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iB2dNyVhFAo+4IwksGAgYNeUv4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3050135" y="2207303"/>
            <a:ext cx="51705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InOrder</a:t>
            </a: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 Traversal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树的</a:t>
            </a: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中序</a:t>
            </a: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遍历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