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q3O33C0mA5pALMBfmzvzWUreE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35" y="2207303"/>
            <a:ext cx="517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Post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Order Traversal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树的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后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序遍历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