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iFftwmATNcyCtaegmWE4605eiS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35" y="2207303"/>
            <a:ext cx="5170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Red Black Tree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红黑树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