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FftwmATNcyCtaegmWE4605eiS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Serialize and Deserialize Binary Tree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二叉树的序列化和反序列化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