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vnd.openxmlformats-officedocument.presentationml.slide+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Default ContentType="image/jpeg" Extension="jpeg"/>
  <Override ContentType="application/vnd.openxmlformats-officedocument.theme+xml" PartName="/ppt/theme/theme1.xml"/>
  <Default ContentType="image/jpeg" Extension="jpg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B27-D64B-495B-A628-54EFAAD8B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4D9B2-85A5-4256-ACE4-BC3ABB9A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5D876-B451-4341-9819-80302069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8742-8809-4613-9321-10DE1B4F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D600-A5CB-4A1D-97F3-4353CF57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0062-E0E3-4DEC-A7D0-B6DAF965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A366C-7282-4431-B0CC-31553D01E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3685-BD9B-4C82-980F-3C40570B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3A17-17B0-4523-825A-6BD381C2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C596-BB65-420B-9CD0-6E92D30B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19231-8374-4E23-8833-E93CABD0D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189A7-FF68-409D-92AD-929FBC74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ED58-E36D-4CBA-BC11-B3B3C780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AB93-1F6F-4DB2-B7D7-8469F0AF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462B-E834-492C-B257-42E9806D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0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A879-575A-4CF7-A242-A76720E5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36F9-94D9-4284-B16E-8BF71F00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EFE9-377B-443D-A3C0-A23D36A5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9C36-F3CC-4D34-843F-C7CBC84B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D513-44B7-43A8-B9E7-7D241BB8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8D59-B2E0-4270-A1FF-C3EF077A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7D24-7F46-497C-9818-96522369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D704-49E8-4432-88AF-9F87E7C0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1007-0EEE-4108-A60E-17040440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460F-E098-4D68-A9B2-235EE215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D6B2-5190-428E-900D-FAEEDE32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2926-B13F-438B-A7FE-A1F782848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FD2A-3FAD-4BAC-AC7B-317EE6C25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78291-528A-48B4-BAA3-98BD9248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341A-9BE2-498E-81C1-847BC76C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9BC6-8225-468A-BC67-1343671E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9AE9-36C4-4336-9BAB-36BA135B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9B7E5-5D45-4D05-8A72-CB666771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C72B-63D8-4700-B4D9-0F428D4F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263D-AFC5-44BA-BEB3-1D0149FC7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D37F1-C870-489F-8CD8-31B7821B3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F2A75-574B-46FF-A1EA-8B646891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BC295-BD2F-455E-8111-D32175F0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7B3D9-0846-4F86-B417-627D5BD1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8DAB-2D94-4432-920A-9527EE83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10CA3-B55C-47B9-9BF9-2E816B22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772D4-291B-47E3-9013-71039594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98E39-19BF-4904-8889-8B681B60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819DA-C2A1-42BF-86F4-39738C7C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A2094-2712-4875-B29D-053A453A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A57D8-47B0-49F7-B518-633EF2C5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1A31-8CEB-455C-8AA8-0CEEC22B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B1BC-CCAB-4F1A-A016-1318BC13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E0AC8-C923-48BC-BB05-A4C167EB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2189-FCCE-47D8-9AB7-B0420006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0CDBF-393D-48F7-8E92-F511540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465F5-22A6-4F95-93D2-A27CA98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DF3B-5B18-4C56-AC5E-B4C8BA65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19F12-EDC6-45C6-BF62-8B85F96AB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41D88-7F94-41D1-8D5C-7BDCECAC2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993B2-DC1F-453A-8E30-802197D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76E4D-EE4F-4AD7-A947-EE21B79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7B31-3C56-4D76-AF94-6576BA8B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947BE-5DFB-48B0-9AFE-494ADCBC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87A8-2B6F-4582-B424-435FF19D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167E-2955-4A54-84EB-34D4FF3D0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2BAA-8D44-46DF-B444-D734B8FBB1A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5A30-1282-462B-8B0F-B797D8EC2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1DF1-A90A-45C7-8CF2-81BC3E446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B9A6-DDE9-414A-AE80-684370CD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3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?><Relationships xmlns="http://schemas.openxmlformats.org/package/2006/relationships"><Relationship Id="rId2" Target="../media/image1.jpg" Type="http://schemas.openxmlformats.org/officeDocument/2006/relationships/image" /><Relationship Id="rId1" Target="../slideLayouts/slideLayout1.xml" Type="http://schemas.openxmlformats.org/officeDocument/2006/relationships/slideLayout" /><Relationship Id="rIdImg1" Target="/ppt/media/image3.jpg" Type="http://schemas.openxmlformats.org/officeDocument/2006/relationships/image" 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5128-C6EF-4869-91A1-0C651F2CC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021" y="593790"/>
            <a:ext cx="7668898" cy="93137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Testing Title for IBM</a:t>
            </a:r>
          </a:p>
        </p:txBody>
      </p:sp>
      <p:pic>
        <p:nvPicPr>
          <p:cNvPr id="5" name="Picture 4" descr="FirstPicture">
            <a:hlinkClick r:id="" action="ppaction://noaction"/>
            <a:extLst>
              <a:ext uri="{FF2B5EF4-FFF2-40B4-BE49-F238E27FC236}">
                <a16:creationId xmlns:a16="http://schemas.microsoft.com/office/drawing/2014/main" id="{E582CA71-4EC3-44C3-9B53-4B00A75CDFDD}"/>
              </a:ext>
            </a:extLst>
          </p:cNvPr>
          <p:cNvPicPr>
            <a:picLocks noChangeAspect="1"/>
          </p:cNvPicPr>
          <p:nvPr/>
        </p:nvPicPr>
        <p:blipFill>
          <a:blip r:embed="rIdImg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81" y="593790"/>
            <a:ext cx="1901049" cy="1901049"/>
          </a:xfrm>
          <a:prstGeom prst="rect">
            <a:avLst/>
          </a:prstGeom>
        </p:spPr>
      </p:pic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04813E2C-4CDF-4E55-BF4E-DDFB1B57A5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985274"/>
              </p:ext>
            </p:extLst>
          </p:nvPr>
        </p:nvGraphicFramePr>
        <p:xfrm>
          <a:off x="4950961" y="2362185"/>
          <a:ext cx="6060957" cy="370840"/>
        </p:xfrm>
        <a:graphic>
          <a:graphicData uri="http://schemas.openxmlformats.org/drawingml/2006/table">
            <a:tbl>
              <a:tblPr firstRow="1" bandRow="1"/>
              <a:tblGrid>
                <a:gridCol w="235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Category</a:t>
                      </a:r>
                    </a:p>
                  </a:txBody>
                  <a:tcPr marL="82974" marR="8297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Model</a:t>
                      </a:r>
                    </a:p>
                  </a:txBody>
                  <a:tcPr marL="82974" marR="8297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Price</a:t>
                      </a:r>
                    </a:p>
                  </a:txBody>
                  <a:tcPr marL="82974" marR="8297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">
                <a:tc>
                  <a:txBody>
                    <a:bodyPr/>
                    <a:p>
                      <a:r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$25K</a:t>
                      </a:r>
                    </a:p>
                  </a:txBody>
                  <a:tcPr/>
                </a:tc>
              </a:tr>
              <a:tr h="100">
                <a:tc>
                  <a:txBody>
                    <a:bodyPr/>
                    <a:p>
                      <a:r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$30K</a:t>
                      </a:r>
                    </a:p>
                  </a:txBody>
                  <a:tcPr/>
                </a:tc>
              </a:tr>
              <a:tr h="100">
                <a:tc>
                  <a:txBody>
                    <a:bodyPr/>
                    <a:p>
                      <a:r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IBM PC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$2.5K</a:t>
                      </a:r>
                    </a:p>
                  </a:txBody>
                  <a:tcPr/>
                </a:tc>
              </a:tr>
              <a:tr h="100">
                <a:tc>
                  <a:txBody>
                    <a:bodyPr/>
                    <a:p>
                      <a: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Dell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$1K</a:t>
                      </a:r>
                    </a:p>
                  </a:txBody>
                  <a:tcPr/>
                </a:tc>
              </a:tr>
              <a:tr h="100">
                <a:tc>
                  <a:txBody>
                    <a:bodyPr/>
                    <a:p>
                      <a: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$2K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FirstPicture">
            <a:hlinkClick r:id="" action="ppaction://noaction"/>
            <a:extLst>
              <a:ext uri="{FF2B5EF4-FFF2-40B4-BE49-F238E27FC236}">
                <a16:creationId xmlns:a16="http://schemas.microsoft.com/office/drawing/2014/main" id="{02E9F1E5-8E4B-8749-BF6B-FF38DB56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81" y="3412637"/>
            <a:ext cx="1901049" cy="19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0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{{Title}}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terms:created xsi:type="dcterms:W3CDTF">2020-03-29T19:05:33Z</dcterms:created>
  <dc:creator>Randy Park</dc:creator>
  <lastModifiedBy>Siqi Liu</lastModifiedBy>
  <revision>16</revision>
  <dc:title>PowerPoint Presentation</dc:title>
  <dcterms:modified xsi:type="dcterms:W3CDTF">2020-04-14T21:00:13Z</dcterms:modified>
</coreProperties>
</file>