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56" r:id="rId3"/>
    <p:sldId id="257" r:id="rId4"/>
    <p:sldId id="273" r:id="rId5"/>
    <p:sldId id="276" r:id="rId6"/>
    <p:sldId id="274" r:id="rId7"/>
    <p:sldId id="275" r:id="rId8"/>
    <p:sldId id="278" r:id="rId9"/>
    <p:sldId id="279" r:id="rId10"/>
    <p:sldId id="283" r:id="rId11"/>
    <p:sldId id="281" r:id="rId12"/>
    <p:sldId id="277" r:id="rId13"/>
    <p:sldId id="284" r:id="rId14"/>
    <p:sldId id="280" r:id="rId15"/>
    <p:sldId id="282" r:id="rId16"/>
    <p:sldId id="261" r:id="rId17"/>
    <p:sldId id="262" r:id="rId18"/>
    <p:sldId id="285" r:id="rId19"/>
    <p:sldId id="286" r:id="rId20"/>
    <p:sldId id="264" r:id="rId21"/>
    <p:sldId id="287" r:id="rId22"/>
    <p:sldId id="288" r:id="rId23"/>
    <p:sldId id="293" r:id="rId24"/>
    <p:sldId id="289" r:id="rId25"/>
    <p:sldId id="290" r:id="rId26"/>
    <p:sldId id="295" r:id="rId27"/>
    <p:sldId id="294" r:id="rId28"/>
    <p:sldId id="291" r:id="rId29"/>
    <p:sldId id="297" r:id="rId30"/>
    <p:sldId id="292" r:id="rId31"/>
    <p:sldId id="296" r:id="rId32"/>
    <p:sldId id="267" r:id="rId33"/>
    <p:sldId id="298" r:id="rId34"/>
    <p:sldId id="27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E30"/>
    <a:srgbClr val="AF6C29"/>
    <a:srgbClr val="91A15F"/>
    <a:srgbClr val="643A15"/>
    <a:srgbClr val="FDF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9" d="100"/>
          <a:sy n="49" d="100"/>
        </p:scale>
        <p:origin x="-67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1C287-9505-4A4A-8B46-F8662AE6C782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8D4A-1CB1-470F-ABFD-39CB5F5A4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9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6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9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5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53D2-A7B5-46AA-BE3E-EE4E0DFF5638}" type="datetimeFigureOut">
              <a:rPr lang="zh-CN" altLang="en-US" smtClean="0"/>
              <a:t>2014/8/2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5640-7237-4889-AB60-7D23A6AD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657"/>
          <p:cNvGrpSpPr>
            <a:grpSpLocks noChangeAspect="1"/>
          </p:cNvGrpSpPr>
          <p:nvPr/>
        </p:nvGrpSpPr>
        <p:grpSpPr bwMode="auto">
          <a:xfrm>
            <a:off x="-23428" y="0"/>
            <a:ext cx="12311421" cy="2560410"/>
            <a:chOff x="-619" y="91"/>
            <a:chExt cx="1606" cy="334"/>
          </a:xfrm>
        </p:grpSpPr>
        <p:grpSp>
          <p:nvGrpSpPr>
            <p:cNvPr id="658" name="Group 858"/>
            <p:cNvGrpSpPr>
              <a:grpSpLocks/>
            </p:cNvGrpSpPr>
            <p:nvPr/>
          </p:nvGrpSpPr>
          <p:grpSpPr bwMode="auto">
            <a:xfrm>
              <a:off x="-619" y="187"/>
              <a:ext cx="1606" cy="238"/>
              <a:chOff x="-619" y="187"/>
              <a:chExt cx="1606" cy="238"/>
            </a:xfrm>
          </p:grpSpPr>
          <p:sp>
            <p:nvSpPr>
              <p:cNvPr id="769" name="Rectangle 695"/>
              <p:cNvSpPr>
                <a:spLocks noChangeArrowheads="1"/>
              </p:cNvSpPr>
              <p:nvPr/>
            </p:nvSpPr>
            <p:spPr bwMode="auto">
              <a:xfrm>
                <a:off x="845" y="377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Rectangle 696"/>
              <p:cNvSpPr>
                <a:spLocks noChangeArrowheads="1"/>
              </p:cNvSpPr>
              <p:nvPr/>
            </p:nvSpPr>
            <p:spPr bwMode="auto">
              <a:xfrm>
                <a:off x="797" y="377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Rectangle 700"/>
              <p:cNvSpPr>
                <a:spLocks noChangeArrowheads="1"/>
              </p:cNvSpPr>
              <p:nvPr/>
            </p:nvSpPr>
            <p:spPr bwMode="auto">
              <a:xfrm>
                <a:off x="610" y="377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Rectangle 702"/>
              <p:cNvSpPr>
                <a:spLocks noChangeArrowheads="1"/>
              </p:cNvSpPr>
              <p:nvPr/>
            </p:nvSpPr>
            <p:spPr bwMode="auto">
              <a:xfrm>
                <a:off x="515" y="377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Rectangle 716"/>
              <p:cNvSpPr>
                <a:spLocks noChangeArrowheads="1"/>
              </p:cNvSpPr>
              <p:nvPr/>
            </p:nvSpPr>
            <p:spPr bwMode="auto">
              <a:xfrm>
                <a:off x="-147" y="377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Rectangle 719"/>
              <p:cNvSpPr>
                <a:spLocks noChangeArrowheads="1"/>
              </p:cNvSpPr>
              <p:nvPr/>
            </p:nvSpPr>
            <p:spPr bwMode="auto">
              <a:xfrm>
                <a:off x="-289" y="377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Rectangle 727"/>
              <p:cNvSpPr>
                <a:spLocks noChangeArrowheads="1"/>
              </p:cNvSpPr>
              <p:nvPr/>
            </p:nvSpPr>
            <p:spPr bwMode="auto">
              <a:xfrm>
                <a:off x="940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Rectangle 728"/>
              <p:cNvSpPr>
                <a:spLocks noChangeArrowheads="1"/>
              </p:cNvSpPr>
              <p:nvPr/>
            </p:nvSpPr>
            <p:spPr bwMode="auto">
              <a:xfrm>
                <a:off x="892" y="329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Rectangle 730"/>
              <p:cNvSpPr>
                <a:spLocks noChangeArrowheads="1"/>
              </p:cNvSpPr>
              <p:nvPr/>
            </p:nvSpPr>
            <p:spPr bwMode="auto">
              <a:xfrm>
                <a:off x="797" y="329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Rectangle 731"/>
              <p:cNvSpPr>
                <a:spLocks noChangeArrowheads="1"/>
              </p:cNvSpPr>
              <p:nvPr/>
            </p:nvSpPr>
            <p:spPr bwMode="auto">
              <a:xfrm>
                <a:off x="752" y="329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Rectangle 732"/>
              <p:cNvSpPr>
                <a:spLocks noChangeArrowheads="1"/>
              </p:cNvSpPr>
              <p:nvPr/>
            </p:nvSpPr>
            <p:spPr bwMode="auto">
              <a:xfrm>
                <a:off x="705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Rectangle 733"/>
              <p:cNvSpPr>
                <a:spLocks noChangeArrowheads="1"/>
              </p:cNvSpPr>
              <p:nvPr/>
            </p:nvSpPr>
            <p:spPr bwMode="auto">
              <a:xfrm>
                <a:off x="657" y="329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Rectangle 734"/>
              <p:cNvSpPr>
                <a:spLocks noChangeArrowheads="1"/>
              </p:cNvSpPr>
              <p:nvPr/>
            </p:nvSpPr>
            <p:spPr bwMode="auto">
              <a:xfrm>
                <a:off x="610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Rectangle 736"/>
              <p:cNvSpPr>
                <a:spLocks noChangeArrowheads="1"/>
              </p:cNvSpPr>
              <p:nvPr/>
            </p:nvSpPr>
            <p:spPr bwMode="auto">
              <a:xfrm>
                <a:off x="515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Rectangle 738"/>
              <p:cNvSpPr>
                <a:spLocks noChangeArrowheads="1"/>
              </p:cNvSpPr>
              <p:nvPr/>
            </p:nvSpPr>
            <p:spPr bwMode="auto">
              <a:xfrm>
                <a:off x="420" y="329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Rectangle 739"/>
              <p:cNvSpPr>
                <a:spLocks noChangeArrowheads="1"/>
              </p:cNvSpPr>
              <p:nvPr/>
            </p:nvSpPr>
            <p:spPr bwMode="auto">
              <a:xfrm>
                <a:off x="373" y="329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Rectangle 740"/>
              <p:cNvSpPr>
                <a:spLocks noChangeArrowheads="1"/>
              </p:cNvSpPr>
              <p:nvPr/>
            </p:nvSpPr>
            <p:spPr bwMode="auto">
              <a:xfrm>
                <a:off x="325" y="329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Rectangle 741"/>
              <p:cNvSpPr>
                <a:spLocks noChangeArrowheads="1"/>
              </p:cNvSpPr>
              <p:nvPr/>
            </p:nvSpPr>
            <p:spPr bwMode="auto">
              <a:xfrm>
                <a:off x="278" y="329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Rectangle 747"/>
              <p:cNvSpPr>
                <a:spLocks noChangeArrowheads="1"/>
              </p:cNvSpPr>
              <p:nvPr/>
            </p:nvSpPr>
            <p:spPr bwMode="auto">
              <a:xfrm>
                <a:off x="-5" y="329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Rectangle 748"/>
              <p:cNvSpPr>
                <a:spLocks noChangeArrowheads="1"/>
              </p:cNvSpPr>
              <p:nvPr/>
            </p:nvSpPr>
            <p:spPr bwMode="auto">
              <a:xfrm>
                <a:off x="-52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Rectangle 749"/>
              <p:cNvSpPr>
                <a:spLocks noChangeArrowheads="1"/>
              </p:cNvSpPr>
              <p:nvPr/>
            </p:nvSpPr>
            <p:spPr bwMode="auto">
              <a:xfrm>
                <a:off x="-100" y="329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Rectangle 751"/>
              <p:cNvSpPr>
                <a:spLocks noChangeArrowheads="1"/>
              </p:cNvSpPr>
              <p:nvPr/>
            </p:nvSpPr>
            <p:spPr bwMode="auto">
              <a:xfrm>
                <a:off x="-195" y="329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Rectangle 752"/>
              <p:cNvSpPr>
                <a:spLocks noChangeArrowheads="1"/>
              </p:cNvSpPr>
              <p:nvPr/>
            </p:nvSpPr>
            <p:spPr bwMode="auto">
              <a:xfrm>
                <a:off x="-242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Rectangle 753"/>
              <p:cNvSpPr>
                <a:spLocks noChangeArrowheads="1"/>
              </p:cNvSpPr>
              <p:nvPr/>
            </p:nvSpPr>
            <p:spPr bwMode="auto">
              <a:xfrm>
                <a:off x="-289" y="329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Rectangle 754"/>
              <p:cNvSpPr>
                <a:spLocks noChangeArrowheads="1"/>
              </p:cNvSpPr>
              <p:nvPr/>
            </p:nvSpPr>
            <p:spPr bwMode="auto">
              <a:xfrm>
                <a:off x="-337" y="329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Rectangle 755"/>
              <p:cNvSpPr>
                <a:spLocks noChangeArrowheads="1"/>
              </p:cNvSpPr>
              <p:nvPr/>
            </p:nvSpPr>
            <p:spPr bwMode="auto">
              <a:xfrm>
                <a:off x="-384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Rectangle 758"/>
              <p:cNvSpPr>
                <a:spLocks noChangeArrowheads="1"/>
              </p:cNvSpPr>
              <p:nvPr/>
            </p:nvSpPr>
            <p:spPr bwMode="auto">
              <a:xfrm>
                <a:off x="-524" y="329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Rectangle 760"/>
              <p:cNvSpPr>
                <a:spLocks noChangeArrowheads="1"/>
              </p:cNvSpPr>
              <p:nvPr/>
            </p:nvSpPr>
            <p:spPr bwMode="auto">
              <a:xfrm>
                <a:off x="-619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Rectangle 762"/>
              <p:cNvSpPr>
                <a:spLocks noChangeArrowheads="1"/>
              </p:cNvSpPr>
              <p:nvPr/>
            </p:nvSpPr>
            <p:spPr bwMode="auto">
              <a:xfrm>
                <a:off x="892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Rectangle 763"/>
              <p:cNvSpPr>
                <a:spLocks noChangeArrowheads="1"/>
              </p:cNvSpPr>
              <p:nvPr/>
            </p:nvSpPr>
            <p:spPr bwMode="auto">
              <a:xfrm>
                <a:off x="845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Rectangle 764"/>
              <p:cNvSpPr>
                <a:spLocks noChangeArrowheads="1"/>
              </p:cNvSpPr>
              <p:nvPr/>
            </p:nvSpPr>
            <p:spPr bwMode="auto">
              <a:xfrm>
                <a:off x="797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Rectangle 766"/>
              <p:cNvSpPr>
                <a:spLocks noChangeArrowheads="1"/>
              </p:cNvSpPr>
              <p:nvPr/>
            </p:nvSpPr>
            <p:spPr bwMode="auto">
              <a:xfrm>
                <a:off x="705" y="282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Rectangle 767"/>
              <p:cNvSpPr>
                <a:spLocks noChangeArrowheads="1"/>
              </p:cNvSpPr>
              <p:nvPr/>
            </p:nvSpPr>
            <p:spPr bwMode="auto">
              <a:xfrm>
                <a:off x="657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Rectangle 768"/>
              <p:cNvSpPr>
                <a:spLocks noChangeArrowheads="1"/>
              </p:cNvSpPr>
              <p:nvPr/>
            </p:nvSpPr>
            <p:spPr bwMode="auto">
              <a:xfrm>
                <a:off x="610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Rectangle 769"/>
              <p:cNvSpPr>
                <a:spLocks noChangeArrowheads="1"/>
              </p:cNvSpPr>
              <p:nvPr/>
            </p:nvSpPr>
            <p:spPr bwMode="auto">
              <a:xfrm>
                <a:off x="562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Rectangle 771"/>
              <p:cNvSpPr>
                <a:spLocks noChangeArrowheads="1"/>
              </p:cNvSpPr>
              <p:nvPr/>
            </p:nvSpPr>
            <p:spPr bwMode="auto">
              <a:xfrm>
                <a:off x="468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Rectangle 772"/>
              <p:cNvSpPr>
                <a:spLocks noChangeArrowheads="1"/>
              </p:cNvSpPr>
              <p:nvPr/>
            </p:nvSpPr>
            <p:spPr bwMode="auto">
              <a:xfrm>
                <a:off x="420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Rectangle 773"/>
              <p:cNvSpPr>
                <a:spLocks noChangeArrowheads="1"/>
              </p:cNvSpPr>
              <p:nvPr/>
            </p:nvSpPr>
            <p:spPr bwMode="auto">
              <a:xfrm>
                <a:off x="373" y="282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Rectangle 774"/>
              <p:cNvSpPr>
                <a:spLocks noChangeArrowheads="1"/>
              </p:cNvSpPr>
              <p:nvPr/>
            </p:nvSpPr>
            <p:spPr bwMode="auto">
              <a:xfrm>
                <a:off x="325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Rectangle 775"/>
              <p:cNvSpPr>
                <a:spLocks noChangeArrowheads="1"/>
              </p:cNvSpPr>
              <p:nvPr/>
            </p:nvSpPr>
            <p:spPr bwMode="auto">
              <a:xfrm>
                <a:off x="278" y="282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Rectangle 776"/>
              <p:cNvSpPr>
                <a:spLocks noChangeArrowheads="1"/>
              </p:cNvSpPr>
              <p:nvPr/>
            </p:nvSpPr>
            <p:spPr bwMode="auto">
              <a:xfrm>
                <a:off x="230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Rectangle 777"/>
              <p:cNvSpPr>
                <a:spLocks noChangeArrowheads="1"/>
              </p:cNvSpPr>
              <p:nvPr/>
            </p:nvSpPr>
            <p:spPr bwMode="auto">
              <a:xfrm>
                <a:off x="185" y="282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Rectangle 778"/>
              <p:cNvSpPr>
                <a:spLocks noChangeArrowheads="1"/>
              </p:cNvSpPr>
              <p:nvPr/>
            </p:nvSpPr>
            <p:spPr bwMode="auto">
              <a:xfrm>
                <a:off x="138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Rectangle 779"/>
              <p:cNvSpPr>
                <a:spLocks noChangeArrowheads="1"/>
              </p:cNvSpPr>
              <p:nvPr/>
            </p:nvSpPr>
            <p:spPr bwMode="auto">
              <a:xfrm>
                <a:off x="90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Rectangle 780"/>
              <p:cNvSpPr>
                <a:spLocks noChangeArrowheads="1"/>
              </p:cNvSpPr>
              <p:nvPr/>
            </p:nvSpPr>
            <p:spPr bwMode="auto">
              <a:xfrm>
                <a:off x="43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Rectangle 781"/>
              <p:cNvSpPr>
                <a:spLocks noChangeArrowheads="1"/>
              </p:cNvSpPr>
              <p:nvPr/>
            </p:nvSpPr>
            <p:spPr bwMode="auto">
              <a:xfrm>
                <a:off x="-5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Rectangle 782"/>
              <p:cNvSpPr>
                <a:spLocks noChangeArrowheads="1"/>
              </p:cNvSpPr>
              <p:nvPr/>
            </p:nvSpPr>
            <p:spPr bwMode="auto">
              <a:xfrm>
                <a:off x="-52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Rectangle 783"/>
              <p:cNvSpPr>
                <a:spLocks noChangeArrowheads="1"/>
              </p:cNvSpPr>
              <p:nvPr/>
            </p:nvSpPr>
            <p:spPr bwMode="auto">
              <a:xfrm>
                <a:off x="-100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Rectangle 784"/>
              <p:cNvSpPr>
                <a:spLocks noChangeArrowheads="1"/>
              </p:cNvSpPr>
              <p:nvPr/>
            </p:nvSpPr>
            <p:spPr bwMode="auto">
              <a:xfrm>
                <a:off x="-147" y="282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Rectangle 785"/>
              <p:cNvSpPr>
                <a:spLocks noChangeArrowheads="1"/>
              </p:cNvSpPr>
              <p:nvPr/>
            </p:nvSpPr>
            <p:spPr bwMode="auto">
              <a:xfrm>
                <a:off x="-195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Rectangle 786"/>
              <p:cNvSpPr>
                <a:spLocks noChangeArrowheads="1"/>
              </p:cNvSpPr>
              <p:nvPr/>
            </p:nvSpPr>
            <p:spPr bwMode="auto">
              <a:xfrm>
                <a:off x="-242" y="282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Rectangle 788"/>
              <p:cNvSpPr>
                <a:spLocks noChangeArrowheads="1"/>
              </p:cNvSpPr>
              <p:nvPr/>
            </p:nvSpPr>
            <p:spPr bwMode="auto">
              <a:xfrm>
                <a:off x="-337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Rectangle 789"/>
              <p:cNvSpPr>
                <a:spLocks noChangeArrowheads="1"/>
              </p:cNvSpPr>
              <p:nvPr/>
            </p:nvSpPr>
            <p:spPr bwMode="auto">
              <a:xfrm>
                <a:off x="-384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Rectangle 791"/>
              <p:cNvSpPr>
                <a:spLocks noChangeArrowheads="1"/>
              </p:cNvSpPr>
              <p:nvPr/>
            </p:nvSpPr>
            <p:spPr bwMode="auto">
              <a:xfrm>
                <a:off x="-477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Rectangle 792"/>
              <p:cNvSpPr>
                <a:spLocks noChangeArrowheads="1"/>
              </p:cNvSpPr>
              <p:nvPr/>
            </p:nvSpPr>
            <p:spPr bwMode="auto">
              <a:xfrm>
                <a:off x="-524" y="282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Rectangle 793"/>
              <p:cNvSpPr>
                <a:spLocks noChangeArrowheads="1"/>
              </p:cNvSpPr>
              <p:nvPr/>
            </p:nvSpPr>
            <p:spPr bwMode="auto">
              <a:xfrm>
                <a:off x="-572" y="282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Rectangle 794"/>
              <p:cNvSpPr>
                <a:spLocks noChangeArrowheads="1"/>
              </p:cNvSpPr>
              <p:nvPr/>
            </p:nvSpPr>
            <p:spPr bwMode="auto">
              <a:xfrm>
                <a:off x="-619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Rectangle 795"/>
              <p:cNvSpPr>
                <a:spLocks noChangeArrowheads="1"/>
              </p:cNvSpPr>
              <p:nvPr/>
            </p:nvSpPr>
            <p:spPr bwMode="auto">
              <a:xfrm>
                <a:off x="940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Rectangle 796"/>
              <p:cNvSpPr>
                <a:spLocks noChangeArrowheads="1"/>
              </p:cNvSpPr>
              <p:nvPr/>
            </p:nvSpPr>
            <p:spPr bwMode="auto">
              <a:xfrm>
                <a:off x="892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Rectangle 797"/>
              <p:cNvSpPr>
                <a:spLocks noChangeArrowheads="1"/>
              </p:cNvSpPr>
              <p:nvPr/>
            </p:nvSpPr>
            <p:spPr bwMode="auto">
              <a:xfrm>
                <a:off x="845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Rectangle 798"/>
              <p:cNvSpPr>
                <a:spLocks noChangeArrowheads="1"/>
              </p:cNvSpPr>
              <p:nvPr/>
            </p:nvSpPr>
            <p:spPr bwMode="auto">
              <a:xfrm>
                <a:off x="797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Rectangle 799"/>
              <p:cNvSpPr>
                <a:spLocks noChangeArrowheads="1"/>
              </p:cNvSpPr>
              <p:nvPr/>
            </p:nvSpPr>
            <p:spPr bwMode="auto">
              <a:xfrm>
                <a:off x="752" y="234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Rectangle 800"/>
              <p:cNvSpPr>
                <a:spLocks noChangeArrowheads="1"/>
              </p:cNvSpPr>
              <p:nvPr/>
            </p:nvSpPr>
            <p:spPr bwMode="auto">
              <a:xfrm>
                <a:off x="705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Rectangle 801"/>
              <p:cNvSpPr>
                <a:spLocks noChangeArrowheads="1"/>
              </p:cNvSpPr>
              <p:nvPr/>
            </p:nvSpPr>
            <p:spPr bwMode="auto">
              <a:xfrm>
                <a:off x="657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Rectangle 802"/>
              <p:cNvSpPr>
                <a:spLocks noChangeArrowheads="1"/>
              </p:cNvSpPr>
              <p:nvPr/>
            </p:nvSpPr>
            <p:spPr bwMode="auto">
              <a:xfrm>
                <a:off x="610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Rectangle 803"/>
              <p:cNvSpPr>
                <a:spLocks noChangeArrowheads="1"/>
              </p:cNvSpPr>
              <p:nvPr/>
            </p:nvSpPr>
            <p:spPr bwMode="auto">
              <a:xfrm>
                <a:off x="562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Rectangle 804"/>
              <p:cNvSpPr>
                <a:spLocks noChangeArrowheads="1"/>
              </p:cNvSpPr>
              <p:nvPr/>
            </p:nvSpPr>
            <p:spPr bwMode="auto">
              <a:xfrm>
                <a:off x="515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Rectangle 805"/>
              <p:cNvSpPr>
                <a:spLocks noChangeArrowheads="1"/>
              </p:cNvSpPr>
              <p:nvPr/>
            </p:nvSpPr>
            <p:spPr bwMode="auto">
              <a:xfrm>
                <a:off x="468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Rectangle 806"/>
              <p:cNvSpPr>
                <a:spLocks noChangeArrowheads="1"/>
              </p:cNvSpPr>
              <p:nvPr/>
            </p:nvSpPr>
            <p:spPr bwMode="auto">
              <a:xfrm>
                <a:off x="420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Rectangle 807"/>
              <p:cNvSpPr>
                <a:spLocks noChangeArrowheads="1"/>
              </p:cNvSpPr>
              <p:nvPr/>
            </p:nvSpPr>
            <p:spPr bwMode="auto">
              <a:xfrm>
                <a:off x="373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Rectangle 808"/>
              <p:cNvSpPr>
                <a:spLocks noChangeArrowheads="1"/>
              </p:cNvSpPr>
              <p:nvPr/>
            </p:nvSpPr>
            <p:spPr bwMode="auto">
              <a:xfrm>
                <a:off x="325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Rectangle 809"/>
              <p:cNvSpPr>
                <a:spLocks noChangeArrowheads="1"/>
              </p:cNvSpPr>
              <p:nvPr/>
            </p:nvSpPr>
            <p:spPr bwMode="auto">
              <a:xfrm>
                <a:off x="278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Rectangle 810"/>
              <p:cNvSpPr>
                <a:spLocks noChangeArrowheads="1"/>
              </p:cNvSpPr>
              <p:nvPr/>
            </p:nvSpPr>
            <p:spPr bwMode="auto">
              <a:xfrm>
                <a:off x="230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Rectangle 811"/>
              <p:cNvSpPr>
                <a:spLocks noChangeArrowheads="1"/>
              </p:cNvSpPr>
              <p:nvPr/>
            </p:nvSpPr>
            <p:spPr bwMode="auto">
              <a:xfrm>
                <a:off x="185" y="234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Rectangle 812"/>
              <p:cNvSpPr>
                <a:spLocks noChangeArrowheads="1"/>
              </p:cNvSpPr>
              <p:nvPr/>
            </p:nvSpPr>
            <p:spPr bwMode="auto">
              <a:xfrm>
                <a:off x="138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Rectangle 813"/>
              <p:cNvSpPr>
                <a:spLocks noChangeArrowheads="1"/>
              </p:cNvSpPr>
              <p:nvPr/>
            </p:nvSpPr>
            <p:spPr bwMode="auto">
              <a:xfrm>
                <a:off x="90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Rectangle 814"/>
              <p:cNvSpPr>
                <a:spLocks noChangeArrowheads="1"/>
              </p:cNvSpPr>
              <p:nvPr/>
            </p:nvSpPr>
            <p:spPr bwMode="auto">
              <a:xfrm>
                <a:off x="43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Rectangle 815"/>
              <p:cNvSpPr>
                <a:spLocks noChangeArrowheads="1"/>
              </p:cNvSpPr>
              <p:nvPr/>
            </p:nvSpPr>
            <p:spPr bwMode="auto">
              <a:xfrm>
                <a:off x="-5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Rectangle 816"/>
              <p:cNvSpPr>
                <a:spLocks noChangeArrowheads="1"/>
              </p:cNvSpPr>
              <p:nvPr/>
            </p:nvSpPr>
            <p:spPr bwMode="auto">
              <a:xfrm>
                <a:off x="-52" y="234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Rectangle 817"/>
              <p:cNvSpPr>
                <a:spLocks noChangeArrowheads="1"/>
              </p:cNvSpPr>
              <p:nvPr/>
            </p:nvSpPr>
            <p:spPr bwMode="auto">
              <a:xfrm>
                <a:off x="-100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Rectangle 818"/>
              <p:cNvSpPr>
                <a:spLocks noChangeArrowheads="1"/>
              </p:cNvSpPr>
              <p:nvPr/>
            </p:nvSpPr>
            <p:spPr bwMode="auto">
              <a:xfrm>
                <a:off x="-147" y="234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Rectangle 819"/>
              <p:cNvSpPr>
                <a:spLocks noChangeArrowheads="1"/>
              </p:cNvSpPr>
              <p:nvPr/>
            </p:nvSpPr>
            <p:spPr bwMode="auto">
              <a:xfrm>
                <a:off x="-195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Rectangle 820"/>
              <p:cNvSpPr>
                <a:spLocks noChangeArrowheads="1"/>
              </p:cNvSpPr>
              <p:nvPr/>
            </p:nvSpPr>
            <p:spPr bwMode="auto">
              <a:xfrm>
                <a:off x="-242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Rectangle 821"/>
              <p:cNvSpPr>
                <a:spLocks noChangeArrowheads="1"/>
              </p:cNvSpPr>
              <p:nvPr/>
            </p:nvSpPr>
            <p:spPr bwMode="auto">
              <a:xfrm>
                <a:off x="-289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Rectangle 822"/>
              <p:cNvSpPr>
                <a:spLocks noChangeArrowheads="1"/>
              </p:cNvSpPr>
              <p:nvPr/>
            </p:nvSpPr>
            <p:spPr bwMode="auto">
              <a:xfrm>
                <a:off x="-337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Rectangle 823"/>
              <p:cNvSpPr>
                <a:spLocks noChangeArrowheads="1"/>
              </p:cNvSpPr>
              <p:nvPr/>
            </p:nvSpPr>
            <p:spPr bwMode="auto">
              <a:xfrm>
                <a:off x="-384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Rectangle 824"/>
              <p:cNvSpPr>
                <a:spLocks noChangeArrowheads="1"/>
              </p:cNvSpPr>
              <p:nvPr/>
            </p:nvSpPr>
            <p:spPr bwMode="auto">
              <a:xfrm>
                <a:off x="-429" y="234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Rectangle 825"/>
              <p:cNvSpPr>
                <a:spLocks noChangeArrowheads="1"/>
              </p:cNvSpPr>
              <p:nvPr/>
            </p:nvSpPr>
            <p:spPr bwMode="auto">
              <a:xfrm>
                <a:off x="-477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Rectangle 826"/>
              <p:cNvSpPr>
                <a:spLocks noChangeArrowheads="1"/>
              </p:cNvSpPr>
              <p:nvPr/>
            </p:nvSpPr>
            <p:spPr bwMode="auto">
              <a:xfrm>
                <a:off x="-524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Rectangle 827"/>
              <p:cNvSpPr>
                <a:spLocks noChangeArrowheads="1"/>
              </p:cNvSpPr>
              <p:nvPr/>
            </p:nvSpPr>
            <p:spPr bwMode="auto">
              <a:xfrm>
                <a:off x="-572" y="234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Rectangle 828"/>
              <p:cNvSpPr>
                <a:spLocks noChangeArrowheads="1"/>
              </p:cNvSpPr>
              <p:nvPr/>
            </p:nvSpPr>
            <p:spPr bwMode="auto">
              <a:xfrm>
                <a:off x="-619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Rectangle 829"/>
              <p:cNvSpPr>
                <a:spLocks noChangeArrowheads="1"/>
              </p:cNvSpPr>
              <p:nvPr/>
            </p:nvSpPr>
            <p:spPr bwMode="auto">
              <a:xfrm>
                <a:off x="940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Rectangle 830"/>
              <p:cNvSpPr>
                <a:spLocks noChangeArrowheads="1"/>
              </p:cNvSpPr>
              <p:nvPr/>
            </p:nvSpPr>
            <p:spPr bwMode="auto">
              <a:xfrm>
                <a:off x="892" y="187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Rectangle 831"/>
              <p:cNvSpPr>
                <a:spLocks noChangeArrowheads="1"/>
              </p:cNvSpPr>
              <p:nvPr/>
            </p:nvSpPr>
            <p:spPr bwMode="auto">
              <a:xfrm>
                <a:off x="845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Rectangle 832"/>
              <p:cNvSpPr>
                <a:spLocks noChangeArrowheads="1"/>
              </p:cNvSpPr>
              <p:nvPr/>
            </p:nvSpPr>
            <p:spPr bwMode="auto">
              <a:xfrm>
                <a:off x="797" y="187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Rectangle 833"/>
              <p:cNvSpPr>
                <a:spLocks noChangeArrowheads="1"/>
              </p:cNvSpPr>
              <p:nvPr/>
            </p:nvSpPr>
            <p:spPr bwMode="auto">
              <a:xfrm>
                <a:off x="752" y="187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Rectangle 834"/>
              <p:cNvSpPr>
                <a:spLocks noChangeArrowheads="1"/>
              </p:cNvSpPr>
              <p:nvPr/>
            </p:nvSpPr>
            <p:spPr bwMode="auto">
              <a:xfrm>
                <a:off x="705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Rectangle 835"/>
              <p:cNvSpPr>
                <a:spLocks noChangeArrowheads="1"/>
              </p:cNvSpPr>
              <p:nvPr/>
            </p:nvSpPr>
            <p:spPr bwMode="auto">
              <a:xfrm>
                <a:off x="657" y="187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Rectangle 836"/>
              <p:cNvSpPr>
                <a:spLocks noChangeArrowheads="1"/>
              </p:cNvSpPr>
              <p:nvPr/>
            </p:nvSpPr>
            <p:spPr bwMode="auto">
              <a:xfrm>
                <a:off x="610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Rectangle 837"/>
              <p:cNvSpPr>
                <a:spLocks noChangeArrowheads="1"/>
              </p:cNvSpPr>
              <p:nvPr/>
            </p:nvSpPr>
            <p:spPr bwMode="auto">
              <a:xfrm>
                <a:off x="562" y="187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Rectangle 838"/>
              <p:cNvSpPr>
                <a:spLocks noChangeArrowheads="1"/>
              </p:cNvSpPr>
              <p:nvPr/>
            </p:nvSpPr>
            <p:spPr bwMode="auto">
              <a:xfrm>
                <a:off x="515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Rectangle 839"/>
              <p:cNvSpPr>
                <a:spLocks noChangeArrowheads="1"/>
              </p:cNvSpPr>
              <p:nvPr/>
            </p:nvSpPr>
            <p:spPr bwMode="auto">
              <a:xfrm>
                <a:off x="468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Rectangle 840"/>
              <p:cNvSpPr>
                <a:spLocks noChangeArrowheads="1"/>
              </p:cNvSpPr>
              <p:nvPr/>
            </p:nvSpPr>
            <p:spPr bwMode="auto">
              <a:xfrm>
                <a:off x="420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Rectangle 841"/>
              <p:cNvSpPr>
                <a:spLocks noChangeArrowheads="1"/>
              </p:cNvSpPr>
              <p:nvPr/>
            </p:nvSpPr>
            <p:spPr bwMode="auto">
              <a:xfrm>
                <a:off x="373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Rectangle 842"/>
              <p:cNvSpPr>
                <a:spLocks noChangeArrowheads="1"/>
              </p:cNvSpPr>
              <p:nvPr/>
            </p:nvSpPr>
            <p:spPr bwMode="auto">
              <a:xfrm>
                <a:off x="325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Rectangle 843"/>
              <p:cNvSpPr>
                <a:spLocks noChangeArrowheads="1"/>
              </p:cNvSpPr>
              <p:nvPr/>
            </p:nvSpPr>
            <p:spPr bwMode="auto">
              <a:xfrm>
                <a:off x="278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Rectangle 844"/>
              <p:cNvSpPr>
                <a:spLocks noChangeArrowheads="1"/>
              </p:cNvSpPr>
              <p:nvPr/>
            </p:nvSpPr>
            <p:spPr bwMode="auto">
              <a:xfrm>
                <a:off x="230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Rectangle 845"/>
              <p:cNvSpPr>
                <a:spLocks noChangeArrowheads="1"/>
              </p:cNvSpPr>
              <p:nvPr/>
            </p:nvSpPr>
            <p:spPr bwMode="auto">
              <a:xfrm>
                <a:off x="185" y="187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Rectangle 846"/>
              <p:cNvSpPr>
                <a:spLocks noChangeArrowheads="1"/>
              </p:cNvSpPr>
              <p:nvPr/>
            </p:nvSpPr>
            <p:spPr bwMode="auto">
              <a:xfrm>
                <a:off x="138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Rectangle 847"/>
              <p:cNvSpPr>
                <a:spLocks noChangeArrowheads="1"/>
              </p:cNvSpPr>
              <p:nvPr/>
            </p:nvSpPr>
            <p:spPr bwMode="auto">
              <a:xfrm>
                <a:off x="90" y="187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Rectangle 848"/>
              <p:cNvSpPr>
                <a:spLocks noChangeArrowheads="1"/>
              </p:cNvSpPr>
              <p:nvPr/>
            </p:nvSpPr>
            <p:spPr bwMode="auto">
              <a:xfrm>
                <a:off x="43" y="187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Rectangle 849"/>
              <p:cNvSpPr>
                <a:spLocks noChangeArrowheads="1"/>
              </p:cNvSpPr>
              <p:nvPr/>
            </p:nvSpPr>
            <p:spPr bwMode="auto">
              <a:xfrm>
                <a:off x="-5" y="187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Rectangle 850"/>
              <p:cNvSpPr>
                <a:spLocks noChangeArrowheads="1"/>
              </p:cNvSpPr>
              <p:nvPr/>
            </p:nvSpPr>
            <p:spPr bwMode="auto">
              <a:xfrm>
                <a:off x="-52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Rectangle 851"/>
              <p:cNvSpPr>
                <a:spLocks noChangeArrowheads="1"/>
              </p:cNvSpPr>
              <p:nvPr/>
            </p:nvSpPr>
            <p:spPr bwMode="auto">
              <a:xfrm>
                <a:off x="-100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Rectangle 852"/>
              <p:cNvSpPr>
                <a:spLocks noChangeArrowheads="1"/>
              </p:cNvSpPr>
              <p:nvPr/>
            </p:nvSpPr>
            <p:spPr bwMode="auto">
              <a:xfrm>
                <a:off x="-147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Rectangle 853"/>
              <p:cNvSpPr>
                <a:spLocks noChangeArrowheads="1"/>
              </p:cNvSpPr>
              <p:nvPr/>
            </p:nvSpPr>
            <p:spPr bwMode="auto">
              <a:xfrm>
                <a:off x="-195" y="187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Rectangle 854"/>
              <p:cNvSpPr>
                <a:spLocks noChangeArrowheads="1"/>
              </p:cNvSpPr>
              <p:nvPr/>
            </p:nvSpPr>
            <p:spPr bwMode="auto">
              <a:xfrm>
                <a:off x="-242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Rectangle 855"/>
              <p:cNvSpPr>
                <a:spLocks noChangeArrowheads="1"/>
              </p:cNvSpPr>
              <p:nvPr/>
            </p:nvSpPr>
            <p:spPr bwMode="auto">
              <a:xfrm>
                <a:off x="-289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Rectangle 857"/>
              <p:cNvSpPr>
                <a:spLocks noChangeArrowheads="1"/>
              </p:cNvSpPr>
              <p:nvPr/>
            </p:nvSpPr>
            <p:spPr bwMode="auto">
              <a:xfrm>
                <a:off x="-384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9" name="Rectangle 859"/>
            <p:cNvSpPr>
              <a:spLocks noChangeArrowheads="1"/>
            </p:cNvSpPr>
            <p:nvPr/>
          </p:nvSpPr>
          <p:spPr bwMode="auto">
            <a:xfrm>
              <a:off x="-429" y="187"/>
              <a:ext cx="45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Rectangle 860"/>
            <p:cNvSpPr>
              <a:spLocks noChangeArrowheads="1"/>
            </p:cNvSpPr>
            <p:nvPr/>
          </p:nvSpPr>
          <p:spPr bwMode="auto">
            <a:xfrm>
              <a:off x="-477" y="187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862"/>
            <p:cNvSpPr>
              <a:spLocks noChangeArrowheads="1"/>
            </p:cNvSpPr>
            <p:nvPr/>
          </p:nvSpPr>
          <p:spPr bwMode="auto">
            <a:xfrm>
              <a:off x="-572" y="187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863"/>
            <p:cNvSpPr>
              <a:spLocks noChangeArrowheads="1"/>
            </p:cNvSpPr>
            <p:nvPr/>
          </p:nvSpPr>
          <p:spPr bwMode="auto">
            <a:xfrm>
              <a:off x="-619" y="187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Rectangle 864"/>
            <p:cNvSpPr>
              <a:spLocks noChangeArrowheads="1"/>
            </p:cNvSpPr>
            <p:nvPr/>
          </p:nvSpPr>
          <p:spPr bwMode="auto">
            <a:xfrm>
              <a:off x="940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865"/>
            <p:cNvSpPr>
              <a:spLocks noChangeArrowheads="1"/>
            </p:cNvSpPr>
            <p:nvPr/>
          </p:nvSpPr>
          <p:spPr bwMode="auto">
            <a:xfrm>
              <a:off x="892" y="139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866"/>
            <p:cNvSpPr>
              <a:spLocks noChangeArrowheads="1"/>
            </p:cNvSpPr>
            <p:nvPr/>
          </p:nvSpPr>
          <p:spPr bwMode="auto">
            <a:xfrm>
              <a:off x="845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867"/>
            <p:cNvSpPr>
              <a:spLocks noChangeArrowheads="1"/>
            </p:cNvSpPr>
            <p:nvPr/>
          </p:nvSpPr>
          <p:spPr bwMode="auto">
            <a:xfrm>
              <a:off x="797" y="139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868"/>
            <p:cNvSpPr>
              <a:spLocks noChangeArrowheads="1"/>
            </p:cNvSpPr>
            <p:nvPr/>
          </p:nvSpPr>
          <p:spPr bwMode="auto">
            <a:xfrm>
              <a:off x="752" y="139"/>
              <a:ext cx="45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Rectangle 869"/>
            <p:cNvSpPr>
              <a:spLocks noChangeArrowheads="1"/>
            </p:cNvSpPr>
            <p:nvPr/>
          </p:nvSpPr>
          <p:spPr bwMode="auto">
            <a:xfrm>
              <a:off x="705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870"/>
            <p:cNvSpPr>
              <a:spLocks noChangeArrowheads="1"/>
            </p:cNvSpPr>
            <p:nvPr/>
          </p:nvSpPr>
          <p:spPr bwMode="auto">
            <a:xfrm>
              <a:off x="657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871"/>
            <p:cNvSpPr>
              <a:spLocks noChangeArrowheads="1"/>
            </p:cNvSpPr>
            <p:nvPr/>
          </p:nvSpPr>
          <p:spPr bwMode="auto">
            <a:xfrm>
              <a:off x="610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872"/>
            <p:cNvSpPr>
              <a:spLocks noChangeArrowheads="1"/>
            </p:cNvSpPr>
            <p:nvPr/>
          </p:nvSpPr>
          <p:spPr bwMode="auto">
            <a:xfrm>
              <a:off x="562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Rectangle 873"/>
            <p:cNvSpPr>
              <a:spLocks noChangeArrowheads="1"/>
            </p:cNvSpPr>
            <p:nvPr/>
          </p:nvSpPr>
          <p:spPr bwMode="auto">
            <a:xfrm>
              <a:off x="515" y="139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Rectangle 874"/>
            <p:cNvSpPr>
              <a:spLocks noChangeArrowheads="1"/>
            </p:cNvSpPr>
            <p:nvPr/>
          </p:nvSpPr>
          <p:spPr bwMode="auto">
            <a:xfrm>
              <a:off x="468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Rectangle 875"/>
            <p:cNvSpPr>
              <a:spLocks noChangeArrowheads="1"/>
            </p:cNvSpPr>
            <p:nvPr/>
          </p:nvSpPr>
          <p:spPr bwMode="auto">
            <a:xfrm>
              <a:off x="420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Rectangle 876"/>
            <p:cNvSpPr>
              <a:spLocks noChangeArrowheads="1"/>
            </p:cNvSpPr>
            <p:nvPr/>
          </p:nvSpPr>
          <p:spPr bwMode="auto">
            <a:xfrm>
              <a:off x="373" y="139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Rectangle 877"/>
            <p:cNvSpPr>
              <a:spLocks noChangeArrowheads="1"/>
            </p:cNvSpPr>
            <p:nvPr/>
          </p:nvSpPr>
          <p:spPr bwMode="auto">
            <a:xfrm>
              <a:off x="325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Rectangle 878"/>
            <p:cNvSpPr>
              <a:spLocks noChangeArrowheads="1"/>
            </p:cNvSpPr>
            <p:nvPr/>
          </p:nvSpPr>
          <p:spPr bwMode="auto">
            <a:xfrm>
              <a:off x="278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Rectangle 879"/>
            <p:cNvSpPr>
              <a:spLocks noChangeArrowheads="1"/>
            </p:cNvSpPr>
            <p:nvPr/>
          </p:nvSpPr>
          <p:spPr bwMode="auto">
            <a:xfrm>
              <a:off x="230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Rectangle 880"/>
            <p:cNvSpPr>
              <a:spLocks noChangeArrowheads="1"/>
            </p:cNvSpPr>
            <p:nvPr/>
          </p:nvSpPr>
          <p:spPr bwMode="auto">
            <a:xfrm>
              <a:off x="185" y="139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Rectangle 881"/>
            <p:cNvSpPr>
              <a:spLocks noChangeArrowheads="1"/>
            </p:cNvSpPr>
            <p:nvPr/>
          </p:nvSpPr>
          <p:spPr bwMode="auto">
            <a:xfrm>
              <a:off x="138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Rectangle 882"/>
            <p:cNvSpPr>
              <a:spLocks noChangeArrowheads="1"/>
            </p:cNvSpPr>
            <p:nvPr/>
          </p:nvSpPr>
          <p:spPr bwMode="auto">
            <a:xfrm>
              <a:off x="90" y="139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883"/>
            <p:cNvSpPr>
              <a:spLocks noChangeArrowheads="1"/>
            </p:cNvSpPr>
            <p:nvPr/>
          </p:nvSpPr>
          <p:spPr bwMode="auto">
            <a:xfrm>
              <a:off x="43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884"/>
            <p:cNvSpPr>
              <a:spLocks noChangeArrowheads="1"/>
            </p:cNvSpPr>
            <p:nvPr/>
          </p:nvSpPr>
          <p:spPr bwMode="auto">
            <a:xfrm>
              <a:off x="-5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885"/>
            <p:cNvSpPr>
              <a:spLocks noChangeArrowheads="1"/>
            </p:cNvSpPr>
            <p:nvPr/>
          </p:nvSpPr>
          <p:spPr bwMode="auto">
            <a:xfrm>
              <a:off x="-52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Rectangle 886"/>
            <p:cNvSpPr>
              <a:spLocks noChangeArrowheads="1"/>
            </p:cNvSpPr>
            <p:nvPr/>
          </p:nvSpPr>
          <p:spPr bwMode="auto">
            <a:xfrm>
              <a:off x="-100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887"/>
            <p:cNvSpPr>
              <a:spLocks noChangeArrowheads="1"/>
            </p:cNvSpPr>
            <p:nvPr/>
          </p:nvSpPr>
          <p:spPr bwMode="auto">
            <a:xfrm>
              <a:off x="-147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888"/>
            <p:cNvSpPr>
              <a:spLocks noChangeArrowheads="1"/>
            </p:cNvSpPr>
            <p:nvPr/>
          </p:nvSpPr>
          <p:spPr bwMode="auto">
            <a:xfrm>
              <a:off x="-195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889"/>
            <p:cNvSpPr>
              <a:spLocks noChangeArrowheads="1"/>
            </p:cNvSpPr>
            <p:nvPr/>
          </p:nvSpPr>
          <p:spPr bwMode="auto">
            <a:xfrm>
              <a:off x="-242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890"/>
            <p:cNvSpPr>
              <a:spLocks noChangeArrowheads="1"/>
            </p:cNvSpPr>
            <p:nvPr/>
          </p:nvSpPr>
          <p:spPr bwMode="auto">
            <a:xfrm>
              <a:off x="-289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Rectangle 891"/>
            <p:cNvSpPr>
              <a:spLocks noChangeArrowheads="1"/>
            </p:cNvSpPr>
            <p:nvPr/>
          </p:nvSpPr>
          <p:spPr bwMode="auto">
            <a:xfrm>
              <a:off x="-337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892"/>
            <p:cNvSpPr>
              <a:spLocks noChangeArrowheads="1"/>
            </p:cNvSpPr>
            <p:nvPr/>
          </p:nvSpPr>
          <p:spPr bwMode="auto">
            <a:xfrm>
              <a:off x="-384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893"/>
            <p:cNvSpPr>
              <a:spLocks noChangeArrowheads="1"/>
            </p:cNvSpPr>
            <p:nvPr/>
          </p:nvSpPr>
          <p:spPr bwMode="auto">
            <a:xfrm>
              <a:off x="-429" y="139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894"/>
            <p:cNvSpPr>
              <a:spLocks noChangeArrowheads="1"/>
            </p:cNvSpPr>
            <p:nvPr/>
          </p:nvSpPr>
          <p:spPr bwMode="auto">
            <a:xfrm>
              <a:off x="-477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895"/>
            <p:cNvSpPr>
              <a:spLocks noChangeArrowheads="1"/>
            </p:cNvSpPr>
            <p:nvPr/>
          </p:nvSpPr>
          <p:spPr bwMode="auto">
            <a:xfrm>
              <a:off x="-524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896"/>
            <p:cNvSpPr>
              <a:spLocks noChangeArrowheads="1"/>
            </p:cNvSpPr>
            <p:nvPr/>
          </p:nvSpPr>
          <p:spPr bwMode="auto">
            <a:xfrm>
              <a:off x="-572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Rectangle 897"/>
            <p:cNvSpPr>
              <a:spLocks noChangeArrowheads="1"/>
            </p:cNvSpPr>
            <p:nvPr/>
          </p:nvSpPr>
          <p:spPr bwMode="auto">
            <a:xfrm>
              <a:off x="-619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Rectangle 898"/>
            <p:cNvSpPr>
              <a:spLocks noChangeArrowheads="1"/>
            </p:cNvSpPr>
            <p:nvPr/>
          </p:nvSpPr>
          <p:spPr bwMode="auto">
            <a:xfrm>
              <a:off x="940" y="91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899"/>
            <p:cNvSpPr>
              <a:spLocks noChangeArrowheads="1"/>
            </p:cNvSpPr>
            <p:nvPr/>
          </p:nvSpPr>
          <p:spPr bwMode="auto">
            <a:xfrm>
              <a:off x="892" y="91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900"/>
            <p:cNvSpPr>
              <a:spLocks noChangeArrowheads="1"/>
            </p:cNvSpPr>
            <p:nvPr/>
          </p:nvSpPr>
          <p:spPr bwMode="auto">
            <a:xfrm>
              <a:off x="845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902"/>
            <p:cNvSpPr>
              <a:spLocks noChangeArrowheads="1"/>
            </p:cNvSpPr>
            <p:nvPr/>
          </p:nvSpPr>
          <p:spPr bwMode="auto">
            <a:xfrm>
              <a:off x="752" y="91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Rectangle 903"/>
            <p:cNvSpPr>
              <a:spLocks noChangeArrowheads="1"/>
            </p:cNvSpPr>
            <p:nvPr/>
          </p:nvSpPr>
          <p:spPr bwMode="auto">
            <a:xfrm>
              <a:off x="705" y="91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Rectangle 904"/>
            <p:cNvSpPr>
              <a:spLocks noChangeArrowheads="1"/>
            </p:cNvSpPr>
            <p:nvPr/>
          </p:nvSpPr>
          <p:spPr bwMode="auto">
            <a:xfrm>
              <a:off x="657" y="91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905"/>
            <p:cNvSpPr>
              <a:spLocks noChangeArrowheads="1"/>
            </p:cNvSpPr>
            <p:nvPr/>
          </p:nvSpPr>
          <p:spPr bwMode="auto">
            <a:xfrm>
              <a:off x="610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906"/>
            <p:cNvSpPr>
              <a:spLocks noChangeArrowheads="1"/>
            </p:cNvSpPr>
            <p:nvPr/>
          </p:nvSpPr>
          <p:spPr bwMode="auto">
            <a:xfrm>
              <a:off x="562" y="91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907"/>
            <p:cNvSpPr>
              <a:spLocks noChangeArrowheads="1"/>
            </p:cNvSpPr>
            <p:nvPr/>
          </p:nvSpPr>
          <p:spPr bwMode="auto">
            <a:xfrm>
              <a:off x="515" y="91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908"/>
            <p:cNvSpPr>
              <a:spLocks noChangeArrowheads="1"/>
            </p:cNvSpPr>
            <p:nvPr/>
          </p:nvSpPr>
          <p:spPr bwMode="auto">
            <a:xfrm>
              <a:off x="468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909"/>
            <p:cNvSpPr>
              <a:spLocks noChangeArrowheads="1"/>
            </p:cNvSpPr>
            <p:nvPr/>
          </p:nvSpPr>
          <p:spPr bwMode="auto">
            <a:xfrm>
              <a:off x="420" y="91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910"/>
            <p:cNvSpPr>
              <a:spLocks noChangeArrowheads="1"/>
            </p:cNvSpPr>
            <p:nvPr/>
          </p:nvSpPr>
          <p:spPr bwMode="auto">
            <a:xfrm>
              <a:off x="373" y="91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911"/>
            <p:cNvSpPr>
              <a:spLocks noChangeArrowheads="1"/>
            </p:cNvSpPr>
            <p:nvPr/>
          </p:nvSpPr>
          <p:spPr bwMode="auto">
            <a:xfrm>
              <a:off x="325" y="91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Rectangle 912"/>
            <p:cNvSpPr>
              <a:spLocks noChangeArrowheads="1"/>
            </p:cNvSpPr>
            <p:nvPr/>
          </p:nvSpPr>
          <p:spPr bwMode="auto">
            <a:xfrm>
              <a:off x="278" y="91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913"/>
            <p:cNvSpPr>
              <a:spLocks noChangeArrowheads="1"/>
            </p:cNvSpPr>
            <p:nvPr/>
          </p:nvSpPr>
          <p:spPr bwMode="auto">
            <a:xfrm>
              <a:off x="230" y="91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914"/>
            <p:cNvSpPr>
              <a:spLocks noChangeArrowheads="1"/>
            </p:cNvSpPr>
            <p:nvPr/>
          </p:nvSpPr>
          <p:spPr bwMode="auto">
            <a:xfrm>
              <a:off x="185" y="91"/>
              <a:ext cx="45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915"/>
            <p:cNvSpPr>
              <a:spLocks noChangeArrowheads="1"/>
            </p:cNvSpPr>
            <p:nvPr/>
          </p:nvSpPr>
          <p:spPr bwMode="auto">
            <a:xfrm>
              <a:off x="138" y="91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Rectangle 916"/>
            <p:cNvSpPr>
              <a:spLocks noChangeArrowheads="1"/>
            </p:cNvSpPr>
            <p:nvPr/>
          </p:nvSpPr>
          <p:spPr bwMode="auto">
            <a:xfrm>
              <a:off x="90" y="91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Rectangle 917"/>
            <p:cNvSpPr>
              <a:spLocks noChangeArrowheads="1"/>
            </p:cNvSpPr>
            <p:nvPr/>
          </p:nvSpPr>
          <p:spPr bwMode="auto">
            <a:xfrm>
              <a:off x="43" y="91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Rectangle 918"/>
            <p:cNvSpPr>
              <a:spLocks noChangeArrowheads="1"/>
            </p:cNvSpPr>
            <p:nvPr/>
          </p:nvSpPr>
          <p:spPr bwMode="auto">
            <a:xfrm>
              <a:off x="-5" y="91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Rectangle 919"/>
            <p:cNvSpPr>
              <a:spLocks noChangeArrowheads="1"/>
            </p:cNvSpPr>
            <p:nvPr/>
          </p:nvSpPr>
          <p:spPr bwMode="auto">
            <a:xfrm>
              <a:off x="-52" y="91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Rectangle 920"/>
            <p:cNvSpPr>
              <a:spLocks noChangeArrowheads="1"/>
            </p:cNvSpPr>
            <p:nvPr/>
          </p:nvSpPr>
          <p:spPr bwMode="auto">
            <a:xfrm>
              <a:off x="-100" y="91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921"/>
            <p:cNvSpPr>
              <a:spLocks noChangeArrowheads="1"/>
            </p:cNvSpPr>
            <p:nvPr/>
          </p:nvSpPr>
          <p:spPr bwMode="auto">
            <a:xfrm>
              <a:off x="-147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Rectangle 922"/>
            <p:cNvSpPr>
              <a:spLocks noChangeArrowheads="1"/>
            </p:cNvSpPr>
            <p:nvPr/>
          </p:nvSpPr>
          <p:spPr bwMode="auto">
            <a:xfrm>
              <a:off x="-195" y="91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Rectangle 923"/>
            <p:cNvSpPr>
              <a:spLocks noChangeArrowheads="1"/>
            </p:cNvSpPr>
            <p:nvPr/>
          </p:nvSpPr>
          <p:spPr bwMode="auto">
            <a:xfrm>
              <a:off x="-242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Rectangle 924"/>
            <p:cNvSpPr>
              <a:spLocks noChangeArrowheads="1"/>
            </p:cNvSpPr>
            <p:nvPr/>
          </p:nvSpPr>
          <p:spPr bwMode="auto">
            <a:xfrm>
              <a:off x="-289" y="91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Rectangle 925"/>
            <p:cNvSpPr>
              <a:spLocks noChangeArrowheads="1"/>
            </p:cNvSpPr>
            <p:nvPr/>
          </p:nvSpPr>
          <p:spPr bwMode="auto">
            <a:xfrm>
              <a:off x="-337" y="91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926"/>
            <p:cNvSpPr>
              <a:spLocks noChangeArrowheads="1"/>
            </p:cNvSpPr>
            <p:nvPr/>
          </p:nvSpPr>
          <p:spPr bwMode="auto">
            <a:xfrm>
              <a:off x="-384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927"/>
            <p:cNvSpPr>
              <a:spLocks noChangeArrowheads="1"/>
            </p:cNvSpPr>
            <p:nvPr/>
          </p:nvSpPr>
          <p:spPr bwMode="auto">
            <a:xfrm>
              <a:off x="-429" y="91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Rectangle 928"/>
            <p:cNvSpPr>
              <a:spLocks noChangeArrowheads="1"/>
            </p:cNvSpPr>
            <p:nvPr/>
          </p:nvSpPr>
          <p:spPr bwMode="auto">
            <a:xfrm>
              <a:off x="-477" y="91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929"/>
            <p:cNvSpPr>
              <a:spLocks noChangeArrowheads="1"/>
            </p:cNvSpPr>
            <p:nvPr/>
          </p:nvSpPr>
          <p:spPr bwMode="auto">
            <a:xfrm>
              <a:off x="-524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930"/>
            <p:cNvSpPr>
              <a:spLocks noChangeArrowheads="1"/>
            </p:cNvSpPr>
            <p:nvPr/>
          </p:nvSpPr>
          <p:spPr bwMode="auto">
            <a:xfrm>
              <a:off x="-572" y="91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931"/>
            <p:cNvSpPr>
              <a:spLocks noChangeArrowheads="1"/>
            </p:cNvSpPr>
            <p:nvPr/>
          </p:nvSpPr>
          <p:spPr bwMode="auto">
            <a:xfrm>
              <a:off x="-619" y="91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3" name="Group 934"/>
          <p:cNvGrpSpPr>
            <a:grpSpLocks noChangeAspect="1"/>
          </p:cNvGrpSpPr>
          <p:nvPr/>
        </p:nvGrpSpPr>
        <p:grpSpPr bwMode="auto">
          <a:xfrm>
            <a:off x="-23428" y="4700789"/>
            <a:ext cx="12258210" cy="2182969"/>
            <a:chOff x="-403" y="3048"/>
            <a:chExt cx="1606" cy="286"/>
          </a:xfrm>
        </p:grpSpPr>
        <p:grpSp>
          <p:nvGrpSpPr>
            <p:cNvPr id="93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86"/>
              <a:chOff x="-403" y="3048"/>
              <a:chExt cx="1606" cy="286"/>
            </a:xfrm>
          </p:grpSpPr>
          <p:sp>
            <p:nvSpPr>
              <p:cNvPr id="942" name="Rectangle 936"/>
              <p:cNvSpPr>
                <a:spLocks noChangeArrowheads="1"/>
              </p:cNvSpPr>
              <p:nvPr/>
            </p:nvSpPr>
            <p:spPr bwMode="auto">
              <a:xfrm>
                <a:off x="1156" y="3286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3" name="Rectangle 937"/>
              <p:cNvSpPr>
                <a:spLocks noChangeArrowheads="1"/>
              </p:cNvSpPr>
              <p:nvPr/>
            </p:nvSpPr>
            <p:spPr bwMode="auto">
              <a:xfrm>
                <a:off x="1108" y="3286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Rectangle 938"/>
              <p:cNvSpPr>
                <a:spLocks noChangeArrowheads="1"/>
              </p:cNvSpPr>
              <p:nvPr/>
            </p:nvSpPr>
            <p:spPr bwMode="auto">
              <a:xfrm>
                <a:off x="1061" y="3286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Rectangle 939"/>
              <p:cNvSpPr>
                <a:spLocks noChangeArrowheads="1"/>
              </p:cNvSpPr>
              <p:nvPr/>
            </p:nvSpPr>
            <p:spPr bwMode="auto">
              <a:xfrm>
                <a:off x="1013" y="3286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Rectangle 940"/>
              <p:cNvSpPr>
                <a:spLocks noChangeArrowheads="1"/>
              </p:cNvSpPr>
              <p:nvPr/>
            </p:nvSpPr>
            <p:spPr bwMode="auto">
              <a:xfrm>
                <a:off x="968" y="3286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Rectangle 941"/>
              <p:cNvSpPr>
                <a:spLocks noChangeArrowheads="1"/>
              </p:cNvSpPr>
              <p:nvPr/>
            </p:nvSpPr>
            <p:spPr bwMode="auto">
              <a:xfrm>
                <a:off x="921" y="3286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Rectangle 942"/>
              <p:cNvSpPr>
                <a:spLocks noChangeArrowheads="1"/>
              </p:cNvSpPr>
              <p:nvPr/>
            </p:nvSpPr>
            <p:spPr bwMode="auto">
              <a:xfrm>
                <a:off x="873" y="3286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Rectangle 943"/>
              <p:cNvSpPr>
                <a:spLocks noChangeArrowheads="1"/>
              </p:cNvSpPr>
              <p:nvPr/>
            </p:nvSpPr>
            <p:spPr bwMode="auto">
              <a:xfrm>
                <a:off x="826" y="3286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Rectangle 944"/>
              <p:cNvSpPr>
                <a:spLocks noChangeArrowheads="1"/>
              </p:cNvSpPr>
              <p:nvPr/>
            </p:nvSpPr>
            <p:spPr bwMode="auto">
              <a:xfrm>
                <a:off x="778" y="3286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Rectangle 945"/>
              <p:cNvSpPr>
                <a:spLocks noChangeArrowheads="1"/>
              </p:cNvSpPr>
              <p:nvPr/>
            </p:nvSpPr>
            <p:spPr bwMode="auto">
              <a:xfrm>
                <a:off x="731" y="3286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Rectangle 946"/>
              <p:cNvSpPr>
                <a:spLocks noChangeArrowheads="1"/>
              </p:cNvSpPr>
              <p:nvPr/>
            </p:nvSpPr>
            <p:spPr bwMode="auto">
              <a:xfrm>
                <a:off x="684" y="3286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Rectangle 947"/>
              <p:cNvSpPr>
                <a:spLocks noChangeArrowheads="1"/>
              </p:cNvSpPr>
              <p:nvPr/>
            </p:nvSpPr>
            <p:spPr bwMode="auto">
              <a:xfrm>
                <a:off x="636" y="3286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Rectangle 948"/>
              <p:cNvSpPr>
                <a:spLocks noChangeArrowheads="1"/>
              </p:cNvSpPr>
              <p:nvPr/>
            </p:nvSpPr>
            <p:spPr bwMode="auto">
              <a:xfrm>
                <a:off x="589" y="3286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Rectangle 949"/>
              <p:cNvSpPr>
                <a:spLocks noChangeArrowheads="1"/>
              </p:cNvSpPr>
              <p:nvPr/>
            </p:nvSpPr>
            <p:spPr bwMode="auto">
              <a:xfrm>
                <a:off x="541" y="3286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Rectangle 950"/>
              <p:cNvSpPr>
                <a:spLocks noChangeArrowheads="1"/>
              </p:cNvSpPr>
              <p:nvPr/>
            </p:nvSpPr>
            <p:spPr bwMode="auto">
              <a:xfrm>
                <a:off x="494" y="3286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Rectangle 951"/>
              <p:cNvSpPr>
                <a:spLocks noChangeArrowheads="1"/>
              </p:cNvSpPr>
              <p:nvPr/>
            </p:nvSpPr>
            <p:spPr bwMode="auto">
              <a:xfrm>
                <a:off x="446" y="3286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Rectangle 952"/>
              <p:cNvSpPr>
                <a:spLocks noChangeArrowheads="1"/>
              </p:cNvSpPr>
              <p:nvPr/>
            </p:nvSpPr>
            <p:spPr bwMode="auto">
              <a:xfrm>
                <a:off x="401" y="3286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Rectangle 953"/>
              <p:cNvSpPr>
                <a:spLocks noChangeArrowheads="1"/>
              </p:cNvSpPr>
              <p:nvPr/>
            </p:nvSpPr>
            <p:spPr bwMode="auto">
              <a:xfrm>
                <a:off x="354" y="3286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Rectangle 954"/>
              <p:cNvSpPr>
                <a:spLocks noChangeArrowheads="1"/>
              </p:cNvSpPr>
              <p:nvPr/>
            </p:nvSpPr>
            <p:spPr bwMode="auto">
              <a:xfrm>
                <a:off x="306" y="3286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Rectangle 955"/>
              <p:cNvSpPr>
                <a:spLocks noChangeArrowheads="1"/>
              </p:cNvSpPr>
              <p:nvPr/>
            </p:nvSpPr>
            <p:spPr bwMode="auto">
              <a:xfrm>
                <a:off x="259" y="3286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Rectangle 956"/>
              <p:cNvSpPr>
                <a:spLocks noChangeArrowheads="1"/>
              </p:cNvSpPr>
              <p:nvPr/>
            </p:nvSpPr>
            <p:spPr bwMode="auto">
              <a:xfrm>
                <a:off x="211" y="3286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Rectangle 957"/>
              <p:cNvSpPr>
                <a:spLocks noChangeArrowheads="1"/>
              </p:cNvSpPr>
              <p:nvPr/>
            </p:nvSpPr>
            <p:spPr bwMode="auto">
              <a:xfrm>
                <a:off x="164" y="3286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Rectangle 958"/>
              <p:cNvSpPr>
                <a:spLocks noChangeArrowheads="1"/>
              </p:cNvSpPr>
              <p:nvPr/>
            </p:nvSpPr>
            <p:spPr bwMode="auto">
              <a:xfrm>
                <a:off x="116" y="3286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Rectangle 959"/>
              <p:cNvSpPr>
                <a:spLocks noChangeArrowheads="1"/>
              </p:cNvSpPr>
              <p:nvPr/>
            </p:nvSpPr>
            <p:spPr bwMode="auto">
              <a:xfrm>
                <a:off x="69" y="3286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Rectangle 960"/>
              <p:cNvSpPr>
                <a:spLocks noChangeArrowheads="1"/>
              </p:cNvSpPr>
              <p:nvPr/>
            </p:nvSpPr>
            <p:spPr bwMode="auto">
              <a:xfrm>
                <a:off x="21" y="3286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Rectangle 961"/>
              <p:cNvSpPr>
                <a:spLocks noChangeArrowheads="1"/>
              </p:cNvSpPr>
              <p:nvPr/>
            </p:nvSpPr>
            <p:spPr bwMode="auto">
              <a:xfrm>
                <a:off x="-26" y="3286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Rectangle 962"/>
              <p:cNvSpPr>
                <a:spLocks noChangeArrowheads="1"/>
              </p:cNvSpPr>
              <p:nvPr/>
            </p:nvSpPr>
            <p:spPr bwMode="auto">
              <a:xfrm>
                <a:off x="-73" y="3286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Rectangle 963"/>
              <p:cNvSpPr>
                <a:spLocks noChangeArrowheads="1"/>
              </p:cNvSpPr>
              <p:nvPr/>
            </p:nvSpPr>
            <p:spPr bwMode="auto">
              <a:xfrm>
                <a:off x="-121" y="3286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Rectangle 964"/>
              <p:cNvSpPr>
                <a:spLocks noChangeArrowheads="1"/>
              </p:cNvSpPr>
              <p:nvPr/>
            </p:nvSpPr>
            <p:spPr bwMode="auto">
              <a:xfrm>
                <a:off x="-168" y="3286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Rectangle 965"/>
              <p:cNvSpPr>
                <a:spLocks noChangeArrowheads="1"/>
              </p:cNvSpPr>
              <p:nvPr/>
            </p:nvSpPr>
            <p:spPr bwMode="auto">
              <a:xfrm>
                <a:off x="-213" y="3286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Rectangle 966"/>
              <p:cNvSpPr>
                <a:spLocks noChangeArrowheads="1"/>
              </p:cNvSpPr>
              <p:nvPr/>
            </p:nvSpPr>
            <p:spPr bwMode="auto">
              <a:xfrm>
                <a:off x="-261" y="3286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3" name="Rectangle 967"/>
              <p:cNvSpPr>
                <a:spLocks noChangeArrowheads="1"/>
              </p:cNvSpPr>
              <p:nvPr/>
            </p:nvSpPr>
            <p:spPr bwMode="auto">
              <a:xfrm>
                <a:off x="-308" y="3286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Rectangle 968"/>
              <p:cNvSpPr>
                <a:spLocks noChangeArrowheads="1"/>
              </p:cNvSpPr>
              <p:nvPr/>
            </p:nvSpPr>
            <p:spPr bwMode="auto">
              <a:xfrm>
                <a:off x="-356" y="3286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Rectangle 969"/>
              <p:cNvSpPr>
                <a:spLocks noChangeArrowheads="1"/>
              </p:cNvSpPr>
              <p:nvPr/>
            </p:nvSpPr>
            <p:spPr bwMode="auto">
              <a:xfrm>
                <a:off x="-403" y="3286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4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8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1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3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8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0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1" name="文本框 1140"/>
          <p:cNvSpPr txBox="1"/>
          <p:nvPr/>
        </p:nvSpPr>
        <p:spPr>
          <a:xfrm>
            <a:off x="2877019" y="3143363"/>
            <a:ext cx="627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-500" dirty="0" smtClean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从聊天室开始说起</a:t>
            </a:r>
            <a:endParaRPr lang="zh-CN" altLang="en-US" sz="6000" b="1" spc="-500" dirty="0">
              <a:solidFill>
                <a:srgbClr val="643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5" name="太阳"/>
          <p:cNvSpPr>
            <a:spLocks noEditPoints="1"/>
          </p:cNvSpPr>
          <p:nvPr/>
        </p:nvSpPr>
        <p:spPr bwMode="auto">
          <a:xfrm>
            <a:off x="3838609" y="2909499"/>
            <a:ext cx="416313" cy="417598"/>
          </a:xfrm>
          <a:custGeom>
            <a:avLst/>
            <a:gdLst>
              <a:gd name="T0" fmla="*/ 42 w 97"/>
              <a:gd name="T1" fmla="*/ 14 h 97"/>
              <a:gd name="T2" fmla="*/ 55 w 97"/>
              <a:gd name="T3" fmla="*/ 14 h 97"/>
              <a:gd name="T4" fmla="*/ 48 w 97"/>
              <a:gd name="T5" fmla="*/ 0 h 97"/>
              <a:gd name="T6" fmla="*/ 42 w 97"/>
              <a:gd name="T7" fmla="*/ 14 h 97"/>
              <a:gd name="T8" fmla="*/ 49 w 97"/>
              <a:gd name="T9" fmla="*/ 18 h 97"/>
              <a:gd name="T10" fmla="*/ 79 w 97"/>
              <a:gd name="T11" fmla="*/ 48 h 97"/>
              <a:gd name="T12" fmla="*/ 49 w 97"/>
              <a:gd name="T13" fmla="*/ 79 h 97"/>
              <a:gd name="T14" fmla="*/ 18 w 97"/>
              <a:gd name="T15" fmla="*/ 48 h 97"/>
              <a:gd name="T16" fmla="*/ 49 w 97"/>
              <a:gd name="T17" fmla="*/ 18 h 97"/>
              <a:gd name="T18" fmla="*/ 60 w 97"/>
              <a:gd name="T19" fmla="*/ 15 h 97"/>
              <a:gd name="T20" fmla="*/ 71 w 97"/>
              <a:gd name="T21" fmla="*/ 22 h 97"/>
              <a:gd name="T22" fmla="*/ 73 w 97"/>
              <a:gd name="T23" fmla="*/ 6 h 97"/>
              <a:gd name="T24" fmla="*/ 60 w 97"/>
              <a:gd name="T25" fmla="*/ 15 h 97"/>
              <a:gd name="T26" fmla="*/ 75 w 97"/>
              <a:gd name="T27" fmla="*/ 25 h 97"/>
              <a:gd name="T28" fmla="*/ 81 w 97"/>
              <a:gd name="T29" fmla="*/ 36 h 97"/>
              <a:gd name="T30" fmla="*/ 91 w 97"/>
              <a:gd name="T31" fmla="*/ 24 h 97"/>
              <a:gd name="T32" fmla="*/ 75 w 97"/>
              <a:gd name="T33" fmla="*/ 25 h 97"/>
              <a:gd name="T34" fmla="*/ 83 w 97"/>
              <a:gd name="T35" fmla="*/ 42 h 97"/>
              <a:gd name="T36" fmla="*/ 83 w 97"/>
              <a:gd name="T37" fmla="*/ 54 h 97"/>
              <a:gd name="T38" fmla="*/ 97 w 97"/>
              <a:gd name="T39" fmla="*/ 48 h 97"/>
              <a:gd name="T40" fmla="*/ 83 w 97"/>
              <a:gd name="T41" fmla="*/ 42 h 97"/>
              <a:gd name="T42" fmla="*/ 82 w 97"/>
              <a:gd name="T43" fmla="*/ 60 h 97"/>
              <a:gd name="T44" fmla="*/ 75 w 97"/>
              <a:gd name="T45" fmla="*/ 71 h 97"/>
              <a:gd name="T46" fmla="*/ 91 w 97"/>
              <a:gd name="T47" fmla="*/ 72 h 97"/>
              <a:gd name="T48" fmla="*/ 82 w 97"/>
              <a:gd name="T49" fmla="*/ 60 h 97"/>
              <a:gd name="T50" fmla="*/ 72 w 97"/>
              <a:gd name="T51" fmla="*/ 75 h 97"/>
              <a:gd name="T52" fmla="*/ 61 w 97"/>
              <a:gd name="T53" fmla="*/ 81 h 97"/>
              <a:gd name="T54" fmla="*/ 73 w 97"/>
              <a:gd name="T55" fmla="*/ 90 h 97"/>
              <a:gd name="T56" fmla="*/ 72 w 97"/>
              <a:gd name="T57" fmla="*/ 75 h 97"/>
              <a:gd name="T58" fmla="*/ 55 w 97"/>
              <a:gd name="T59" fmla="*/ 83 h 97"/>
              <a:gd name="T60" fmla="*/ 43 w 97"/>
              <a:gd name="T61" fmla="*/ 83 h 97"/>
              <a:gd name="T62" fmla="*/ 49 w 97"/>
              <a:gd name="T63" fmla="*/ 97 h 97"/>
              <a:gd name="T64" fmla="*/ 55 w 97"/>
              <a:gd name="T65" fmla="*/ 83 h 97"/>
              <a:gd name="T66" fmla="*/ 37 w 97"/>
              <a:gd name="T67" fmla="*/ 81 h 97"/>
              <a:gd name="T68" fmla="*/ 26 w 97"/>
              <a:gd name="T69" fmla="*/ 75 h 97"/>
              <a:gd name="T70" fmla="*/ 25 w 97"/>
              <a:gd name="T71" fmla="*/ 91 h 97"/>
              <a:gd name="T72" fmla="*/ 37 w 97"/>
              <a:gd name="T73" fmla="*/ 81 h 97"/>
              <a:gd name="T74" fmla="*/ 22 w 97"/>
              <a:gd name="T75" fmla="*/ 71 h 97"/>
              <a:gd name="T76" fmla="*/ 16 w 97"/>
              <a:gd name="T77" fmla="*/ 60 h 97"/>
              <a:gd name="T78" fmla="*/ 7 w 97"/>
              <a:gd name="T79" fmla="*/ 73 h 97"/>
              <a:gd name="T80" fmla="*/ 22 w 97"/>
              <a:gd name="T81" fmla="*/ 71 h 97"/>
              <a:gd name="T82" fmla="*/ 14 w 97"/>
              <a:gd name="T83" fmla="*/ 55 h 97"/>
              <a:gd name="T84" fmla="*/ 14 w 97"/>
              <a:gd name="T85" fmla="*/ 42 h 97"/>
              <a:gd name="T86" fmla="*/ 0 w 97"/>
              <a:gd name="T87" fmla="*/ 49 h 97"/>
              <a:gd name="T88" fmla="*/ 14 w 97"/>
              <a:gd name="T89" fmla="*/ 55 h 97"/>
              <a:gd name="T90" fmla="*/ 15 w 97"/>
              <a:gd name="T91" fmla="*/ 37 h 97"/>
              <a:gd name="T92" fmla="*/ 22 w 97"/>
              <a:gd name="T93" fmla="*/ 26 h 97"/>
              <a:gd name="T94" fmla="*/ 6 w 97"/>
              <a:gd name="T95" fmla="*/ 24 h 97"/>
              <a:gd name="T96" fmla="*/ 15 w 97"/>
              <a:gd name="T97" fmla="*/ 37 h 97"/>
              <a:gd name="T98" fmla="*/ 26 w 97"/>
              <a:gd name="T99" fmla="*/ 22 h 97"/>
              <a:gd name="T100" fmla="*/ 37 w 97"/>
              <a:gd name="T101" fmla="*/ 16 h 97"/>
              <a:gd name="T102" fmla="*/ 24 w 97"/>
              <a:gd name="T103" fmla="*/ 6 h 97"/>
              <a:gd name="T104" fmla="*/ 26 w 97"/>
              <a:gd name="T105" fmla="*/ 2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" h="97">
                <a:moveTo>
                  <a:pt x="4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48" y="0"/>
                  <a:pt x="48" y="0"/>
                  <a:pt x="48" y="0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49" y="18"/>
                </a:moveTo>
                <a:cubicBezTo>
                  <a:pt x="65" y="18"/>
                  <a:pt x="79" y="31"/>
                  <a:pt x="79" y="48"/>
                </a:cubicBezTo>
                <a:cubicBezTo>
                  <a:pt x="79" y="65"/>
                  <a:pt x="65" y="79"/>
                  <a:pt x="49" y="79"/>
                </a:cubicBezTo>
                <a:cubicBezTo>
                  <a:pt x="32" y="79"/>
                  <a:pt x="18" y="65"/>
                  <a:pt x="18" y="48"/>
                </a:cubicBezTo>
                <a:cubicBezTo>
                  <a:pt x="18" y="31"/>
                  <a:pt x="32" y="18"/>
                  <a:pt x="49" y="18"/>
                </a:cubicBezTo>
                <a:close/>
                <a:moveTo>
                  <a:pt x="60" y="15"/>
                </a:moveTo>
                <a:cubicBezTo>
                  <a:pt x="71" y="22"/>
                  <a:pt x="71" y="22"/>
                  <a:pt x="71" y="22"/>
                </a:cubicBezTo>
                <a:cubicBezTo>
                  <a:pt x="73" y="6"/>
                  <a:pt x="73" y="6"/>
                  <a:pt x="73" y="6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75" y="25"/>
                </a:moveTo>
                <a:cubicBezTo>
                  <a:pt x="81" y="36"/>
                  <a:pt x="81" y="36"/>
                  <a:pt x="81" y="36"/>
                </a:cubicBezTo>
                <a:cubicBezTo>
                  <a:pt x="91" y="24"/>
                  <a:pt x="91" y="24"/>
                  <a:pt x="91" y="24"/>
                </a:cubicBezTo>
                <a:cubicBezTo>
                  <a:pt x="75" y="25"/>
                  <a:pt x="75" y="25"/>
                  <a:pt x="75" y="25"/>
                </a:cubicBezTo>
                <a:close/>
                <a:moveTo>
                  <a:pt x="83" y="42"/>
                </a:moveTo>
                <a:cubicBezTo>
                  <a:pt x="83" y="54"/>
                  <a:pt x="83" y="54"/>
                  <a:pt x="83" y="54"/>
                </a:cubicBezTo>
                <a:cubicBezTo>
                  <a:pt x="97" y="48"/>
                  <a:pt x="97" y="48"/>
                  <a:pt x="97" y="48"/>
                </a:cubicBezTo>
                <a:cubicBezTo>
                  <a:pt x="83" y="42"/>
                  <a:pt x="83" y="42"/>
                  <a:pt x="83" y="42"/>
                </a:cubicBezTo>
                <a:close/>
                <a:moveTo>
                  <a:pt x="82" y="60"/>
                </a:moveTo>
                <a:cubicBezTo>
                  <a:pt x="75" y="71"/>
                  <a:pt x="75" y="71"/>
                  <a:pt x="75" y="71"/>
                </a:cubicBezTo>
                <a:cubicBezTo>
                  <a:pt x="91" y="72"/>
                  <a:pt x="91" y="72"/>
                  <a:pt x="91" y="72"/>
                </a:cubicBezTo>
                <a:cubicBezTo>
                  <a:pt x="82" y="60"/>
                  <a:pt x="82" y="60"/>
                  <a:pt x="82" y="60"/>
                </a:cubicBezTo>
                <a:close/>
                <a:moveTo>
                  <a:pt x="72" y="75"/>
                </a:moveTo>
                <a:cubicBezTo>
                  <a:pt x="61" y="81"/>
                  <a:pt x="61" y="81"/>
                  <a:pt x="61" y="81"/>
                </a:cubicBezTo>
                <a:cubicBezTo>
                  <a:pt x="73" y="90"/>
                  <a:pt x="73" y="90"/>
                  <a:pt x="73" y="90"/>
                </a:cubicBezTo>
                <a:cubicBezTo>
                  <a:pt x="72" y="75"/>
                  <a:pt x="72" y="75"/>
                  <a:pt x="72" y="75"/>
                </a:cubicBezTo>
                <a:close/>
                <a:moveTo>
                  <a:pt x="55" y="83"/>
                </a:moveTo>
                <a:cubicBezTo>
                  <a:pt x="43" y="83"/>
                  <a:pt x="43" y="83"/>
                  <a:pt x="43" y="83"/>
                </a:cubicBezTo>
                <a:cubicBezTo>
                  <a:pt x="49" y="97"/>
                  <a:pt x="49" y="97"/>
                  <a:pt x="49" y="97"/>
                </a:cubicBezTo>
                <a:cubicBezTo>
                  <a:pt x="55" y="83"/>
                  <a:pt x="55" y="83"/>
                  <a:pt x="55" y="83"/>
                </a:cubicBezTo>
                <a:close/>
                <a:moveTo>
                  <a:pt x="37" y="81"/>
                </a:moveTo>
                <a:cubicBezTo>
                  <a:pt x="26" y="75"/>
                  <a:pt x="26" y="75"/>
                  <a:pt x="26" y="75"/>
                </a:cubicBezTo>
                <a:cubicBezTo>
                  <a:pt x="25" y="91"/>
                  <a:pt x="25" y="91"/>
                  <a:pt x="25" y="91"/>
                </a:cubicBezTo>
                <a:cubicBezTo>
                  <a:pt x="37" y="81"/>
                  <a:pt x="37" y="81"/>
                  <a:pt x="37" y="81"/>
                </a:cubicBezTo>
                <a:close/>
                <a:moveTo>
                  <a:pt x="22" y="71"/>
                </a:moveTo>
                <a:cubicBezTo>
                  <a:pt x="16" y="60"/>
                  <a:pt x="16" y="60"/>
                  <a:pt x="16" y="60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71"/>
                  <a:pt x="22" y="71"/>
                  <a:pt x="22" y="71"/>
                </a:cubicBezTo>
                <a:close/>
                <a:moveTo>
                  <a:pt x="14" y="55"/>
                </a:moveTo>
                <a:cubicBezTo>
                  <a:pt x="14" y="42"/>
                  <a:pt x="14" y="42"/>
                  <a:pt x="14" y="42"/>
                </a:cubicBezTo>
                <a:cubicBezTo>
                  <a:pt x="0" y="49"/>
                  <a:pt x="0" y="49"/>
                  <a:pt x="0" y="49"/>
                </a:cubicBezTo>
                <a:cubicBezTo>
                  <a:pt x="14" y="55"/>
                  <a:pt x="14" y="55"/>
                  <a:pt x="14" y="55"/>
                </a:cubicBezTo>
                <a:close/>
                <a:moveTo>
                  <a:pt x="15" y="37"/>
                </a:moveTo>
                <a:cubicBezTo>
                  <a:pt x="22" y="26"/>
                  <a:pt x="22" y="26"/>
                  <a:pt x="22" y="26"/>
                </a:cubicBezTo>
                <a:cubicBezTo>
                  <a:pt x="6" y="24"/>
                  <a:pt x="6" y="24"/>
                  <a:pt x="6" y="24"/>
                </a:cubicBezTo>
                <a:cubicBezTo>
                  <a:pt x="15" y="37"/>
                  <a:pt x="15" y="37"/>
                  <a:pt x="15" y="37"/>
                </a:cubicBezTo>
                <a:close/>
                <a:moveTo>
                  <a:pt x="26" y="22"/>
                </a:moveTo>
                <a:cubicBezTo>
                  <a:pt x="37" y="16"/>
                  <a:pt x="37" y="16"/>
                  <a:pt x="37" y="16"/>
                </a:cubicBezTo>
                <a:cubicBezTo>
                  <a:pt x="24" y="6"/>
                  <a:pt x="24" y="6"/>
                  <a:pt x="24" y="6"/>
                </a:cubicBezTo>
                <a:lnTo>
                  <a:pt x="26" y="22"/>
                </a:lnTo>
                <a:close/>
              </a:path>
            </a:pathLst>
          </a:custGeom>
          <a:solidFill>
            <a:srgbClr val="D29E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9" name="花"/>
          <p:cNvSpPr>
            <a:spLocks noEditPoints="1"/>
          </p:cNvSpPr>
          <p:nvPr/>
        </p:nvSpPr>
        <p:spPr bwMode="auto">
          <a:xfrm>
            <a:off x="8904372" y="3565928"/>
            <a:ext cx="374650" cy="350838"/>
          </a:xfrm>
          <a:custGeom>
            <a:avLst/>
            <a:gdLst>
              <a:gd name="T0" fmla="*/ 38 w 97"/>
              <a:gd name="T1" fmla="*/ 90 h 90"/>
              <a:gd name="T2" fmla="*/ 3 w 97"/>
              <a:gd name="T3" fmla="*/ 48 h 90"/>
              <a:gd name="T4" fmla="*/ 46 w 97"/>
              <a:gd name="T5" fmla="*/ 65 h 90"/>
              <a:gd name="T6" fmla="*/ 46 w 97"/>
              <a:gd name="T7" fmla="*/ 47 h 90"/>
              <a:gd name="T8" fmla="*/ 37 w 97"/>
              <a:gd name="T9" fmla="*/ 0 h 90"/>
              <a:gd name="T10" fmla="*/ 42 w 97"/>
              <a:gd name="T11" fmla="*/ 13 h 90"/>
              <a:gd name="T12" fmla="*/ 50 w 97"/>
              <a:gd name="T13" fmla="*/ 1 h 90"/>
              <a:gd name="T14" fmla="*/ 58 w 97"/>
              <a:gd name="T15" fmla="*/ 13 h 90"/>
              <a:gd name="T16" fmla="*/ 63 w 97"/>
              <a:gd name="T17" fmla="*/ 0 h 90"/>
              <a:gd name="T18" fmla="*/ 55 w 97"/>
              <a:gd name="T19" fmla="*/ 47 h 90"/>
              <a:gd name="T20" fmla="*/ 55 w 97"/>
              <a:gd name="T21" fmla="*/ 90 h 90"/>
              <a:gd name="T22" fmla="*/ 38 w 97"/>
              <a:gd name="T23" fmla="*/ 90 h 90"/>
              <a:gd name="T24" fmla="*/ 62 w 97"/>
              <a:gd name="T25" fmla="*/ 90 h 90"/>
              <a:gd name="T26" fmla="*/ 67 w 97"/>
              <a:gd name="T27" fmla="*/ 90 h 90"/>
              <a:gd name="T28" fmla="*/ 95 w 97"/>
              <a:gd name="T29" fmla="*/ 49 h 90"/>
              <a:gd name="T30" fmla="*/ 62 w 97"/>
              <a:gd name="T31" fmla="*/ 56 h 90"/>
              <a:gd name="T32" fmla="*/ 62 w 97"/>
              <a:gd name="T33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0">
                <a:moveTo>
                  <a:pt x="38" y="90"/>
                </a:moveTo>
                <a:cubicBezTo>
                  <a:pt x="18" y="85"/>
                  <a:pt x="0" y="72"/>
                  <a:pt x="3" y="48"/>
                </a:cubicBezTo>
                <a:cubicBezTo>
                  <a:pt x="23" y="44"/>
                  <a:pt x="38" y="53"/>
                  <a:pt x="46" y="65"/>
                </a:cubicBezTo>
                <a:cubicBezTo>
                  <a:pt x="46" y="47"/>
                  <a:pt x="46" y="47"/>
                  <a:pt x="46" y="47"/>
                </a:cubicBezTo>
                <a:cubicBezTo>
                  <a:pt x="23" y="40"/>
                  <a:pt x="18" y="12"/>
                  <a:pt x="37" y="0"/>
                </a:cubicBezTo>
                <a:cubicBezTo>
                  <a:pt x="42" y="13"/>
                  <a:pt x="42" y="13"/>
                  <a:pt x="42" y="13"/>
                </a:cubicBezTo>
                <a:cubicBezTo>
                  <a:pt x="50" y="1"/>
                  <a:pt x="50" y="1"/>
                  <a:pt x="50" y="1"/>
                </a:cubicBezTo>
                <a:cubicBezTo>
                  <a:pt x="58" y="13"/>
                  <a:pt x="58" y="13"/>
                  <a:pt x="58" y="13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12"/>
                  <a:pt x="77" y="40"/>
                  <a:pt x="55" y="47"/>
                </a:cubicBezTo>
                <a:cubicBezTo>
                  <a:pt x="55" y="90"/>
                  <a:pt x="55" y="90"/>
                  <a:pt x="55" y="90"/>
                </a:cubicBezTo>
                <a:cubicBezTo>
                  <a:pt x="38" y="90"/>
                  <a:pt x="38" y="90"/>
                  <a:pt x="38" y="90"/>
                </a:cubicBezTo>
                <a:close/>
                <a:moveTo>
                  <a:pt x="62" y="90"/>
                </a:moveTo>
                <a:cubicBezTo>
                  <a:pt x="67" y="90"/>
                  <a:pt x="67" y="90"/>
                  <a:pt x="67" y="90"/>
                </a:cubicBezTo>
                <a:cubicBezTo>
                  <a:pt x="84" y="84"/>
                  <a:pt x="97" y="66"/>
                  <a:pt x="95" y="49"/>
                </a:cubicBezTo>
                <a:cubicBezTo>
                  <a:pt x="81" y="47"/>
                  <a:pt x="70" y="50"/>
                  <a:pt x="62" y="56"/>
                </a:cubicBezTo>
                <a:lnTo>
                  <a:pt x="62" y="90"/>
                </a:lnTo>
                <a:close/>
              </a:path>
            </a:pathLst>
          </a:custGeom>
          <a:solidFill>
            <a:srgbClr val="643A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3" name="帽子"/>
          <p:cNvSpPr>
            <a:spLocks/>
          </p:cNvSpPr>
          <p:nvPr/>
        </p:nvSpPr>
        <p:spPr bwMode="auto">
          <a:xfrm rot="967161">
            <a:off x="6170387" y="2924288"/>
            <a:ext cx="601663" cy="438150"/>
          </a:xfrm>
          <a:custGeom>
            <a:avLst/>
            <a:gdLst>
              <a:gd name="T0" fmla="*/ 53 w 103"/>
              <a:gd name="T1" fmla="*/ 0 h 74"/>
              <a:gd name="T2" fmla="*/ 65 w 103"/>
              <a:gd name="T3" fmla="*/ 0 h 74"/>
              <a:gd name="T4" fmla="*/ 65 w 103"/>
              <a:gd name="T5" fmla="*/ 4 h 74"/>
              <a:gd name="T6" fmla="*/ 100 w 103"/>
              <a:gd name="T7" fmla="*/ 52 h 74"/>
              <a:gd name="T8" fmla="*/ 89 w 103"/>
              <a:gd name="T9" fmla="*/ 58 h 74"/>
              <a:gd name="T10" fmla="*/ 59 w 103"/>
              <a:gd name="T11" fmla="*/ 73 h 74"/>
              <a:gd name="T12" fmla="*/ 2 w 103"/>
              <a:gd name="T13" fmla="*/ 70 h 74"/>
              <a:gd name="T14" fmla="*/ 0 w 103"/>
              <a:gd name="T15" fmla="*/ 65 h 74"/>
              <a:gd name="T16" fmla="*/ 19 w 103"/>
              <a:gd name="T17" fmla="*/ 53 h 74"/>
              <a:gd name="T18" fmla="*/ 59 w 103"/>
              <a:gd name="T19" fmla="*/ 52 h 74"/>
              <a:gd name="T20" fmla="*/ 59 w 103"/>
              <a:gd name="T21" fmla="*/ 49 h 74"/>
              <a:gd name="T22" fmla="*/ 19 w 103"/>
              <a:gd name="T23" fmla="*/ 46 h 74"/>
              <a:gd name="T24" fmla="*/ 53 w 103"/>
              <a:gd name="T25" fmla="*/ 4 h 74"/>
              <a:gd name="T26" fmla="*/ 53 w 103"/>
              <a:gd name="T2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74">
                <a:moveTo>
                  <a:pt x="53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4"/>
                  <a:pt x="65" y="4"/>
                  <a:pt x="65" y="4"/>
                </a:cubicBezTo>
                <a:cubicBezTo>
                  <a:pt x="95" y="7"/>
                  <a:pt x="103" y="28"/>
                  <a:pt x="100" y="52"/>
                </a:cubicBezTo>
                <a:cubicBezTo>
                  <a:pt x="97" y="54"/>
                  <a:pt x="93" y="56"/>
                  <a:pt x="89" y="58"/>
                </a:cubicBezTo>
                <a:cubicBezTo>
                  <a:pt x="79" y="67"/>
                  <a:pt x="69" y="74"/>
                  <a:pt x="59" y="73"/>
                </a:cubicBezTo>
                <a:cubicBezTo>
                  <a:pt x="43" y="68"/>
                  <a:pt x="24" y="68"/>
                  <a:pt x="2" y="70"/>
                </a:cubicBezTo>
                <a:cubicBezTo>
                  <a:pt x="0" y="65"/>
                  <a:pt x="0" y="65"/>
                  <a:pt x="0" y="65"/>
                </a:cubicBezTo>
                <a:cubicBezTo>
                  <a:pt x="19" y="53"/>
                  <a:pt x="19" y="53"/>
                  <a:pt x="19" y="53"/>
                </a:cubicBezTo>
                <a:cubicBezTo>
                  <a:pt x="32" y="50"/>
                  <a:pt x="45" y="50"/>
                  <a:pt x="59" y="52"/>
                </a:cubicBezTo>
                <a:cubicBezTo>
                  <a:pt x="59" y="51"/>
                  <a:pt x="59" y="50"/>
                  <a:pt x="59" y="49"/>
                </a:cubicBezTo>
                <a:cubicBezTo>
                  <a:pt x="48" y="45"/>
                  <a:pt x="35" y="44"/>
                  <a:pt x="19" y="46"/>
                </a:cubicBezTo>
                <a:cubicBezTo>
                  <a:pt x="19" y="25"/>
                  <a:pt x="23" y="7"/>
                  <a:pt x="53" y="4"/>
                </a:cubicBezTo>
                <a:lnTo>
                  <a:pt x="53" y="0"/>
                </a:lnTo>
                <a:close/>
              </a:path>
            </a:pathLst>
          </a:custGeom>
          <a:solidFill>
            <a:srgbClr val="91A1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" grpId="0"/>
      <p:bldP spid="1145" grpId="0" animBg="1"/>
      <p:bldP spid="1149" grpId="0" animBg="1"/>
      <p:bldP spid="11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1480" y="446831"/>
            <a:ext cx="836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于是乎，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出现了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5225" y="2999559"/>
            <a:ext cx="334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再讲吧。。有兴趣的小伙伴可以先了解下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480" y="1707236"/>
            <a:ext cx="314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模型说起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68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1480" y="1669040"/>
            <a:ext cx="239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同步与异步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1479" y="3814544"/>
            <a:ext cx="239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阻塞与非阻塞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61480" y="446831"/>
            <a:ext cx="383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1221" y="1543776"/>
            <a:ext cx="1070043" cy="50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44769" y="1543777"/>
            <a:ext cx="1108953" cy="52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4241264" y="1796229"/>
            <a:ext cx="1303505" cy="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69850" y="1437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1221" y="23695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同步：相当于打电话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221" y="29268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异步：相当于发短信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245" y="25832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需要在可靠性和性能之间做取舍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1221" y="3814544"/>
            <a:ext cx="1186774" cy="47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4484" y="4760465"/>
            <a:ext cx="463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停下来等待慢操作完成，才接着完成其他事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54484" y="5662937"/>
            <a:ext cx="463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非阻塞：慢操作执行时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去干其他事情，等这个慢的操作完成时，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才接着完成后续的操作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0668" y="53265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需要考虑线程切换开销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800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矩形 122"/>
          <p:cNvSpPr/>
          <p:nvPr/>
        </p:nvSpPr>
        <p:spPr>
          <a:xfrm>
            <a:off x="801932" y="1940080"/>
            <a:ext cx="2954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Blocking I/O Model</a:t>
            </a:r>
          </a:p>
        </p:txBody>
      </p:sp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79" y="2427405"/>
            <a:ext cx="2241682" cy="13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矩形 125"/>
          <p:cNvSpPr/>
          <p:nvPr/>
        </p:nvSpPr>
        <p:spPr>
          <a:xfrm>
            <a:off x="3949979" y="1930788"/>
            <a:ext cx="2954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Nonblocking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I/O Model</a:t>
            </a:r>
          </a:p>
        </p:txBody>
      </p:sp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6" y="4805210"/>
            <a:ext cx="2631083" cy="147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878" y="4805210"/>
            <a:ext cx="2651531" cy="147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79" y="4805210"/>
            <a:ext cx="2373164" cy="137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804093" y="437172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multiplexing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949979" y="4388352"/>
            <a:ext cx="21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 driven I/O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99879" y="4397303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asynchronous I/O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30826" y="3790436"/>
            <a:ext cx="552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kqueue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Reacor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Proactor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5628629" y="4097016"/>
            <a:ext cx="1584174" cy="396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30" idx="0"/>
          </p:cNvCxnSpPr>
          <p:nvPr/>
        </p:nvCxnSpPr>
        <p:spPr>
          <a:xfrm flipH="1">
            <a:off x="1855022" y="4159768"/>
            <a:ext cx="424153" cy="211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30" idx="0"/>
          </p:cNvCxnSpPr>
          <p:nvPr/>
        </p:nvCxnSpPr>
        <p:spPr>
          <a:xfrm flipH="1">
            <a:off x="1855022" y="4097016"/>
            <a:ext cx="1253325" cy="274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295632" y="2642659"/>
            <a:ext cx="273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的核心类库多路复用器就是基于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的多路复用技术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/>
          <p:cNvCxnSpPr>
            <a:endCxn id="130" idx="0"/>
          </p:cNvCxnSpPr>
          <p:nvPr/>
        </p:nvCxnSpPr>
        <p:spPr>
          <a:xfrm flipH="1">
            <a:off x="1855022" y="3450206"/>
            <a:ext cx="6578765" cy="92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1931" y="690160"/>
            <a:ext cx="37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去年分享过的。。。</a:t>
            </a: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0" y="2391363"/>
            <a:ext cx="2532671" cy="151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24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矩形 119"/>
          <p:cNvSpPr/>
          <p:nvPr/>
        </p:nvSpPr>
        <p:spPr>
          <a:xfrm>
            <a:off x="323528" y="1503655"/>
            <a:ext cx="73448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的设计核心：异步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、事件驱动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1263191" y="3933056"/>
            <a:ext cx="4446749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Libuv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783744" y="4869160"/>
            <a:ext cx="1368152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263192" y="4869160"/>
            <a:ext cx="1368152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Libeio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4341789" y="4869160"/>
            <a:ext cx="1368152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228184" y="3933056"/>
            <a:ext cx="108012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259632" y="3140968"/>
            <a:ext cx="6045113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下层接口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263192" y="2286307"/>
            <a:ext cx="6045112" cy="638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r>
              <a:rPr lang="zh-CN" altLang="en-US" dirty="0" smtClean="0"/>
              <a:t>标准库</a:t>
            </a:r>
            <a:endParaRPr lang="zh-CN" altLang="en-US" dirty="0"/>
          </a:p>
        </p:txBody>
      </p:sp>
      <p:sp>
        <p:nvSpPr>
          <p:cNvPr id="130" name="左大括号 129"/>
          <p:cNvSpPr/>
          <p:nvPr/>
        </p:nvSpPr>
        <p:spPr>
          <a:xfrm rot="16200000">
            <a:off x="2554906" y="4726013"/>
            <a:ext cx="289770" cy="17281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39552" y="5805264"/>
            <a:ext cx="3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kqueue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1223630" y="4689140"/>
            <a:ext cx="448631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59443" y="580526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53948" y="4249200"/>
            <a:ext cx="142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323528" y="2996952"/>
            <a:ext cx="71287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23528" y="3140968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C/C++</a:t>
            </a:r>
            <a:endParaRPr lang="zh-CN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91374" y="24115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653948" y="198884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 flipV="1">
            <a:off x="5220074" y="5445224"/>
            <a:ext cx="21602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01931" y="690160"/>
            <a:ext cx="37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去年分享过的。。。</a:t>
            </a:r>
          </a:p>
        </p:txBody>
      </p:sp>
    </p:spTree>
    <p:extLst>
      <p:ext uri="{BB962C8B-B14F-4D97-AF65-F5344CB8AC3E}">
        <p14:creationId xmlns:p14="http://schemas.microsoft.com/office/powerpoint/2010/main" val="1542374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61480" y="446831"/>
            <a:ext cx="4299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，咱们做个总结吧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64982"/>
              </p:ext>
            </p:extLst>
          </p:nvPr>
        </p:nvGraphicFramePr>
        <p:xfrm>
          <a:off x="1033293" y="1694586"/>
          <a:ext cx="8128000" cy="4094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7575"/>
                <a:gridCol w="5620425"/>
              </a:tblGrid>
              <a:tr h="68093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组合方式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同步阻塞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最常用，但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I/O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性能一般很差，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大部分空闲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同步非阻塞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I/O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性能的常用手段，将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I/O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的阻塞改成非阻塞方式，尤其在网络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I/O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是长连接同时传输数据不是很多的情况下。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但是，会增加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消耗。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异步阻塞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分布式数据库中常用，例如：数据库写一条记录，会有一份同步阻塞记录，还有几份备份记录，备份记录采用异步阻塞方式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异步非阻塞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例如集群之间的消息同步机制一般采用这种方式。如</a:t>
                      </a: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Cassabdra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Gossip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800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05837" y="2522506"/>
            <a:ext cx="6653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那么，顺便问个问题：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属于上述模型的那一种？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43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9675119" y="-1"/>
            <a:ext cx="2537410" cy="2552745"/>
            <a:chOff x="9675119" y="-1"/>
            <a:chExt cx="2537410" cy="2552745"/>
          </a:xfrm>
        </p:grpSpPr>
        <p:sp>
          <p:nvSpPr>
            <p:cNvPr id="2" name="Rectangle 727"/>
            <p:cNvSpPr>
              <a:spLocks noChangeArrowheads="1"/>
            </p:cNvSpPr>
            <p:nvPr/>
          </p:nvSpPr>
          <p:spPr bwMode="auto">
            <a:xfrm>
              <a:off x="11844566" y="1824484"/>
              <a:ext cx="360297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762"/>
            <p:cNvSpPr>
              <a:spLocks noChangeArrowheads="1"/>
            </p:cNvSpPr>
            <p:nvPr/>
          </p:nvSpPr>
          <p:spPr bwMode="auto">
            <a:xfrm>
              <a:off x="11476603" y="1464186"/>
              <a:ext cx="367963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763"/>
            <p:cNvSpPr>
              <a:spLocks noChangeArrowheads="1"/>
            </p:cNvSpPr>
            <p:nvPr/>
          </p:nvSpPr>
          <p:spPr bwMode="auto">
            <a:xfrm>
              <a:off x="11116306" y="1464186"/>
              <a:ext cx="360297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795"/>
            <p:cNvSpPr>
              <a:spLocks noChangeArrowheads="1"/>
            </p:cNvSpPr>
            <p:nvPr/>
          </p:nvSpPr>
          <p:spPr bwMode="auto">
            <a:xfrm>
              <a:off x="11844566" y="109622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96"/>
            <p:cNvSpPr>
              <a:spLocks noChangeArrowheads="1"/>
            </p:cNvSpPr>
            <p:nvPr/>
          </p:nvSpPr>
          <p:spPr bwMode="auto">
            <a:xfrm>
              <a:off x="11476603" y="1096223"/>
              <a:ext cx="367963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797"/>
            <p:cNvSpPr>
              <a:spLocks noChangeArrowheads="1"/>
            </p:cNvSpPr>
            <p:nvPr/>
          </p:nvSpPr>
          <p:spPr bwMode="auto">
            <a:xfrm>
              <a:off x="11116306" y="109622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98"/>
            <p:cNvSpPr>
              <a:spLocks noChangeArrowheads="1"/>
            </p:cNvSpPr>
            <p:nvPr/>
          </p:nvSpPr>
          <p:spPr bwMode="auto">
            <a:xfrm>
              <a:off x="10748344" y="1096223"/>
              <a:ext cx="367963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830"/>
            <p:cNvSpPr>
              <a:spLocks noChangeArrowheads="1"/>
            </p:cNvSpPr>
            <p:nvPr/>
          </p:nvSpPr>
          <p:spPr bwMode="auto">
            <a:xfrm>
              <a:off x="11476603" y="735926"/>
              <a:ext cx="367963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32"/>
            <p:cNvSpPr>
              <a:spLocks noChangeArrowheads="1"/>
            </p:cNvSpPr>
            <p:nvPr/>
          </p:nvSpPr>
          <p:spPr bwMode="auto">
            <a:xfrm>
              <a:off x="10748344" y="735926"/>
              <a:ext cx="367963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33"/>
            <p:cNvSpPr>
              <a:spLocks noChangeArrowheads="1"/>
            </p:cNvSpPr>
            <p:nvPr/>
          </p:nvSpPr>
          <p:spPr bwMode="auto">
            <a:xfrm>
              <a:off x="10403379" y="735926"/>
              <a:ext cx="344965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864"/>
            <p:cNvSpPr>
              <a:spLocks noChangeArrowheads="1"/>
            </p:cNvSpPr>
            <p:nvPr/>
          </p:nvSpPr>
          <p:spPr bwMode="auto">
            <a:xfrm>
              <a:off x="11844566" y="36796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865"/>
            <p:cNvSpPr>
              <a:spLocks noChangeArrowheads="1"/>
            </p:cNvSpPr>
            <p:nvPr/>
          </p:nvSpPr>
          <p:spPr bwMode="auto">
            <a:xfrm>
              <a:off x="11476603" y="367963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866"/>
            <p:cNvSpPr>
              <a:spLocks noChangeArrowheads="1"/>
            </p:cNvSpPr>
            <p:nvPr/>
          </p:nvSpPr>
          <p:spPr bwMode="auto">
            <a:xfrm>
              <a:off x="11116306" y="367963"/>
              <a:ext cx="360297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867"/>
            <p:cNvSpPr>
              <a:spLocks noChangeArrowheads="1"/>
            </p:cNvSpPr>
            <p:nvPr/>
          </p:nvSpPr>
          <p:spPr bwMode="auto">
            <a:xfrm>
              <a:off x="10748344" y="367963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869"/>
            <p:cNvSpPr>
              <a:spLocks noChangeArrowheads="1"/>
            </p:cNvSpPr>
            <p:nvPr/>
          </p:nvSpPr>
          <p:spPr bwMode="auto">
            <a:xfrm>
              <a:off x="10043082" y="36796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898"/>
            <p:cNvSpPr>
              <a:spLocks noChangeArrowheads="1"/>
            </p:cNvSpPr>
            <p:nvPr/>
          </p:nvSpPr>
          <p:spPr bwMode="auto">
            <a:xfrm>
              <a:off x="11844566" y="0"/>
              <a:ext cx="360297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899"/>
            <p:cNvSpPr>
              <a:spLocks noChangeArrowheads="1"/>
            </p:cNvSpPr>
            <p:nvPr/>
          </p:nvSpPr>
          <p:spPr bwMode="auto">
            <a:xfrm>
              <a:off x="11476603" y="0"/>
              <a:ext cx="367963" cy="367963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00"/>
            <p:cNvSpPr>
              <a:spLocks noChangeArrowheads="1"/>
            </p:cNvSpPr>
            <p:nvPr/>
          </p:nvSpPr>
          <p:spPr bwMode="auto">
            <a:xfrm>
              <a:off x="11116306" y="0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02"/>
            <p:cNvSpPr>
              <a:spLocks noChangeArrowheads="1"/>
            </p:cNvSpPr>
            <p:nvPr/>
          </p:nvSpPr>
          <p:spPr bwMode="auto">
            <a:xfrm>
              <a:off x="10389524" y="0"/>
              <a:ext cx="389312" cy="41526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03"/>
            <p:cNvSpPr>
              <a:spLocks noChangeArrowheads="1"/>
            </p:cNvSpPr>
            <p:nvPr/>
          </p:nvSpPr>
          <p:spPr bwMode="auto">
            <a:xfrm>
              <a:off x="10043082" y="0"/>
              <a:ext cx="360297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04"/>
            <p:cNvSpPr>
              <a:spLocks noChangeArrowheads="1"/>
            </p:cNvSpPr>
            <p:nvPr/>
          </p:nvSpPr>
          <p:spPr bwMode="auto">
            <a:xfrm>
              <a:off x="9675119" y="0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796"/>
            <p:cNvSpPr>
              <a:spLocks noChangeArrowheads="1"/>
            </p:cNvSpPr>
            <p:nvPr/>
          </p:nvSpPr>
          <p:spPr bwMode="auto">
            <a:xfrm>
              <a:off x="11840733" y="2184781"/>
              <a:ext cx="367963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829"/>
            <p:cNvSpPr>
              <a:spLocks noChangeArrowheads="1"/>
            </p:cNvSpPr>
            <p:nvPr/>
          </p:nvSpPr>
          <p:spPr bwMode="auto">
            <a:xfrm>
              <a:off x="10403378" y="375629"/>
              <a:ext cx="360297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796"/>
            <p:cNvSpPr>
              <a:spLocks noChangeArrowheads="1"/>
            </p:cNvSpPr>
            <p:nvPr/>
          </p:nvSpPr>
          <p:spPr bwMode="auto">
            <a:xfrm>
              <a:off x="11844566" y="728259"/>
              <a:ext cx="367963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798"/>
            <p:cNvSpPr>
              <a:spLocks noChangeArrowheads="1"/>
            </p:cNvSpPr>
            <p:nvPr/>
          </p:nvSpPr>
          <p:spPr bwMode="auto">
            <a:xfrm>
              <a:off x="11844566" y="1464185"/>
              <a:ext cx="367963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899"/>
            <p:cNvSpPr>
              <a:spLocks noChangeArrowheads="1"/>
            </p:cNvSpPr>
            <p:nvPr/>
          </p:nvSpPr>
          <p:spPr bwMode="auto">
            <a:xfrm>
              <a:off x="10756160" y="-1"/>
              <a:ext cx="367963" cy="367963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04"/>
            <p:cNvSpPr>
              <a:spLocks noChangeArrowheads="1"/>
            </p:cNvSpPr>
            <p:nvPr/>
          </p:nvSpPr>
          <p:spPr bwMode="auto">
            <a:xfrm>
              <a:off x="11116305" y="735925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798"/>
            <p:cNvSpPr>
              <a:spLocks noChangeArrowheads="1"/>
            </p:cNvSpPr>
            <p:nvPr/>
          </p:nvSpPr>
          <p:spPr bwMode="auto">
            <a:xfrm>
              <a:off x="11478959" y="1818293"/>
              <a:ext cx="367963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250216" y="4728832"/>
            <a:ext cx="3585731" cy="1501799"/>
            <a:chOff x="7267130" y="1265195"/>
            <a:chExt cx="3585731" cy="1501799"/>
          </a:xfrm>
        </p:grpSpPr>
        <p:grpSp>
          <p:nvGrpSpPr>
            <p:cNvPr id="36" name="2"/>
            <p:cNvGrpSpPr/>
            <p:nvPr/>
          </p:nvGrpSpPr>
          <p:grpSpPr>
            <a:xfrm>
              <a:off x="7267130" y="1305925"/>
              <a:ext cx="877869" cy="1461069"/>
              <a:chOff x="3955169" y="0"/>
              <a:chExt cx="1096223" cy="1824483"/>
            </a:xfrm>
          </p:grpSpPr>
          <p:sp>
            <p:nvSpPr>
              <p:cNvPr id="37" name="Rectangle 781"/>
              <p:cNvSpPr>
                <a:spLocks noChangeArrowheads="1"/>
              </p:cNvSpPr>
              <p:nvPr/>
            </p:nvSpPr>
            <p:spPr bwMode="auto">
              <a:xfrm>
                <a:off x="4683429" y="146418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82"/>
              <p:cNvSpPr>
                <a:spLocks noChangeArrowheads="1"/>
              </p:cNvSpPr>
              <p:nvPr/>
            </p:nvSpPr>
            <p:spPr bwMode="auto">
              <a:xfrm>
                <a:off x="4323132" y="146418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783"/>
              <p:cNvSpPr>
                <a:spLocks noChangeArrowheads="1"/>
              </p:cNvSpPr>
              <p:nvPr/>
            </p:nvSpPr>
            <p:spPr bwMode="auto">
              <a:xfrm>
                <a:off x="3955169" y="146418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817"/>
              <p:cNvSpPr>
                <a:spLocks noChangeArrowheads="1"/>
              </p:cNvSpPr>
              <p:nvPr/>
            </p:nvSpPr>
            <p:spPr bwMode="auto">
              <a:xfrm>
                <a:off x="3955169" y="1096223"/>
                <a:ext cx="367963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849"/>
              <p:cNvSpPr>
                <a:spLocks noChangeArrowheads="1"/>
              </p:cNvSpPr>
              <p:nvPr/>
            </p:nvSpPr>
            <p:spPr bwMode="auto">
              <a:xfrm>
                <a:off x="4683429" y="73592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850"/>
              <p:cNvSpPr>
                <a:spLocks noChangeArrowheads="1"/>
              </p:cNvSpPr>
              <p:nvPr/>
            </p:nvSpPr>
            <p:spPr bwMode="auto">
              <a:xfrm>
                <a:off x="4323132" y="73592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851"/>
              <p:cNvSpPr>
                <a:spLocks noChangeArrowheads="1"/>
              </p:cNvSpPr>
              <p:nvPr/>
            </p:nvSpPr>
            <p:spPr bwMode="auto">
              <a:xfrm>
                <a:off x="3955169" y="73592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Rectangle 884"/>
              <p:cNvSpPr>
                <a:spLocks noChangeArrowheads="1"/>
              </p:cNvSpPr>
              <p:nvPr/>
            </p:nvSpPr>
            <p:spPr bwMode="auto">
              <a:xfrm>
                <a:off x="4683429" y="367963"/>
                <a:ext cx="367963" cy="367963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18"/>
              <p:cNvSpPr>
                <a:spLocks noChangeArrowheads="1"/>
              </p:cNvSpPr>
              <p:nvPr/>
            </p:nvSpPr>
            <p:spPr bwMode="auto">
              <a:xfrm>
                <a:off x="4683429" y="0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Rectangle 919"/>
              <p:cNvSpPr>
                <a:spLocks noChangeArrowheads="1"/>
              </p:cNvSpPr>
              <p:nvPr/>
            </p:nvSpPr>
            <p:spPr bwMode="auto">
              <a:xfrm>
                <a:off x="4323132" y="0"/>
                <a:ext cx="360297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Rectangle 920"/>
              <p:cNvSpPr>
                <a:spLocks noChangeArrowheads="1"/>
              </p:cNvSpPr>
              <p:nvPr/>
            </p:nvSpPr>
            <p:spPr bwMode="auto">
              <a:xfrm>
                <a:off x="3955169" y="0"/>
                <a:ext cx="367963" cy="367963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part 2"/>
            <p:cNvSpPr txBox="1"/>
            <p:nvPr/>
          </p:nvSpPr>
          <p:spPr>
            <a:xfrm>
              <a:off x="8459288" y="1265195"/>
              <a:ext cx="18165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AF6C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我眼中的服务端开发</a:t>
              </a:r>
              <a:endParaRPr lang="zh-CN" altLang="en-US" sz="2400" b="1" dirty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2"/>
            <p:cNvCxnSpPr/>
            <p:nvPr/>
          </p:nvCxnSpPr>
          <p:spPr>
            <a:xfrm>
              <a:off x="8373450" y="1305925"/>
              <a:ext cx="0" cy="1461069"/>
            </a:xfrm>
            <a:prstGeom prst="line">
              <a:avLst/>
            </a:prstGeom>
            <a:ln w="31750">
              <a:solidFill>
                <a:srgbClr val="AF6C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2"/>
            <p:cNvSpPr txBox="1"/>
            <p:nvPr/>
          </p:nvSpPr>
          <p:spPr>
            <a:xfrm>
              <a:off x="8491890" y="1963935"/>
              <a:ext cx="23609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AF6C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you may not know, where to go,</a:t>
              </a:r>
            </a:p>
            <a:p>
              <a:r>
                <a:rPr lang="en-US" altLang="zh-CN" sz="1400" dirty="0" smtClean="0">
                  <a:solidFill>
                    <a:srgbClr val="AF6C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Shine, shine your way.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501661" y="3197220"/>
            <a:ext cx="4878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端开发，开发的是什么东西？</a:t>
            </a:r>
            <a:endParaRPr lang="en-US" altLang="zh-CN" sz="2000" dirty="0" smtClean="0">
              <a:solidFill>
                <a:srgbClr val="AF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AF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如何提升自己？</a:t>
            </a:r>
            <a:endParaRPr lang="en-US" altLang="zh-CN" sz="2000" dirty="0" smtClean="0">
              <a:solidFill>
                <a:srgbClr val="AF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898652" y="2045173"/>
            <a:ext cx="208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1+1&gt;2</a:t>
            </a:r>
            <a:endParaRPr lang="zh-CN" altLang="en-US" sz="4000" b="1" dirty="0">
              <a:solidFill>
                <a:srgbClr val="AF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ffer"/>
          <p:cNvSpPr>
            <a:spLocks noEditPoints="1"/>
          </p:cNvSpPr>
          <p:nvPr/>
        </p:nvSpPr>
        <p:spPr bwMode="auto">
          <a:xfrm>
            <a:off x="3482694" y="1082775"/>
            <a:ext cx="915988" cy="858838"/>
          </a:xfrm>
          <a:custGeom>
            <a:avLst/>
            <a:gdLst>
              <a:gd name="T0" fmla="*/ 88 w 93"/>
              <a:gd name="T1" fmla="*/ 0 h 87"/>
              <a:gd name="T2" fmla="*/ 93 w 93"/>
              <a:gd name="T3" fmla="*/ 4 h 87"/>
              <a:gd name="T4" fmla="*/ 93 w 93"/>
              <a:gd name="T5" fmla="*/ 73 h 87"/>
              <a:gd name="T6" fmla="*/ 80 w 93"/>
              <a:gd name="T7" fmla="*/ 73 h 87"/>
              <a:gd name="T8" fmla="*/ 82 w 93"/>
              <a:gd name="T9" fmla="*/ 64 h 87"/>
              <a:gd name="T10" fmla="*/ 83 w 93"/>
              <a:gd name="T11" fmla="*/ 9 h 87"/>
              <a:gd name="T12" fmla="*/ 9 w 93"/>
              <a:gd name="T13" fmla="*/ 64 h 87"/>
              <a:gd name="T14" fmla="*/ 48 w 93"/>
              <a:gd name="T15" fmla="*/ 71 h 87"/>
              <a:gd name="T16" fmla="*/ 4 w 93"/>
              <a:gd name="T17" fmla="*/ 73 h 87"/>
              <a:gd name="T18" fmla="*/ 0 w 93"/>
              <a:gd name="T19" fmla="*/ 69 h 87"/>
              <a:gd name="T20" fmla="*/ 0 w 93"/>
              <a:gd name="T21" fmla="*/ 0 h 87"/>
              <a:gd name="T22" fmla="*/ 64 w 93"/>
              <a:gd name="T23" fmla="*/ 50 h 87"/>
              <a:gd name="T24" fmla="*/ 54 w 93"/>
              <a:gd name="T25" fmla="*/ 70 h 87"/>
              <a:gd name="T26" fmla="*/ 56 w 93"/>
              <a:gd name="T27" fmla="*/ 81 h 87"/>
              <a:gd name="T28" fmla="*/ 64 w 93"/>
              <a:gd name="T29" fmla="*/ 77 h 87"/>
              <a:gd name="T30" fmla="*/ 72 w 93"/>
              <a:gd name="T31" fmla="*/ 83 h 87"/>
              <a:gd name="T32" fmla="*/ 73 w 93"/>
              <a:gd name="T33" fmla="*/ 70 h 87"/>
              <a:gd name="T34" fmla="*/ 64 w 93"/>
              <a:gd name="T35" fmla="*/ 50 h 87"/>
              <a:gd name="T36" fmla="*/ 64 w 93"/>
              <a:gd name="T37" fmla="*/ 68 h 87"/>
              <a:gd name="T38" fmla="*/ 64 w 93"/>
              <a:gd name="T39" fmla="*/ 71 h 87"/>
              <a:gd name="T40" fmla="*/ 62 w 93"/>
              <a:gd name="T41" fmla="*/ 54 h 87"/>
              <a:gd name="T42" fmla="*/ 71 w 93"/>
              <a:gd name="T43" fmla="*/ 64 h 87"/>
              <a:gd name="T44" fmla="*/ 62 w 93"/>
              <a:gd name="T45" fmla="*/ 54 h 87"/>
              <a:gd name="T46" fmla="*/ 17 w 93"/>
              <a:gd name="T47" fmla="*/ 45 h 87"/>
              <a:gd name="T48" fmla="*/ 76 w 93"/>
              <a:gd name="T49" fmla="*/ 40 h 87"/>
              <a:gd name="T50" fmla="*/ 46 w 93"/>
              <a:gd name="T51" fmla="*/ 28 h 87"/>
              <a:gd name="T52" fmla="*/ 76 w 93"/>
              <a:gd name="T53" fmla="*/ 33 h 87"/>
              <a:gd name="T54" fmla="*/ 46 w 93"/>
              <a:gd name="T55" fmla="*/ 28 h 87"/>
              <a:gd name="T56" fmla="*/ 46 w 93"/>
              <a:gd name="T57" fmla="*/ 21 h 87"/>
              <a:gd name="T58" fmla="*/ 76 w 93"/>
              <a:gd name="T59" fmla="*/ 16 h 87"/>
              <a:gd name="T60" fmla="*/ 17 w 93"/>
              <a:gd name="T61" fmla="*/ 16 h 87"/>
              <a:gd name="T62" fmla="*/ 39 w 93"/>
              <a:gd name="T63" fmla="*/ 34 h 87"/>
              <a:gd name="T64" fmla="*/ 17 w 93"/>
              <a:gd name="T65" fmla="*/ 1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" h="87">
                <a:moveTo>
                  <a:pt x="4" y="0"/>
                </a:moveTo>
                <a:cubicBezTo>
                  <a:pt x="88" y="0"/>
                  <a:pt x="88" y="0"/>
                  <a:pt x="88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"/>
                  <a:pt x="93" y="4"/>
                  <a:pt x="93" y="4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3"/>
                  <a:pt x="93" y="73"/>
                  <a:pt x="93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79" y="71"/>
                  <a:pt x="79" y="71"/>
                  <a:pt x="79" y="71"/>
                </a:cubicBezTo>
                <a:cubicBezTo>
                  <a:pt x="81" y="69"/>
                  <a:pt x="81" y="66"/>
                  <a:pt x="82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9"/>
                  <a:pt x="83" y="9"/>
                  <a:pt x="83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64"/>
                  <a:pt x="9" y="64"/>
                  <a:pt x="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6" y="66"/>
                  <a:pt x="46" y="69"/>
                  <a:pt x="48" y="71"/>
                </a:cubicBezTo>
                <a:cubicBezTo>
                  <a:pt x="47" y="73"/>
                  <a:pt x="47" y="73"/>
                  <a:pt x="47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lose/>
                <a:moveTo>
                  <a:pt x="64" y="50"/>
                </a:moveTo>
                <a:cubicBezTo>
                  <a:pt x="57" y="50"/>
                  <a:pt x="51" y="55"/>
                  <a:pt x="51" y="62"/>
                </a:cubicBezTo>
                <a:cubicBezTo>
                  <a:pt x="51" y="65"/>
                  <a:pt x="52" y="68"/>
                  <a:pt x="54" y="70"/>
                </a:cubicBezTo>
                <a:cubicBezTo>
                  <a:pt x="50" y="81"/>
                  <a:pt x="50" y="81"/>
                  <a:pt x="50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60" y="86"/>
                  <a:pt x="60" y="86"/>
                  <a:pt x="60" y="86"/>
                </a:cubicBezTo>
                <a:cubicBezTo>
                  <a:pt x="64" y="77"/>
                  <a:pt x="64" y="77"/>
                  <a:pt x="64" y="77"/>
                </a:cubicBezTo>
                <a:cubicBezTo>
                  <a:pt x="67" y="87"/>
                  <a:pt x="67" y="87"/>
                  <a:pt x="67" y="87"/>
                </a:cubicBezTo>
                <a:cubicBezTo>
                  <a:pt x="72" y="83"/>
                  <a:pt x="72" y="83"/>
                  <a:pt x="72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73" y="70"/>
                  <a:pt x="73" y="70"/>
                  <a:pt x="73" y="70"/>
                </a:cubicBezTo>
                <a:cubicBezTo>
                  <a:pt x="75" y="68"/>
                  <a:pt x="76" y="65"/>
                  <a:pt x="76" y="62"/>
                </a:cubicBezTo>
                <a:cubicBezTo>
                  <a:pt x="76" y="55"/>
                  <a:pt x="70" y="50"/>
                  <a:pt x="64" y="50"/>
                </a:cubicBezTo>
                <a:close/>
                <a:moveTo>
                  <a:pt x="71" y="66"/>
                </a:moveTo>
                <a:cubicBezTo>
                  <a:pt x="69" y="67"/>
                  <a:pt x="66" y="68"/>
                  <a:pt x="64" y="68"/>
                </a:cubicBezTo>
                <a:cubicBezTo>
                  <a:pt x="61" y="68"/>
                  <a:pt x="58" y="67"/>
                  <a:pt x="56" y="66"/>
                </a:cubicBezTo>
                <a:cubicBezTo>
                  <a:pt x="57" y="69"/>
                  <a:pt x="60" y="71"/>
                  <a:pt x="64" y="71"/>
                </a:cubicBezTo>
                <a:cubicBezTo>
                  <a:pt x="67" y="71"/>
                  <a:pt x="69" y="69"/>
                  <a:pt x="71" y="66"/>
                </a:cubicBezTo>
                <a:close/>
                <a:moveTo>
                  <a:pt x="62" y="54"/>
                </a:moveTo>
                <a:cubicBezTo>
                  <a:pt x="64" y="54"/>
                  <a:pt x="66" y="55"/>
                  <a:pt x="67" y="57"/>
                </a:cubicBezTo>
                <a:cubicBezTo>
                  <a:pt x="69" y="59"/>
                  <a:pt x="70" y="61"/>
                  <a:pt x="71" y="64"/>
                </a:cubicBezTo>
                <a:cubicBezTo>
                  <a:pt x="72" y="61"/>
                  <a:pt x="72" y="58"/>
                  <a:pt x="69" y="55"/>
                </a:cubicBezTo>
                <a:cubicBezTo>
                  <a:pt x="67" y="53"/>
                  <a:pt x="64" y="53"/>
                  <a:pt x="62" y="54"/>
                </a:cubicBezTo>
                <a:close/>
                <a:moveTo>
                  <a:pt x="17" y="40"/>
                </a:moveTo>
                <a:cubicBezTo>
                  <a:pt x="17" y="45"/>
                  <a:pt x="17" y="45"/>
                  <a:pt x="17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0"/>
                  <a:pt x="76" y="40"/>
                  <a:pt x="7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46" y="28"/>
                </a:moveTo>
                <a:cubicBezTo>
                  <a:pt x="46" y="33"/>
                  <a:pt x="46" y="33"/>
                  <a:pt x="4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28"/>
                  <a:pt x="76" y="28"/>
                  <a:pt x="76" y="28"/>
                </a:cubicBezTo>
                <a:cubicBezTo>
                  <a:pt x="46" y="28"/>
                  <a:pt x="46" y="28"/>
                  <a:pt x="46" y="28"/>
                </a:cubicBezTo>
                <a:close/>
                <a:moveTo>
                  <a:pt x="46" y="16"/>
                </a:moveTo>
                <a:cubicBezTo>
                  <a:pt x="46" y="21"/>
                  <a:pt x="46" y="21"/>
                  <a:pt x="46" y="21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16"/>
                  <a:pt x="76" y="16"/>
                  <a:pt x="7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17" y="16"/>
                </a:moveTo>
                <a:cubicBezTo>
                  <a:pt x="17" y="34"/>
                  <a:pt x="17" y="34"/>
                  <a:pt x="17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16"/>
                  <a:pt x="39" y="16"/>
                  <a:pt x="39" y="16"/>
                </a:cubicBezTo>
                <a:lnTo>
                  <a:pt x="17" y="16"/>
                </a:lnTo>
                <a:close/>
              </a:path>
            </a:pathLst>
          </a:custGeom>
          <a:solidFill>
            <a:srgbClr val="AF6C2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8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661480" y="446831"/>
            <a:ext cx="327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开发的是什么？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480" y="1342417"/>
            <a:ext cx="545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默默工作在后台，满足一定需求的产品。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7" y="1804082"/>
            <a:ext cx="3602662" cy="1994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09" y="1804081"/>
            <a:ext cx="3221829" cy="19856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5" y="1804082"/>
            <a:ext cx="3894378" cy="2210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>
            <a:stCxn id="3074" idx="3"/>
            <a:endCxn id="3075" idx="1"/>
          </p:cNvCxnSpPr>
          <p:nvPr/>
        </p:nvCxnSpPr>
        <p:spPr>
          <a:xfrm flipV="1">
            <a:off x="3979619" y="2796911"/>
            <a:ext cx="526190" cy="4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075" idx="3"/>
          </p:cNvCxnSpPr>
          <p:nvPr/>
        </p:nvCxnSpPr>
        <p:spPr>
          <a:xfrm>
            <a:off x="7727638" y="2796911"/>
            <a:ext cx="545742" cy="4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6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661479" y="446831"/>
            <a:ext cx="6341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如何提升自己？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1479" y="1439694"/>
            <a:ext cx="1793698" cy="1070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扎实的基本功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圆角矩形 276"/>
          <p:cNvSpPr/>
          <p:nvPr/>
        </p:nvSpPr>
        <p:spPr>
          <a:xfrm>
            <a:off x="5216461" y="1439694"/>
            <a:ext cx="1793698" cy="1070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</a:p>
        </p:txBody>
      </p:sp>
      <p:sp>
        <p:nvSpPr>
          <p:cNvPr id="278" name="圆角矩形 277"/>
          <p:cNvSpPr/>
          <p:nvPr/>
        </p:nvSpPr>
        <p:spPr>
          <a:xfrm>
            <a:off x="10057228" y="1439694"/>
            <a:ext cx="1793698" cy="1070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分享交流</a:t>
            </a:r>
          </a:p>
        </p:txBody>
      </p:sp>
      <p:cxnSp>
        <p:nvCxnSpPr>
          <p:cNvPr id="4" name="直接箭头连接符 3"/>
          <p:cNvCxnSpPr>
            <a:stCxn id="2" idx="3"/>
            <a:endCxn id="277" idx="1"/>
          </p:cNvCxnSpPr>
          <p:nvPr/>
        </p:nvCxnSpPr>
        <p:spPr>
          <a:xfrm>
            <a:off x="2455177" y="1974715"/>
            <a:ext cx="27612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77" idx="3"/>
            <a:endCxn id="278" idx="1"/>
          </p:cNvCxnSpPr>
          <p:nvPr/>
        </p:nvCxnSpPr>
        <p:spPr>
          <a:xfrm>
            <a:off x="7010159" y="1974715"/>
            <a:ext cx="30470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837835" y="3054485"/>
            <a:ext cx="1988334" cy="992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培养分析问题、解决问题的能力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8" idx="1"/>
            <a:endCxn id="2" idx="2"/>
          </p:cNvCxnSpPr>
          <p:nvPr/>
        </p:nvCxnSpPr>
        <p:spPr>
          <a:xfrm flipH="1" flipV="1">
            <a:off x="1558328" y="2509736"/>
            <a:ext cx="1279507" cy="104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277" idx="2"/>
          </p:cNvCxnSpPr>
          <p:nvPr/>
        </p:nvCxnSpPr>
        <p:spPr>
          <a:xfrm flipV="1">
            <a:off x="4826169" y="2509736"/>
            <a:ext cx="1287141" cy="104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8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661479" y="446831"/>
            <a:ext cx="6341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以下针对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，但不仅限于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2568103"/>
            <a:ext cx="1793698" cy="1070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扎实的基本功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4752" y="3103124"/>
            <a:ext cx="9380659" cy="195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4751" y="1449422"/>
            <a:ext cx="9380659" cy="126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54122" y="3540876"/>
            <a:ext cx="977880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280" name="圆角矩形 279"/>
          <p:cNvSpPr/>
          <p:nvPr/>
        </p:nvSpPr>
        <p:spPr>
          <a:xfrm>
            <a:off x="4121160" y="3540876"/>
            <a:ext cx="1633410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281" name="圆角矩形 280"/>
          <p:cNvSpPr/>
          <p:nvPr/>
        </p:nvSpPr>
        <p:spPr>
          <a:xfrm>
            <a:off x="5936823" y="3550603"/>
            <a:ext cx="886333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282" name="圆角矩形 281"/>
          <p:cNvSpPr/>
          <p:nvPr/>
        </p:nvSpPr>
        <p:spPr>
          <a:xfrm>
            <a:off x="6977410" y="3550603"/>
            <a:ext cx="1834080" cy="6420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圆角矩形 282"/>
          <p:cNvSpPr/>
          <p:nvPr/>
        </p:nvSpPr>
        <p:spPr>
          <a:xfrm>
            <a:off x="2939943" y="1926077"/>
            <a:ext cx="1997922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Tomcat+jsp</a:t>
            </a:r>
            <a:endParaRPr lang="zh-CN" altLang="en-US" dirty="0"/>
          </a:p>
        </p:txBody>
      </p:sp>
      <p:sp>
        <p:nvSpPr>
          <p:cNvPr id="284" name="圆角矩形 283"/>
          <p:cNvSpPr/>
          <p:nvPr/>
        </p:nvSpPr>
        <p:spPr>
          <a:xfrm>
            <a:off x="5183974" y="1926077"/>
            <a:ext cx="1272810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285" name="圆角矩形 284"/>
          <p:cNvSpPr/>
          <p:nvPr/>
        </p:nvSpPr>
        <p:spPr>
          <a:xfrm>
            <a:off x="8990860" y="3550603"/>
            <a:ext cx="1870493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大学专业课</a:t>
            </a:r>
            <a:endParaRPr lang="zh-CN" altLang="en-US" dirty="0"/>
          </a:p>
        </p:txBody>
      </p:sp>
      <p:sp>
        <p:nvSpPr>
          <p:cNvPr id="286" name="圆角矩形 285"/>
          <p:cNvSpPr/>
          <p:nvPr/>
        </p:nvSpPr>
        <p:spPr>
          <a:xfrm>
            <a:off x="6728676" y="1926077"/>
            <a:ext cx="1903443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Spring+ibatis</a:t>
            </a:r>
            <a:endParaRPr lang="zh-CN" altLang="en-US" dirty="0"/>
          </a:p>
        </p:txBody>
      </p:sp>
      <p:sp>
        <p:nvSpPr>
          <p:cNvPr id="287" name="圆角矩形 286"/>
          <p:cNvSpPr/>
          <p:nvPr/>
        </p:nvSpPr>
        <p:spPr>
          <a:xfrm>
            <a:off x="11066503" y="3550603"/>
            <a:ext cx="886333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288" name="圆角矩形 287"/>
          <p:cNvSpPr/>
          <p:nvPr/>
        </p:nvSpPr>
        <p:spPr>
          <a:xfrm>
            <a:off x="2861285" y="4334077"/>
            <a:ext cx="1259875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289" name="圆角矩形 288"/>
          <p:cNvSpPr/>
          <p:nvPr/>
        </p:nvSpPr>
        <p:spPr>
          <a:xfrm>
            <a:off x="4395369" y="4334077"/>
            <a:ext cx="1259875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290" name="圆角矩形 289"/>
          <p:cNvSpPr/>
          <p:nvPr/>
        </p:nvSpPr>
        <p:spPr>
          <a:xfrm>
            <a:off x="6010032" y="4334077"/>
            <a:ext cx="1259875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292" name="圆角矩形 291"/>
          <p:cNvSpPr/>
          <p:nvPr/>
        </p:nvSpPr>
        <p:spPr>
          <a:xfrm>
            <a:off x="10616167" y="1906622"/>
            <a:ext cx="1259875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等等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83" idx="3"/>
            <a:endCxn id="284" idx="1"/>
          </p:cNvCxnSpPr>
          <p:nvPr/>
        </p:nvCxnSpPr>
        <p:spPr>
          <a:xfrm>
            <a:off x="4937865" y="2247090"/>
            <a:ext cx="2461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84" idx="3"/>
          </p:cNvCxnSpPr>
          <p:nvPr/>
        </p:nvCxnSpPr>
        <p:spPr>
          <a:xfrm>
            <a:off x="6456784" y="2247090"/>
            <a:ext cx="3663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86" idx="3"/>
          </p:cNvCxnSpPr>
          <p:nvPr/>
        </p:nvCxnSpPr>
        <p:spPr>
          <a:xfrm flipV="1">
            <a:off x="8632119" y="2227635"/>
            <a:ext cx="541927" cy="19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5" idx="1"/>
          </p:cNvCxnSpPr>
          <p:nvPr/>
        </p:nvCxnSpPr>
        <p:spPr>
          <a:xfrm flipV="1">
            <a:off x="1793698" y="2081720"/>
            <a:ext cx="881053" cy="102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3"/>
            <a:endCxn id="3" idx="1"/>
          </p:cNvCxnSpPr>
          <p:nvPr/>
        </p:nvCxnSpPr>
        <p:spPr>
          <a:xfrm>
            <a:off x="1793698" y="3103124"/>
            <a:ext cx="881054" cy="978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/>
        </p:nvSpPr>
        <p:spPr>
          <a:xfrm>
            <a:off x="9029062" y="1906622"/>
            <a:ext cx="1259875" cy="642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cxnSp>
        <p:nvCxnSpPr>
          <p:cNvPr id="25" name="直接箭头连接符 24"/>
          <p:cNvCxnSpPr>
            <a:stCxn id="293" idx="3"/>
            <a:endCxn id="292" idx="1"/>
          </p:cNvCxnSpPr>
          <p:nvPr/>
        </p:nvCxnSpPr>
        <p:spPr>
          <a:xfrm>
            <a:off x="10288937" y="2227635"/>
            <a:ext cx="327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93" idx="3"/>
            <a:endCxn id="292" idx="1"/>
          </p:cNvCxnSpPr>
          <p:nvPr/>
        </p:nvCxnSpPr>
        <p:spPr>
          <a:xfrm>
            <a:off x="10288937" y="2227635"/>
            <a:ext cx="3272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5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1520561" y="-1711613"/>
            <a:ext cx="3743721" cy="1488920"/>
            <a:chOff x="1622877" y="1278074"/>
            <a:chExt cx="3743721" cy="1488920"/>
          </a:xfrm>
        </p:grpSpPr>
        <p:grpSp>
          <p:nvGrpSpPr>
            <p:cNvPr id="36" name="1"/>
            <p:cNvGrpSpPr/>
            <p:nvPr/>
          </p:nvGrpSpPr>
          <p:grpSpPr>
            <a:xfrm>
              <a:off x="1622877" y="1305925"/>
              <a:ext cx="871730" cy="1461069"/>
              <a:chOff x="6852876" y="0"/>
              <a:chExt cx="1088557" cy="1824483"/>
            </a:xfrm>
          </p:grpSpPr>
          <p:sp>
            <p:nvSpPr>
              <p:cNvPr id="28" name="Rectangle 773"/>
              <p:cNvSpPr>
                <a:spLocks noChangeArrowheads="1"/>
              </p:cNvSpPr>
              <p:nvPr/>
            </p:nvSpPr>
            <p:spPr bwMode="auto">
              <a:xfrm>
                <a:off x="7581136" y="1464186"/>
                <a:ext cx="360297" cy="36029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774"/>
              <p:cNvSpPr>
                <a:spLocks noChangeArrowheads="1"/>
              </p:cNvSpPr>
              <p:nvPr/>
            </p:nvSpPr>
            <p:spPr bwMode="auto">
              <a:xfrm>
                <a:off x="7213173" y="146418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775"/>
              <p:cNvSpPr>
                <a:spLocks noChangeArrowheads="1"/>
              </p:cNvSpPr>
              <p:nvPr/>
            </p:nvSpPr>
            <p:spPr bwMode="auto">
              <a:xfrm>
                <a:off x="6852876" y="146418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808"/>
              <p:cNvSpPr>
                <a:spLocks noChangeArrowheads="1"/>
              </p:cNvSpPr>
              <p:nvPr/>
            </p:nvSpPr>
            <p:spPr bwMode="auto">
              <a:xfrm>
                <a:off x="7213173" y="1096223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842"/>
              <p:cNvSpPr>
                <a:spLocks noChangeArrowheads="1"/>
              </p:cNvSpPr>
              <p:nvPr/>
            </p:nvSpPr>
            <p:spPr bwMode="auto">
              <a:xfrm>
                <a:off x="7213173" y="735926"/>
                <a:ext cx="367963" cy="36029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877"/>
              <p:cNvSpPr>
                <a:spLocks noChangeArrowheads="1"/>
              </p:cNvSpPr>
              <p:nvPr/>
            </p:nvSpPr>
            <p:spPr bwMode="auto">
              <a:xfrm>
                <a:off x="7213173" y="367963"/>
                <a:ext cx="367963" cy="367963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911"/>
              <p:cNvSpPr>
                <a:spLocks noChangeArrowheads="1"/>
              </p:cNvSpPr>
              <p:nvPr/>
            </p:nvSpPr>
            <p:spPr bwMode="auto">
              <a:xfrm>
                <a:off x="7213173" y="0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912"/>
              <p:cNvSpPr>
                <a:spLocks noChangeArrowheads="1"/>
              </p:cNvSpPr>
              <p:nvPr/>
            </p:nvSpPr>
            <p:spPr bwMode="auto">
              <a:xfrm>
                <a:off x="6852876" y="0"/>
                <a:ext cx="360297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8" name="part 1"/>
            <p:cNvSpPr txBox="1"/>
            <p:nvPr/>
          </p:nvSpPr>
          <p:spPr>
            <a:xfrm>
              <a:off x="2753732" y="1278074"/>
              <a:ext cx="1705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聊天室</a:t>
              </a:r>
              <a:endParaRPr lang="zh-CN" altLang="en-US" sz="3600" b="1" dirty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1"/>
            <p:cNvCxnSpPr/>
            <p:nvPr/>
          </p:nvCxnSpPr>
          <p:spPr>
            <a:xfrm>
              <a:off x="2693652" y="1305925"/>
              <a:ext cx="0" cy="1461069"/>
            </a:xfrm>
            <a:prstGeom prst="line">
              <a:avLst/>
            </a:prstGeom>
            <a:ln w="31750">
              <a:solidFill>
                <a:srgbClr val="643A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1"/>
            <p:cNvSpPr txBox="1"/>
            <p:nvPr/>
          </p:nvSpPr>
          <p:spPr>
            <a:xfrm>
              <a:off x="2812092" y="1963935"/>
              <a:ext cx="2554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小伙伴的实现</a:t>
              </a:r>
              <a:endParaRPr lang="en-US" altLang="zh-CN" sz="1400" dirty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2"/>
          <p:cNvGrpSpPr/>
          <p:nvPr/>
        </p:nvGrpSpPr>
        <p:grpSpPr>
          <a:xfrm>
            <a:off x="12489761" y="1353118"/>
            <a:ext cx="3585731" cy="1501799"/>
            <a:chOff x="7267130" y="1265195"/>
            <a:chExt cx="3585731" cy="1501799"/>
          </a:xfrm>
        </p:grpSpPr>
        <p:grpSp>
          <p:nvGrpSpPr>
            <p:cNvPr id="27" name="2"/>
            <p:cNvGrpSpPr/>
            <p:nvPr/>
          </p:nvGrpSpPr>
          <p:grpSpPr>
            <a:xfrm>
              <a:off x="7267130" y="1305925"/>
              <a:ext cx="877869" cy="1461069"/>
              <a:chOff x="3955169" y="0"/>
              <a:chExt cx="1096223" cy="1824483"/>
            </a:xfrm>
          </p:grpSpPr>
          <p:sp>
            <p:nvSpPr>
              <p:cNvPr id="16" name="Rectangle 781"/>
              <p:cNvSpPr>
                <a:spLocks noChangeArrowheads="1"/>
              </p:cNvSpPr>
              <p:nvPr/>
            </p:nvSpPr>
            <p:spPr bwMode="auto">
              <a:xfrm>
                <a:off x="4683429" y="146418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782"/>
              <p:cNvSpPr>
                <a:spLocks noChangeArrowheads="1"/>
              </p:cNvSpPr>
              <p:nvPr/>
            </p:nvSpPr>
            <p:spPr bwMode="auto">
              <a:xfrm>
                <a:off x="4323132" y="146418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783"/>
              <p:cNvSpPr>
                <a:spLocks noChangeArrowheads="1"/>
              </p:cNvSpPr>
              <p:nvPr/>
            </p:nvSpPr>
            <p:spPr bwMode="auto">
              <a:xfrm>
                <a:off x="3955169" y="146418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817"/>
              <p:cNvSpPr>
                <a:spLocks noChangeArrowheads="1"/>
              </p:cNvSpPr>
              <p:nvPr/>
            </p:nvSpPr>
            <p:spPr bwMode="auto">
              <a:xfrm>
                <a:off x="3955169" y="1096223"/>
                <a:ext cx="367963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849"/>
              <p:cNvSpPr>
                <a:spLocks noChangeArrowheads="1"/>
              </p:cNvSpPr>
              <p:nvPr/>
            </p:nvSpPr>
            <p:spPr bwMode="auto">
              <a:xfrm>
                <a:off x="4683429" y="73592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850"/>
              <p:cNvSpPr>
                <a:spLocks noChangeArrowheads="1"/>
              </p:cNvSpPr>
              <p:nvPr/>
            </p:nvSpPr>
            <p:spPr bwMode="auto">
              <a:xfrm>
                <a:off x="4323132" y="73592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851"/>
              <p:cNvSpPr>
                <a:spLocks noChangeArrowheads="1"/>
              </p:cNvSpPr>
              <p:nvPr/>
            </p:nvSpPr>
            <p:spPr bwMode="auto">
              <a:xfrm>
                <a:off x="3955169" y="73592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884"/>
              <p:cNvSpPr>
                <a:spLocks noChangeArrowheads="1"/>
              </p:cNvSpPr>
              <p:nvPr/>
            </p:nvSpPr>
            <p:spPr bwMode="auto">
              <a:xfrm>
                <a:off x="4683429" y="367963"/>
                <a:ext cx="367963" cy="367963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918"/>
              <p:cNvSpPr>
                <a:spLocks noChangeArrowheads="1"/>
              </p:cNvSpPr>
              <p:nvPr/>
            </p:nvSpPr>
            <p:spPr bwMode="auto">
              <a:xfrm>
                <a:off x="4683429" y="0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919"/>
              <p:cNvSpPr>
                <a:spLocks noChangeArrowheads="1"/>
              </p:cNvSpPr>
              <p:nvPr/>
            </p:nvSpPr>
            <p:spPr bwMode="auto">
              <a:xfrm>
                <a:off x="4323132" y="0"/>
                <a:ext cx="360297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920"/>
              <p:cNvSpPr>
                <a:spLocks noChangeArrowheads="1"/>
              </p:cNvSpPr>
              <p:nvPr/>
            </p:nvSpPr>
            <p:spPr bwMode="auto">
              <a:xfrm>
                <a:off x="3955169" y="0"/>
                <a:ext cx="367963" cy="367963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" name="part 2"/>
            <p:cNvSpPr txBox="1"/>
            <p:nvPr/>
          </p:nvSpPr>
          <p:spPr>
            <a:xfrm>
              <a:off x="8459288" y="1265195"/>
              <a:ext cx="18165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AF6C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我眼中的服务端开发</a:t>
              </a:r>
              <a:endParaRPr lang="zh-CN" altLang="en-US" sz="2400" b="1" dirty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2"/>
            <p:cNvCxnSpPr/>
            <p:nvPr/>
          </p:nvCxnSpPr>
          <p:spPr>
            <a:xfrm>
              <a:off x="8373450" y="1305925"/>
              <a:ext cx="0" cy="1461069"/>
            </a:xfrm>
            <a:prstGeom prst="line">
              <a:avLst/>
            </a:prstGeom>
            <a:ln w="31750">
              <a:solidFill>
                <a:srgbClr val="AF6C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2"/>
            <p:cNvSpPr txBox="1"/>
            <p:nvPr/>
          </p:nvSpPr>
          <p:spPr>
            <a:xfrm>
              <a:off x="8491890" y="1963935"/>
              <a:ext cx="2360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AF6C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从自己的角度看服务端开发是干嘛的</a:t>
              </a:r>
              <a:endParaRPr lang="en-US" altLang="zh-CN" sz="1400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3"/>
          <p:cNvGrpSpPr/>
          <p:nvPr/>
        </p:nvGrpSpPr>
        <p:grpSpPr>
          <a:xfrm>
            <a:off x="-3763865" y="4066618"/>
            <a:ext cx="3763865" cy="1493197"/>
            <a:chOff x="1612968" y="4038767"/>
            <a:chExt cx="3763865" cy="1493197"/>
          </a:xfrm>
        </p:grpSpPr>
        <p:grpSp>
          <p:nvGrpSpPr>
            <p:cNvPr id="48" name="3"/>
            <p:cNvGrpSpPr/>
            <p:nvPr/>
          </p:nvGrpSpPr>
          <p:grpSpPr>
            <a:xfrm>
              <a:off x="1612968" y="4070895"/>
              <a:ext cx="877869" cy="1461069"/>
              <a:chOff x="9029989" y="0"/>
              <a:chExt cx="1096223" cy="1824483"/>
            </a:xfrm>
          </p:grpSpPr>
          <p:sp>
            <p:nvSpPr>
              <p:cNvPr id="37" name="Rectangle 767"/>
              <p:cNvSpPr>
                <a:spLocks noChangeArrowheads="1"/>
              </p:cNvSpPr>
              <p:nvPr/>
            </p:nvSpPr>
            <p:spPr bwMode="auto">
              <a:xfrm>
                <a:off x="9758249" y="146418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68"/>
              <p:cNvSpPr>
                <a:spLocks noChangeArrowheads="1"/>
              </p:cNvSpPr>
              <p:nvPr/>
            </p:nvSpPr>
            <p:spPr bwMode="auto">
              <a:xfrm>
                <a:off x="9397952" y="146418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769"/>
              <p:cNvSpPr>
                <a:spLocks noChangeArrowheads="1"/>
              </p:cNvSpPr>
              <p:nvPr/>
            </p:nvSpPr>
            <p:spPr bwMode="auto">
              <a:xfrm>
                <a:off x="9029989" y="146418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801"/>
              <p:cNvSpPr>
                <a:spLocks noChangeArrowheads="1"/>
              </p:cNvSpPr>
              <p:nvPr/>
            </p:nvSpPr>
            <p:spPr bwMode="auto">
              <a:xfrm>
                <a:off x="9758249" y="1096223"/>
                <a:ext cx="367963" cy="367963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835"/>
              <p:cNvSpPr>
                <a:spLocks noChangeArrowheads="1"/>
              </p:cNvSpPr>
              <p:nvPr/>
            </p:nvSpPr>
            <p:spPr bwMode="auto">
              <a:xfrm>
                <a:off x="9758249" y="735926"/>
                <a:ext cx="367963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836"/>
              <p:cNvSpPr>
                <a:spLocks noChangeArrowheads="1"/>
              </p:cNvSpPr>
              <p:nvPr/>
            </p:nvSpPr>
            <p:spPr bwMode="auto">
              <a:xfrm>
                <a:off x="9397952" y="735926"/>
                <a:ext cx="360297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837"/>
              <p:cNvSpPr>
                <a:spLocks noChangeArrowheads="1"/>
              </p:cNvSpPr>
              <p:nvPr/>
            </p:nvSpPr>
            <p:spPr bwMode="auto">
              <a:xfrm>
                <a:off x="9029989" y="735926"/>
                <a:ext cx="367963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Rectangle 870"/>
              <p:cNvSpPr>
                <a:spLocks noChangeArrowheads="1"/>
              </p:cNvSpPr>
              <p:nvPr/>
            </p:nvSpPr>
            <p:spPr bwMode="auto">
              <a:xfrm>
                <a:off x="9758249" y="367963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04"/>
              <p:cNvSpPr>
                <a:spLocks noChangeArrowheads="1"/>
              </p:cNvSpPr>
              <p:nvPr/>
            </p:nvSpPr>
            <p:spPr bwMode="auto">
              <a:xfrm>
                <a:off x="9758249" y="0"/>
                <a:ext cx="367963" cy="367963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Rectangle 905"/>
              <p:cNvSpPr>
                <a:spLocks noChangeArrowheads="1"/>
              </p:cNvSpPr>
              <p:nvPr/>
            </p:nvSpPr>
            <p:spPr bwMode="auto">
              <a:xfrm>
                <a:off x="9397952" y="0"/>
                <a:ext cx="360297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Rectangle 906"/>
              <p:cNvSpPr>
                <a:spLocks noChangeArrowheads="1"/>
              </p:cNvSpPr>
              <p:nvPr/>
            </p:nvSpPr>
            <p:spPr bwMode="auto">
              <a:xfrm>
                <a:off x="9029989" y="0"/>
                <a:ext cx="367963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" name="part 3"/>
            <p:cNvSpPr txBox="1"/>
            <p:nvPr/>
          </p:nvSpPr>
          <p:spPr>
            <a:xfrm>
              <a:off x="2763967" y="4038767"/>
              <a:ext cx="1848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400" b="1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开发全过程</a:t>
              </a:r>
              <a:endParaRPr lang="zh-CN" altLang="en-US" sz="2400" b="1" dirty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3"/>
            <p:cNvCxnSpPr/>
            <p:nvPr/>
          </p:nvCxnSpPr>
          <p:spPr>
            <a:xfrm>
              <a:off x="2703887" y="4066618"/>
              <a:ext cx="0" cy="1461069"/>
            </a:xfrm>
            <a:prstGeom prst="line">
              <a:avLst/>
            </a:prstGeom>
            <a:ln w="31750">
              <a:solidFill>
                <a:srgbClr val="91A1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3"/>
            <p:cNvSpPr txBox="1"/>
            <p:nvPr/>
          </p:nvSpPr>
          <p:spPr>
            <a:xfrm>
              <a:off x="2822327" y="4724628"/>
              <a:ext cx="2554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实例讲述</a:t>
              </a:r>
              <a:r>
                <a:rPr lang="en-US" altLang="zh-CN" sz="1400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开发过程</a:t>
              </a:r>
              <a:endParaRPr lang="en-US" altLang="zh-CN" sz="1400" dirty="0" smtClean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4"/>
          <p:cNvGrpSpPr/>
          <p:nvPr/>
        </p:nvGrpSpPr>
        <p:grpSpPr>
          <a:xfrm>
            <a:off x="7285548" y="7098490"/>
            <a:ext cx="4314794" cy="1493197"/>
            <a:chOff x="7285548" y="4038767"/>
            <a:chExt cx="4314794" cy="1493197"/>
          </a:xfrm>
        </p:grpSpPr>
        <p:grpSp>
          <p:nvGrpSpPr>
            <p:cNvPr id="58" name="4"/>
            <p:cNvGrpSpPr/>
            <p:nvPr/>
          </p:nvGrpSpPr>
          <p:grpSpPr>
            <a:xfrm>
              <a:off x="7285548" y="4070895"/>
              <a:ext cx="859451" cy="1461069"/>
              <a:chOff x="10486509" y="0"/>
              <a:chExt cx="1073224" cy="1824483"/>
            </a:xfrm>
          </p:grpSpPr>
          <p:sp>
            <p:nvSpPr>
              <p:cNvPr id="49" name="Rectangle 763"/>
              <p:cNvSpPr>
                <a:spLocks noChangeArrowheads="1"/>
              </p:cNvSpPr>
              <p:nvPr/>
            </p:nvSpPr>
            <p:spPr bwMode="auto">
              <a:xfrm>
                <a:off x="11199436" y="1464186"/>
                <a:ext cx="360297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Rectangle 797"/>
              <p:cNvSpPr>
                <a:spLocks noChangeArrowheads="1"/>
              </p:cNvSpPr>
              <p:nvPr/>
            </p:nvSpPr>
            <p:spPr bwMode="auto">
              <a:xfrm>
                <a:off x="11199436" y="1096223"/>
                <a:ext cx="360297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Rectangle 831"/>
              <p:cNvSpPr>
                <a:spLocks noChangeArrowheads="1"/>
              </p:cNvSpPr>
              <p:nvPr/>
            </p:nvSpPr>
            <p:spPr bwMode="auto">
              <a:xfrm>
                <a:off x="11199436" y="73592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832"/>
              <p:cNvSpPr>
                <a:spLocks noChangeArrowheads="1"/>
              </p:cNvSpPr>
              <p:nvPr/>
            </p:nvSpPr>
            <p:spPr bwMode="auto">
              <a:xfrm>
                <a:off x="10831474" y="73592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833"/>
              <p:cNvSpPr>
                <a:spLocks noChangeArrowheads="1"/>
              </p:cNvSpPr>
              <p:nvPr/>
            </p:nvSpPr>
            <p:spPr bwMode="auto">
              <a:xfrm>
                <a:off x="10486509" y="735926"/>
                <a:ext cx="344965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866"/>
              <p:cNvSpPr>
                <a:spLocks noChangeArrowheads="1"/>
              </p:cNvSpPr>
              <p:nvPr/>
            </p:nvSpPr>
            <p:spPr bwMode="auto">
              <a:xfrm>
                <a:off x="11199436" y="367963"/>
                <a:ext cx="360297" cy="367963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868"/>
              <p:cNvSpPr>
                <a:spLocks noChangeArrowheads="1"/>
              </p:cNvSpPr>
              <p:nvPr/>
            </p:nvSpPr>
            <p:spPr bwMode="auto">
              <a:xfrm>
                <a:off x="10486509" y="367963"/>
                <a:ext cx="344965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900"/>
              <p:cNvSpPr>
                <a:spLocks noChangeArrowheads="1"/>
              </p:cNvSpPr>
              <p:nvPr/>
            </p:nvSpPr>
            <p:spPr bwMode="auto">
              <a:xfrm>
                <a:off x="11199436" y="0"/>
                <a:ext cx="360297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902"/>
              <p:cNvSpPr>
                <a:spLocks noChangeArrowheads="1"/>
              </p:cNvSpPr>
              <p:nvPr/>
            </p:nvSpPr>
            <p:spPr bwMode="auto">
              <a:xfrm>
                <a:off x="10486509" y="0"/>
                <a:ext cx="344965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0" name="part 4"/>
            <p:cNvSpPr txBox="1"/>
            <p:nvPr/>
          </p:nvSpPr>
          <p:spPr>
            <a:xfrm>
              <a:off x="8433530" y="4038767"/>
              <a:ext cx="1909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29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推荐学习曲线</a:t>
              </a:r>
              <a:endParaRPr lang="zh-CN" altLang="en-US" sz="2400" b="1" dirty="0">
                <a:solidFill>
                  <a:srgbClr val="D29E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4"/>
            <p:cNvCxnSpPr/>
            <p:nvPr/>
          </p:nvCxnSpPr>
          <p:spPr>
            <a:xfrm>
              <a:off x="8373450" y="4066618"/>
              <a:ext cx="0" cy="1461069"/>
            </a:xfrm>
            <a:prstGeom prst="line">
              <a:avLst/>
            </a:prstGeom>
            <a:ln w="31750">
              <a:solidFill>
                <a:srgbClr val="D29E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4"/>
            <p:cNvSpPr txBox="1"/>
            <p:nvPr/>
          </p:nvSpPr>
          <p:spPr>
            <a:xfrm>
              <a:off x="8491889" y="4724628"/>
              <a:ext cx="3108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D29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心酸历程</a:t>
              </a:r>
              <a:endParaRPr lang="en-US" altLang="zh-CN" sz="1400" dirty="0" smtClean="0">
                <a:solidFill>
                  <a:srgbClr val="D29E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938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00533 L 0.00794 0.4414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42864 -2.96296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44167 -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4391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>
            <a:off x="-13855" y="4305255"/>
            <a:ext cx="2537410" cy="2552745"/>
            <a:chOff x="9675119" y="-1"/>
            <a:chExt cx="2537410" cy="2552745"/>
          </a:xfrm>
        </p:grpSpPr>
        <p:sp>
          <p:nvSpPr>
            <p:cNvPr id="3" name="Rectangle 727"/>
            <p:cNvSpPr>
              <a:spLocks noChangeArrowheads="1"/>
            </p:cNvSpPr>
            <p:nvPr/>
          </p:nvSpPr>
          <p:spPr bwMode="auto">
            <a:xfrm>
              <a:off x="11844566" y="1824484"/>
              <a:ext cx="360297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762"/>
            <p:cNvSpPr>
              <a:spLocks noChangeArrowheads="1"/>
            </p:cNvSpPr>
            <p:nvPr/>
          </p:nvSpPr>
          <p:spPr bwMode="auto">
            <a:xfrm>
              <a:off x="11476603" y="1464186"/>
              <a:ext cx="367963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763"/>
            <p:cNvSpPr>
              <a:spLocks noChangeArrowheads="1"/>
            </p:cNvSpPr>
            <p:nvPr/>
          </p:nvSpPr>
          <p:spPr bwMode="auto">
            <a:xfrm>
              <a:off x="11116306" y="1464186"/>
              <a:ext cx="360297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795"/>
            <p:cNvSpPr>
              <a:spLocks noChangeArrowheads="1"/>
            </p:cNvSpPr>
            <p:nvPr/>
          </p:nvSpPr>
          <p:spPr bwMode="auto">
            <a:xfrm>
              <a:off x="11844566" y="109622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96"/>
            <p:cNvSpPr>
              <a:spLocks noChangeArrowheads="1"/>
            </p:cNvSpPr>
            <p:nvPr/>
          </p:nvSpPr>
          <p:spPr bwMode="auto">
            <a:xfrm>
              <a:off x="11476603" y="1096223"/>
              <a:ext cx="367963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797"/>
            <p:cNvSpPr>
              <a:spLocks noChangeArrowheads="1"/>
            </p:cNvSpPr>
            <p:nvPr/>
          </p:nvSpPr>
          <p:spPr bwMode="auto">
            <a:xfrm>
              <a:off x="11116306" y="109622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98"/>
            <p:cNvSpPr>
              <a:spLocks noChangeArrowheads="1"/>
            </p:cNvSpPr>
            <p:nvPr/>
          </p:nvSpPr>
          <p:spPr bwMode="auto">
            <a:xfrm>
              <a:off x="10748344" y="1096223"/>
              <a:ext cx="367963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830"/>
            <p:cNvSpPr>
              <a:spLocks noChangeArrowheads="1"/>
            </p:cNvSpPr>
            <p:nvPr/>
          </p:nvSpPr>
          <p:spPr bwMode="auto">
            <a:xfrm>
              <a:off x="11476603" y="735926"/>
              <a:ext cx="367963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832"/>
            <p:cNvSpPr>
              <a:spLocks noChangeArrowheads="1"/>
            </p:cNvSpPr>
            <p:nvPr/>
          </p:nvSpPr>
          <p:spPr bwMode="auto">
            <a:xfrm>
              <a:off x="10748344" y="735926"/>
              <a:ext cx="367963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833"/>
            <p:cNvSpPr>
              <a:spLocks noChangeArrowheads="1"/>
            </p:cNvSpPr>
            <p:nvPr/>
          </p:nvSpPr>
          <p:spPr bwMode="auto">
            <a:xfrm>
              <a:off x="10403379" y="735926"/>
              <a:ext cx="344965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64"/>
            <p:cNvSpPr>
              <a:spLocks noChangeArrowheads="1"/>
            </p:cNvSpPr>
            <p:nvPr/>
          </p:nvSpPr>
          <p:spPr bwMode="auto">
            <a:xfrm>
              <a:off x="11844566" y="36796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65"/>
            <p:cNvSpPr>
              <a:spLocks noChangeArrowheads="1"/>
            </p:cNvSpPr>
            <p:nvPr/>
          </p:nvSpPr>
          <p:spPr bwMode="auto">
            <a:xfrm>
              <a:off x="11476603" y="367963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866"/>
            <p:cNvSpPr>
              <a:spLocks noChangeArrowheads="1"/>
            </p:cNvSpPr>
            <p:nvPr/>
          </p:nvSpPr>
          <p:spPr bwMode="auto">
            <a:xfrm>
              <a:off x="11116306" y="367963"/>
              <a:ext cx="360297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867"/>
            <p:cNvSpPr>
              <a:spLocks noChangeArrowheads="1"/>
            </p:cNvSpPr>
            <p:nvPr/>
          </p:nvSpPr>
          <p:spPr bwMode="auto">
            <a:xfrm>
              <a:off x="10748344" y="367963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869"/>
            <p:cNvSpPr>
              <a:spLocks noChangeArrowheads="1"/>
            </p:cNvSpPr>
            <p:nvPr/>
          </p:nvSpPr>
          <p:spPr bwMode="auto">
            <a:xfrm>
              <a:off x="10043082" y="367963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898"/>
            <p:cNvSpPr>
              <a:spLocks noChangeArrowheads="1"/>
            </p:cNvSpPr>
            <p:nvPr/>
          </p:nvSpPr>
          <p:spPr bwMode="auto">
            <a:xfrm>
              <a:off x="11844566" y="0"/>
              <a:ext cx="360297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899"/>
            <p:cNvSpPr>
              <a:spLocks noChangeArrowheads="1"/>
            </p:cNvSpPr>
            <p:nvPr/>
          </p:nvSpPr>
          <p:spPr bwMode="auto">
            <a:xfrm>
              <a:off x="11476603" y="0"/>
              <a:ext cx="367963" cy="367963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00"/>
            <p:cNvSpPr>
              <a:spLocks noChangeArrowheads="1"/>
            </p:cNvSpPr>
            <p:nvPr/>
          </p:nvSpPr>
          <p:spPr bwMode="auto">
            <a:xfrm>
              <a:off x="11116306" y="0"/>
              <a:ext cx="360297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02"/>
            <p:cNvSpPr>
              <a:spLocks noChangeArrowheads="1"/>
            </p:cNvSpPr>
            <p:nvPr/>
          </p:nvSpPr>
          <p:spPr bwMode="auto">
            <a:xfrm>
              <a:off x="10389524" y="0"/>
              <a:ext cx="389312" cy="41526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03"/>
            <p:cNvSpPr>
              <a:spLocks noChangeArrowheads="1"/>
            </p:cNvSpPr>
            <p:nvPr/>
          </p:nvSpPr>
          <p:spPr bwMode="auto">
            <a:xfrm>
              <a:off x="10043082" y="0"/>
              <a:ext cx="360297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04"/>
            <p:cNvSpPr>
              <a:spLocks noChangeArrowheads="1"/>
            </p:cNvSpPr>
            <p:nvPr/>
          </p:nvSpPr>
          <p:spPr bwMode="auto">
            <a:xfrm>
              <a:off x="9675119" y="0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96"/>
            <p:cNvSpPr>
              <a:spLocks noChangeArrowheads="1"/>
            </p:cNvSpPr>
            <p:nvPr/>
          </p:nvSpPr>
          <p:spPr bwMode="auto">
            <a:xfrm>
              <a:off x="11840733" y="2184781"/>
              <a:ext cx="367963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829"/>
            <p:cNvSpPr>
              <a:spLocks noChangeArrowheads="1"/>
            </p:cNvSpPr>
            <p:nvPr/>
          </p:nvSpPr>
          <p:spPr bwMode="auto">
            <a:xfrm>
              <a:off x="10403378" y="375629"/>
              <a:ext cx="360297" cy="36029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796"/>
            <p:cNvSpPr>
              <a:spLocks noChangeArrowheads="1"/>
            </p:cNvSpPr>
            <p:nvPr/>
          </p:nvSpPr>
          <p:spPr bwMode="auto">
            <a:xfrm>
              <a:off x="11844566" y="728259"/>
              <a:ext cx="367963" cy="367963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798"/>
            <p:cNvSpPr>
              <a:spLocks noChangeArrowheads="1"/>
            </p:cNvSpPr>
            <p:nvPr/>
          </p:nvSpPr>
          <p:spPr bwMode="auto">
            <a:xfrm>
              <a:off x="11844566" y="1464185"/>
              <a:ext cx="367963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99"/>
            <p:cNvSpPr>
              <a:spLocks noChangeArrowheads="1"/>
            </p:cNvSpPr>
            <p:nvPr/>
          </p:nvSpPr>
          <p:spPr bwMode="auto">
            <a:xfrm>
              <a:off x="10756160" y="-1"/>
              <a:ext cx="367963" cy="367963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04"/>
            <p:cNvSpPr>
              <a:spLocks noChangeArrowheads="1"/>
            </p:cNvSpPr>
            <p:nvPr/>
          </p:nvSpPr>
          <p:spPr bwMode="auto">
            <a:xfrm>
              <a:off x="11116305" y="735925"/>
              <a:ext cx="367963" cy="367963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798"/>
            <p:cNvSpPr>
              <a:spLocks noChangeArrowheads="1"/>
            </p:cNvSpPr>
            <p:nvPr/>
          </p:nvSpPr>
          <p:spPr bwMode="auto">
            <a:xfrm>
              <a:off x="11478959" y="1818293"/>
              <a:ext cx="367963" cy="367963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06386" y="852222"/>
            <a:ext cx="3763865" cy="1493197"/>
            <a:chOff x="906386" y="852222"/>
            <a:chExt cx="3763865" cy="1493197"/>
          </a:xfrm>
        </p:grpSpPr>
        <p:grpSp>
          <p:nvGrpSpPr>
            <p:cNvPr id="31" name="3"/>
            <p:cNvGrpSpPr/>
            <p:nvPr/>
          </p:nvGrpSpPr>
          <p:grpSpPr>
            <a:xfrm>
              <a:off x="906386" y="884350"/>
              <a:ext cx="877869" cy="1461069"/>
              <a:chOff x="9029989" y="0"/>
              <a:chExt cx="1096223" cy="1824483"/>
            </a:xfrm>
          </p:grpSpPr>
          <p:sp>
            <p:nvSpPr>
              <p:cNvPr id="32" name="Rectangle 767"/>
              <p:cNvSpPr>
                <a:spLocks noChangeArrowheads="1"/>
              </p:cNvSpPr>
              <p:nvPr/>
            </p:nvSpPr>
            <p:spPr bwMode="auto">
              <a:xfrm>
                <a:off x="9758249" y="146418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768"/>
              <p:cNvSpPr>
                <a:spLocks noChangeArrowheads="1"/>
              </p:cNvSpPr>
              <p:nvPr/>
            </p:nvSpPr>
            <p:spPr bwMode="auto">
              <a:xfrm>
                <a:off x="9397952" y="146418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769"/>
              <p:cNvSpPr>
                <a:spLocks noChangeArrowheads="1"/>
              </p:cNvSpPr>
              <p:nvPr/>
            </p:nvSpPr>
            <p:spPr bwMode="auto">
              <a:xfrm>
                <a:off x="9029989" y="146418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801"/>
              <p:cNvSpPr>
                <a:spLocks noChangeArrowheads="1"/>
              </p:cNvSpPr>
              <p:nvPr/>
            </p:nvSpPr>
            <p:spPr bwMode="auto">
              <a:xfrm>
                <a:off x="9758249" y="1096223"/>
                <a:ext cx="367963" cy="367963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835"/>
              <p:cNvSpPr>
                <a:spLocks noChangeArrowheads="1"/>
              </p:cNvSpPr>
              <p:nvPr/>
            </p:nvSpPr>
            <p:spPr bwMode="auto">
              <a:xfrm>
                <a:off x="9758249" y="735926"/>
                <a:ext cx="367963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836"/>
              <p:cNvSpPr>
                <a:spLocks noChangeArrowheads="1"/>
              </p:cNvSpPr>
              <p:nvPr/>
            </p:nvSpPr>
            <p:spPr bwMode="auto">
              <a:xfrm>
                <a:off x="9397952" y="735926"/>
                <a:ext cx="360297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837"/>
              <p:cNvSpPr>
                <a:spLocks noChangeArrowheads="1"/>
              </p:cNvSpPr>
              <p:nvPr/>
            </p:nvSpPr>
            <p:spPr bwMode="auto">
              <a:xfrm>
                <a:off x="9029989" y="735926"/>
                <a:ext cx="367963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870"/>
              <p:cNvSpPr>
                <a:spLocks noChangeArrowheads="1"/>
              </p:cNvSpPr>
              <p:nvPr/>
            </p:nvSpPr>
            <p:spPr bwMode="auto">
              <a:xfrm>
                <a:off x="9758249" y="367963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904"/>
              <p:cNvSpPr>
                <a:spLocks noChangeArrowheads="1"/>
              </p:cNvSpPr>
              <p:nvPr/>
            </p:nvSpPr>
            <p:spPr bwMode="auto">
              <a:xfrm>
                <a:off x="9758249" y="0"/>
                <a:ext cx="367963" cy="367963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905"/>
              <p:cNvSpPr>
                <a:spLocks noChangeArrowheads="1"/>
              </p:cNvSpPr>
              <p:nvPr/>
            </p:nvSpPr>
            <p:spPr bwMode="auto">
              <a:xfrm>
                <a:off x="9397952" y="0"/>
                <a:ext cx="360297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906"/>
              <p:cNvSpPr>
                <a:spLocks noChangeArrowheads="1"/>
              </p:cNvSpPr>
              <p:nvPr/>
            </p:nvSpPr>
            <p:spPr bwMode="auto">
              <a:xfrm>
                <a:off x="9029989" y="0"/>
                <a:ext cx="367963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part 3"/>
            <p:cNvSpPr txBox="1"/>
            <p:nvPr/>
          </p:nvSpPr>
          <p:spPr>
            <a:xfrm>
              <a:off x="2057385" y="852222"/>
              <a:ext cx="1848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400" b="1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开发全过程</a:t>
              </a:r>
              <a:endParaRPr lang="zh-CN" altLang="en-US" sz="2400" b="1" dirty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3"/>
            <p:cNvCxnSpPr/>
            <p:nvPr/>
          </p:nvCxnSpPr>
          <p:spPr>
            <a:xfrm>
              <a:off x="1997305" y="880073"/>
              <a:ext cx="0" cy="1461069"/>
            </a:xfrm>
            <a:prstGeom prst="line">
              <a:avLst/>
            </a:prstGeom>
            <a:ln w="31750">
              <a:solidFill>
                <a:srgbClr val="91A1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3"/>
            <p:cNvSpPr txBox="1"/>
            <p:nvPr/>
          </p:nvSpPr>
          <p:spPr>
            <a:xfrm>
              <a:off x="2115745" y="1538083"/>
              <a:ext cx="2554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91A1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从需求分析到代码实现</a:t>
              </a:r>
              <a:endParaRPr lang="en-US" altLang="zh-CN" sz="1400" dirty="0" smtClean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338749" y="2981816"/>
            <a:ext cx="3737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-200" dirty="0" smtClean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以团队分享网站的搭建为例子</a:t>
            </a:r>
            <a:endParaRPr lang="zh-CN" altLang="en-US" sz="4000" b="1" spc="-200" dirty="0">
              <a:solidFill>
                <a:srgbClr val="91A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钱包"/>
          <p:cNvSpPr>
            <a:spLocks noEditPoints="1"/>
          </p:cNvSpPr>
          <p:nvPr/>
        </p:nvSpPr>
        <p:spPr bwMode="auto">
          <a:xfrm>
            <a:off x="7660667" y="1591871"/>
            <a:ext cx="1001145" cy="1165715"/>
          </a:xfrm>
          <a:custGeom>
            <a:avLst/>
            <a:gdLst>
              <a:gd name="T0" fmla="*/ 10 w 63"/>
              <a:gd name="T1" fmla="*/ 43 h 74"/>
              <a:gd name="T2" fmla="*/ 9 w 63"/>
              <a:gd name="T3" fmla="*/ 46 h 74"/>
              <a:gd name="T4" fmla="*/ 1 w 63"/>
              <a:gd name="T5" fmla="*/ 70 h 74"/>
              <a:gd name="T6" fmla="*/ 63 w 63"/>
              <a:gd name="T7" fmla="*/ 74 h 74"/>
              <a:gd name="T8" fmla="*/ 56 w 63"/>
              <a:gd name="T9" fmla="*/ 68 h 74"/>
              <a:gd name="T10" fmla="*/ 55 w 63"/>
              <a:gd name="T11" fmla="*/ 57 h 74"/>
              <a:gd name="T12" fmla="*/ 52 w 63"/>
              <a:gd name="T13" fmla="*/ 40 h 74"/>
              <a:gd name="T14" fmla="*/ 49 w 63"/>
              <a:gd name="T15" fmla="*/ 37 h 74"/>
              <a:gd name="T16" fmla="*/ 21 w 63"/>
              <a:gd name="T17" fmla="*/ 27 h 74"/>
              <a:gd name="T18" fmla="*/ 32 w 63"/>
              <a:gd name="T19" fmla="*/ 45 h 74"/>
              <a:gd name="T20" fmla="*/ 32 w 63"/>
              <a:gd name="T21" fmla="*/ 42 h 74"/>
              <a:gd name="T22" fmla="*/ 30 w 63"/>
              <a:gd name="T23" fmla="*/ 42 h 74"/>
              <a:gd name="T24" fmla="*/ 30 w 63"/>
              <a:gd name="T25" fmla="*/ 45 h 74"/>
              <a:gd name="T26" fmla="*/ 38 w 63"/>
              <a:gd name="T27" fmla="*/ 50 h 74"/>
              <a:gd name="T28" fmla="*/ 40 w 63"/>
              <a:gd name="T29" fmla="*/ 56 h 74"/>
              <a:gd name="T30" fmla="*/ 33 w 63"/>
              <a:gd name="T31" fmla="*/ 65 h 74"/>
              <a:gd name="T32" fmla="*/ 30 w 63"/>
              <a:gd name="T33" fmla="*/ 67 h 74"/>
              <a:gd name="T34" fmla="*/ 25 w 63"/>
              <a:gd name="T35" fmla="*/ 62 h 74"/>
              <a:gd name="T36" fmla="*/ 23 w 63"/>
              <a:gd name="T37" fmla="*/ 55 h 74"/>
              <a:gd name="T38" fmla="*/ 30 w 63"/>
              <a:gd name="T39" fmla="*/ 56 h 74"/>
              <a:gd name="T40" fmla="*/ 31 w 63"/>
              <a:gd name="T41" fmla="*/ 60 h 74"/>
              <a:gd name="T42" fmla="*/ 32 w 63"/>
              <a:gd name="T43" fmla="*/ 59 h 74"/>
              <a:gd name="T44" fmla="*/ 30 w 63"/>
              <a:gd name="T45" fmla="*/ 53 h 74"/>
              <a:gd name="T46" fmla="*/ 24 w 63"/>
              <a:gd name="T47" fmla="*/ 48 h 74"/>
              <a:gd name="T48" fmla="*/ 25 w 63"/>
              <a:gd name="T49" fmla="*/ 39 h 74"/>
              <a:gd name="T50" fmla="*/ 30 w 63"/>
              <a:gd name="T51" fmla="*/ 35 h 74"/>
              <a:gd name="T52" fmla="*/ 33 w 63"/>
              <a:gd name="T53" fmla="*/ 37 h 74"/>
              <a:gd name="T54" fmla="*/ 39 w 63"/>
              <a:gd name="T55" fmla="*/ 44 h 74"/>
              <a:gd name="T56" fmla="*/ 25 w 63"/>
              <a:gd name="T57" fmla="*/ 19 h 74"/>
              <a:gd name="T58" fmla="*/ 42 w 63"/>
              <a:gd name="T59" fmla="*/ 9 h 74"/>
              <a:gd name="T60" fmla="*/ 34 w 63"/>
              <a:gd name="T61" fmla="*/ 15 h 74"/>
              <a:gd name="T62" fmla="*/ 30 w 63"/>
              <a:gd name="T63" fmla="*/ 2 h 74"/>
              <a:gd name="T64" fmla="*/ 27 w 63"/>
              <a:gd name="T65" fmla="*/ 0 h 74"/>
              <a:gd name="T66" fmla="*/ 25 w 63"/>
              <a:gd name="T67" fmla="*/ 19 h 74"/>
              <a:gd name="T68" fmla="*/ 20 w 63"/>
              <a:gd name="T69" fmla="*/ 23 h 74"/>
              <a:gd name="T70" fmla="*/ 41 w 63"/>
              <a:gd name="T71" fmla="*/ 22 h 74"/>
              <a:gd name="T72" fmla="*/ 41 w 63"/>
              <a:gd name="T73" fmla="*/ 2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" h="74">
                <a:moveTo>
                  <a:pt x="21" y="27"/>
                </a:moveTo>
                <a:cubicBezTo>
                  <a:pt x="17" y="33"/>
                  <a:pt x="13" y="38"/>
                  <a:pt x="10" y="43"/>
                </a:cubicBezTo>
                <a:cubicBezTo>
                  <a:pt x="12" y="45"/>
                  <a:pt x="12" y="45"/>
                  <a:pt x="12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5" y="53"/>
                  <a:pt x="4" y="61"/>
                  <a:pt x="6" y="70"/>
                </a:cubicBezTo>
                <a:cubicBezTo>
                  <a:pt x="4" y="70"/>
                  <a:pt x="3" y="70"/>
                  <a:pt x="1" y="70"/>
                </a:cubicBezTo>
                <a:cubicBezTo>
                  <a:pt x="1" y="72"/>
                  <a:pt x="0" y="73"/>
                  <a:pt x="0" y="74"/>
                </a:cubicBezTo>
                <a:cubicBezTo>
                  <a:pt x="21" y="74"/>
                  <a:pt x="42" y="74"/>
                  <a:pt x="63" y="74"/>
                </a:cubicBezTo>
                <a:cubicBezTo>
                  <a:pt x="62" y="73"/>
                  <a:pt x="62" y="72"/>
                  <a:pt x="61" y="71"/>
                </a:cubicBezTo>
                <a:cubicBezTo>
                  <a:pt x="60" y="70"/>
                  <a:pt x="58" y="69"/>
                  <a:pt x="56" y="68"/>
                </a:cubicBezTo>
                <a:cubicBezTo>
                  <a:pt x="57" y="66"/>
                  <a:pt x="57" y="63"/>
                  <a:pt x="57" y="60"/>
                </a:cubicBezTo>
                <a:cubicBezTo>
                  <a:pt x="55" y="57"/>
                  <a:pt x="55" y="57"/>
                  <a:pt x="55" y="57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0"/>
                  <a:pt x="55" y="45"/>
                  <a:pt x="52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4"/>
                  <a:pt x="44" y="31"/>
                  <a:pt x="40" y="28"/>
                </a:cubicBezTo>
                <a:cubicBezTo>
                  <a:pt x="34" y="28"/>
                  <a:pt x="28" y="28"/>
                  <a:pt x="21" y="27"/>
                </a:cubicBezTo>
                <a:close/>
                <a:moveTo>
                  <a:pt x="39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3"/>
                  <a:pt x="32" y="42"/>
                  <a:pt x="32" y="42"/>
                </a:cubicBezTo>
                <a:cubicBezTo>
                  <a:pt x="32" y="41"/>
                  <a:pt x="32" y="41"/>
                  <a:pt x="31" y="41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2"/>
                  <a:pt x="30" y="42"/>
                  <a:pt x="30" y="43"/>
                </a:cubicBezTo>
                <a:cubicBezTo>
                  <a:pt x="30" y="44"/>
                  <a:pt x="30" y="45"/>
                  <a:pt x="30" y="45"/>
                </a:cubicBezTo>
                <a:cubicBezTo>
                  <a:pt x="31" y="46"/>
                  <a:pt x="32" y="47"/>
                  <a:pt x="34" y="48"/>
                </a:cubicBezTo>
                <a:cubicBezTo>
                  <a:pt x="36" y="49"/>
                  <a:pt x="37" y="50"/>
                  <a:pt x="38" y="50"/>
                </a:cubicBezTo>
                <a:cubicBezTo>
                  <a:pt x="38" y="51"/>
                  <a:pt x="39" y="52"/>
                  <a:pt x="39" y="53"/>
                </a:cubicBezTo>
                <a:cubicBezTo>
                  <a:pt x="40" y="54"/>
                  <a:pt x="40" y="55"/>
                  <a:pt x="40" y="56"/>
                </a:cubicBezTo>
                <a:cubicBezTo>
                  <a:pt x="40" y="59"/>
                  <a:pt x="39" y="61"/>
                  <a:pt x="38" y="62"/>
                </a:cubicBezTo>
                <a:cubicBezTo>
                  <a:pt x="37" y="63"/>
                  <a:pt x="35" y="64"/>
                  <a:pt x="33" y="65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4"/>
                  <a:pt x="30" y="64"/>
                  <a:pt x="30" y="64"/>
                </a:cubicBezTo>
                <a:cubicBezTo>
                  <a:pt x="28" y="64"/>
                  <a:pt x="26" y="64"/>
                  <a:pt x="25" y="62"/>
                </a:cubicBezTo>
                <a:cubicBezTo>
                  <a:pt x="24" y="61"/>
                  <a:pt x="23" y="59"/>
                  <a:pt x="23" y="56"/>
                </a:cubicBezTo>
                <a:cubicBezTo>
                  <a:pt x="23" y="55"/>
                  <a:pt x="23" y="55"/>
                  <a:pt x="23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6"/>
                  <a:pt x="30" y="56"/>
                  <a:pt x="30" y="56"/>
                </a:cubicBezTo>
                <a:cubicBezTo>
                  <a:pt x="30" y="58"/>
                  <a:pt x="30" y="59"/>
                  <a:pt x="30" y="60"/>
                </a:cubicBezTo>
                <a:cubicBezTo>
                  <a:pt x="30" y="60"/>
                  <a:pt x="30" y="60"/>
                  <a:pt x="31" y="60"/>
                </a:cubicBezTo>
                <a:cubicBezTo>
                  <a:pt x="31" y="60"/>
                  <a:pt x="32" y="60"/>
                  <a:pt x="32" y="60"/>
                </a:cubicBezTo>
                <a:cubicBezTo>
                  <a:pt x="32" y="60"/>
                  <a:pt x="32" y="59"/>
                  <a:pt x="32" y="59"/>
                </a:cubicBezTo>
                <a:cubicBezTo>
                  <a:pt x="32" y="57"/>
                  <a:pt x="32" y="56"/>
                  <a:pt x="32" y="55"/>
                </a:cubicBezTo>
                <a:cubicBezTo>
                  <a:pt x="32" y="55"/>
                  <a:pt x="31" y="54"/>
                  <a:pt x="30" y="53"/>
                </a:cubicBezTo>
                <a:cubicBezTo>
                  <a:pt x="28" y="52"/>
                  <a:pt x="26" y="51"/>
                  <a:pt x="26" y="50"/>
                </a:cubicBezTo>
                <a:cubicBezTo>
                  <a:pt x="25" y="50"/>
                  <a:pt x="24" y="49"/>
                  <a:pt x="24" y="48"/>
                </a:cubicBezTo>
                <a:cubicBezTo>
                  <a:pt x="23" y="47"/>
                  <a:pt x="23" y="45"/>
                  <a:pt x="23" y="44"/>
                </a:cubicBezTo>
                <a:cubicBezTo>
                  <a:pt x="23" y="42"/>
                  <a:pt x="23" y="40"/>
                  <a:pt x="25" y="39"/>
                </a:cubicBezTo>
                <a:cubicBezTo>
                  <a:pt x="26" y="38"/>
                  <a:pt x="27" y="37"/>
                  <a:pt x="30" y="37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37"/>
                  <a:pt x="33" y="37"/>
                  <a:pt x="33" y="37"/>
                </a:cubicBezTo>
                <a:cubicBezTo>
                  <a:pt x="35" y="37"/>
                  <a:pt x="36" y="38"/>
                  <a:pt x="38" y="39"/>
                </a:cubicBezTo>
                <a:cubicBezTo>
                  <a:pt x="39" y="40"/>
                  <a:pt x="39" y="42"/>
                  <a:pt x="39" y="44"/>
                </a:cubicBezTo>
                <a:cubicBezTo>
                  <a:pt x="39" y="44"/>
                  <a:pt x="39" y="45"/>
                  <a:pt x="39" y="45"/>
                </a:cubicBezTo>
                <a:close/>
                <a:moveTo>
                  <a:pt x="25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42" y="9"/>
                  <a:pt x="42" y="9"/>
                  <a:pt x="42" y="9"/>
                </a:cubicBezTo>
                <a:cubicBezTo>
                  <a:pt x="35" y="5"/>
                  <a:pt x="35" y="5"/>
                  <a:pt x="35" y="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3"/>
                  <a:pt x="33" y="3"/>
                  <a:pt x="33" y="3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5" y="19"/>
                  <a:pt x="25" y="19"/>
                  <a:pt x="25" y="19"/>
                </a:cubicBezTo>
                <a:close/>
                <a:moveTo>
                  <a:pt x="22" y="25"/>
                </a:moveTo>
                <a:cubicBezTo>
                  <a:pt x="20" y="25"/>
                  <a:pt x="19" y="24"/>
                  <a:pt x="20" y="23"/>
                </a:cubicBezTo>
                <a:cubicBezTo>
                  <a:pt x="20" y="22"/>
                  <a:pt x="21" y="21"/>
                  <a:pt x="22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6"/>
                  <a:pt x="42" y="26"/>
                  <a:pt x="41" y="26"/>
                </a:cubicBezTo>
                <a:lnTo>
                  <a:pt x="22" y="25"/>
                </a:lnTo>
                <a:close/>
              </a:path>
            </a:pathLst>
          </a:custGeom>
          <a:solidFill>
            <a:srgbClr val="91A1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18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661481" y="446831"/>
            <a:ext cx="201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38" y="1031606"/>
            <a:ext cx="2276475" cy="4076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0" name="下箭头 279"/>
          <p:cNvSpPr/>
          <p:nvPr/>
        </p:nvSpPr>
        <p:spPr>
          <a:xfrm>
            <a:off x="10422002" y="2471380"/>
            <a:ext cx="1633410" cy="14786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下次细讲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11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622665" y="794942"/>
            <a:ext cx="345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需求问题的代价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53" y="1360346"/>
            <a:ext cx="7307359" cy="37006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" name="TextBox 276"/>
          <p:cNvSpPr txBox="1"/>
          <p:nvPr/>
        </p:nvSpPr>
        <p:spPr>
          <a:xfrm>
            <a:off x="661480" y="446831"/>
            <a:ext cx="3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为什么要需求分析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0422002" y="2471380"/>
            <a:ext cx="1633410" cy="14786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下次细讲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3668919" y="1963706"/>
            <a:ext cx="5232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下面简单分析一下，详细的需求分析见文档哈。。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02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480" y="446831"/>
            <a:ext cx="742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一句话描述分享系统的项目背景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666" y="1326330"/>
            <a:ext cx="110313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团队目前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由教研室研究僧、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成员、工作室成员组成，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在没有分享系统之前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，有这么一些场景出现在生活中：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团队每周分享之后的文档，需要邮件抄送所有人，收件人一般不会去打开它；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同学都会去咨询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学长某个问题，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学长需要不厌其烦地对这个问题进行解答；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有一些好的资源、心得分享到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群里了，但是又被海量的消息淹没了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总结以上场景，大致有这么一些问题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知识无法沉淀；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问题沟通成本大。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于是乎，萌生了推进做这个项目的想法，期望实现一个团队内部（暂时）使用的分享平台，来满足上述需求。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9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480" y="446831"/>
            <a:ext cx="742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项目重要性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1054" y="134241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有利于团队长期发展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（很多企业或者团队内部都有分享平台）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881054" y="221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80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480" y="446831"/>
            <a:ext cx="742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业务建模、行为建模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2" y="974793"/>
            <a:ext cx="6457950" cy="4086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34" y="2383873"/>
            <a:ext cx="5275778" cy="26771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63525" y="16736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参考书籍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5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701684" y="446830"/>
            <a:ext cx="742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需求分析产出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1" y="1031605"/>
            <a:ext cx="6934200" cy="4095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28716" y="1051533"/>
            <a:ext cx="1436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PRD/UC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481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圆角矩形 141"/>
          <p:cNvSpPr/>
          <p:nvPr/>
        </p:nvSpPr>
        <p:spPr>
          <a:xfrm>
            <a:off x="3642992" y="3623795"/>
            <a:ext cx="5904656" cy="1296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圆角矩形 276"/>
          <p:cNvSpPr/>
          <p:nvPr/>
        </p:nvSpPr>
        <p:spPr>
          <a:xfrm>
            <a:off x="4343372" y="1536970"/>
            <a:ext cx="4630388" cy="20148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圆角矩形 277"/>
          <p:cNvSpPr/>
          <p:nvPr/>
        </p:nvSpPr>
        <p:spPr>
          <a:xfrm>
            <a:off x="3642992" y="91145"/>
            <a:ext cx="5904656" cy="12961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圆角矩形 278"/>
          <p:cNvSpPr/>
          <p:nvPr/>
        </p:nvSpPr>
        <p:spPr>
          <a:xfrm>
            <a:off x="4441819" y="3710958"/>
            <a:ext cx="1224136" cy="560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圆角矩形 279"/>
          <p:cNvSpPr/>
          <p:nvPr/>
        </p:nvSpPr>
        <p:spPr>
          <a:xfrm>
            <a:off x="6163272" y="3710960"/>
            <a:ext cx="1224136" cy="560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缓存服务</a:t>
            </a:r>
          </a:p>
        </p:txBody>
      </p:sp>
      <p:sp>
        <p:nvSpPr>
          <p:cNvPr id="281" name="圆角矩形 280"/>
          <p:cNvSpPr/>
          <p:nvPr/>
        </p:nvSpPr>
        <p:spPr>
          <a:xfrm>
            <a:off x="7747448" y="3720088"/>
            <a:ext cx="1224136" cy="560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搜索服务</a:t>
            </a:r>
          </a:p>
        </p:txBody>
      </p:sp>
      <p:sp>
        <p:nvSpPr>
          <p:cNvPr id="282" name="圆角矩形 281"/>
          <p:cNvSpPr/>
          <p:nvPr/>
        </p:nvSpPr>
        <p:spPr>
          <a:xfrm>
            <a:off x="4553660" y="2422706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圆角矩形 282"/>
          <p:cNvSpPr/>
          <p:nvPr/>
        </p:nvSpPr>
        <p:spPr>
          <a:xfrm>
            <a:off x="6019526" y="2422709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圆角矩形 283"/>
          <p:cNvSpPr/>
          <p:nvPr/>
        </p:nvSpPr>
        <p:spPr>
          <a:xfrm>
            <a:off x="7475720" y="2415956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登陆服务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圆角矩形 286"/>
          <p:cNvSpPr/>
          <p:nvPr/>
        </p:nvSpPr>
        <p:spPr>
          <a:xfrm>
            <a:off x="9619656" y="91145"/>
            <a:ext cx="1152128" cy="48287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4553660" y="1691244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01684" y="446830"/>
            <a:ext cx="742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分享平台架构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圆角矩形 289"/>
          <p:cNvSpPr/>
          <p:nvPr/>
        </p:nvSpPr>
        <p:spPr>
          <a:xfrm>
            <a:off x="6019526" y="1686633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圆角矩形 290"/>
          <p:cNvSpPr/>
          <p:nvPr/>
        </p:nvSpPr>
        <p:spPr>
          <a:xfrm>
            <a:off x="7453883" y="1691244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圆角矩形 292"/>
          <p:cNvSpPr/>
          <p:nvPr/>
        </p:nvSpPr>
        <p:spPr>
          <a:xfrm>
            <a:off x="6019526" y="302517"/>
            <a:ext cx="1224136" cy="560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80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01684" y="446830"/>
            <a:ext cx="323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04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78"/>
          <p:cNvGrpSpPr>
            <a:grpSpLocks noChangeAspect="1"/>
          </p:cNvGrpSpPr>
          <p:nvPr/>
        </p:nvGrpSpPr>
        <p:grpSpPr bwMode="auto">
          <a:xfrm>
            <a:off x="0" y="1"/>
            <a:ext cx="2629576" cy="2661450"/>
            <a:chOff x="-343" y="1712"/>
            <a:chExt cx="330" cy="334"/>
          </a:xfrm>
        </p:grpSpPr>
        <p:sp>
          <p:nvSpPr>
            <p:cNvPr id="226" name="Rectangle 80"/>
            <p:cNvSpPr>
              <a:spLocks noChangeArrowheads="1"/>
            </p:cNvSpPr>
            <p:nvPr/>
          </p:nvSpPr>
          <p:spPr bwMode="auto">
            <a:xfrm>
              <a:off x="-296" y="1950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81"/>
            <p:cNvSpPr>
              <a:spLocks noChangeArrowheads="1"/>
            </p:cNvSpPr>
            <p:nvPr/>
          </p:nvSpPr>
          <p:spPr bwMode="auto">
            <a:xfrm>
              <a:off x="-343" y="199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86"/>
            <p:cNvSpPr>
              <a:spLocks noChangeArrowheads="1"/>
            </p:cNvSpPr>
            <p:nvPr/>
          </p:nvSpPr>
          <p:spPr bwMode="auto">
            <a:xfrm>
              <a:off x="-343" y="1950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90"/>
            <p:cNvSpPr>
              <a:spLocks noChangeArrowheads="1"/>
            </p:cNvSpPr>
            <p:nvPr/>
          </p:nvSpPr>
          <p:spPr bwMode="auto">
            <a:xfrm>
              <a:off x="-249" y="1808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91"/>
            <p:cNvSpPr>
              <a:spLocks noChangeArrowheads="1"/>
            </p:cNvSpPr>
            <p:nvPr/>
          </p:nvSpPr>
          <p:spPr bwMode="auto">
            <a:xfrm>
              <a:off x="-248" y="1903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92"/>
            <p:cNvSpPr>
              <a:spLocks noChangeArrowheads="1"/>
            </p:cNvSpPr>
            <p:nvPr/>
          </p:nvSpPr>
          <p:spPr bwMode="auto">
            <a:xfrm>
              <a:off x="-296" y="1903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93"/>
            <p:cNvSpPr>
              <a:spLocks noChangeArrowheads="1"/>
            </p:cNvSpPr>
            <p:nvPr/>
          </p:nvSpPr>
          <p:spPr bwMode="auto">
            <a:xfrm>
              <a:off x="-343" y="1903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97"/>
            <p:cNvSpPr>
              <a:spLocks noChangeArrowheads="1"/>
            </p:cNvSpPr>
            <p:nvPr/>
          </p:nvSpPr>
          <p:spPr bwMode="auto">
            <a:xfrm>
              <a:off x="-201" y="185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98"/>
            <p:cNvSpPr>
              <a:spLocks noChangeArrowheads="1"/>
            </p:cNvSpPr>
            <p:nvPr/>
          </p:nvSpPr>
          <p:spPr bwMode="auto">
            <a:xfrm>
              <a:off x="-248" y="185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99"/>
            <p:cNvSpPr>
              <a:spLocks noChangeArrowheads="1"/>
            </p:cNvSpPr>
            <p:nvPr/>
          </p:nvSpPr>
          <p:spPr bwMode="auto">
            <a:xfrm>
              <a:off x="-296" y="185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100"/>
            <p:cNvSpPr>
              <a:spLocks noChangeArrowheads="1"/>
            </p:cNvSpPr>
            <p:nvPr/>
          </p:nvSpPr>
          <p:spPr bwMode="auto">
            <a:xfrm>
              <a:off x="-343" y="185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103"/>
            <p:cNvSpPr>
              <a:spLocks noChangeArrowheads="1"/>
            </p:cNvSpPr>
            <p:nvPr/>
          </p:nvSpPr>
          <p:spPr bwMode="auto">
            <a:xfrm>
              <a:off x="-153" y="1808"/>
              <a:ext cx="45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104"/>
            <p:cNvSpPr>
              <a:spLocks noChangeArrowheads="1"/>
            </p:cNvSpPr>
            <p:nvPr/>
          </p:nvSpPr>
          <p:spPr bwMode="auto">
            <a:xfrm>
              <a:off x="-201" y="180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106"/>
            <p:cNvSpPr>
              <a:spLocks noChangeArrowheads="1"/>
            </p:cNvSpPr>
            <p:nvPr/>
          </p:nvSpPr>
          <p:spPr bwMode="auto">
            <a:xfrm>
              <a:off x="-296" y="1808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107"/>
            <p:cNvSpPr>
              <a:spLocks noChangeArrowheads="1"/>
            </p:cNvSpPr>
            <p:nvPr/>
          </p:nvSpPr>
          <p:spPr bwMode="auto">
            <a:xfrm>
              <a:off x="-343" y="180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109"/>
            <p:cNvSpPr>
              <a:spLocks noChangeArrowheads="1"/>
            </p:cNvSpPr>
            <p:nvPr/>
          </p:nvSpPr>
          <p:spPr bwMode="auto">
            <a:xfrm>
              <a:off x="-108" y="1760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110"/>
            <p:cNvSpPr>
              <a:spLocks noChangeArrowheads="1"/>
            </p:cNvSpPr>
            <p:nvPr/>
          </p:nvSpPr>
          <p:spPr bwMode="auto">
            <a:xfrm>
              <a:off x="-153" y="1760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111"/>
            <p:cNvSpPr>
              <a:spLocks noChangeArrowheads="1"/>
            </p:cNvSpPr>
            <p:nvPr/>
          </p:nvSpPr>
          <p:spPr bwMode="auto">
            <a:xfrm>
              <a:off x="-201" y="1760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112"/>
            <p:cNvSpPr>
              <a:spLocks noChangeArrowheads="1"/>
            </p:cNvSpPr>
            <p:nvPr/>
          </p:nvSpPr>
          <p:spPr bwMode="auto">
            <a:xfrm>
              <a:off x="-248" y="1760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113"/>
            <p:cNvSpPr>
              <a:spLocks noChangeArrowheads="1"/>
            </p:cNvSpPr>
            <p:nvPr/>
          </p:nvSpPr>
          <p:spPr bwMode="auto">
            <a:xfrm>
              <a:off x="-296" y="1760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114"/>
            <p:cNvSpPr>
              <a:spLocks noChangeArrowheads="1"/>
            </p:cNvSpPr>
            <p:nvPr/>
          </p:nvSpPr>
          <p:spPr bwMode="auto">
            <a:xfrm>
              <a:off x="-343" y="1760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115"/>
            <p:cNvSpPr>
              <a:spLocks noChangeArrowheads="1"/>
            </p:cNvSpPr>
            <p:nvPr/>
          </p:nvSpPr>
          <p:spPr bwMode="auto">
            <a:xfrm>
              <a:off x="-61" y="1712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116"/>
            <p:cNvSpPr>
              <a:spLocks noChangeArrowheads="1"/>
            </p:cNvSpPr>
            <p:nvPr/>
          </p:nvSpPr>
          <p:spPr bwMode="auto">
            <a:xfrm>
              <a:off x="-108" y="1712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117"/>
            <p:cNvSpPr>
              <a:spLocks noChangeArrowheads="1"/>
            </p:cNvSpPr>
            <p:nvPr/>
          </p:nvSpPr>
          <p:spPr bwMode="auto">
            <a:xfrm>
              <a:off x="-153" y="1712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118"/>
            <p:cNvSpPr>
              <a:spLocks noChangeArrowheads="1"/>
            </p:cNvSpPr>
            <p:nvPr/>
          </p:nvSpPr>
          <p:spPr bwMode="auto">
            <a:xfrm>
              <a:off x="-201" y="1712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119"/>
            <p:cNvSpPr>
              <a:spLocks noChangeArrowheads="1"/>
            </p:cNvSpPr>
            <p:nvPr/>
          </p:nvSpPr>
          <p:spPr bwMode="auto">
            <a:xfrm>
              <a:off x="-248" y="1712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120"/>
            <p:cNvSpPr>
              <a:spLocks noChangeArrowheads="1"/>
            </p:cNvSpPr>
            <p:nvPr/>
          </p:nvSpPr>
          <p:spPr bwMode="auto">
            <a:xfrm>
              <a:off x="-296" y="1712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121"/>
            <p:cNvSpPr>
              <a:spLocks noChangeArrowheads="1"/>
            </p:cNvSpPr>
            <p:nvPr/>
          </p:nvSpPr>
          <p:spPr bwMode="auto">
            <a:xfrm>
              <a:off x="-343" y="1712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0" name="表" hidden="1"/>
          <p:cNvGrpSpPr>
            <a:grpSpLocks/>
          </p:cNvGrpSpPr>
          <p:nvPr/>
        </p:nvGrpSpPr>
        <p:grpSpPr bwMode="auto">
          <a:xfrm>
            <a:off x="1871005" y="1345965"/>
            <a:ext cx="3136701" cy="2091776"/>
            <a:chOff x="1017" y="1216"/>
            <a:chExt cx="3680" cy="2172"/>
          </a:xfrm>
          <a:solidFill>
            <a:srgbClr val="464646"/>
          </a:solidFill>
        </p:grpSpPr>
        <p:sp>
          <p:nvSpPr>
            <p:cNvPr id="281" name="Line 4"/>
            <p:cNvSpPr>
              <a:spLocks noChangeShapeType="1"/>
            </p:cNvSpPr>
            <p:nvPr/>
          </p:nvSpPr>
          <p:spPr bwMode="auto">
            <a:xfrm flipV="1">
              <a:off x="1063" y="1216"/>
              <a:ext cx="0" cy="1911"/>
            </a:xfrm>
            <a:prstGeom prst="line">
              <a:avLst/>
            </a:prstGeom>
            <a:grpFill/>
            <a:ln w="6350">
              <a:solidFill>
                <a:srgbClr val="643A15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Line 5"/>
            <p:cNvSpPr>
              <a:spLocks noChangeShapeType="1"/>
            </p:cNvSpPr>
            <p:nvPr/>
          </p:nvSpPr>
          <p:spPr bwMode="auto">
            <a:xfrm>
              <a:off x="1063" y="3127"/>
              <a:ext cx="3634" cy="0"/>
            </a:xfrm>
            <a:prstGeom prst="line">
              <a:avLst/>
            </a:prstGeom>
            <a:grpFill/>
            <a:ln w="6350">
              <a:solidFill>
                <a:srgbClr val="643A15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6"/>
            <p:cNvSpPr>
              <a:spLocks noChangeShapeType="1"/>
            </p:cNvSpPr>
            <p:nvPr/>
          </p:nvSpPr>
          <p:spPr bwMode="auto">
            <a:xfrm flipV="1">
              <a:off x="1185" y="1255"/>
              <a:ext cx="3396" cy="856"/>
            </a:xfrm>
            <a:prstGeom prst="line">
              <a:avLst/>
            </a:prstGeom>
            <a:grpFill/>
            <a:ln w="6350">
              <a:solidFill>
                <a:srgbClr val="643A15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Freeform 7"/>
            <p:cNvSpPr>
              <a:spLocks/>
            </p:cNvSpPr>
            <p:nvPr/>
          </p:nvSpPr>
          <p:spPr bwMode="auto">
            <a:xfrm flipV="1">
              <a:off x="1322" y="2121"/>
              <a:ext cx="779" cy="766"/>
            </a:xfrm>
            <a:custGeom>
              <a:avLst/>
              <a:gdLst>
                <a:gd name="T0" fmla="*/ 1607001516 w 1041"/>
                <a:gd name="T1" fmla="*/ 0 h 929"/>
                <a:gd name="T2" fmla="*/ 1607001516 w 1041"/>
                <a:gd name="T3" fmla="*/ 1770690689 h 929"/>
                <a:gd name="T4" fmla="*/ 1607001516 w 1041"/>
                <a:gd name="T5" fmla="*/ 1770690689 h 929"/>
                <a:gd name="T6" fmla="*/ 1607001516 w 1041"/>
                <a:gd name="T7" fmla="*/ 1770690689 h 929"/>
                <a:gd name="T8" fmla="*/ 0 w 1041"/>
                <a:gd name="T9" fmla="*/ 1770690689 h 929"/>
                <a:gd name="T10" fmla="*/ 1607001516 w 1041"/>
                <a:gd name="T11" fmla="*/ 1770690689 h 929"/>
                <a:gd name="T12" fmla="*/ 1607001516 w 1041"/>
                <a:gd name="T13" fmla="*/ 0 h 929"/>
                <a:gd name="T14" fmla="*/ 1607001516 w 1041"/>
                <a:gd name="T15" fmla="*/ 0 h 9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1"/>
                <a:gd name="T25" fmla="*/ 0 h 929"/>
                <a:gd name="T26" fmla="*/ 1041 w 1041"/>
                <a:gd name="T27" fmla="*/ 929 h 9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1" h="929">
                  <a:moveTo>
                    <a:pt x="810" y="0"/>
                  </a:moveTo>
                  <a:lnTo>
                    <a:pt x="810" y="714"/>
                  </a:lnTo>
                  <a:lnTo>
                    <a:pt x="1040" y="714"/>
                  </a:lnTo>
                  <a:lnTo>
                    <a:pt x="524" y="928"/>
                  </a:lnTo>
                  <a:lnTo>
                    <a:pt x="0" y="714"/>
                  </a:lnTo>
                  <a:lnTo>
                    <a:pt x="230" y="714"/>
                  </a:lnTo>
                  <a:lnTo>
                    <a:pt x="230" y="0"/>
                  </a:lnTo>
                  <a:lnTo>
                    <a:pt x="810" y="0"/>
                  </a:lnTo>
                </a:path>
              </a:pathLst>
            </a:cu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5" name="Freeform 8"/>
            <p:cNvSpPr>
              <a:spLocks/>
            </p:cNvSpPr>
            <p:nvPr/>
          </p:nvSpPr>
          <p:spPr bwMode="auto">
            <a:xfrm flipV="1">
              <a:off x="2518" y="1838"/>
              <a:ext cx="779" cy="1049"/>
            </a:xfrm>
            <a:custGeom>
              <a:avLst/>
              <a:gdLst>
                <a:gd name="T0" fmla="*/ 1607001516 w 1041"/>
                <a:gd name="T1" fmla="*/ 0 h 1273"/>
                <a:gd name="T2" fmla="*/ 1607001516 w 1041"/>
                <a:gd name="T3" fmla="*/ 1769606399 h 1273"/>
                <a:gd name="T4" fmla="*/ 1607001516 w 1041"/>
                <a:gd name="T5" fmla="*/ 1769606399 h 1273"/>
                <a:gd name="T6" fmla="*/ 1607001516 w 1041"/>
                <a:gd name="T7" fmla="*/ 1769606399 h 1273"/>
                <a:gd name="T8" fmla="*/ 0 w 1041"/>
                <a:gd name="T9" fmla="*/ 1769606399 h 1273"/>
                <a:gd name="T10" fmla="*/ 1607001516 w 1041"/>
                <a:gd name="T11" fmla="*/ 1769606399 h 1273"/>
                <a:gd name="T12" fmla="*/ 1607001516 w 1041"/>
                <a:gd name="T13" fmla="*/ 0 h 1273"/>
                <a:gd name="T14" fmla="*/ 1607001516 w 1041"/>
                <a:gd name="T15" fmla="*/ 0 h 12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1"/>
                <a:gd name="T25" fmla="*/ 0 h 1273"/>
                <a:gd name="T26" fmla="*/ 1041 w 1041"/>
                <a:gd name="T27" fmla="*/ 1273 h 12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1" h="1273">
                  <a:moveTo>
                    <a:pt x="810" y="0"/>
                  </a:moveTo>
                  <a:lnTo>
                    <a:pt x="810" y="1057"/>
                  </a:lnTo>
                  <a:lnTo>
                    <a:pt x="1040" y="1057"/>
                  </a:lnTo>
                  <a:lnTo>
                    <a:pt x="524" y="1272"/>
                  </a:lnTo>
                  <a:lnTo>
                    <a:pt x="0" y="1057"/>
                  </a:lnTo>
                  <a:lnTo>
                    <a:pt x="238" y="1057"/>
                  </a:lnTo>
                  <a:lnTo>
                    <a:pt x="238" y="0"/>
                  </a:lnTo>
                  <a:lnTo>
                    <a:pt x="810" y="0"/>
                  </a:lnTo>
                </a:path>
              </a:pathLst>
            </a:cu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6" name="Freeform 9"/>
            <p:cNvSpPr>
              <a:spLocks/>
            </p:cNvSpPr>
            <p:nvPr/>
          </p:nvSpPr>
          <p:spPr bwMode="auto">
            <a:xfrm flipV="1">
              <a:off x="3690" y="1548"/>
              <a:ext cx="773" cy="1339"/>
            </a:xfrm>
            <a:custGeom>
              <a:avLst/>
              <a:gdLst>
                <a:gd name="T0" fmla="*/ 1606973552 w 1033"/>
                <a:gd name="T1" fmla="*/ 0 h 1625"/>
                <a:gd name="T2" fmla="*/ 1606973552 w 1033"/>
                <a:gd name="T3" fmla="*/ 1769525572 h 1625"/>
                <a:gd name="T4" fmla="*/ 1606973552 w 1033"/>
                <a:gd name="T5" fmla="*/ 1769525572 h 1625"/>
                <a:gd name="T6" fmla="*/ 1606973552 w 1033"/>
                <a:gd name="T7" fmla="*/ 1769525572 h 1625"/>
                <a:gd name="T8" fmla="*/ 0 w 1033"/>
                <a:gd name="T9" fmla="*/ 1769525572 h 1625"/>
                <a:gd name="T10" fmla="*/ 1606973552 w 1033"/>
                <a:gd name="T11" fmla="*/ 1769525572 h 1625"/>
                <a:gd name="T12" fmla="*/ 1606973552 w 1033"/>
                <a:gd name="T13" fmla="*/ 0 h 1625"/>
                <a:gd name="T14" fmla="*/ 1606973552 w 1033"/>
                <a:gd name="T15" fmla="*/ 0 h 16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3"/>
                <a:gd name="T25" fmla="*/ 0 h 1625"/>
                <a:gd name="T26" fmla="*/ 1033 w 1033"/>
                <a:gd name="T27" fmla="*/ 1625 h 16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3" h="1625">
                  <a:moveTo>
                    <a:pt x="802" y="0"/>
                  </a:moveTo>
                  <a:lnTo>
                    <a:pt x="802" y="1409"/>
                  </a:lnTo>
                  <a:lnTo>
                    <a:pt x="1032" y="1409"/>
                  </a:lnTo>
                  <a:lnTo>
                    <a:pt x="516" y="1624"/>
                  </a:lnTo>
                  <a:lnTo>
                    <a:pt x="0" y="1409"/>
                  </a:lnTo>
                  <a:lnTo>
                    <a:pt x="230" y="1409"/>
                  </a:lnTo>
                  <a:lnTo>
                    <a:pt x="230" y="0"/>
                  </a:lnTo>
                  <a:lnTo>
                    <a:pt x="802" y="0"/>
                  </a:lnTo>
                </a:path>
              </a:pathLst>
            </a:cu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7" name="Text Box 10"/>
            <p:cNvSpPr txBox="1">
              <a:spLocks noChangeArrowheads="1"/>
            </p:cNvSpPr>
            <p:nvPr/>
          </p:nvSpPr>
          <p:spPr bwMode="auto">
            <a:xfrm>
              <a:off x="1017" y="3203"/>
              <a:ext cx="1296" cy="1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 dirty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</a:p>
          </p:txBody>
        </p:sp>
        <p:sp>
          <p:nvSpPr>
            <p:cNvPr id="288" name="Text Box 11"/>
            <p:cNvSpPr txBox="1">
              <a:spLocks noChangeArrowheads="1"/>
            </p:cNvSpPr>
            <p:nvPr/>
          </p:nvSpPr>
          <p:spPr bwMode="auto">
            <a:xfrm>
              <a:off x="3410" y="3203"/>
              <a:ext cx="1241" cy="1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 dirty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</a:p>
          </p:txBody>
        </p:sp>
        <p:sp>
          <p:nvSpPr>
            <p:cNvPr id="289" name="Text Box 12"/>
            <p:cNvSpPr txBox="1">
              <a:spLocks noChangeArrowheads="1"/>
            </p:cNvSpPr>
            <p:nvPr/>
          </p:nvSpPr>
          <p:spPr bwMode="auto">
            <a:xfrm>
              <a:off x="2313" y="3203"/>
              <a:ext cx="1097" cy="1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b="1" dirty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5540565" y="2749565"/>
            <a:ext cx="5387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实现聊天室的基本功能，即连上服务端的用户，可以发送出来的消息；发送出来的消息能够被其他所有已经连上服务器的用户所接收。</a:t>
            </a:r>
            <a:endParaRPr lang="en-US" altLang="zh-CN" sz="2000" dirty="0">
              <a:solidFill>
                <a:srgbClr val="643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9" name="组合 308"/>
          <p:cNvGrpSpPr/>
          <p:nvPr/>
        </p:nvGrpSpPr>
        <p:grpSpPr>
          <a:xfrm>
            <a:off x="940273" y="4560170"/>
            <a:ext cx="3743721" cy="1488920"/>
            <a:chOff x="574298" y="3362384"/>
            <a:chExt cx="3743721" cy="1488920"/>
          </a:xfrm>
        </p:grpSpPr>
        <p:grpSp>
          <p:nvGrpSpPr>
            <p:cNvPr id="296" name="1"/>
            <p:cNvGrpSpPr/>
            <p:nvPr/>
          </p:nvGrpSpPr>
          <p:grpSpPr>
            <a:xfrm>
              <a:off x="574298" y="3390235"/>
              <a:ext cx="871730" cy="1461069"/>
              <a:chOff x="6852876" y="0"/>
              <a:chExt cx="1088557" cy="1824483"/>
            </a:xfrm>
          </p:grpSpPr>
          <p:sp>
            <p:nvSpPr>
              <p:cNvPr id="297" name="Rectangle 773"/>
              <p:cNvSpPr>
                <a:spLocks noChangeArrowheads="1"/>
              </p:cNvSpPr>
              <p:nvPr/>
            </p:nvSpPr>
            <p:spPr bwMode="auto">
              <a:xfrm>
                <a:off x="7581136" y="1464186"/>
                <a:ext cx="360297" cy="36029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Rectangle 774"/>
              <p:cNvSpPr>
                <a:spLocks noChangeArrowheads="1"/>
              </p:cNvSpPr>
              <p:nvPr/>
            </p:nvSpPr>
            <p:spPr bwMode="auto">
              <a:xfrm>
                <a:off x="7213173" y="1464186"/>
                <a:ext cx="367963" cy="36029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Rectangle 775"/>
              <p:cNvSpPr>
                <a:spLocks noChangeArrowheads="1"/>
              </p:cNvSpPr>
              <p:nvPr/>
            </p:nvSpPr>
            <p:spPr bwMode="auto">
              <a:xfrm>
                <a:off x="6852876" y="146418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Rectangle 808"/>
              <p:cNvSpPr>
                <a:spLocks noChangeArrowheads="1"/>
              </p:cNvSpPr>
              <p:nvPr/>
            </p:nvSpPr>
            <p:spPr bwMode="auto">
              <a:xfrm>
                <a:off x="7213173" y="1096223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Rectangle 842"/>
              <p:cNvSpPr>
                <a:spLocks noChangeArrowheads="1"/>
              </p:cNvSpPr>
              <p:nvPr/>
            </p:nvSpPr>
            <p:spPr bwMode="auto">
              <a:xfrm>
                <a:off x="7213173" y="735926"/>
                <a:ext cx="367963" cy="36029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Rectangle 877"/>
              <p:cNvSpPr>
                <a:spLocks noChangeArrowheads="1"/>
              </p:cNvSpPr>
              <p:nvPr/>
            </p:nvSpPr>
            <p:spPr bwMode="auto">
              <a:xfrm>
                <a:off x="7213173" y="367963"/>
                <a:ext cx="367963" cy="367963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Rectangle 911"/>
              <p:cNvSpPr>
                <a:spLocks noChangeArrowheads="1"/>
              </p:cNvSpPr>
              <p:nvPr/>
            </p:nvSpPr>
            <p:spPr bwMode="auto">
              <a:xfrm>
                <a:off x="7213173" y="0"/>
                <a:ext cx="367963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Rectangle 912"/>
              <p:cNvSpPr>
                <a:spLocks noChangeArrowheads="1"/>
              </p:cNvSpPr>
              <p:nvPr/>
            </p:nvSpPr>
            <p:spPr bwMode="auto">
              <a:xfrm>
                <a:off x="6852876" y="0"/>
                <a:ext cx="360297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5" name="part 1"/>
            <p:cNvSpPr txBox="1"/>
            <p:nvPr/>
          </p:nvSpPr>
          <p:spPr>
            <a:xfrm>
              <a:off x="1705153" y="3362384"/>
              <a:ext cx="1705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聊天室</a:t>
              </a:r>
              <a:endParaRPr lang="zh-CN" altLang="en-US" sz="3200" b="1" dirty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6" name="直接连接符 1"/>
            <p:cNvCxnSpPr/>
            <p:nvPr/>
          </p:nvCxnSpPr>
          <p:spPr>
            <a:xfrm>
              <a:off x="1645073" y="3390235"/>
              <a:ext cx="0" cy="1461069"/>
            </a:xfrm>
            <a:prstGeom prst="line">
              <a:avLst/>
            </a:prstGeom>
            <a:ln w="31750">
              <a:solidFill>
                <a:srgbClr val="643A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文本框 1"/>
            <p:cNvSpPr txBox="1"/>
            <p:nvPr/>
          </p:nvSpPr>
          <p:spPr>
            <a:xfrm>
              <a:off x="1763513" y="4048245"/>
              <a:ext cx="2554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643A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小伙伴的实现</a:t>
              </a:r>
              <a:endParaRPr lang="en-US" altLang="zh-CN" sz="1400" dirty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5" name="文本框 314"/>
          <p:cNvSpPr txBox="1"/>
          <p:nvPr/>
        </p:nvSpPr>
        <p:spPr>
          <a:xfrm>
            <a:off x="7342143" y="2028230"/>
            <a:ext cx="135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-200" dirty="0" smtClean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4000" b="1" spc="-200" dirty="0">
              <a:solidFill>
                <a:srgbClr val="643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Freeform 133"/>
          <p:cNvSpPr>
            <a:spLocks noEditPoints="1"/>
          </p:cNvSpPr>
          <p:nvPr/>
        </p:nvSpPr>
        <p:spPr bwMode="auto">
          <a:xfrm>
            <a:off x="7437438" y="1210688"/>
            <a:ext cx="1163638" cy="7747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643A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6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315" grpId="0"/>
      <p:bldP spid="3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0" y="758756"/>
            <a:ext cx="7925721" cy="430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701684" y="446830"/>
            <a:ext cx="323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举个栗子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80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/>
          <p:cNvSpPr txBox="1"/>
          <p:nvPr/>
        </p:nvSpPr>
        <p:spPr>
          <a:xfrm>
            <a:off x="701684" y="446830"/>
            <a:ext cx="215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举个栗子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18" y="-38996"/>
            <a:ext cx="8689058" cy="694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9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>
            <a:grpSpLocks noChangeAspect="1"/>
          </p:cNvGrpSpPr>
          <p:nvPr/>
        </p:nvGrpSpPr>
        <p:grpSpPr bwMode="auto">
          <a:xfrm rot="10800000">
            <a:off x="9562424" y="4196550"/>
            <a:ext cx="2629576" cy="2661450"/>
            <a:chOff x="-343" y="1712"/>
            <a:chExt cx="330" cy="334"/>
          </a:xfrm>
        </p:grpSpPr>
        <p:sp>
          <p:nvSpPr>
            <p:cNvPr id="3" name="Rectangle 80"/>
            <p:cNvSpPr>
              <a:spLocks noChangeArrowheads="1"/>
            </p:cNvSpPr>
            <p:nvPr/>
          </p:nvSpPr>
          <p:spPr bwMode="auto">
            <a:xfrm>
              <a:off x="-296" y="1950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81"/>
            <p:cNvSpPr>
              <a:spLocks noChangeArrowheads="1"/>
            </p:cNvSpPr>
            <p:nvPr/>
          </p:nvSpPr>
          <p:spPr bwMode="auto">
            <a:xfrm>
              <a:off x="-343" y="199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86"/>
            <p:cNvSpPr>
              <a:spLocks noChangeArrowheads="1"/>
            </p:cNvSpPr>
            <p:nvPr/>
          </p:nvSpPr>
          <p:spPr bwMode="auto">
            <a:xfrm>
              <a:off x="-343" y="1950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90"/>
            <p:cNvSpPr>
              <a:spLocks noChangeArrowheads="1"/>
            </p:cNvSpPr>
            <p:nvPr/>
          </p:nvSpPr>
          <p:spPr bwMode="auto">
            <a:xfrm>
              <a:off x="-249" y="1808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91"/>
            <p:cNvSpPr>
              <a:spLocks noChangeArrowheads="1"/>
            </p:cNvSpPr>
            <p:nvPr/>
          </p:nvSpPr>
          <p:spPr bwMode="auto">
            <a:xfrm>
              <a:off x="-248" y="1903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92"/>
            <p:cNvSpPr>
              <a:spLocks noChangeArrowheads="1"/>
            </p:cNvSpPr>
            <p:nvPr/>
          </p:nvSpPr>
          <p:spPr bwMode="auto">
            <a:xfrm>
              <a:off x="-296" y="1903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93"/>
            <p:cNvSpPr>
              <a:spLocks noChangeArrowheads="1"/>
            </p:cNvSpPr>
            <p:nvPr/>
          </p:nvSpPr>
          <p:spPr bwMode="auto">
            <a:xfrm>
              <a:off x="-343" y="1903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97"/>
            <p:cNvSpPr>
              <a:spLocks noChangeArrowheads="1"/>
            </p:cNvSpPr>
            <p:nvPr/>
          </p:nvSpPr>
          <p:spPr bwMode="auto">
            <a:xfrm>
              <a:off x="-201" y="185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8"/>
            <p:cNvSpPr>
              <a:spLocks noChangeArrowheads="1"/>
            </p:cNvSpPr>
            <p:nvPr/>
          </p:nvSpPr>
          <p:spPr bwMode="auto">
            <a:xfrm>
              <a:off x="-248" y="185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99"/>
            <p:cNvSpPr>
              <a:spLocks noChangeArrowheads="1"/>
            </p:cNvSpPr>
            <p:nvPr/>
          </p:nvSpPr>
          <p:spPr bwMode="auto">
            <a:xfrm>
              <a:off x="-296" y="185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00"/>
            <p:cNvSpPr>
              <a:spLocks noChangeArrowheads="1"/>
            </p:cNvSpPr>
            <p:nvPr/>
          </p:nvSpPr>
          <p:spPr bwMode="auto">
            <a:xfrm>
              <a:off x="-343" y="185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03"/>
            <p:cNvSpPr>
              <a:spLocks noChangeArrowheads="1"/>
            </p:cNvSpPr>
            <p:nvPr/>
          </p:nvSpPr>
          <p:spPr bwMode="auto">
            <a:xfrm>
              <a:off x="-153" y="1808"/>
              <a:ext cx="45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04"/>
            <p:cNvSpPr>
              <a:spLocks noChangeArrowheads="1"/>
            </p:cNvSpPr>
            <p:nvPr/>
          </p:nvSpPr>
          <p:spPr bwMode="auto">
            <a:xfrm>
              <a:off x="-201" y="180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06"/>
            <p:cNvSpPr>
              <a:spLocks noChangeArrowheads="1"/>
            </p:cNvSpPr>
            <p:nvPr/>
          </p:nvSpPr>
          <p:spPr bwMode="auto">
            <a:xfrm>
              <a:off x="-296" y="1808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07"/>
            <p:cNvSpPr>
              <a:spLocks noChangeArrowheads="1"/>
            </p:cNvSpPr>
            <p:nvPr/>
          </p:nvSpPr>
          <p:spPr bwMode="auto">
            <a:xfrm>
              <a:off x="-343" y="180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09"/>
            <p:cNvSpPr>
              <a:spLocks noChangeArrowheads="1"/>
            </p:cNvSpPr>
            <p:nvPr/>
          </p:nvSpPr>
          <p:spPr bwMode="auto">
            <a:xfrm>
              <a:off x="-108" y="1760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-153" y="1760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11"/>
            <p:cNvSpPr>
              <a:spLocks noChangeArrowheads="1"/>
            </p:cNvSpPr>
            <p:nvPr/>
          </p:nvSpPr>
          <p:spPr bwMode="auto">
            <a:xfrm>
              <a:off x="-201" y="1760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12"/>
            <p:cNvSpPr>
              <a:spLocks noChangeArrowheads="1"/>
            </p:cNvSpPr>
            <p:nvPr/>
          </p:nvSpPr>
          <p:spPr bwMode="auto">
            <a:xfrm>
              <a:off x="-248" y="1760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13"/>
            <p:cNvSpPr>
              <a:spLocks noChangeArrowheads="1"/>
            </p:cNvSpPr>
            <p:nvPr/>
          </p:nvSpPr>
          <p:spPr bwMode="auto">
            <a:xfrm>
              <a:off x="-296" y="1760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14"/>
            <p:cNvSpPr>
              <a:spLocks noChangeArrowheads="1"/>
            </p:cNvSpPr>
            <p:nvPr/>
          </p:nvSpPr>
          <p:spPr bwMode="auto">
            <a:xfrm>
              <a:off x="-343" y="1760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115"/>
            <p:cNvSpPr>
              <a:spLocks noChangeArrowheads="1"/>
            </p:cNvSpPr>
            <p:nvPr/>
          </p:nvSpPr>
          <p:spPr bwMode="auto">
            <a:xfrm>
              <a:off x="-61" y="1712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6"/>
            <p:cNvSpPr>
              <a:spLocks noChangeArrowheads="1"/>
            </p:cNvSpPr>
            <p:nvPr/>
          </p:nvSpPr>
          <p:spPr bwMode="auto">
            <a:xfrm>
              <a:off x="-108" y="1712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17"/>
            <p:cNvSpPr>
              <a:spLocks noChangeArrowheads="1"/>
            </p:cNvSpPr>
            <p:nvPr/>
          </p:nvSpPr>
          <p:spPr bwMode="auto">
            <a:xfrm>
              <a:off x="-153" y="1712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18"/>
            <p:cNvSpPr>
              <a:spLocks noChangeArrowheads="1"/>
            </p:cNvSpPr>
            <p:nvPr/>
          </p:nvSpPr>
          <p:spPr bwMode="auto">
            <a:xfrm>
              <a:off x="-201" y="1712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19"/>
            <p:cNvSpPr>
              <a:spLocks noChangeArrowheads="1"/>
            </p:cNvSpPr>
            <p:nvPr/>
          </p:nvSpPr>
          <p:spPr bwMode="auto">
            <a:xfrm>
              <a:off x="-248" y="1712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20"/>
            <p:cNvSpPr>
              <a:spLocks noChangeArrowheads="1"/>
            </p:cNvSpPr>
            <p:nvPr/>
          </p:nvSpPr>
          <p:spPr bwMode="auto">
            <a:xfrm>
              <a:off x="-296" y="1712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21"/>
            <p:cNvSpPr>
              <a:spLocks noChangeArrowheads="1"/>
            </p:cNvSpPr>
            <p:nvPr/>
          </p:nvSpPr>
          <p:spPr bwMode="auto">
            <a:xfrm>
              <a:off x="-343" y="1712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20818" y="713676"/>
            <a:ext cx="4314794" cy="1493197"/>
            <a:chOff x="7620818" y="713676"/>
            <a:chExt cx="4314794" cy="1493197"/>
          </a:xfrm>
        </p:grpSpPr>
        <p:grpSp>
          <p:nvGrpSpPr>
            <p:cNvPr id="31" name="4"/>
            <p:cNvGrpSpPr/>
            <p:nvPr/>
          </p:nvGrpSpPr>
          <p:grpSpPr>
            <a:xfrm>
              <a:off x="7620818" y="745804"/>
              <a:ext cx="859451" cy="1461069"/>
              <a:chOff x="10486509" y="0"/>
              <a:chExt cx="1073224" cy="1824483"/>
            </a:xfrm>
          </p:grpSpPr>
          <p:sp>
            <p:nvSpPr>
              <p:cNvPr id="32" name="Rectangle 763"/>
              <p:cNvSpPr>
                <a:spLocks noChangeArrowheads="1"/>
              </p:cNvSpPr>
              <p:nvPr/>
            </p:nvSpPr>
            <p:spPr bwMode="auto">
              <a:xfrm>
                <a:off x="11199436" y="1464186"/>
                <a:ext cx="360297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797"/>
              <p:cNvSpPr>
                <a:spLocks noChangeArrowheads="1"/>
              </p:cNvSpPr>
              <p:nvPr/>
            </p:nvSpPr>
            <p:spPr bwMode="auto">
              <a:xfrm>
                <a:off x="11199436" y="1096223"/>
                <a:ext cx="360297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831"/>
              <p:cNvSpPr>
                <a:spLocks noChangeArrowheads="1"/>
              </p:cNvSpPr>
              <p:nvPr/>
            </p:nvSpPr>
            <p:spPr bwMode="auto">
              <a:xfrm>
                <a:off x="11199436" y="735926"/>
                <a:ext cx="360297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832"/>
              <p:cNvSpPr>
                <a:spLocks noChangeArrowheads="1"/>
              </p:cNvSpPr>
              <p:nvPr/>
            </p:nvSpPr>
            <p:spPr bwMode="auto">
              <a:xfrm>
                <a:off x="10831474" y="735926"/>
                <a:ext cx="367963" cy="36029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833"/>
              <p:cNvSpPr>
                <a:spLocks noChangeArrowheads="1"/>
              </p:cNvSpPr>
              <p:nvPr/>
            </p:nvSpPr>
            <p:spPr bwMode="auto">
              <a:xfrm>
                <a:off x="10486509" y="735926"/>
                <a:ext cx="344965" cy="36029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866"/>
              <p:cNvSpPr>
                <a:spLocks noChangeArrowheads="1"/>
              </p:cNvSpPr>
              <p:nvPr/>
            </p:nvSpPr>
            <p:spPr bwMode="auto">
              <a:xfrm>
                <a:off x="11199436" y="367963"/>
                <a:ext cx="360297" cy="367963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868"/>
              <p:cNvSpPr>
                <a:spLocks noChangeArrowheads="1"/>
              </p:cNvSpPr>
              <p:nvPr/>
            </p:nvSpPr>
            <p:spPr bwMode="auto">
              <a:xfrm>
                <a:off x="10486509" y="367963"/>
                <a:ext cx="344965" cy="367963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900"/>
              <p:cNvSpPr>
                <a:spLocks noChangeArrowheads="1"/>
              </p:cNvSpPr>
              <p:nvPr/>
            </p:nvSpPr>
            <p:spPr bwMode="auto">
              <a:xfrm>
                <a:off x="11199436" y="0"/>
                <a:ext cx="360297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902"/>
              <p:cNvSpPr>
                <a:spLocks noChangeArrowheads="1"/>
              </p:cNvSpPr>
              <p:nvPr/>
            </p:nvSpPr>
            <p:spPr bwMode="auto">
              <a:xfrm>
                <a:off x="10486509" y="0"/>
                <a:ext cx="344965" cy="367963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part 4"/>
            <p:cNvSpPr txBox="1"/>
            <p:nvPr/>
          </p:nvSpPr>
          <p:spPr>
            <a:xfrm>
              <a:off x="8768800" y="713676"/>
              <a:ext cx="1909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29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推荐学习路线</a:t>
              </a:r>
              <a:endParaRPr lang="zh-CN" altLang="en-US" sz="2400" b="1" dirty="0">
                <a:solidFill>
                  <a:srgbClr val="D29E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"/>
            <p:cNvCxnSpPr/>
            <p:nvPr/>
          </p:nvCxnSpPr>
          <p:spPr>
            <a:xfrm>
              <a:off x="8708720" y="741527"/>
              <a:ext cx="0" cy="1461069"/>
            </a:xfrm>
            <a:prstGeom prst="line">
              <a:avLst/>
            </a:prstGeom>
            <a:ln w="31750">
              <a:solidFill>
                <a:srgbClr val="D29E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"/>
            <p:cNvSpPr txBox="1"/>
            <p:nvPr/>
          </p:nvSpPr>
          <p:spPr>
            <a:xfrm>
              <a:off x="8827159" y="1399537"/>
              <a:ext cx="31084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D29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 the feeling in your heart,</a:t>
              </a:r>
            </a:p>
            <a:p>
              <a:r>
                <a:rPr lang="en-US" altLang="zh-CN" sz="1400" dirty="0" smtClean="0">
                  <a:solidFill>
                    <a:srgbClr val="D29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Don't conceal it then you'll start,</a:t>
              </a:r>
            </a:p>
            <a:p>
              <a:r>
                <a:rPr lang="en-US" altLang="zh-CN" sz="1400" dirty="0" smtClean="0">
                  <a:solidFill>
                    <a:srgbClr val="D29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find, find your way.</a:t>
              </a: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504913" y="2895328"/>
            <a:ext cx="130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D29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</a:t>
            </a:r>
            <a:endParaRPr lang="zh-CN" altLang="en-US" sz="4000" b="1" dirty="0">
              <a:solidFill>
                <a:srgbClr val="D29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5"/>
          <p:cNvSpPr>
            <a:spLocks noEditPoints="1"/>
          </p:cNvSpPr>
          <p:nvPr/>
        </p:nvSpPr>
        <p:spPr bwMode="auto">
          <a:xfrm>
            <a:off x="3548746" y="1575494"/>
            <a:ext cx="1139368" cy="1082576"/>
          </a:xfrm>
          <a:custGeom>
            <a:avLst/>
            <a:gdLst>
              <a:gd name="T0" fmla="*/ 66 w 100"/>
              <a:gd name="T1" fmla="*/ 34 h 95"/>
              <a:gd name="T2" fmla="*/ 58 w 100"/>
              <a:gd name="T3" fmla="*/ 42 h 95"/>
              <a:gd name="T4" fmla="*/ 58 w 100"/>
              <a:gd name="T5" fmla="*/ 42 h 95"/>
              <a:gd name="T6" fmla="*/ 50 w 100"/>
              <a:gd name="T7" fmla="*/ 34 h 95"/>
              <a:gd name="T8" fmla="*/ 42 w 100"/>
              <a:gd name="T9" fmla="*/ 42 h 95"/>
              <a:gd name="T10" fmla="*/ 42 w 100"/>
              <a:gd name="T11" fmla="*/ 42 h 95"/>
              <a:gd name="T12" fmla="*/ 33 w 100"/>
              <a:gd name="T13" fmla="*/ 34 h 95"/>
              <a:gd name="T14" fmla="*/ 25 w 100"/>
              <a:gd name="T15" fmla="*/ 42 h 95"/>
              <a:gd name="T16" fmla="*/ 25 w 100"/>
              <a:gd name="T17" fmla="*/ 42 h 95"/>
              <a:gd name="T18" fmla="*/ 17 w 100"/>
              <a:gd name="T19" fmla="*/ 34 h 95"/>
              <a:gd name="T20" fmla="*/ 9 w 100"/>
              <a:gd name="T21" fmla="*/ 42 h 95"/>
              <a:gd name="T22" fmla="*/ 9 w 100"/>
              <a:gd name="T23" fmla="*/ 42 h 95"/>
              <a:gd name="T24" fmla="*/ 0 w 100"/>
              <a:gd name="T25" fmla="*/ 34 h 95"/>
              <a:gd name="T26" fmla="*/ 0 w 100"/>
              <a:gd name="T27" fmla="*/ 28 h 95"/>
              <a:gd name="T28" fmla="*/ 34 w 100"/>
              <a:gd name="T29" fmla="*/ 0 h 95"/>
              <a:gd name="T30" fmla="*/ 50 w 100"/>
              <a:gd name="T31" fmla="*/ 0 h 95"/>
              <a:gd name="T32" fmla="*/ 83 w 100"/>
              <a:gd name="T33" fmla="*/ 28 h 95"/>
              <a:gd name="T34" fmla="*/ 83 w 100"/>
              <a:gd name="T35" fmla="*/ 34 h 95"/>
              <a:gd name="T36" fmla="*/ 75 w 100"/>
              <a:gd name="T37" fmla="*/ 42 h 95"/>
              <a:gd name="T38" fmla="*/ 75 w 100"/>
              <a:gd name="T39" fmla="*/ 42 h 95"/>
              <a:gd name="T40" fmla="*/ 66 w 100"/>
              <a:gd name="T41" fmla="*/ 34 h 95"/>
              <a:gd name="T42" fmla="*/ 91 w 100"/>
              <a:gd name="T43" fmla="*/ 49 h 95"/>
              <a:gd name="T44" fmla="*/ 69 w 100"/>
              <a:gd name="T45" fmla="*/ 69 h 95"/>
              <a:gd name="T46" fmla="*/ 46 w 100"/>
              <a:gd name="T47" fmla="*/ 69 h 95"/>
              <a:gd name="T48" fmla="*/ 46 w 100"/>
              <a:gd name="T49" fmla="*/ 46 h 95"/>
              <a:gd name="T50" fmla="*/ 38 w 100"/>
              <a:gd name="T51" fmla="*/ 46 h 95"/>
              <a:gd name="T52" fmla="*/ 38 w 100"/>
              <a:gd name="T53" fmla="*/ 69 h 95"/>
              <a:gd name="T54" fmla="*/ 5 w 100"/>
              <a:gd name="T55" fmla="*/ 69 h 95"/>
              <a:gd name="T56" fmla="*/ 5 w 100"/>
              <a:gd name="T57" fmla="*/ 81 h 95"/>
              <a:gd name="T58" fmla="*/ 10 w 100"/>
              <a:gd name="T59" fmla="*/ 81 h 95"/>
              <a:gd name="T60" fmla="*/ 4 w 100"/>
              <a:gd name="T61" fmla="*/ 95 h 95"/>
              <a:gd name="T62" fmla="*/ 18 w 100"/>
              <a:gd name="T63" fmla="*/ 95 h 95"/>
              <a:gd name="T64" fmla="*/ 23 w 100"/>
              <a:gd name="T65" fmla="*/ 81 h 95"/>
              <a:gd name="T66" fmla="*/ 38 w 100"/>
              <a:gd name="T67" fmla="*/ 81 h 95"/>
              <a:gd name="T68" fmla="*/ 38 w 100"/>
              <a:gd name="T69" fmla="*/ 95 h 95"/>
              <a:gd name="T70" fmla="*/ 46 w 100"/>
              <a:gd name="T71" fmla="*/ 95 h 95"/>
              <a:gd name="T72" fmla="*/ 46 w 100"/>
              <a:gd name="T73" fmla="*/ 81 h 95"/>
              <a:gd name="T74" fmla="*/ 63 w 100"/>
              <a:gd name="T75" fmla="*/ 81 h 95"/>
              <a:gd name="T76" fmla="*/ 68 w 100"/>
              <a:gd name="T77" fmla="*/ 95 h 95"/>
              <a:gd name="T78" fmla="*/ 82 w 100"/>
              <a:gd name="T79" fmla="*/ 95 h 95"/>
              <a:gd name="T80" fmla="*/ 77 w 100"/>
              <a:gd name="T81" fmla="*/ 80 h 95"/>
              <a:gd name="T82" fmla="*/ 77 w 100"/>
              <a:gd name="T83" fmla="*/ 80 h 95"/>
              <a:gd name="T84" fmla="*/ 100 w 100"/>
              <a:gd name="T85" fmla="*/ 58 h 95"/>
              <a:gd name="T86" fmla="*/ 91 w 100"/>
              <a:gd name="T87" fmla="*/ 49 h 95"/>
              <a:gd name="T88" fmla="*/ 10 w 100"/>
              <a:gd name="T89" fmla="*/ 28 h 95"/>
              <a:gd name="T90" fmla="*/ 22 w 100"/>
              <a:gd name="T91" fmla="*/ 28 h 95"/>
              <a:gd name="T92" fmla="*/ 39 w 100"/>
              <a:gd name="T93" fmla="*/ 3 h 95"/>
              <a:gd name="T94" fmla="*/ 36 w 100"/>
              <a:gd name="T95" fmla="*/ 2 h 95"/>
              <a:gd name="T96" fmla="*/ 10 w 100"/>
              <a:gd name="T97" fmla="*/ 2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0" h="95">
                <a:moveTo>
                  <a:pt x="66" y="34"/>
                </a:moveTo>
                <a:cubicBezTo>
                  <a:pt x="66" y="39"/>
                  <a:pt x="63" y="42"/>
                  <a:pt x="5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4" y="42"/>
                  <a:pt x="50" y="39"/>
                  <a:pt x="50" y="34"/>
                </a:cubicBezTo>
                <a:cubicBezTo>
                  <a:pt x="50" y="39"/>
                  <a:pt x="46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2"/>
                  <a:pt x="33" y="39"/>
                  <a:pt x="33" y="34"/>
                </a:cubicBezTo>
                <a:cubicBezTo>
                  <a:pt x="33" y="39"/>
                  <a:pt x="30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1" y="42"/>
                  <a:pt x="17" y="39"/>
                  <a:pt x="17" y="34"/>
                </a:cubicBezTo>
                <a:cubicBezTo>
                  <a:pt x="17" y="39"/>
                  <a:pt x="13" y="42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4" y="42"/>
                  <a:pt x="0" y="39"/>
                  <a:pt x="0" y="34"/>
                </a:cubicBezTo>
                <a:cubicBezTo>
                  <a:pt x="0" y="30"/>
                  <a:pt x="0" y="32"/>
                  <a:pt x="0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2"/>
                  <a:pt x="83" y="30"/>
                  <a:pt x="83" y="34"/>
                </a:cubicBezTo>
                <a:cubicBezTo>
                  <a:pt x="83" y="39"/>
                  <a:pt x="79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70" y="42"/>
                  <a:pt x="66" y="39"/>
                  <a:pt x="66" y="34"/>
                </a:cubicBezTo>
                <a:close/>
                <a:moveTo>
                  <a:pt x="91" y="49"/>
                </a:moveTo>
                <a:cubicBezTo>
                  <a:pt x="69" y="69"/>
                  <a:pt x="69" y="69"/>
                  <a:pt x="69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46"/>
                  <a:pt x="46" y="46"/>
                  <a:pt x="46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69"/>
                  <a:pt x="38" y="69"/>
                  <a:pt x="38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81"/>
                  <a:pt x="5" y="81"/>
                  <a:pt x="5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4" y="95"/>
                  <a:pt x="4" y="95"/>
                  <a:pt x="4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23" y="81"/>
                  <a:pt x="23" y="81"/>
                  <a:pt x="23" y="81"/>
                </a:cubicBezTo>
                <a:cubicBezTo>
                  <a:pt x="38" y="81"/>
                  <a:pt x="38" y="81"/>
                  <a:pt x="38" y="81"/>
                </a:cubicBezTo>
                <a:cubicBezTo>
                  <a:pt x="38" y="95"/>
                  <a:pt x="38" y="95"/>
                  <a:pt x="38" y="95"/>
                </a:cubicBezTo>
                <a:cubicBezTo>
                  <a:pt x="46" y="95"/>
                  <a:pt x="46" y="95"/>
                  <a:pt x="46" y="95"/>
                </a:cubicBezTo>
                <a:cubicBezTo>
                  <a:pt x="46" y="81"/>
                  <a:pt x="46" y="81"/>
                  <a:pt x="46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8" y="95"/>
                  <a:pt x="68" y="95"/>
                  <a:pt x="68" y="95"/>
                </a:cubicBezTo>
                <a:cubicBezTo>
                  <a:pt x="82" y="95"/>
                  <a:pt x="82" y="95"/>
                  <a:pt x="82" y="95"/>
                </a:cubicBezTo>
                <a:cubicBezTo>
                  <a:pt x="77" y="80"/>
                  <a:pt x="77" y="80"/>
                  <a:pt x="77" y="80"/>
                </a:cubicBezTo>
                <a:cubicBezTo>
                  <a:pt x="77" y="80"/>
                  <a:pt x="77" y="80"/>
                  <a:pt x="77" y="80"/>
                </a:cubicBezTo>
                <a:cubicBezTo>
                  <a:pt x="85" y="72"/>
                  <a:pt x="92" y="65"/>
                  <a:pt x="100" y="58"/>
                </a:cubicBezTo>
                <a:cubicBezTo>
                  <a:pt x="99" y="53"/>
                  <a:pt x="97" y="50"/>
                  <a:pt x="91" y="49"/>
                </a:cubicBezTo>
                <a:close/>
                <a:moveTo>
                  <a:pt x="10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39" y="3"/>
                  <a:pt x="39" y="3"/>
                  <a:pt x="39" y="3"/>
                </a:cubicBezTo>
                <a:cubicBezTo>
                  <a:pt x="36" y="2"/>
                  <a:pt x="36" y="2"/>
                  <a:pt x="36" y="2"/>
                </a:cubicBezTo>
                <a:lnTo>
                  <a:pt x="10" y="28"/>
                </a:lnTo>
                <a:close/>
              </a:path>
            </a:pathLst>
          </a:custGeom>
          <a:solidFill>
            <a:srgbClr val="D29E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74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34"/>
          <p:cNvGrpSpPr>
            <a:grpSpLocks noChangeAspect="1"/>
          </p:cNvGrpSpPr>
          <p:nvPr/>
        </p:nvGrpSpPr>
        <p:grpSpPr bwMode="auto">
          <a:xfrm>
            <a:off x="-23428" y="5061018"/>
            <a:ext cx="12258210" cy="1816597"/>
            <a:chOff x="-403" y="3048"/>
            <a:chExt cx="1606" cy="238"/>
          </a:xfrm>
        </p:grpSpPr>
        <p:grpSp>
          <p:nvGrpSpPr>
            <p:cNvPr id="10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14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01684" y="446830"/>
            <a:ext cx="505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前置条件：写好聊天室了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684" y="1264596"/>
            <a:ext cx="1973068" cy="114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Tomcat+jsp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701684" y="2778869"/>
            <a:ext cx="1973068" cy="114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909049" y="2010385"/>
            <a:ext cx="3041654" cy="114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Maven-&gt;spring-&gt;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endCxn id="278" idx="1"/>
          </p:cNvCxnSpPr>
          <p:nvPr/>
        </p:nvCxnSpPr>
        <p:spPr>
          <a:xfrm>
            <a:off x="2674752" y="2010385"/>
            <a:ext cx="1234297" cy="573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77" idx="3"/>
            <a:endCxn id="278" idx="1"/>
          </p:cNvCxnSpPr>
          <p:nvPr/>
        </p:nvCxnSpPr>
        <p:spPr>
          <a:xfrm flipV="1">
            <a:off x="2674752" y="2584317"/>
            <a:ext cx="1234297" cy="768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8734" y="442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278" idx="3"/>
          </p:cNvCxnSpPr>
          <p:nvPr/>
        </p:nvCxnSpPr>
        <p:spPr>
          <a:xfrm>
            <a:off x="6950703" y="2584317"/>
            <a:ext cx="52412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19503" y="2159540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7"/>
          <p:cNvGrpSpPr>
            <a:grpSpLocks noChangeAspect="1"/>
          </p:cNvGrpSpPr>
          <p:nvPr/>
        </p:nvGrpSpPr>
        <p:grpSpPr bwMode="auto">
          <a:xfrm>
            <a:off x="-52456" y="-23918"/>
            <a:ext cx="12311421" cy="2192447"/>
            <a:chOff x="-619" y="139"/>
            <a:chExt cx="1606" cy="286"/>
          </a:xfrm>
        </p:grpSpPr>
        <p:grpSp>
          <p:nvGrpSpPr>
            <p:cNvPr id="3" name="Group 858"/>
            <p:cNvGrpSpPr>
              <a:grpSpLocks/>
            </p:cNvGrpSpPr>
            <p:nvPr/>
          </p:nvGrpSpPr>
          <p:grpSpPr bwMode="auto">
            <a:xfrm>
              <a:off x="-619" y="187"/>
              <a:ext cx="1606" cy="238"/>
              <a:chOff x="-619" y="187"/>
              <a:chExt cx="1606" cy="238"/>
            </a:xfrm>
          </p:grpSpPr>
          <p:sp>
            <p:nvSpPr>
              <p:cNvPr id="75" name="Rectangle 695"/>
              <p:cNvSpPr>
                <a:spLocks noChangeArrowheads="1"/>
              </p:cNvSpPr>
              <p:nvPr/>
            </p:nvSpPr>
            <p:spPr bwMode="auto">
              <a:xfrm>
                <a:off x="845" y="377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696"/>
              <p:cNvSpPr>
                <a:spLocks noChangeArrowheads="1"/>
              </p:cNvSpPr>
              <p:nvPr/>
            </p:nvSpPr>
            <p:spPr bwMode="auto">
              <a:xfrm>
                <a:off x="797" y="377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700"/>
              <p:cNvSpPr>
                <a:spLocks noChangeArrowheads="1"/>
              </p:cNvSpPr>
              <p:nvPr/>
            </p:nvSpPr>
            <p:spPr bwMode="auto">
              <a:xfrm>
                <a:off x="610" y="377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702"/>
              <p:cNvSpPr>
                <a:spLocks noChangeArrowheads="1"/>
              </p:cNvSpPr>
              <p:nvPr/>
            </p:nvSpPr>
            <p:spPr bwMode="auto">
              <a:xfrm>
                <a:off x="515" y="377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716"/>
              <p:cNvSpPr>
                <a:spLocks noChangeArrowheads="1"/>
              </p:cNvSpPr>
              <p:nvPr/>
            </p:nvSpPr>
            <p:spPr bwMode="auto">
              <a:xfrm>
                <a:off x="-147" y="377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719"/>
              <p:cNvSpPr>
                <a:spLocks noChangeArrowheads="1"/>
              </p:cNvSpPr>
              <p:nvPr/>
            </p:nvSpPr>
            <p:spPr bwMode="auto">
              <a:xfrm>
                <a:off x="-289" y="377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727"/>
              <p:cNvSpPr>
                <a:spLocks noChangeArrowheads="1"/>
              </p:cNvSpPr>
              <p:nvPr/>
            </p:nvSpPr>
            <p:spPr bwMode="auto">
              <a:xfrm>
                <a:off x="940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728"/>
              <p:cNvSpPr>
                <a:spLocks noChangeArrowheads="1"/>
              </p:cNvSpPr>
              <p:nvPr/>
            </p:nvSpPr>
            <p:spPr bwMode="auto">
              <a:xfrm>
                <a:off x="892" y="329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30"/>
              <p:cNvSpPr>
                <a:spLocks noChangeArrowheads="1"/>
              </p:cNvSpPr>
              <p:nvPr/>
            </p:nvSpPr>
            <p:spPr bwMode="auto">
              <a:xfrm>
                <a:off x="797" y="329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Rectangle 731"/>
              <p:cNvSpPr>
                <a:spLocks noChangeArrowheads="1"/>
              </p:cNvSpPr>
              <p:nvPr/>
            </p:nvSpPr>
            <p:spPr bwMode="auto">
              <a:xfrm>
                <a:off x="752" y="329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Rectangle 732"/>
              <p:cNvSpPr>
                <a:spLocks noChangeArrowheads="1"/>
              </p:cNvSpPr>
              <p:nvPr/>
            </p:nvSpPr>
            <p:spPr bwMode="auto">
              <a:xfrm>
                <a:off x="705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Rectangle 733"/>
              <p:cNvSpPr>
                <a:spLocks noChangeArrowheads="1"/>
              </p:cNvSpPr>
              <p:nvPr/>
            </p:nvSpPr>
            <p:spPr bwMode="auto">
              <a:xfrm>
                <a:off x="657" y="329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Rectangle 734"/>
              <p:cNvSpPr>
                <a:spLocks noChangeArrowheads="1"/>
              </p:cNvSpPr>
              <p:nvPr/>
            </p:nvSpPr>
            <p:spPr bwMode="auto">
              <a:xfrm>
                <a:off x="610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736"/>
              <p:cNvSpPr>
                <a:spLocks noChangeArrowheads="1"/>
              </p:cNvSpPr>
              <p:nvPr/>
            </p:nvSpPr>
            <p:spPr bwMode="auto">
              <a:xfrm>
                <a:off x="515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Rectangle 738"/>
              <p:cNvSpPr>
                <a:spLocks noChangeArrowheads="1"/>
              </p:cNvSpPr>
              <p:nvPr/>
            </p:nvSpPr>
            <p:spPr bwMode="auto">
              <a:xfrm>
                <a:off x="420" y="329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739"/>
              <p:cNvSpPr>
                <a:spLocks noChangeArrowheads="1"/>
              </p:cNvSpPr>
              <p:nvPr/>
            </p:nvSpPr>
            <p:spPr bwMode="auto">
              <a:xfrm>
                <a:off x="373" y="329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740"/>
              <p:cNvSpPr>
                <a:spLocks noChangeArrowheads="1"/>
              </p:cNvSpPr>
              <p:nvPr/>
            </p:nvSpPr>
            <p:spPr bwMode="auto">
              <a:xfrm>
                <a:off x="325" y="329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741"/>
              <p:cNvSpPr>
                <a:spLocks noChangeArrowheads="1"/>
              </p:cNvSpPr>
              <p:nvPr/>
            </p:nvSpPr>
            <p:spPr bwMode="auto">
              <a:xfrm>
                <a:off x="278" y="329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747"/>
              <p:cNvSpPr>
                <a:spLocks noChangeArrowheads="1"/>
              </p:cNvSpPr>
              <p:nvPr/>
            </p:nvSpPr>
            <p:spPr bwMode="auto">
              <a:xfrm>
                <a:off x="-5" y="329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Rectangle 748"/>
              <p:cNvSpPr>
                <a:spLocks noChangeArrowheads="1"/>
              </p:cNvSpPr>
              <p:nvPr/>
            </p:nvSpPr>
            <p:spPr bwMode="auto">
              <a:xfrm>
                <a:off x="-52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749"/>
              <p:cNvSpPr>
                <a:spLocks noChangeArrowheads="1"/>
              </p:cNvSpPr>
              <p:nvPr/>
            </p:nvSpPr>
            <p:spPr bwMode="auto">
              <a:xfrm>
                <a:off x="-100" y="329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Rectangle 751"/>
              <p:cNvSpPr>
                <a:spLocks noChangeArrowheads="1"/>
              </p:cNvSpPr>
              <p:nvPr/>
            </p:nvSpPr>
            <p:spPr bwMode="auto">
              <a:xfrm>
                <a:off x="-195" y="329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Rectangle 752"/>
              <p:cNvSpPr>
                <a:spLocks noChangeArrowheads="1"/>
              </p:cNvSpPr>
              <p:nvPr/>
            </p:nvSpPr>
            <p:spPr bwMode="auto">
              <a:xfrm>
                <a:off x="-242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753"/>
              <p:cNvSpPr>
                <a:spLocks noChangeArrowheads="1"/>
              </p:cNvSpPr>
              <p:nvPr/>
            </p:nvSpPr>
            <p:spPr bwMode="auto">
              <a:xfrm>
                <a:off x="-289" y="329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Rectangle 754"/>
              <p:cNvSpPr>
                <a:spLocks noChangeArrowheads="1"/>
              </p:cNvSpPr>
              <p:nvPr/>
            </p:nvSpPr>
            <p:spPr bwMode="auto">
              <a:xfrm>
                <a:off x="-337" y="329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Rectangle 755"/>
              <p:cNvSpPr>
                <a:spLocks noChangeArrowheads="1"/>
              </p:cNvSpPr>
              <p:nvPr/>
            </p:nvSpPr>
            <p:spPr bwMode="auto">
              <a:xfrm>
                <a:off x="-384" y="329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758"/>
              <p:cNvSpPr>
                <a:spLocks noChangeArrowheads="1"/>
              </p:cNvSpPr>
              <p:nvPr/>
            </p:nvSpPr>
            <p:spPr bwMode="auto">
              <a:xfrm>
                <a:off x="-524" y="329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760"/>
              <p:cNvSpPr>
                <a:spLocks noChangeArrowheads="1"/>
              </p:cNvSpPr>
              <p:nvPr/>
            </p:nvSpPr>
            <p:spPr bwMode="auto">
              <a:xfrm>
                <a:off x="-619" y="329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762"/>
              <p:cNvSpPr>
                <a:spLocks noChangeArrowheads="1"/>
              </p:cNvSpPr>
              <p:nvPr/>
            </p:nvSpPr>
            <p:spPr bwMode="auto">
              <a:xfrm>
                <a:off x="892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763"/>
              <p:cNvSpPr>
                <a:spLocks noChangeArrowheads="1"/>
              </p:cNvSpPr>
              <p:nvPr/>
            </p:nvSpPr>
            <p:spPr bwMode="auto">
              <a:xfrm>
                <a:off x="845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764"/>
              <p:cNvSpPr>
                <a:spLocks noChangeArrowheads="1"/>
              </p:cNvSpPr>
              <p:nvPr/>
            </p:nvSpPr>
            <p:spPr bwMode="auto">
              <a:xfrm>
                <a:off x="797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Rectangle 766"/>
              <p:cNvSpPr>
                <a:spLocks noChangeArrowheads="1"/>
              </p:cNvSpPr>
              <p:nvPr/>
            </p:nvSpPr>
            <p:spPr bwMode="auto">
              <a:xfrm>
                <a:off x="705" y="282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67"/>
              <p:cNvSpPr>
                <a:spLocks noChangeArrowheads="1"/>
              </p:cNvSpPr>
              <p:nvPr/>
            </p:nvSpPr>
            <p:spPr bwMode="auto">
              <a:xfrm>
                <a:off x="657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Rectangle 768"/>
              <p:cNvSpPr>
                <a:spLocks noChangeArrowheads="1"/>
              </p:cNvSpPr>
              <p:nvPr/>
            </p:nvSpPr>
            <p:spPr bwMode="auto">
              <a:xfrm>
                <a:off x="610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769"/>
              <p:cNvSpPr>
                <a:spLocks noChangeArrowheads="1"/>
              </p:cNvSpPr>
              <p:nvPr/>
            </p:nvSpPr>
            <p:spPr bwMode="auto">
              <a:xfrm>
                <a:off x="562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71"/>
              <p:cNvSpPr>
                <a:spLocks noChangeArrowheads="1"/>
              </p:cNvSpPr>
              <p:nvPr/>
            </p:nvSpPr>
            <p:spPr bwMode="auto">
              <a:xfrm>
                <a:off x="468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72"/>
              <p:cNvSpPr>
                <a:spLocks noChangeArrowheads="1"/>
              </p:cNvSpPr>
              <p:nvPr/>
            </p:nvSpPr>
            <p:spPr bwMode="auto">
              <a:xfrm>
                <a:off x="420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Rectangle 773"/>
              <p:cNvSpPr>
                <a:spLocks noChangeArrowheads="1"/>
              </p:cNvSpPr>
              <p:nvPr/>
            </p:nvSpPr>
            <p:spPr bwMode="auto">
              <a:xfrm>
                <a:off x="373" y="282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4"/>
              <p:cNvSpPr>
                <a:spLocks noChangeArrowheads="1"/>
              </p:cNvSpPr>
              <p:nvPr/>
            </p:nvSpPr>
            <p:spPr bwMode="auto">
              <a:xfrm>
                <a:off x="325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Rectangle 775"/>
              <p:cNvSpPr>
                <a:spLocks noChangeArrowheads="1"/>
              </p:cNvSpPr>
              <p:nvPr/>
            </p:nvSpPr>
            <p:spPr bwMode="auto">
              <a:xfrm>
                <a:off x="278" y="282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Rectangle 776"/>
              <p:cNvSpPr>
                <a:spLocks noChangeArrowheads="1"/>
              </p:cNvSpPr>
              <p:nvPr/>
            </p:nvSpPr>
            <p:spPr bwMode="auto">
              <a:xfrm>
                <a:off x="230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777"/>
              <p:cNvSpPr>
                <a:spLocks noChangeArrowheads="1"/>
              </p:cNvSpPr>
              <p:nvPr/>
            </p:nvSpPr>
            <p:spPr bwMode="auto">
              <a:xfrm>
                <a:off x="185" y="282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Rectangle 778"/>
              <p:cNvSpPr>
                <a:spLocks noChangeArrowheads="1"/>
              </p:cNvSpPr>
              <p:nvPr/>
            </p:nvSpPr>
            <p:spPr bwMode="auto">
              <a:xfrm>
                <a:off x="138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Rectangle 779"/>
              <p:cNvSpPr>
                <a:spLocks noChangeArrowheads="1"/>
              </p:cNvSpPr>
              <p:nvPr/>
            </p:nvSpPr>
            <p:spPr bwMode="auto">
              <a:xfrm>
                <a:off x="90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780"/>
              <p:cNvSpPr>
                <a:spLocks noChangeArrowheads="1"/>
              </p:cNvSpPr>
              <p:nvPr/>
            </p:nvSpPr>
            <p:spPr bwMode="auto">
              <a:xfrm>
                <a:off x="43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781"/>
              <p:cNvSpPr>
                <a:spLocks noChangeArrowheads="1"/>
              </p:cNvSpPr>
              <p:nvPr/>
            </p:nvSpPr>
            <p:spPr bwMode="auto">
              <a:xfrm>
                <a:off x="-5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Rectangle 782"/>
              <p:cNvSpPr>
                <a:spLocks noChangeArrowheads="1"/>
              </p:cNvSpPr>
              <p:nvPr/>
            </p:nvSpPr>
            <p:spPr bwMode="auto">
              <a:xfrm>
                <a:off x="-52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783"/>
              <p:cNvSpPr>
                <a:spLocks noChangeArrowheads="1"/>
              </p:cNvSpPr>
              <p:nvPr/>
            </p:nvSpPr>
            <p:spPr bwMode="auto">
              <a:xfrm>
                <a:off x="-100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Rectangle 784"/>
              <p:cNvSpPr>
                <a:spLocks noChangeArrowheads="1"/>
              </p:cNvSpPr>
              <p:nvPr/>
            </p:nvSpPr>
            <p:spPr bwMode="auto">
              <a:xfrm>
                <a:off x="-147" y="282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Rectangle 785"/>
              <p:cNvSpPr>
                <a:spLocks noChangeArrowheads="1"/>
              </p:cNvSpPr>
              <p:nvPr/>
            </p:nvSpPr>
            <p:spPr bwMode="auto">
              <a:xfrm>
                <a:off x="-195" y="282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786"/>
              <p:cNvSpPr>
                <a:spLocks noChangeArrowheads="1"/>
              </p:cNvSpPr>
              <p:nvPr/>
            </p:nvSpPr>
            <p:spPr bwMode="auto">
              <a:xfrm>
                <a:off x="-242" y="282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Rectangle 788"/>
              <p:cNvSpPr>
                <a:spLocks noChangeArrowheads="1"/>
              </p:cNvSpPr>
              <p:nvPr/>
            </p:nvSpPr>
            <p:spPr bwMode="auto">
              <a:xfrm>
                <a:off x="-337" y="282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Rectangle 789"/>
              <p:cNvSpPr>
                <a:spLocks noChangeArrowheads="1"/>
              </p:cNvSpPr>
              <p:nvPr/>
            </p:nvSpPr>
            <p:spPr bwMode="auto">
              <a:xfrm>
                <a:off x="-384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791"/>
              <p:cNvSpPr>
                <a:spLocks noChangeArrowheads="1"/>
              </p:cNvSpPr>
              <p:nvPr/>
            </p:nvSpPr>
            <p:spPr bwMode="auto">
              <a:xfrm>
                <a:off x="-477" y="282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792"/>
              <p:cNvSpPr>
                <a:spLocks noChangeArrowheads="1"/>
              </p:cNvSpPr>
              <p:nvPr/>
            </p:nvSpPr>
            <p:spPr bwMode="auto">
              <a:xfrm>
                <a:off x="-524" y="282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Rectangle 793"/>
              <p:cNvSpPr>
                <a:spLocks noChangeArrowheads="1"/>
              </p:cNvSpPr>
              <p:nvPr/>
            </p:nvSpPr>
            <p:spPr bwMode="auto">
              <a:xfrm>
                <a:off x="-572" y="282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794"/>
              <p:cNvSpPr>
                <a:spLocks noChangeArrowheads="1"/>
              </p:cNvSpPr>
              <p:nvPr/>
            </p:nvSpPr>
            <p:spPr bwMode="auto">
              <a:xfrm>
                <a:off x="-619" y="282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795"/>
              <p:cNvSpPr>
                <a:spLocks noChangeArrowheads="1"/>
              </p:cNvSpPr>
              <p:nvPr/>
            </p:nvSpPr>
            <p:spPr bwMode="auto">
              <a:xfrm>
                <a:off x="940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Rectangle 796"/>
              <p:cNvSpPr>
                <a:spLocks noChangeArrowheads="1"/>
              </p:cNvSpPr>
              <p:nvPr/>
            </p:nvSpPr>
            <p:spPr bwMode="auto">
              <a:xfrm>
                <a:off x="892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797"/>
              <p:cNvSpPr>
                <a:spLocks noChangeArrowheads="1"/>
              </p:cNvSpPr>
              <p:nvPr/>
            </p:nvSpPr>
            <p:spPr bwMode="auto">
              <a:xfrm>
                <a:off x="845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Rectangle 798"/>
              <p:cNvSpPr>
                <a:spLocks noChangeArrowheads="1"/>
              </p:cNvSpPr>
              <p:nvPr/>
            </p:nvSpPr>
            <p:spPr bwMode="auto">
              <a:xfrm>
                <a:off x="797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Rectangle 799"/>
              <p:cNvSpPr>
                <a:spLocks noChangeArrowheads="1"/>
              </p:cNvSpPr>
              <p:nvPr/>
            </p:nvSpPr>
            <p:spPr bwMode="auto">
              <a:xfrm>
                <a:off x="752" y="234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Rectangle 800"/>
              <p:cNvSpPr>
                <a:spLocks noChangeArrowheads="1"/>
              </p:cNvSpPr>
              <p:nvPr/>
            </p:nvSpPr>
            <p:spPr bwMode="auto">
              <a:xfrm>
                <a:off x="705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Rectangle 801"/>
              <p:cNvSpPr>
                <a:spLocks noChangeArrowheads="1"/>
              </p:cNvSpPr>
              <p:nvPr/>
            </p:nvSpPr>
            <p:spPr bwMode="auto">
              <a:xfrm>
                <a:off x="657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802"/>
              <p:cNvSpPr>
                <a:spLocks noChangeArrowheads="1"/>
              </p:cNvSpPr>
              <p:nvPr/>
            </p:nvSpPr>
            <p:spPr bwMode="auto">
              <a:xfrm>
                <a:off x="610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803"/>
              <p:cNvSpPr>
                <a:spLocks noChangeArrowheads="1"/>
              </p:cNvSpPr>
              <p:nvPr/>
            </p:nvSpPr>
            <p:spPr bwMode="auto">
              <a:xfrm>
                <a:off x="562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804"/>
              <p:cNvSpPr>
                <a:spLocks noChangeArrowheads="1"/>
              </p:cNvSpPr>
              <p:nvPr/>
            </p:nvSpPr>
            <p:spPr bwMode="auto">
              <a:xfrm>
                <a:off x="515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805"/>
              <p:cNvSpPr>
                <a:spLocks noChangeArrowheads="1"/>
              </p:cNvSpPr>
              <p:nvPr/>
            </p:nvSpPr>
            <p:spPr bwMode="auto">
              <a:xfrm>
                <a:off x="468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Rectangle 806"/>
              <p:cNvSpPr>
                <a:spLocks noChangeArrowheads="1"/>
              </p:cNvSpPr>
              <p:nvPr/>
            </p:nvSpPr>
            <p:spPr bwMode="auto">
              <a:xfrm>
                <a:off x="420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807"/>
              <p:cNvSpPr>
                <a:spLocks noChangeArrowheads="1"/>
              </p:cNvSpPr>
              <p:nvPr/>
            </p:nvSpPr>
            <p:spPr bwMode="auto">
              <a:xfrm>
                <a:off x="373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808"/>
              <p:cNvSpPr>
                <a:spLocks noChangeArrowheads="1"/>
              </p:cNvSpPr>
              <p:nvPr/>
            </p:nvSpPr>
            <p:spPr bwMode="auto">
              <a:xfrm>
                <a:off x="325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Rectangle 809"/>
              <p:cNvSpPr>
                <a:spLocks noChangeArrowheads="1"/>
              </p:cNvSpPr>
              <p:nvPr/>
            </p:nvSpPr>
            <p:spPr bwMode="auto">
              <a:xfrm>
                <a:off x="278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810"/>
              <p:cNvSpPr>
                <a:spLocks noChangeArrowheads="1"/>
              </p:cNvSpPr>
              <p:nvPr/>
            </p:nvSpPr>
            <p:spPr bwMode="auto">
              <a:xfrm>
                <a:off x="230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811"/>
              <p:cNvSpPr>
                <a:spLocks noChangeArrowheads="1"/>
              </p:cNvSpPr>
              <p:nvPr/>
            </p:nvSpPr>
            <p:spPr bwMode="auto">
              <a:xfrm>
                <a:off x="185" y="234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Rectangle 812"/>
              <p:cNvSpPr>
                <a:spLocks noChangeArrowheads="1"/>
              </p:cNvSpPr>
              <p:nvPr/>
            </p:nvSpPr>
            <p:spPr bwMode="auto">
              <a:xfrm>
                <a:off x="138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813"/>
              <p:cNvSpPr>
                <a:spLocks noChangeArrowheads="1"/>
              </p:cNvSpPr>
              <p:nvPr/>
            </p:nvSpPr>
            <p:spPr bwMode="auto">
              <a:xfrm>
                <a:off x="90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814"/>
              <p:cNvSpPr>
                <a:spLocks noChangeArrowheads="1"/>
              </p:cNvSpPr>
              <p:nvPr/>
            </p:nvSpPr>
            <p:spPr bwMode="auto">
              <a:xfrm>
                <a:off x="43" y="234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Rectangle 815"/>
              <p:cNvSpPr>
                <a:spLocks noChangeArrowheads="1"/>
              </p:cNvSpPr>
              <p:nvPr/>
            </p:nvSpPr>
            <p:spPr bwMode="auto">
              <a:xfrm>
                <a:off x="-5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816"/>
              <p:cNvSpPr>
                <a:spLocks noChangeArrowheads="1"/>
              </p:cNvSpPr>
              <p:nvPr/>
            </p:nvSpPr>
            <p:spPr bwMode="auto">
              <a:xfrm>
                <a:off x="-52" y="234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Rectangle 817"/>
              <p:cNvSpPr>
                <a:spLocks noChangeArrowheads="1"/>
              </p:cNvSpPr>
              <p:nvPr/>
            </p:nvSpPr>
            <p:spPr bwMode="auto">
              <a:xfrm>
                <a:off x="-100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Rectangle 818"/>
              <p:cNvSpPr>
                <a:spLocks noChangeArrowheads="1"/>
              </p:cNvSpPr>
              <p:nvPr/>
            </p:nvSpPr>
            <p:spPr bwMode="auto">
              <a:xfrm>
                <a:off x="-147" y="234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819"/>
              <p:cNvSpPr>
                <a:spLocks noChangeArrowheads="1"/>
              </p:cNvSpPr>
              <p:nvPr/>
            </p:nvSpPr>
            <p:spPr bwMode="auto">
              <a:xfrm>
                <a:off x="-195" y="234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820"/>
              <p:cNvSpPr>
                <a:spLocks noChangeArrowheads="1"/>
              </p:cNvSpPr>
              <p:nvPr/>
            </p:nvSpPr>
            <p:spPr bwMode="auto">
              <a:xfrm>
                <a:off x="-242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821"/>
              <p:cNvSpPr>
                <a:spLocks noChangeArrowheads="1"/>
              </p:cNvSpPr>
              <p:nvPr/>
            </p:nvSpPr>
            <p:spPr bwMode="auto">
              <a:xfrm>
                <a:off x="-289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822"/>
              <p:cNvSpPr>
                <a:spLocks noChangeArrowheads="1"/>
              </p:cNvSpPr>
              <p:nvPr/>
            </p:nvSpPr>
            <p:spPr bwMode="auto">
              <a:xfrm>
                <a:off x="-337" y="234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823"/>
              <p:cNvSpPr>
                <a:spLocks noChangeArrowheads="1"/>
              </p:cNvSpPr>
              <p:nvPr/>
            </p:nvSpPr>
            <p:spPr bwMode="auto">
              <a:xfrm>
                <a:off x="-384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824"/>
              <p:cNvSpPr>
                <a:spLocks noChangeArrowheads="1"/>
              </p:cNvSpPr>
              <p:nvPr/>
            </p:nvSpPr>
            <p:spPr bwMode="auto">
              <a:xfrm>
                <a:off x="-429" y="234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825"/>
              <p:cNvSpPr>
                <a:spLocks noChangeArrowheads="1"/>
              </p:cNvSpPr>
              <p:nvPr/>
            </p:nvSpPr>
            <p:spPr bwMode="auto">
              <a:xfrm>
                <a:off x="-477" y="234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826"/>
              <p:cNvSpPr>
                <a:spLocks noChangeArrowheads="1"/>
              </p:cNvSpPr>
              <p:nvPr/>
            </p:nvSpPr>
            <p:spPr bwMode="auto">
              <a:xfrm>
                <a:off x="-524" y="234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827"/>
              <p:cNvSpPr>
                <a:spLocks noChangeArrowheads="1"/>
              </p:cNvSpPr>
              <p:nvPr/>
            </p:nvSpPr>
            <p:spPr bwMode="auto">
              <a:xfrm>
                <a:off x="-572" y="234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828"/>
              <p:cNvSpPr>
                <a:spLocks noChangeArrowheads="1"/>
              </p:cNvSpPr>
              <p:nvPr/>
            </p:nvSpPr>
            <p:spPr bwMode="auto">
              <a:xfrm>
                <a:off x="-619" y="234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829"/>
              <p:cNvSpPr>
                <a:spLocks noChangeArrowheads="1"/>
              </p:cNvSpPr>
              <p:nvPr/>
            </p:nvSpPr>
            <p:spPr bwMode="auto">
              <a:xfrm>
                <a:off x="940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830"/>
              <p:cNvSpPr>
                <a:spLocks noChangeArrowheads="1"/>
              </p:cNvSpPr>
              <p:nvPr/>
            </p:nvSpPr>
            <p:spPr bwMode="auto">
              <a:xfrm>
                <a:off x="892" y="187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831"/>
              <p:cNvSpPr>
                <a:spLocks noChangeArrowheads="1"/>
              </p:cNvSpPr>
              <p:nvPr/>
            </p:nvSpPr>
            <p:spPr bwMode="auto">
              <a:xfrm>
                <a:off x="845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832"/>
              <p:cNvSpPr>
                <a:spLocks noChangeArrowheads="1"/>
              </p:cNvSpPr>
              <p:nvPr/>
            </p:nvSpPr>
            <p:spPr bwMode="auto">
              <a:xfrm>
                <a:off x="797" y="187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833"/>
              <p:cNvSpPr>
                <a:spLocks noChangeArrowheads="1"/>
              </p:cNvSpPr>
              <p:nvPr/>
            </p:nvSpPr>
            <p:spPr bwMode="auto">
              <a:xfrm>
                <a:off x="752" y="187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834"/>
              <p:cNvSpPr>
                <a:spLocks noChangeArrowheads="1"/>
              </p:cNvSpPr>
              <p:nvPr/>
            </p:nvSpPr>
            <p:spPr bwMode="auto">
              <a:xfrm>
                <a:off x="705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835"/>
              <p:cNvSpPr>
                <a:spLocks noChangeArrowheads="1"/>
              </p:cNvSpPr>
              <p:nvPr/>
            </p:nvSpPr>
            <p:spPr bwMode="auto">
              <a:xfrm>
                <a:off x="657" y="187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836"/>
              <p:cNvSpPr>
                <a:spLocks noChangeArrowheads="1"/>
              </p:cNvSpPr>
              <p:nvPr/>
            </p:nvSpPr>
            <p:spPr bwMode="auto">
              <a:xfrm>
                <a:off x="610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837"/>
              <p:cNvSpPr>
                <a:spLocks noChangeArrowheads="1"/>
              </p:cNvSpPr>
              <p:nvPr/>
            </p:nvSpPr>
            <p:spPr bwMode="auto">
              <a:xfrm>
                <a:off x="562" y="187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838"/>
              <p:cNvSpPr>
                <a:spLocks noChangeArrowheads="1"/>
              </p:cNvSpPr>
              <p:nvPr/>
            </p:nvSpPr>
            <p:spPr bwMode="auto">
              <a:xfrm>
                <a:off x="515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839"/>
              <p:cNvSpPr>
                <a:spLocks noChangeArrowheads="1"/>
              </p:cNvSpPr>
              <p:nvPr/>
            </p:nvSpPr>
            <p:spPr bwMode="auto">
              <a:xfrm>
                <a:off x="468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40"/>
              <p:cNvSpPr>
                <a:spLocks noChangeArrowheads="1"/>
              </p:cNvSpPr>
              <p:nvPr/>
            </p:nvSpPr>
            <p:spPr bwMode="auto">
              <a:xfrm>
                <a:off x="420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41"/>
              <p:cNvSpPr>
                <a:spLocks noChangeArrowheads="1"/>
              </p:cNvSpPr>
              <p:nvPr/>
            </p:nvSpPr>
            <p:spPr bwMode="auto">
              <a:xfrm>
                <a:off x="373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842"/>
              <p:cNvSpPr>
                <a:spLocks noChangeArrowheads="1"/>
              </p:cNvSpPr>
              <p:nvPr/>
            </p:nvSpPr>
            <p:spPr bwMode="auto">
              <a:xfrm>
                <a:off x="325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843"/>
              <p:cNvSpPr>
                <a:spLocks noChangeArrowheads="1"/>
              </p:cNvSpPr>
              <p:nvPr/>
            </p:nvSpPr>
            <p:spPr bwMode="auto">
              <a:xfrm>
                <a:off x="278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844"/>
              <p:cNvSpPr>
                <a:spLocks noChangeArrowheads="1"/>
              </p:cNvSpPr>
              <p:nvPr/>
            </p:nvSpPr>
            <p:spPr bwMode="auto">
              <a:xfrm>
                <a:off x="230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845"/>
              <p:cNvSpPr>
                <a:spLocks noChangeArrowheads="1"/>
              </p:cNvSpPr>
              <p:nvPr/>
            </p:nvSpPr>
            <p:spPr bwMode="auto">
              <a:xfrm>
                <a:off x="185" y="187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Rectangle 846"/>
              <p:cNvSpPr>
                <a:spLocks noChangeArrowheads="1"/>
              </p:cNvSpPr>
              <p:nvPr/>
            </p:nvSpPr>
            <p:spPr bwMode="auto">
              <a:xfrm>
                <a:off x="138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847"/>
              <p:cNvSpPr>
                <a:spLocks noChangeArrowheads="1"/>
              </p:cNvSpPr>
              <p:nvPr/>
            </p:nvSpPr>
            <p:spPr bwMode="auto">
              <a:xfrm>
                <a:off x="90" y="187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848"/>
              <p:cNvSpPr>
                <a:spLocks noChangeArrowheads="1"/>
              </p:cNvSpPr>
              <p:nvPr/>
            </p:nvSpPr>
            <p:spPr bwMode="auto">
              <a:xfrm>
                <a:off x="43" y="187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Rectangle 849"/>
              <p:cNvSpPr>
                <a:spLocks noChangeArrowheads="1"/>
              </p:cNvSpPr>
              <p:nvPr/>
            </p:nvSpPr>
            <p:spPr bwMode="auto">
              <a:xfrm>
                <a:off x="-5" y="187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850"/>
              <p:cNvSpPr>
                <a:spLocks noChangeArrowheads="1"/>
              </p:cNvSpPr>
              <p:nvPr/>
            </p:nvSpPr>
            <p:spPr bwMode="auto">
              <a:xfrm>
                <a:off x="-52" y="187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Rectangle 851"/>
              <p:cNvSpPr>
                <a:spLocks noChangeArrowheads="1"/>
              </p:cNvSpPr>
              <p:nvPr/>
            </p:nvSpPr>
            <p:spPr bwMode="auto">
              <a:xfrm>
                <a:off x="-100" y="187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852"/>
              <p:cNvSpPr>
                <a:spLocks noChangeArrowheads="1"/>
              </p:cNvSpPr>
              <p:nvPr/>
            </p:nvSpPr>
            <p:spPr bwMode="auto">
              <a:xfrm>
                <a:off x="-147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853"/>
              <p:cNvSpPr>
                <a:spLocks noChangeArrowheads="1"/>
              </p:cNvSpPr>
              <p:nvPr/>
            </p:nvSpPr>
            <p:spPr bwMode="auto">
              <a:xfrm>
                <a:off x="-195" y="187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Rectangle 854"/>
              <p:cNvSpPr>
                <a:spLocks noChangeArrowheads="1"/>
              </p:cNvSpPr>
              <p:nvPr/>
            </p:nvSpPr>
            <p:spPr bwMode="auto">
              <a:xfrm>
                <a:off x="-242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855"/>
              <p:cNvSpPr>
                <a:spLocks noChangeArrowheads="1"/>
              </p:cNvSpPr>
              <p:nvPr/>
            </p:nvSpPr>
            <p:spPr bwMode="auto">
              <a:xfrm>
                <a:off x="-289" y="187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857"/>
              <p:cNvSpPr>
                <a:spLocks noChangeArrowheads="1"/>
              </p:cNvSpPr>
              <p:nvPr/>
            </p:nvSpPr>
            <p:spPr bwMode="auto">
              <a:xfrm>
                <a:off x="-384" y="187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Rectangle 859"/>
            <p:cNvSpPr>
              <a:spLocks noChangeArrowheads="1"/>
            </p:cNvSpPr>
            <p:nvPr/>
          </p:nvSpPr>
          <p:spPr bwMode="auto">
            <a:xfrm>
              <a:off x="-429" y="187"/>
              <a:ext cx="45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860"/>
            <p:cNvSpPr>
              <a:spLocks noChangeArrowheads="1"/>
            </p:cNvSpPr>
            <p:nvPr/>
          </p:nvSpPr>
          <p:spPr bwMode="auto">
            <a:xfrm>
              <a:off x="-477" y="187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862"/>
            <p:cNvSpPr>
              <a:spLocks noChangeArrowheads="1"/>
            </p:cNvSpPr>
            <p:nvPr/>
          </p:nvSpPr>
          <p:spPr bwMode="auto">
            <a:xfrm>
              <a:off x="-572" y="187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863"/>
            <p:cNvSpPr>
              <a:spLocks noChangeArrowheads="1"/>
            </p:cNvSpPr>
            <p:nvPr/>
          </p:nvSpPr>
          <p:spPr bwMode="auto">
            <a:xfrm>
              <a:off x="-619" y="187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64"/>
            <p:cNvSpPr>
              <a:spLocks noChangeArrowheads="1"/>
            </p:cNvSpPr>
            <p:nvPr/>
          </p:nvSpPr>
          <p:spPr bwMode="auto">
            <a:xfrm>
              <a:off x="940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865"/>
            <p:cNvSpPr>
              <a:spLocks noChangeArrowheads="1"/>
            </p:cNvSpPr>
            <p:nvPr/>
          </p:nvSpPr>
          <p:spPr bwMode="auto">
            <a:xfrm>
              <a:off x="892" y="139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866"/>
            <p:cNvSpPr>
              <a:spLocks noChangeArrowheads="1"/>
            </p:cNvSpPr>
            <p:nvPr/>
          </p:nvSpPr>
          <p:spPr bwMode="auto">
            <a:xfrm>
              <a:off x="845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867"/>
            <p:cNvSpPr>
              <a:spLocks noChangeArrowheads="1"/>
            </p:cNvSpPr>
            <p:nvPr/>
          </p:nvSpPr>
          <p:spPr bwMode="auto">
            <a:xfrm>
              <a:off x="797" y="139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868"/>
            <p:cNvSpPr>
              <a:spLocks noChangeArrowheads="1"/>
            </p:cNvSpPr>
            <p:nvPr/>
          </p:nvSpPr>
          <p:spPr bwMode="auto">
            <a:xfrm>
              <a:off x="752" y="139"/>
              <a:ext cx="45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69"/>
            <p:cNvSpPr>
              <a:spLocks noChangeArrowheads="1"/>
            </p:cNvSpPr>
            <p:nvPr/>
          </p:nvSpPr>
          <p:spPr bwMode="auto">
            <a:xfrm>
              <a:off x="705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70"/>
            <p:cNvSpPr>
              <a:spLocks noChangeArrowheads="1"/>
            </p:cNvSpPr>
            <p:nvPr/>
          </p:nvSpPr>
          <p:spPr bwMode="auto">
            <a:xfrm>
              <a:off x="657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871"/>
            <p:cNvSpPr>
              <a:spLocks noChangeArrowheads="1"/>
            </p:cNvSpPr>
            <p:nvPr/>
          </p:nvSpPr>
          <p:spPr bwMode="auto">
            <a:xfrm>
              <a:off x="610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872"/>
            <p:cNvSpPr>
              <a:spLocks noChangeArrowheads="1"/>
            </p:cNvSpPr>
            <p:nvPr/>
          </p:nvSpPr>
          <p:spPr bwMode="auto">
            <a:xfrm>
              <a:off x="562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873"/>
            <p:cNvSpPr>
              <a:spLocks noChangeArrowheads="1"/>
            </p:cNvSpPr>
            <p:nvPr/>
          </p:nvSpPr>
          <p:spPr bwMode="auto">
            <a:xfrm>
              <a:off x="515" y="139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874"/>
            <p:cNvSpPr>
              <a:spLocks noChangeArrowheads="1"/>
            </p:cNvSpPr>
            <p:nvPr/>
          </p:nvSpPr>
          <p:spPr bwMode="auto">
            <a:xfrm>
              <a:off x="468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875"/>
            <p:cNvSpPr>
              <a:spLocks noChangeArrowheads="1"/>
            </p:cNvSpPr>
            <p:nvPr/>
          </p:nvSpPr>
          <p:spPr bwMode="auto">
            <a:xfrm>
              <a:off x="420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876"/>
            <p:cNvSpPr>
              <a:spLocks noChangeArrowheads="1"/>
            </p:cNvSpPr>
            <p:nvPr/>
          </p:nvSpPr>
          <p:spPr bwMode="auto">
            <a:xfrm>
              <a:off x="373" y="139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877"/>
            <p:cNvSpPr>
              <a:spLocks noChangeArrowheads="1"/>
            </p:cNvSpPr>
            <p:nvPr/>
          </p:nvSpPr>
          <p:spPr bwMode="auto">
            <a:xfrm>
              <a:off x="325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78"/>
            <p:cNvSpPr>
              <a:spLocks noChangeArrowheads="1"/>
            </p:cNvSpPr>
            <p:nvPr/>
          </p:nvSpPr>
          <p:spPr bwMode="auto">
            <a:xfrm>
              <a:off x="278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79"/>
            <p:cNvSpPr>
              <a:spLocks noChangeArrowheads="1"/>
            </p:cNvSpPr>
            <p:nvPr/>
          </p:nvSpPr>
          <p:spPr bwMode="auto">
            <a:xfrm>
              <a:off x="230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880"/>
            <p:cNvSpPr>
              <a:spLocks noChangeArrowheads="1"/>
            </p:cNvSpPr>
            <p:nvPr/>
          </p:nvSpPr>
          <p:spPr bwMode="auto">
            <a:xfrm>
              <a:off x="185" y="139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881"/>
            <p:cNvSpPr>
              <a:spLocks noChangeArrowheads="1"/>
            </p:cNvSpPr>
            <p:nvPr/>
          </p:nvSpPr>
          <p:spPr bwMode="auto">
            <a:xfrm>
              <a:off x="138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882"/>
            <p:cNvSpPr>
              <a:spLocks noChangeArrowheads="1"/>
            </p:cNvSpPr>
            <p:nvPr/>
          </p:nvSpPr>
          <p:spPr bwMode="auto">
            <a:xfrm>
              <a:off x="90" y="139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883"/>
            <p:cNvSpPr>
              <a:spLocks noChangeArrowheads="1"/>
            </p:cNvSpPr>
            <p:nvPr/>
          </p:nvSpPr>
          <p:spPr bwMode="auto">
            <a:xfrm>
              <a:off x="43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84"/>
            <p:cNvSpPr>
              <a:spLocks noChangeArrowheads="1"/>
            </p:cNvSpPr>
            <p:nvPr/>
          </p:nvSpPr>
          <p:spPr bwMode="auto">
            <a:xfrm>
              <a:off x="-5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885"/>
            <p:cNvSpPr>
              <a:spLocks noChangeArrowheads="1"/>
            </p:cNvSpPr>
            <p:nvPr/>
          </p:nvSpPr>
          <p:spPr bwMode="auto">
            <a:xfrm>
              <a:off x="-52" y="139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886"/>
            <p:cNvSpPr>
              <a:spLocks noChangeArrowheads="1"/>
            </p:cNvSpPr>
            <p:nvPr/>
          </p:nvSpPr>
          <p:spPr bwMode="auto">
            <a:xfrm>
              <a:off x="-100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887"/>
            <p:cNvSpPr>
              <a:spLocks noChangeArrowheads="1"/>
            </p:cNvSpPr>
            <p:nvPr/>
          </p:nvSpPr>
          <p:spPr bwMode="auto">
            <a:xfrm>
              <a:off x="-147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888"/>
            <p:cNvSpPr>
              <a:spLocks noChangeArrowheads="1"/>
            </p:cNvSpPr>
            <p:nvPr/>
          </p:nvSpPr>
          <p:spPr bwMode="auto">
            <a:xfrm>
              <a:off x="-195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889"/>
            <p:cNvSpPr>
              <a:spLocks noChangeArrowheads="1"/>
            </p:cNvSpPr>
            <p:nvPr/>
          </p:nvSpPr>
          <p:spPr bwMode="auto">
            <a:xfrm>
              <a:off x="-242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890"/>
            <p:cNvSpPr>
              <a:spLocks noChangeArrowheads="1"/>
            </p:cNvSpPr>
            <p:nvPr/>
          </p:nvSpPr>
          <p:spPr bwMode="auto">
            <a:xfrm>
              <a:off x="-289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891"/>
            <p:cNvSpPr>
              <a:spLocks noChangeArrowheads="1"/>
            </p:cNvSpPr>
            <p:nvPr/>
          </p:nvSpPr>
          <p:spPr bwMode="auto">
            <a:xfrm>
              <a:off x="-337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892"/>
            <p:cNvSpPr>
              <a:spLocks noChangeArrowheads="1"/>
            </p:cNvSpPr>
            <p:nvPr/>
          </p:nvSpPr>
          <p:spPr bwMode="auto">
            <a:xfrm>
              <a:off x="-384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893"/>
            <p:cNvSpPr>
              <a:spLocks noChangeArrowheads="1"/>
            </p:cNvSpPr>
            <p:nvPr/>
          </p:nvSpPr>
          <p:spPr bwMode="auto">
            <a:xfrm>
              <a:off x="-429" y="139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894"/>
            <p:cNvSpPr>
              <a:spLocks noChangeArrowheads="1"/>
            </p:cNvSpPr>
            <p:nvPr/>
          </p:nvSpPr>
          <p:spPr bwMode="auto">
            <a:xfrm>
              <a:off x="-477" y="139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895"/>
            <p:cNvSpPr>
              <a:spLocks noChangeArrowheads="1"/>
            </p:cNvSpPr>
            <p:nvPr/>
          </p:nvSpPr>
          <p:spPr bwMode="auto">
            <a:xfrm>
              <a:off x="-524" y="139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896"/>
            <p:cNvSpPr>
              <a:spLocks noChangeArrowheads="1"/>
            </p:cNvSpPr>
            <p:nvPr/>
          </p:nvSpPr>
          <p:spPr bwMode="auto">
            <a:xfrm>
              <a:off x="-572" y="139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897"/>
            <p:cNvSpPr>
              <a:spLocks noChangeArrowheads="1"/>
            </p:cNvSpPr>
            <p:nvPr/>
          </p:nvSpPr>
          <p:spPr bwMode="auto">
            <a:xfrm>
              <a:off x="-619" y="139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4" name="Group 934"/>
          <p:cNvGrpSpPr>
            <a:grpSpLocks noChangeAspect="1"/>
          </p:cNvGrpSpPr>
          <p:nvPr/>
        </p:nvGrpSpPr>
        <p:grpSpPr bwMode="auto">
          <a:xfrm>
            <a:off x="-37942" y="5063651"/>
            <a:ext cx="12258210" cy="1816597"/>
            <a:chOff x="-403" y="3048"/>
            <a:chExt cx="1606" cy="238"/>
          </a:xfrm>
        </p:grpSpPr>
        <p:grpSp>
          <p:nvGrpSpPr>
            <p:cNvPr id="195" name="Group 1135"/>
            <p:cNvGrpSpPr>
              <a:grpSpLocks/>
            </p:cNvGrpSpPr>
            <p:nvPr/>
          </p:nvGrpSpPr>
          <p:grpSpPr bwMode="auto">
            <a:xfrm>
              <a:off x="-403" y="3048"/>
              <a:ext cx="1606" cy="238"/>
              <a:chOff x="-403" y="3048"/>
              <a:chExt cx="1606" cy="238"/>
            </a:xfrm>
          </p:grpSpPr>
          <p:sp>
            <p:nvSpPr>
              <p:cNvPr id="233" name="Rectangle 970"/>
              <p:cNvSpPr>
                <a:spLocks noChangeArrowheads="1"/>
              </p:cNvSpPr>
              <p:nvPr/>
            </p:nvSpPr>
            <p:spPr bwMode="auto">
              <a:xfrm>
                <a:off x="1156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971"/>
              <p:cNvSpPr>
                <a:spLocks noChangeArrowheads="1"/>
              </p:cNvSpPr>
              <p:nvPr/>
            </p:nvSpPr>
            <p:spPr bwMode="auto">
              <a:xfrm>
                <a:off x="110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972"/>
              <p:cNvSpPr>
                <a:spLocks noChangeArrowheads="1"/>
              </p:cNvSpPr>
              <p:nvPr/>
            </p:nvSpPr>
            <p:spPr bwMode="auto">
              <a:xfrm>
                <a:off x="1061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973"/>
              <p:cNvSpPr>
                <a:spLocks noChangeArrowheads="1"/>
              </p:cNvSpPr>
              <p:nvPr/>
            </p:nvSpPr>
            <p:spPr bwMode="auto">
              <a:xfrm>
                <a:off x="1013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974"/>
              <p:cNvSpPr>
                <a:spLocks noChangeArrowheads="1"/>
              </p:cNvSpPr>
              <p:nvPr/>
            </p:nvSpPr>
            <p:spPr bwMode="auto">
              <a:xfrm>
                <a:off x="968" y="3238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975"/>
              <p:cNvSpPr>
                <a:spLocks noChangeArrowheads="1"/>
              </p:cNvSpPr>
              <p:nvPr/>
            </p:nvSpPr>
            <p:spPr bwMode="auto">
              <a:xfrm>
                <a:off x="921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976"/>
              <p:cNvSpPr>
                <a:spLocks noChangeArrowheads="1"/>
              </p:cNvSpPr>
              <p:nvPr/>
            </p:nvSpPr>
            <p:spPr bwMode="auto">
              <a:xfrm>
                <a:off x="873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977"/>
              <p:cNvSpPr>
                <a:spLocks noChangeArrowheads="1"/>
              </p:cNvSpPr>
              <p:nvPr/>
            </p:nvSpPr>
            <p:spPr bwMode="auto">
              <a:xfrm>
                <a:off x="826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978"/>
              <p:cNvSpPr>
                <a:spLocks noChangeArrowheads="1"/>
              </p:cNvSpPr>
              <p:nvPr/>
            </p:nvSpPr>
            <p:spPr bwMode="auto">
              <a:xfrm>
                <a:off x="778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979"/>
              <p:cNvSpPr>
                <a:spLocks noChangeArrowheads="1"/>
              </p:cNvSpPr>
              <p:nvPr/>
            </p:nvSpPr>
            <p:spPr bwMode="auto">
              <a:xfrm>
                <a:off x="731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980"/>
              <p:cNvSpPr>
                <a:spLocks noChangeArrowheads="1"/>
              </p:cNvSpPr>
              <p:nvPr/>
            </p:nvSpPr>
            <p:spPr bwMode="auto">
              <a:xfrm>
                <a:off x="684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981"/>
              <p:cNvSpPr>
                <a:spLocks noChangeArrowheads="1"/>
              </p:cNvSpPr>
              <p:nvPr/>
            </p:nvSpPr>
            <p:spPr bwMode="auto">
              <a:xfrm>
                <a:off x="63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982"/>
              <p:cNvSpPr>
                <a:spLocks noChangeArrowheads="1"/>
              </p:cNvSpPr>
              <p:nvPr/>
            </p:nvSpPr>
            <p:spPr bwMode="auto">
              <a:xfrm>
                <a:off x="589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984"/>
              <p:cNvSpPr>
                <a:spLocks noChangeArrowheads="1"/>
              </p:cNvSpPr>
              <p:nvPr/>
            </p:nvSpPr>
            <p:spPr bwMode="auto">
              <a:xfrm>
                <a:off x="494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985"/>
              <p:cNvSpPr>
                <a:spLocks noChangeArrowheads="1"/>
              </p:cNvSpPr>
              <p:nvPr/>
            </p:nvSpPr>
            <p:spPr bwMode="auto">
              <a:xfrm>
                <a:off x="446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986"/>
              <p:cNvSpPr>
                <a:spLocks noChangeArrowheads="1"/>
              </p:cNvSpPr>
              <p:nvPr/>
            </p:nvSpPr>
            <p:spPr bwMode="auto">
              <a:xfrm>
                <a:off x="401" y="3238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987"/>
              <p:cNvSpPr>
                <a:spLocks noChangeArrowheads="1"/>
              </p:cNvSpPr>
              <p:nvPr/>
            </p:nvSpPr>
            <p:spPr bwMode="auto">
              <a:xfrm>
                <a:off x="35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988"/>
              <p:cNvSpPr>
                <a:spLocks noChangeArrowheads="1"/>
              </p:cNvSpPr>
              <p:nvPr/>
            </p:nvSpPr>
            <p:spPr bwMode="auto">
              <a:xfrm>
                <a:off x="306" y="3238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989"/>
              <p:cNvSpPr>
                <a:spLocks noChangeArrowheads="1"/>
              </p:cNvSpPr>
              <p:nvPr/>
            </p:nvSpPr>
            <p:spPr bwMode="auto">
              <a:xfrm>
                <a:off x="259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990"/>
              <p:cNvSpPr>
                <a:spLocks noChangeArrowheads="1"/>
              </p:cNvSpPr>
              <p:nvPr/>
            </p:nvSpPr>
            <p:spPr bwMode="auto">
              <a:xfrm>
                <a:off x="21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991"/>
              <p:cNvSpPr>
                <a:spLocks noChangeArrowheads="1"/>
              </p:cNvSpPr>
              <p:nvPr/>
            </p:nvSpPr>
            <p:spPr bwMode="auto">
              <a:xfrm>
                <a:off x="164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992"/>
              <p:cNvSpPr>
                <a:spLocks noChangeArrowheads="1"/>
              </p:cNvSpPr>
              <p:nvPr/>
            </p:nvSpPr>
            <p:spPr bwMode="auto">
              <a:xfrm>
                <a:off x="11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993"/>
              <p:cNvSpPr>
                <a:spLocks noChangeArrowheads="1"/>
              </p:cNvSpPr>
              <p:nvPr/>
            </p:nvSpPr>
            <p:spPr bwMode="auto">
              <a:xfrm>
                <a:off x="69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994"/>
              <p:cNvSpPr>
                <a:spLocks noChangeArrowheads="1"/>
              </p:cNvSpPr>
              <p:nvPr/>
            </p:nvSpPr>
            <p:spPr bwMode="auto">
              <a:xfrm>
                <a:off x="21" y="3238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995"/>
              <p:cNvSpPr>
                <a:spLocks noChangeArrowheads="1"/>
              </p:cNvSpPr>
              <p:nvPr/>
            </p:nvSpPr>
            <p:spPr bwMode="auto">
              <a:xfrm>
                <a:off x="-26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996"/>
              <p:cNvSpPr>
                <a:spLocks noChangeArrowheads="1"/>
              </p:cNvSpPr>
              <p:nvPr/>
            </p:nvSpPr>
            <p:spPr bwMode="auto">
              <a:xfrm>
                <a:off x="-73" y="3238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997"/>
              <p:cNvSpPr>
                <a:spLocks noChangeArrowheads="1"/>
              </p:cNvSpPr>
              <p:nvPr/>
            </p:nvSpPr>
            <p:spPr bwMode="auto">
              <a:xfrm>
                <a:off x="-121" y="3238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998"/>
              <p:cNvSpPr>
                <a:spLocks noChangeArrowheads="1"/>
              </p:cNvSpPr>
              <p:nvPr/>
            </p:nvSpPr>
            <p:spPr bwMode="auto">
              <a:xfrm>
                <a:off x="-168" y="3238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999"/>
              <p:cNvSpPr>
                <a:spLocks noChangeArrowheads="1"/>
              </p:cNvSpPr>
              <p:nvPr/>
            </p:nvSpPr>
            <p:spPr bwMode="auto">
              <a:xfrm>
                <a:off x="-213" y="3238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000"/>
              <p:cNvSpPr>
                <a:spLocks noChangeArrowheads="1"/>
              </p:cNvSpPr>
              <p:nvPr/>
            </p:nvSpPr>
            <p:spPr bwMode="auto">
              <a:xfrm>
                <a:off x="-261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001"/>
              <p:cNvSpPr>
                <a:spLocks noChangeArrowheads="1"/>
              </p:cNvSpPr>
              <p:nvPr/>
            </p:nvSpPr>
            <p:spPr bwMode="auto">
              <a:xfrm>
                <a:off x="-308" y="3238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002"/>
              <p:cNvSpPr>
                <a:spLocks noChangeArrowheads="1"/>
              </p:cNvSpPr>
              <p:nvPr/>
            </p:nvSpPr>
            <p:spPr bwMode="auto">
              <a:xfrm>
                <a:off x="-356" y="3238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1003"/>
              <p:cNvSpPr>
                <a:spLocks noChangeArrowheads="1"/>
              </p:cNvSpPr>
              <p:nvPr/>
            </p:nvSpPr>
            <p:spPr bwMode="auto">
              <a:xfrm>
                <a:off x="-403" y="3238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1004"/>
              <p:cNvSpPr>
                <a:spLocks noChangeArrowheads="1"/>
              </p:cNvSpPr>
              <p:nvPr/>
            </p:nvSpPr>
            <p:spPr bwMode="auto">
              <a:xfrm>
                <a:off x="115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005"/>
              <p:cNvSpPr>
                <a:spLocks noChangeArrowheads="1"/>
              </p:cNvSpPr>
              <p:nvPr/>
            </p:nvSpPr>
            <p:spPr bwMode="auto">
              <a:xfrm>
                <a:off x="1108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1006"/>
              <p:cNvSpPr>
                <a:spLocks noChangeArrowheads="1"/>
              </p:cNvSpPr>
              <p:nvPr/>
            </p:nvSpPr>
            <p:spPr bwMode="auto">
              <a:xfrm>
                <a:off x="1061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Rectangle 1007"/>
              <p:cNvSpPr>
                <a:spLocks noChangeArrowheads="1"/>
              </p:cNvSpPr>
              <p:nvPr/>
            </p:nvSpPr>
            <p:spPr bwMode="auto">
              <a:xfrm>
                <a:off x="101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Rectangle 1008"/>
              <p:cNvSpPr>
                <a:spLocks noChangeArrowheads="1"/>
              </p:cNvSpPr>
              <p:nvPr/>
            </p:nvSpPr>
            <p:spPr bwMode="auto">
              <a:xfrm>
                <a:off x="968" y="3191"/>
                <a:ext cx="45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009"/>
              <p:cNvSpPr>
                <a:spLocks noChangeArrowheads="1"/>
              </p:cNvSpPr>
              <p:nvPr/>
            </p:nvSpPr>
            <p:spPr bwMode="auto">
              <a:xfrm>
                <a:off x="921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010"/>
              <p:cNvSpPr>
                <a:spLocks noChangeArrowheads="1"/>
              </p:cNvSpPr>
              <p:nvPr/>
            </p:nvSpPr>
            <p:spPr bwMode="auto">
              <a:xfrm>
                <a:off x="873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Rectangle 1011"/>
              <p:cNvSpPr>
                <a:spLocks noChangeArrowheads="1"/>
              </p:cNvSpPr>
              <p:nvPr/>
            </p:nvSpPr>
            <p:spPr bwMode="auto">
              <a:xfrm>
                <a:off x="826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Rectangle 1012"/>
              <p:cNvSpPr>
                <a:spLocks noChangeArrowheads="1"/>
              </p:cNvSpPr>
              <p:nvPr/>
            </p:nvSpPr>
            <p:spPr bwMode="auto">
              <a:xfrm>
                <a:off x="778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1013"/>
              <p:cNvSpPr>
                <a:spLocks noChangeArrowheads="1"/>
              </p:cNvSpPr>
              <p:nvPr/>
            </p:nvSpPr>
            <p:spPr bwMode="auto">
              <a:xfrm>
                <a:off x="731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Rectangle 1014"/>
              <p:cNvSpPr>
                <a:spLocks noChangeArrowheads="1"/>
              </p:cNvSpPr>
              <p:nvPr/>
            </p:nvSpPr>
            <p:spPr bwMode="auto">
              <a:xfrm>
                <a:off x="68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Rectangle 1015"/>
              <p:cNvSpPr>
                <a:spLocks noChangeArrowheads="1"/>
              </p:cNvSpPr>
              <p:nvPr/>
            </p:nvSpPr>
            <p:spPr bwMode="auto">
              <a:xfrm>
                <a:off x="636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Rectangle 1016"/>
              <p:cNvSpPr>
                <a:spLocks noChangeArrowheads="1"/>
              </p:cNvSpPr>
              <p:nvPr/>
            </p:nvSpPr>
            <p:spPr bwMode="auto">
              <a:xfrm>
                <a:off x="589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Rectangle 1017"/>
              <p:cNvSpPr>
                <a:spLocks noChangeArrowheads="1"/>
              </p:cNvSpPr>
              <p:nvPr/>
            </p:nvSpPr>
            <p:spPr bwMode="auto">
              <a:xfrm>
                <a:off x="541" y="3191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Rectangle 1018"/>
              <p:cNvSpPr>
                <a:spLocks noChangeArrowheads="1"/>
              </p:cNvSpPr>
              <p:nvPr/>
            </p:nvSpPr>
            <p:spPr bwMode="auto">
              <a:xfrm>
                <a:off x="494" y="3191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Rectangle 1019"/>
              <p:cNvSpPr>
                <a:spLocks noChangeArrowheads="1"/>
              </p:cNvSpPr>
              <p:nvPr/>
            </p:nvSpPr>
            <p:spPr bwMode="auto">
              <a:xfrm>
                <a:off x="44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Rectangle 1021"/>
              <p:cNvSpPr>
                <a:spLocks noChangeArrowheads="1"/>
              </p:cNvSpPr>
              <p:nvPr/>
            </p:nvSpPr>
            <p:spPr bwMode="auto">
              <a:xfrm>
                <a:off x="354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Rectangle 1022"/>
              <p:cNvSpPr>
                <a:spLocks noChangeArrowheads="1"/>
              </p:cNvSpPr>
              <p:nvPr/>
            </p:nvSpPr>
            <p:spPr bwMode="auto">
              <a:xfrm>
                <a:off x="306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Rectangle 1023"/>
              <p:cNvSpPr>
                <a:spLocks noChangeArrowheads="1"/>
              </p:cNvSpPr>
              <p:nvPr/>
            </p:nvSpPr>
            <p:spPr bwMode="auto">
              <a:xfrm>
                <a:off x="259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Rectangle 1024"/>
              <p:cNvSpPr>
                <a:spLocks noChangeArrowheads="1"/>
              </p:cNvSpPr>
              <p:nvPr/>
            </p:nvSpPr>
            <p:spPr bwMode="auto">
              <a:xfrm>
                <a:off x="21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Rectangle 1025"/>
              <p:cNvSpPr>
                <a:spLocks noChangeArrowheads="1"/>
              </p:cNvSpPr>
              <p:nvPr/>
            </p:nvSpPr>
            <p:spPr bwMode="auto">
              <a:xfrm>
                <a:off x="164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Rectangle 1026"/>
              <p:cNvSpPr>
                <a:spLocks noChangeArrowheads="1"/>
              </p:cNvSpPr>
              <p:nvPr/>
            </p:nvSpPr>
            <p:spPr bwMode="auto">
              <a:xfrm>
                <a:off x="11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Rectangle 1027"/>
              <p:cNvSpPr>
                <a:spLocks noChangeArrowheads="1"/>
              </p:cNvSpPr>
              <p:nvPr/>
            </p:nvSpPr>
            <p:spPr bwMode="auto">
              <a:xfrm>
                <a:off x="69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Rectangle 1028"/>
              <p:cNvSpPr>
                <a:spLocks noChangeArrowheads="1"/>
              </p:cNvSpPr>
              <p:nvPr/>
            </p:nvSpPr>
            <p:spPr bwMode="auto">
              <a:xfrm>
                <a:off x="2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Rectangle 1029"/>
              <p:cNvSpPr>
                <a:spLocks noChangeArrowheads="1"/>
              </p:cNvSpPr>
              <p:nvPr/>
            </p:nvSpPr>
            <p:spPr bwMode="auto">
              <a:xfrm>
                <a:off x="-26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Rectangle 1030"/>
              <p:cNvSpPr>
                <a:spLocks noChangeArrowheads="1"/>
              </p:cNvSpPr>
              <p:nvPr/>
            </p:nvSpPr>
            <p:spPr bwMode="auto">
              <a:xfrm>
                <a:off x="-7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Rectangle 1031"/>
              <p:cNvSpPr>
                <a:spLocks noChangeArrowheads="1"/>
              </p:cNvSpPr>
              <p:nvPr/>
            </p:nvSpPr>
            <p:spPr bwMode="auto">
              <a:xfrm>
                <a:off x="-121" y="3191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Rectangle 1032"/>
              <p:cNvSpPr>
                <a:spLocks noChangeArrowheads="1"/>
              </p:cNvSpPr>
              <p:nvPr/>
            </p:nvSpPr>
            <p:spPr bwMode="auto">
              <a:xfrm>
                <a:off x="-168" y="3191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Rectangle 1033"/>
              <p:cNvSpPr>
                <a:spLocks noChangeArrowheads="1"/>
              </p:cNvSpPr>
              <p:nvPr/>
            </p:nvSpPr>
            <p:spPr bwMode="auto">
              <a:xfrm>
                <a:off x="-213" y="3191"/>
                <a:ext cx="45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Rectangle 1034"/>
              <p:cNvSpPr>
                <a:spLocks noChangeArrowheads="1"/>
              </p:cNvSpPr>
              <p:nvPr/>
            </p:nvSpPr>
            <p:spPr bwMode="auto">
              <a:xfrm>
                <a:off x="-261" y="3191"/>
                <a:ext cx="48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Rectangle 1035"/>
              <p:cNvSpPr>
                <a:spLocks noChangeArrowheads="1"/>
              </p:cNvSpPr>
              <p:nvPr/>
            </p:nvSpPr>
            <p:spPr bwMode="auto">
              <a:xfrm>
                <a:off x="-308" y="3191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Rectangle 1036"/>
              <p:cNvSpPr>
                <a:spLocks noChangeArrowheads="1"/>
              </p:cNvSpPr>
              <p:nvPr/>
            </p:nvSpPr>
            <p:spPr bwMode="auto">
              <a:xfrm>
                <a:off x="-356" y="3191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Rectangle 1037"/>
              <p:cNvSpPr>
                <a:spLocks noChangeArrowheads="1"/>
              </p:cNvSpPr>
              <p:nvPr/>
            </p:nvSpPr>
            <p:spPr bwMode="auto">
              <a:xfrm>
                <a:off x="-403" y="3191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Rectangle 1038"/>
              <p:cNvSpPr>
                <a:spLocks noChangeArrowheads="1"/>
              </p:cNvSpPr>
              <p:nvPr/>
            </p:nvSpPr>
            <p:spPr bwMode="auto">
              <a:xfrm>
                <a:off x="115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Rectangle 1039"/>
              <p:cNvSpPr>
                <a:spLocks noChangeArrowheads="1"/>
              </p:cNvSpPr>
              <p:nvPr/>
            </p:nvSpPr>
            <p:spPr bwMode="auto">
              <a:xfrm>
                <a:off x="1108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Rectangle 1040"/>
              <p:cNvSpPr>
                <a:spLocks noChangeArrowheads="1"/>
              </p:cNvSpPr>
              <p:nvPr/>
            </p:nvSpPr>
            <p:spPr bwMode="auto">
              <a:xfrm>
                <a:off x="1061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Rectangle 1041"/>
              <p:cNvSpPr>
                <a:spLocks noChangeArrowheads="1"/>
              </p:cNvSpPr>
              <p:nvPr/>
            </p:nvSpPr>
            <p:spPr bwMode="auto">
              <a:xfrm>
                <a:off x="1013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Rectangle 1042"/>
              <p:cNvSpPr>
                <a:spLocks noChangeArrowheads="1"/>
              </p:cNvSpPr>
              <p:nvPr/>
            </p:nvSpPr>
            <p:spPr bwMode="auto">
              <a:xfrm>
                <a:off x="968" y="3143"/>
                <a:ext cx="45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Rectangle 1043"/>
              <p:cNvSpPr>
                <a:spLocks noChangeArrowheads="1"/>
              </p:cNvSpPr>
              <p:nvPr/>
            </p:nvSpPr>
            <p:spPr bwMode="auto">
              <a:xfrm>
                <a:off x="921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Rectangle 1044"/>
              <p:cNvSpPr>
                <a:spLocks noChangeArrowheads="1"/>
              </p:cNvSpPr>
              <p:nvPr/>
            </p:nvSpPr>
            <p:spPr bwMode="auto">
              <a:xfrm>
                <a:off x="873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Rectangle 1045"/>
              <p:cNvSpPr>
                <a:spLocks noChangeArrowheads="1"/>
              </p:cNvSpPr>
              <p:nvPr/>
            </p:nvSpPr>
            <p:spPr bwMode="auto">
              <a:xfrm>
                <a:off x="826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Rectangle 1047"/>
              <p:cNvSpPr>
                <a:spLocks noChangeArrowheads="1"/>
              </p:cNvSpPr>
              <p:nvPr/>
            </p:nvSpPr>
            <p:spPr bwMode="auto">
              <a:xfrm>
                <a:off x="731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Rectangle 1048"/>
              <p:cNvSpPr>
                <a:spLocks noChangeArrowheads="1"/>
              </p:cNvSpPr>
              <p:nvPr/>
            </p:nvSpPr>
            <p:spPr bwMode="auto">
              <a:xfrm>
                <a:off x="68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Rectangle 1049"/>
              <p:cNvSpPr>
                <a:spLocks noChangeArrowheads="1"/>
              </p:cNvSpPr>
              <p:nvPr/>
            </p:nvSpPr>
            <p:spPr bwMode="auto">
              <a:xfrm>
                <a:off x="63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1050"/>
              <p:cNvSpPr>
                <a:spLocks noChangeArrowheads="1"/>
              </p:cNvSpPr>
              <p:nvPr/>
            </p:nvSpPr>
            <p:spPr bwMode="auto">
              <a:xfrm>
                <a:off x="589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1052"/>
              <p:cNvSpPr>
                <a:spLocks noChangeArrowheads="1"/>
              </p:cNvSpPr>
              <p:nvPr/>
            </p:nvSpPr>
            <p:spPr bwMode="auto">
              <a:xfrm>
                <a:off x="494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1053"/>
              <p:cNvSpPr>
                <a:spLocks noChangeArrowheads="1"/>
              </p:cNvSpPr>
              <p:nvPr/>
            </p:nvSpPr>
            <p:spPr bwMode="auto">
              <a:xfrm>
                <a:off x="44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54"/>
              <p:cNvSpPr>
                <a:spLocks noChangeArrowheads="1"/>
              </p:cNvSpPr>
              <p:nvPr/>
            </p:nvSpPr>
            <p:spPr bwMode="auto">
              <a:xfrm>
                <a:off x="401" y="3143"/>
                <a:ext cx="45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055"/>
              <p:cNvSpPr>
                <a:spLocks noChangeArrowheads="1"/>
              </p:cNvSpPr>
              <p:nvPr/>
            </p:nvSpPr>
            <p:spPr bwMode="auto">
              <a:xfrm>
                <a:off x="354" y="3143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056"/>
              <p:cNvSpPr>
                <a:spLocks noChangeArrowheads="1"/>
              </p:cNvSpPr>
              <p:nvPr/>
            </p:nvSpPr>
            <p:spPr bwMode="auto">
              <a:xfrm>
                <a:off x="306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057"/>
              <p:cNvSpPr>
                <a:spLocks noChangeArrowheads="1"/>
              </p:cNvSpPr>
              <p:nvPr/>
            </p:nvSpPr>
            <p:spPr bwMode="auto">
              <a:xfrm>
                <a:off x="25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Rectangle 1058"/>
              <p:cNvSpPr>
                <a:spLocks noChangeArrowheads="1"/>
              </p:cNvSpPr>
              <p:nvPr/>
            </p:nvSpPr>
            <p:spPr bwMode="auto">
              <a:xfrm>
                <a:off x="211" y="3143"/>
                <a:ext cx="48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Rectangle 1059"/>
              <p:cNvSpPr>
                <a:spLocks noChangeArrowheads="1"/>
              </p:cNvSpPr>
              <p:nvPr/>
            </p:nvSpPr>
            <p:spPr bwMode="auto">
              <a:xfrm>
                <a:off x="164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Rectangle 1060"/>
              <p:cNvSpPr>
                <a:spLocks noChangeArrowheads="1"/>
              </p:cNvSpPr>
              <p:nvPr/>
            </p:nvSpPr>
            <p:spPr bwMode="auto">
              <a:xfrm>
                <a:off x="116" y="3143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Rectangle 1061"/>
              <p:cNvSpPr>
                <a:spLocks noChangeArrowheads="1"/>
              </p:cNvSpPr>
              <p:nvPr/>
            </p:nvSpPr>
            <p:spPr bwMode="auto">
              <a:xfrm>
                <a:off x="69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Rectangle 1063"/>
              <p:cNvSpPr>
                <a:spLocks noChangeArrowheads="1"/>
              </p:cNvSpPr>
              <p:nvPr/>
            </p:nvSpPr>
            <p:spPr bwMode="auto">
              <a:xfrm>
                <a:off x="-26" y="3143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064"/>
              <p:cNvSpPr>
                <a:spLocks noChangeArrowheads="1"/>
              </p:cNvSpPr>
              <p:nvPr/>
            </p:nvSpPr>
            <p:spPr bwMode="auto">
              <a:xfrm>
                <a:off x="-7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Rectangle 1065"/>
              <p:cNvSpPr>
                <a:spLocks noChangeArrowheads="1"/>
              </p:cNvSpPr>
              <p:nvPr/>
            </p:nvSpPr>
            <p:spPr bwMode="auto">
              <a:xfrm>
                <a:off x="-12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Rectangle 1066"/>
              <p:cNvSpPr>
                <a:spLocks noChangeArrowheads="1"/>
              </p:cNvSpPr>
              <p:nvPr/>
            </p:nvSpPr>
            <p:spPr bwMode="auto">
              <a:xfrm>
                <a:off x="-16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Rectangle 1068"/>
              <p:cNvSpPr>
                <a:spLocks noChangeArrowheads="1"/>
              </p:cNvSpPr>
              <p:nvPr/>
            </p:nvSpPr>
            <p:spPr bwMode="auto">
              <a:xfrm>
                <a:off x="-261" y="3143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Rectangle 1069"/>
              <p:cNvSpPr>
                <a:spLocks noChangeArrowheads="1"/>
              </p:cNvSpPr>
              <p:nvPr/>
            </p:nvSpPr>
            <p:spPr bwMode="auto">
              <a:xfrm>
                <a:off x="-308" y="3143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Rectangle 1070"/>
              <p:cNvSpPr>
                <a:spLocks noChangeArrowheads="1"/>
              </p:cNvSpPr>
              <p:nvPr/>
            </p:nvSpPr>
            <p:spPr bwMode="auto">
              <a:xfrm>
                <a:off x="-356" y="3143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Rectangle 1071"/>
              <p:cNvSpPr>
                <a:spLocks noChangeArrowheads="1"/>
              </p:cNvSpPr>
              <p:nvPr/>
            </p:nvSpPr>
            <p:spPr bwMode="auto">
              <a:xfrm>
                <a:off x="-403" y="3143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Rectangle 1073"/>
              <p:cNvSpPr>
                <a:spLocks noChangeArrowheads="1"/>
              </p:cNvSpPr>
              <p:nvPr/>
            </p:nvSpPr>
            <p:spPr bwMode="auto">
              <a:xfrm>
                <a:off x="1108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Rectangle 1075"/>
              <p:cNvSpPr>
                <a:spLocks noChangeArrowheads="1"/>
              </p:cNvSpPr>
              <p:nvPr/>
            </p:nvSpPr>
            <p:spPr bwMode="auto">
              <a:xfrm>
                <a:off x="101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Rectangle 1076"/>
              <p:cNvSpPr>
                <a:spLocks noChangeArrowheads="1"/>
              </p:cNvSpPr>
              <p:nvPr/>
            </p:nvSpPr>
            <p:spPr bwMode="auto">
              <a:xfrm>
                <a:off x="968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Rectangle 1077"/>
              <p:cNvSpPr>
                <a:spLocks noChangeArrowheads="1"/>
              </p:cNvSpPr>
              <p:nvPr/>
            </p:nvSpPr>
            <p:spPr bwMode="auto">
              <a:xfrm>
                <a:off x="921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Rectangle 1078"/>
              <p:cNvSpPr>
                <a:spLocks noChangeArrowheads="1"/>
              </p:cNvSpPr>
              <p:nvPr/>
            </p:nvSpPr>
            <p:spPr bwMode="auto">
              <a:xfrm>
                <a:off x="873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Rectangle 1079"/>
              <p:cNvSpPr>
                <a:spLocks noChangeArrowheads="1"/>
              </p:cNvSpPr>
              <p:nvPr/>
            </p:nvSpPr>
            <p:spPr bwMode="auto">
              <a:xfrm>
                <a:off x="826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Rectangle 1080"/>
              <p:cNvSpPr>
                <a:spLocks noChangeArrowheads="1"/>
              </p:cNvSpPr>
              <p:nvPr/>
            </p:nvSpPr>
            <p:spPr bwMode="auto">
              <a:xfrm>
                <a:off x="778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Rectangle 1081"/>
              <p:cNvSpPr>
                <a:spLocks noChangeArrowheads="1"/>
              </p:cNvSpPr>
              <p:nvPr/>
            </p:nvSpPr>
            <p:spPr bwMode="auto">
              <a:xfrm>
                <a:off x="731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Rectangle 1082"/>
              <p:cNvSpPr>
                <a:spLocks noChangeArrowheads="1"/>
              </p:cNvSpPr>
              <p:nvPr/>
            </p:nvSpPr>
            <p:spPr bwMode="auto">
              <a:xfrm>
                <a:off x="68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Rectangle 1083"/>
              <p:cNvSpPr>
                <a:spLocks noChangeArrowheads="1"/>
              </p:cNvSpPr>
              <p:nvPr/>
            </p:nvSpPr>
            <p:spPr bwMode="auto">
              <a:xfrm>
                <a:off x="63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Rectangle 1084"/>
              <p:cNvSpPr>
                <a:spLocks noChangeArrowheads="1"/>
              </p:cNvSpPr>
              <p:nvPr/>
            </p:nvSpPr>
            <p:spPr bwMode="auto">
              <a:xfrm>
                <a:off x="58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Rectangle 1086"/>
              <p:cNvSpPr>
                <a:spLocks noChangeArrowheads="1"/>
              </p:cNvSpPr>
              <p:nvPr/>
            </p:nvSpPr>
            <p:spPr bwMode="auto">
              <a:xfrm>
                <a:off x="494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Rectangle 1087"/>
              <p:cNvSpPr>
                <a:spLocks noChangeArrowheads="1"/>
              </p:cNvSpPr>
              <p:nvPr/>
            </p:nvSpPr>
            <p:spPr bwMode="auto">
              <a:xfrm>
                <a:off x="446" y="3095"/>
                <a:ext cx="48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Rectangle 1088"/>
              <p:cNvSpPr>
                <a:spLocks noChangeArrowheads="1"/>
              </p:cNvSpPr>
              <p:nvPr/>
            </p:nvSpPr>
            <p:spPr bwMode="auto">
              <a:xfrm>
                <a:off x="401" y="3095"/>
                <a:ext cx="45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Rectangle 1089"/>
              <p:cNvSpPr>
                <a:spLocks noChangeArrowheads="1"/>
              </p:cNvSpPr>
              <p:nvPr/>
            </p:nvSpPr>
            <p:spPr bwMode="auto">
              <a:xfrm>
                <a:off x="354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Rectangle 1091"/>
              <p:cNvSpPr>
                <a:spLocks noChangeArrowheads="1"/>
              </p:cNvSpPr>
              <p:nvPr/>
            </p:nvSpPr>
            <p:spPr bwMode="auto">
              <a:xfrm>
                <a:off x="259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Rectangle 1092"/>
              <p:cNvSpPr>
                <a:spLocks noChangeArrowheads="1"/>
              </p:cNvSpPr>
              <p:nvPr/>
            </p:nvSpPr>
            <p:spPr bwMode="auto">
              <a:xfrm>
                <a:off x="211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Rectangle 1093"/>
              <p:cNvSpPr>
                <a:spLocks noChangeArrowheads="1"/>
              </p:cNvSpPr>
              <p:nvPr/>
            </p:nvSpPr>
            <p:spPr bwMode="auto">
              <a:xfrm>
                <a:off x="164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Rectangle 1094"/>
              <p:cNvSpPr>
                <a:spLocks noChangeArrowheads="1"/>
              </p:cNvSpPr>
              <p:nvPr/>
            </p:nvSpPr>
            <p:spPr bwMode="auto">
              <a:xfrm>
                <a:off x="116" y="3095"/>
                <a:ext cx="48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Rectangle 1095"/>
              <p:cNvSpPr>
                <a:spLocks noChangeArrowheads="1"/>
              </p:cNvSpPr>
              <p:nvPr/>
            </p:nvSpPr>
            <p:spPr bwMode="auto">
              <a:xfrm>
                <a:off x="69" y="3095"/>
                <a:ext cx="47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Rectangle 1096"/>
              <p:cNvSpPr>
                <a:spLocks noChangeArrowheads="1"/>
              </p:cNvSpPr>
              <p:nvPr/>
            </p:nvSpPr>
            <p:spPr bwMode="auto">
              <a:xfrm>
                <a:off x="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Rectangle 1097"/>
              <p:cNvSpPr>
                <a:spLocks noChangeArrowheads="1"/>
              </p:cNvSpPr>
              <p:nvPr/>
            </p:nvSpPr>
            <p:spPr bwMode="auto">
              <a:xfrm>
                <a:off x="-26" y="3095"/>
                <a:ext cx="47" cy="48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Rectangle 1098"/>
              <p:cNvSpPr>
                <a:spLocks noChangeArrowheads="1"/>
              </p:cNvSpPr>
              <p:nvPr/>
            </p:nvSpPr>
            <p:spPr bwMode="auto">
              <a:xfrm>
                <a:off x="-73" y="3095"/>
                <a:ext cx="47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Rectangle 1099"/>
              <p:cNvSpPr>
                <a:spLocks noChangeArrowheads="1"/>
              </p:cNvSpPr>
              <p:nvPr/>
            </p:nvSpPr>
            <p:spPr bwMode="auto">
              <a:xfrm>
                <a:off x="-121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Rectangle 1101"/>
              <p:cNvSpPr>
                <a:spLocks noChangeArrowheads="1"/>
              </p:cNvSpPr>
              <p:nvPr/>
            </p:nvSpPr>
            <p:spPr bwMode="auto">
              <a:xfrm>
                <a:off x="-213" y="3095"/>
                <a:ext cx="45" cy="48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Rectangle 1104"/>
              <p:cNvSpPr>
                <a:spLocks noChangeArrowheads="1"/>
              </p:cNvSpPr>
              <p:nvPr/>
            </p:nvSpPr>
            <p:spPr bwMode="auto">
              <a:xfrm>
                <a:off x="-356" y="3095"/>
                <a:ext cx="48" cy="48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Rectangle 1105"/>
              <p:cNvSpPr>
                <a:spLocks noChangeArrowheads="1"/>
              </p:cNvSpPr>
              <p:nvPr/>
            </p:nvSpPr>
            <p:spPr bwMode="auto">
              <a:xfrm>
                <a:off x="-403" y="3095"/>
                <a:ext cx="47" cy="48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Rectangle 1106"/>
              <p:cNvSpPr>
                <a:spLocks noChangeArrowheads="1"/>
              </p:cNvSpPr>
              <p:nvPr/>
            </p:nvSpPr>
            <p:spPr bwMode="auto">
              <a:xfrm>
                <a:off x="115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Rectangle 1107"/>
              <p:cNvSpPr>
                <a:spLocks noChangeArrowheads="1"/>
              </p:cNvSpPr>
              <p:nvPr/>
            </p:nvSpPr>
            <p:spPr bwMode="auto">
              <a:xfrm>
                <a:off x="1108" y="3048"/>
                <a:ext cx="48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Rectangle 1108"/>
              <p:cNvSpPr>
                <a:spLocks noChangeArrowheads="1"/>
              </p:cNvSpPr>
              <p:nvPr/>
            </p:nvSpPr>
            <p:spPr bwMode="auto">
              <a:xfrm>
                <a:off x="1061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Rectangle 1110"/>
              <p:cNvSpPr>
                <a:spLocks noChangeArrowheads="1"/>
              </p:cNvSpPr>
              <p:nvPr/>
            </p:nvSpPr>
            <p:spPr bwMode="auto">
              <a:xfrm>
                <a:off x="968" y="3048"/>
                <a:ext cx="45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Rectangle 1111"/>
              <p:cNvSpPr>
                <a:spLocks noChangeArrowheads="1"/>
              </p:cNvSpPr>
              <p:nvPr/>
            </p:nvSpPr>
            <p:spPr bwMode="auto">
              <a:xfrm>
                <a:off x="921" y="3048"/>
                <a:ext cx="47" cy="47"/>
              </a:xfrm>
              <a:prstGeom prst="rect">
                <a:avLst/>
              </a:prstGeom>
              <a:solidFill>
                <a:srgbClr val="AF6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Rectangle 1113"/>
              <p:cNvSpPr>
                <a:spLocks noChangeArrowheads="1"/>
              </p:cNvSpPr>
              <p:nvPr/>
            </p:nvSpPr>
            <p:spPr bwMode="auto">
              <a:xfrm>
                <a:off x="826" y="3048"/>
                <a:ext cx="47" cy="47"/>
              </a:xfrm>
              <a:prstGeom prst="rect">
                <a:avLst/>
              </a:prstGeom>
              <a:solidFill>
                <a:srgbClr val="91A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Rectangle 1116"/>
              <p:cNvSpPr>
                <a:spLocks noChangeArrowheads="1"/>
              </p:cNvSpPr>
              <p:nvPr/>
            </p:nvSpPr>
            <p:spPr bwMode="auto">
              <a:xfrm>
                <a:off x="68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Rectangle 1117"/>
              <p:cNvSpPr>
                <a:spLocks noChangeArrowheads="1"/>
              </p:cNvSpPr>
              <p:nvPr/>
            </p:nvSpPr>
            <p:spPr bwMode="auto">
              <a:xfrm>
                <a:off x="636" y="3048"/>
                <a:ext cx="48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Rectangle 1125"/>
              <p:cNvSpPr>
                <a:spLocks noChangeArrowheads="1"/>
              </p:cNvSpPr>
              <p:nvPr/>
            </p:nvSpPr>
            <p:spPr bwMode="auto">
              <a:xfrm>
                <a:off x="259" y="3048"/>
                <a:ext cx="47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Rectangle 1127"/>
              <p:cNvSpPr>
                <a:spLocks noChangeArrowheads="1"/>
              </p:cNvSpPr>
              <p:nvPr/>
            </p:nvSpPr>
            <p:spPr bwMode="auto">
              <a:xfrm>
                <a:off x="164" y="3048"/>
                <a:ext cx="47" cy="47"/>
              </a:xfrm>
              <a:prstGeom prst="rect">
                <a:avLst/>
              </a:prstGeom>
              <a:solidFill>
                <a:srgbClr val="D29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Rectangle 1128"/>
              <p:cNvSpPr>
                <a:spLocks noChangeArrowheads="1"/>
              </p:cNvSpPr>
              <p:nvPr/>
            </p:nvSpPr>
            <p:spPr bwMode="auto">
              <a:xfrm>
                <a:off x="116" y="3048"/>
                <a:ext cx="48" cy="47"/>
              </a:xfrm>
              <a:prstGeom prst="rect">
                <a:avLst/>
              </a:prstGeom>
              <a:solidFill>
                <a:srgbClr val="643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6" name="Rectangle 1136"/>
            <p:cNvSpPr>
              <a:spLocks noChangeArrowheads="1"/>
            </p:cNvSpPr>
            <p:nvPr/>
          </p:nvSpPr>
          <p:spPr bwMode="auto">
            <a:xfrm>
              <a:off x="-213" y="3048"/>
              <a:ext cx="45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1138"/>
            <p:cNvSpPr>
              <a:spLocks noChangeArrowheads="1"/>
            </p:cNvSpPr>
            <p:nvPr/>
          </p:nvSpPr>
          <p:spPr bwMode="auto">
            <a:xfrm>
              <a:off x="-308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Rectangle 1140"/>
            <p:cNvSpPr>
              <a:spLocks noChangeArrowheads="1"/>
            </p:cNvSpPr>
            <p:nvPr/>
          </p:nvSpPr>
          <p:spPr bwMode="auto">
            <a:xfrm>
              <a:off x="-403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7" name="文本框 366"/>
          <p:cNvSpPr txBox="1"/>
          <p:nvPr/>
        </p:nvSpPr>
        <p:spPr>
          <a:xfrm>
            <a:off x="2837585" y="2911766"/>
            <a:ext cx="6813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u="sng" spc="-700" dirty="0" smtClean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8800" b="1" u="sng" spc="-700" dirty="0" smtClean="0">
                <a:solidFill>
                  <a:srgbClr val="D29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8800" b="1" u="sng" spc="-700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8800" b="1" u="sng" spc="-700" dirty="0" smtClean="0">
                <a:solidFill>
                  <a:srgbClr val="643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</a:t>
            </a:r>
            <a:r>
              <a:rPr lang="en-US" altLang="zh-CN" sz="8800" b="1" u="sng" spc="-700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800" b="1" u="sng" spc="-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800" b="1" u="sng" spc="-700" dirty="0" smtClean="0">
                <a:solidFill>
                  <a:srgbClr val="AF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8800" b="1" u="sng" spc="-700" dirty="0" smtClean="0">
                <a:solidFill>
                  <a:srgbClr val="D29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8800" b="1" u="sng" spc="-700" dirty="0" smtClean="0">
                <a:solidFill>
                  <a:srgbClr val="91A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8800" b="1" u="sng" spc="-700" dirty="0">
              <a:solidFill>
                <a:srgbClr val="91A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帽子"/>
          <p:cNvSpPr>
            <a:spLocks/>
          </p:cNvSpPr>
          <p:nvPr/>
        </p:nvSpPr>
        <p:spPr bwMode="auto">
          <a:xfrm rot="1142804">
            <a:off x="8682176" y="2770852"/>
            <a:ext cx="583882" cy="425202"/>
          </a:xfrm>
          <a:custGeom>
            <a:avLst/>
            <a:gdLst>
              <a:gd name="T0" fmla="*/ 53 w 103"/>
              <a:gd name="T1" fmla="*/ 0 h 74"/>
              <a:gd name="T2" fmla="*/ 65 w 103"/>
              <a:gd name="T3" fmla="*/ 0 h 74"/>
              <a:gd name="T4" fmla="*/ 65 w 103"/>
              <a:gd name="T5" fmla="*/ 4 h 74"/>
              <a:gd name="T6" fmla="*/ 100 w 103"/>
              <a:gd name="T7" fmla="*/ 52 h 74"/>
              <a:gd name="T8" fmla="*/ 89 w 103"/>
              <a:gd name="T9" fmla="*/ 58 h 74"/>
              <a:gd name="T10" fmla="*/ 59 w 103"/>
              <a:gd name="T11" fmla="*/ 73 h 74"/>
              <a:gd name="T12" fmla="*/ 2 w 103"/>
              <a:gd name="T13" fmla="*/ 70 h 74"/>
              <a:gd name="T14" fmla="*/ 0 w 103"/>
              <a:gd name="T15" fmla="*/ 65 h 74"/>
              <a:gd name="T16" fmla="*/ 19 w 103"/>
              <a:gd name="T17" fmla="*/ 53 h 74"/>
              <a:gd name="T18" fmla="*/ 59 w 103"/>
              <a:gd name="T19" fmla="*/ 52 h 74"/>
              <a:gd name="T20" fmla="*/ 59 w 103"/>
              <a:gd name="T21" fmla="*/ 49 h 74"/>
              <a:gd name="T22" fmla="*/ 19 w 103"/>
              <a:gd name="T23" fmla="*/ 46 h 74"/>
              <a:gd name="T24" fmla="*/ 53 w 103"/>
              <a:gd name="T25" fmla="*/ 4 h 74"/>
              <a:gd name="T26" fmla="*/ 53 w 103"/>
              <a:gd name="T2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74">
                <a:moveTo>
                  <a:pt x="53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4"/>
                  <a:pt x="65" y="4"/>
                  <a:pt x="65" y="4"/>
                </a:cubicBezTo>
                <a:cubicBezTo>
                  <a:pt x="95" y="7"/>
                  <a:pt x="103" y="28"/>
                  <a:pt x="100" y="52"/>
                </a:cubicBezTo>
                <a:cubicBezTo>
                  <a:pt x="97" y="54"/>
                  <a:pt x="93" y="56"/>
                  <a:pt x="89" y="58"/>
                </a:cubicBezTo>
                <a:cubicBezTo>
                  <a:pt x="79" y="67"/>
                  <a:pt x="69" y="74"/>
                  <a:pt x="59" y="73"/>
                </a:cubicBezTo>
                <a:cubicBezTo>
                  <a:pt x="43" y="68"/>
                  <a:pt x="24" y="68"/>
                  <a:pt x="2" y="70"/>
                </a:cubicBezTo>
                <a:cubicBezTo>
                  <a:pt x="0" y="65"/>
                  <a:pt x="0" y="65"/>
                  <a:pt x="0" y="65"/>
                </a:cubicBezTo>
                <a:cubicBezTo>
                  <a:pt x="19" y="53"/>
                  <a:pt x="19" y="53"/>
                  <a:pt x="19" y="53"/>
                </a:cubicBezTo>
                <a:cubicBezTo>
                  <a:pt x="32" y="50"/>
                  <a:pt x="45" y="50"/>
                  <a:pt x="59" y="52"/>
                </a:cubicBezTo>
                <a:cubicBezTo>
                  <a:pt x="59" y="51"/>
                  <a:pt x="59" y="50"/>
                  <a:pt x="59" y="49"/>
                </a:cubicBezTo>
                <a:cubicBezTo>
                  <a:pt x="48" y="45"/>
                  <a:pt x="35" y="44"/>
                  <a:pt x="19" y="46"/>
                </a:cubicBezTo>
                <a:cubicBezTo>
                  <a:pt x="19" y="25"/>
                  <a:pt x="23" y="7"/>
                  <a:pt x="53" y="4"/>
                </a:cubicBezTo>
                <a:lnTo>
                  <a:pt x="53" y="0"/>
                </a:lnTo>
                <a:close/>
              </a:path>
            </a:pathLst>
          </a:custGeom>
          <a:solidFill>
            <a:srgbClr val="91A1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太阳"/>
          <p:cNvSpPr>
            <a:spLocks noEditPoints="1"/>
          </p:cNvSpPr>
          <p:nvPr/>
        </p:nvSpPr>
        <p:spPr bwMode="auto">
          <a:xfrm>
            <a:off x="3732315" y="2688319"/>
            <a:ext cx="509866" cy="511440"/>
          </a:xfrm>
          <a:custGeom>
            <a:avLst/>
            <a:gdLst>
              <a:gd name="T0" fmla="*/ 42 w 97"/>
              <a:gd name="T1" fmla="*/ 14 h 97"/>
              <a:gd name="T2" fmla="*/ 55 w 97"/>
              <a:gd name="T3" fmla="*/ 14 h 97"/>
              <a:gd name="T4" fmla="*/ 48 w 97"/>
              <a:gd name="T5" fmla="*/ 0 h 97"/>
              <a:gd name="T6" fmla="*/ 42 w 97"/>
              <a:gd name="T7" fmla="*/ 14 h 97"/>
              <a:gd name="T8" fmla="*/ 49 w 97"/>
              <a:gd name="T9" fmla="*/ 18 h 97"/>
              <a:gd name="T10" fmla="*/ 79 w 97"/>
              <a:gd name="T11" fmla="*/ 48 h 97"/>
              <a:gd name="T12" fmla="*/ 49 w 97"/>
              <a:gd name="T13" fmla="*/ 79 h 97"/>
              <a:gd name="T14" fmla="*/ 18 w 97"/>
              <a:gd name="T15" fmla="*/ 48 h 97"/>
              <a:gd name="T16" fmla="*/ 49 w 97"/>
              <a:gd name="T17" fmla="*/ 18 h 97"/>
              <a:gd name="T18" fmla="*/ 60 w 97"/>
              <a:gd name="T19" fmla="*/ 15 h 97"/>
              <a:gd name="T20" fmla="*/ 71 w 97"/>
              <a:gd name="T21" fmla="*/ 22 h 97"/>
              <a:gd name="T22" fmla="*/ 73 w 97"/>
              <a:gd name="T23" fmla="*/ 6 h 97"/>
              <a:gd name="T24" fmla="*/ 60 w 97"/>
              <a:gd name="T25" fmla="*/ 15 h 97"/>
              <a:gd name="T26" fmla="*/ 75 w 97"/>
              <a:gd name="T27" fmla="*/ 25 h 97"/>
              <a:gd name="T28" fmla="*/ 81 w 97"/>
              <a:gd name="T29" fmla="*/ 36 h 97"/>
              <a:gd name="T30" fmla="*/ 91 w 97"/>
              <a:gd name="T31" fmla="*/ 24 h 97"/>
              <a:gd name="T32" fmla="*/ 75 w 97"/>
              <a:gd name="T33" fmla="*/ 25 h 97"/>
              <a:gd name="T34" fmla="*/ 83 w 97"/>
              <a:gd name="T35" fmla="*/ 42 h 97"/>
              <a:gd name="T36" fmla="*/ 83 w 97"/>
              <a:gd name="T37" fmla="*/ 54 h 97"/>
              <a:gd name="T38" fmla="*/ 97 w 97"/>
              <a:gd name="T39" fmla="*/ 48 h 97"/>
              <a:gd name="T40" fmla="*/ 83 w 97"/>
              <a:gd name="T41" fmla="*/ 42 h 97"/>
              <a:gd name="T42" fmla="*/ 82 w 97"/>
              <a:gd name="T43" fmla="*/ 60 h 97"/>
              <a:gd name="T44" fmla="*/ 75 w 97"/>
              <a:gd name="T45" fmla="*/ 71 h 97"/>
              <a:gd name="T46" fmla="*/ 91 w 97"/>
              <a:gd name="T47" fmla="*/ 72 h 97"/>
              <a:gd name="T48" fmla="*/ 82 w 97"/>
              <a:gd name="T49" fmla="*/ 60 h 97"/>
              <a:gd name="T50" fmla="*/ 72 w 97"/>
              <a:gd name="T51" fmla="*/ 75 h 97"/>
              <a:gd name="T52" fmla="*/ 61 w 97"/>
              <a:gd name="T53" fmla="*/ 81 h 97"/>
              <a:gd name="T54" fmla="*/ 73 w 97"/>
              <a:gd name="T55" fmla="*/ 90 h 97"/>
              <a:gd name="T56" fmla="*/ 72 w 97"/>
              <a:gd name="T57" fmla="*/ 75 h 97"/>
              <a:gd name="T58" fmla="*/ 55 w 97"/>
              <a:gd name="T59" fmla="*/ 83 h 97"/>
              <a:gd name="T60" fmla="*/ 43 w 97"/>
              <a:gd name="T61" fmla="*/ 83 h 97"/>
              <a:gd name="T62" fmla="*/ 49 w 97"/>
              <a:gd name="T63" fmla="*/ 97 h 97"/>
              <a:gd name="T64" fmla="*/ 55 w 97"/>
              <a:gd name="T65" fmla="*/ 83 h 97"/>
              <a:gd name="T66" fmla="*/ 37 w 97"/>
              <a:gd name="T67" fmla="*/ 81 h 97"/>
              <a:gd name="T68" fmla="*/ 26 w 97"/>
              <a:gd name="T69" fmla="*/ 75 h 97"/>
              <a:gd name="T70" fmla="*/ 25 w 97"/>
              <a:gd name="T71" fmla="*/ 91 h 97"/>
              <a:gd name="T72" fmla="*/ 37 w 97"/>
              <a:gd name="T73" fmla="*/ 81 h 97"/>
              <a:gd name="T74" fmla="*/ 22 w 97"/>
              <a:gd name="T75" fmla="*/ 71 h 97"/>
              <a:gd name="T76" fmla="*/ 16 w 97"/>
              <a:gd name="T77" fmla="*/ 60 h 97"/>
              <a:gd name="T78" fmla="*/ 7 w 97"/>
              <a:gd name="T79" fmla="*/ 73 h 97"/>
              <a:gd name="T80" fmla="*/ 22 w 97"/>
              <a:gd name="T81" fmla="*/ 71 h 97"/>
              <a:gd name="T82" fmla="*/ 14 w 97"/>
              <a:gd name="T83" fmla="*/ 55 h 97"/>
              <a:gd name="T84" fmla="*/ 14 w 97"/>
              <a:gd name="T85" fmla="*/ 42 h 97"/>
              <a:gd name="T86" fmla="*/ 0 w 97"/>
              <a:gd name="T87" fmla="*/ 49 h 97"/>
              <a:gd name="T88" fmla="*/ 14 w 97"/>
              <a:gd name="T89" fmla="*/ 55 h 97"/>
              <a:gd name="T90" fmla="*/ 15 w 97"/>
              <a:gd name="T91" fmla="*/ 37 h 97"/>
              <a:gd name="T92" fmla="*/ 22 w 97"/>
              <a:gd name="T93" fmla="*/ 26 h 97"/>
              <a:gd name="T94" fmla="*/ 6 w 97"/>
              <a:gd name="T95" fmla="*/ 24 h 97"/>
              <a:gd name="T96" fmla="*/ 15 w 97"/>
              <a:gd name="T97" fmla="*/ 37 h 97"/>
              <a:gd name="T98" fmla="*/ 26 w 97"/>
              <a:gd name="T99" fmla="*/ 22 h 97"/>
              <a:gd name="T100" fmla="*/ 37 w 97"/>
              <a:gd name="T101" fmla="*/ 16 h 97"/>
              <a:gd name="T102" fmla="*/ 24 w 97"/>
              <a:gd name="T103" fmla="*/ 6 h 97"/>
              <a:gd name="T104" fmla="*/ 26 w 97"/>
              <a:gd name="T105" fmla="*/ 2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" h="97">
                <a:moveTo>
                  <a:pt x="4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48" y="0"/>
                  <a:pt x="48" y="0"/>
                  <a:pt x="48" y="0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49" y="18"/>
                </a:moveTo>
                <a:cubicBezTo>
                  <a:pt x="65" y="18"/>
                  <a:pt x="79" y="31"/>
                  <a:pt x="79" y="48"/>
                </a:cubicBezTo>
                <a:cubicBezTo>
                  <a:pt x="79" y="65"/>
                  <a:pt x="65" y="79"/>
                  <a:pt x="49" y="79"/>
                </a:cubicBezTo>
                <a:cubicBezTo>
                  <a:pt x="32" y="79"/>
                  <a:pt x="18" y="65"/>
                  <a:pt x="18" y="48"/>
                </a:cubicBezTo>
                <a:cubicBezTo>
                  <a:pt x="18" y="31"/>
                  <a:pt x="32" y="18"/>
                  <a:pt x="49" y="18"/>
                </a:cubicBezTo>
                <a:close/>
                <a:moveTo>
                  <a:pt x="60" y="15"/>
                </a:moveTo>
                <a:cubicBezTo>
                  <a:pt x="71" y="22"/>
                  <a:pt x="71" y="22"/>
                  <a:pt x="71" y="22"/>
                </a:cubicBezTo>
                <a:cubicBezTo>
                  <a:pt x="73" y="6"/>
                  <a:pt x="73" y="6"/>
                  <a:pt x="73" y="6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75" y="25"/>
                </a:moveTo>
                <a:cubicBezTo>
                  <a:pt x="81" y="36"/>
                  <a:pt x="81" y="36"/>
                  <a:pt x="81" y="36"/>
                </a:cubicBezTo>
                <a:cubicBezTo>
                  <a:pt x="91" y="24"/>
                  <a:pt x="91" y="24"/>
                  <a:pt x="91" y="24"/>
                </a:cubicBezTo>
                <a:cubicBezTo>
                  <a:pt x="75" y="25"/>
                  <a:pt x="75" y="25"/>
                  <a:pt x="75" y="25"/>
                </a:cubicBezTo>
                <a:close/>
                <a:moveTo>
                  <a:pt x="83" y="42"/>
                </a:moveTo>
                <a:cubicBezTo>
                  <a:pt x="83" y="54"/>
                  <a:pt x="83" y="54"/>
                  <a:pt x="83" y="54"/>
                </a:cubicBezTo>
                <a:cubicBezTo>
                  <a:pt x="97" y="48"/>
                  <a:pt x="97" y="48"/>
                  <a:pt x="97" y="48"/>
                </a:cubicBezTo>
                <a:cubicBezTo>
                  <a:pt x="83" y="42"/>
                  <a:pt x="83" y="42"/>
                  <a:pt x="83" y="42"/>
                </a:cubicBezTo>
                <a:close/>
                <a:moveTo>
                  <a:pt x="82" y="60"/>
                </a:moveTo>
                <a:cubicBezTo>
                  <a:pt x="75" y="71"/>
                  <a:pt x="75" y="71"/>
                  <a:pt x="75" y="71"/>
                </a:cubicBezTo>
                <a:cubicBezTo>
                  <a:pt x="91" y="72"/>
                  <a:pt x="91" y="72"/>
                  <a:pt x="91" y="72"/>
                </a:cubicBezTo>
                <a:cubicBezTo>
                  <a:pt x="82" y="60"/>
                  <a:pt x="82" y="60"/>
                  <a:pt x="82" y="60"/>
                </a:cubicBezTo>
                <a:close/>
                <a:moveTo>
                  <a:pt x="72" y="75"/>
                </a:moveTo>
                <a:cubicBezTo>
                  <a:pt x="61" y="81"/>
                  <a:pt x="61" y="81"/>
                  <a:pt x="61" y="81"/>
                </a:cubicBezTo>
                <a:cubicBezTo>
                  <a:pt x="73" y="90"/>
                  <a:pt x="73" y="90"/>
                  <a:pt x="73" y="90"/>
                </a:cubicBezTo>
                <a:cubicBezTo>
                  <a:pt x="72" y="75"/>
                  <a:pt x="72" y="75"/>
                  <a:pt x="72" y="75"/>
                </a:cubicBezTo>
                <a:close/>
                <a:moveTo>
                  <a:pt x="55" y="83"/>
                </a:moveTo>
                <a:cubicBezTo>
                  <a:pt x="43" y="83"/>
                  <a:pt x="43" y="83"/>
                  <a:pt x="43" y="83"/>
                </a:cubicBezTo>
                <a:cubicBezTo>
                  <a:pt x="49" y="97"/>
                  <a:pt x="49" y="97"/>
                  <a:pt x="49" y="97"/>
                </a:cubicBezTo>
                <a:cubicBezTo>
                  <a:pt x="55" y="83"/>
                  <a:pt x="55" y="83"/>
                  <a:pt x="55" y="83"/>
                </a:cubicBezTo>
                <a:close/>
                <a:moveTo>
                  <a:pt x="37" y="81"/>
                </a:moveTo>
                <a:cubicBezTo>
                  <a:pt x="26" y="75"/>
                  <a:pt x="26" y="75"/>
                  <a:pt x="26" y="75"/>
                </a:cubicBezTo>
                <a:cubicBezTo>
                  <a:pt x="25" y="91"/>
                  <a:pt x="25" y="91"/>
                  <a:pt x="25" y="91"/>
                </a:cubicBezTo>
                <a:cubicBezTo>
                  <a:pt x="37" y="81"/>
                  <a:pt x="37" y="81"/>
                  <a:pt x="37" y="81"/>
                </a:cubicBezTo>
                <a:close/>
                <a:moveTo>
                  <a:pt x="22" y="71"/>
                </a:moveTo>
                <a:cubicBezTo>
                  <a:pt x="16" y="60"/>
                  <a:pt x="16" y="60"/>
                  <a:pt x="16" y="60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71"/>
                  <a:pt x="22" y="71"/>
                  <a:pt x="22" y="71"/>
                </a:cubicBezTo>
                <a:close/>
                <a:moveTo>
                  <a:pt x="14" y="55"/>
                </a:moveTo>
                <a:cubicBezTo>
                  <a:pt x="14" y="42"/>
                  <a:pt x="14" y="42"/>
                  <a:pt x="14" y="42"/>
                </a:cubicBezTo>
                <a:cubicBezTo>
                  <a:pt x="0" y="49"/>
                  <a:pt x="0" y="49"/>
                  <a:pt x="0" y="49"/>
                </a:cubicBezTo>
                <a:cubicBezTo>
                  <a:pt x="14" y="55"/>
                  <a:pt x="14" y="55"/>
                  <a:pt x="14" y="55"/>
                </a:cubicBezTo>
                <a:close/>
                <a:moveTo>
                  <a:pt x="15" y="37"/>
                </a:moveTo>
                <a:cubicBezTo>
                  <a:pt x="22" y="26"/>
                  <a:pt x="22" y="26"/>
                  <a:pt x="22" y="26"/>
                </a:cubicBezTo>
                <a:cubicBezTo>
                  <a:pt x="6" y="24"/>
                  <a:pt x="6" y="24"/>
                  <a:pt x="6" y="24"/>
                </a:cubicBezTo>
                <a:cubicBezTo>
                  <a:pt x="15" y="37"/>
                  <a:pt x="15" y="37"/>
                  <a:pt x="15" y="37"/>
                </a:cubicBezTo>
                <a:close/>
                <a:moveTo>
                  <a:pt x="26" y="22"/>
                </a:moveTo>
                <a:cubicBezTo>
                  <a:pt x="37" y="16"/>
                  <a:pt x="37" y="16"/>
                  <a:pt x="37" y="16"/>
                </a:cubicBezTo>
                <a:cubicBezTo>
                  <a:pt x="24" y="6"/>
                  <a:pt x="24" y="6"/>
                  <a:pt x="24" y="6"/>
                </a:cubicBezTo>
                <a:lnTo>
                  <a:pt x="26" y="22"/>
                </a:lnTo>
                <a:close/>
              </a:path>
            </a:pathLst>
          </a:custGeom>
          <a:solidFill>
            <a:srgbClr val="D29E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花"/>
          <p:cNvSpPr>
            <a:spLocks noEditPoints="1"/>
          </p:cNvSpPr>
          <p:nvPr/>
        </p:nvSpPr>
        <p:spPr bwMode="auto">
          <a:xfrm>
            <a:off x="6712604" y="3620527"/>
            <a:ext cx="428489" cy="401254"/>
          </a:xfrm>
          <a:custGeom>
            <a:avLst/>
            <a:gdLst>
              <a:gd name="T0" fmla="*/ 38 w 97"/>
              <a:gd name="T1" fmla="*/ 90 h 90"/>
              <a:gd name="T2" fmla="*/ 3 w 97"/>
              <a:gd name="T3" fmla="*/ 48 h 90"/>
              <a:gd name="T4" fmla="*/ 46 w 97"/>
              <a:gd name="T5" fmla="*/ 65 h 90"/>
              <a:gd name="T6" fmla="*/ 46 w 97"/>
              <a:gd name="T7" fmla="*/ 47 h 90"/>
              <a:gd name="T8" fmla="*/ 37 w 97"/>
              <a:gd name="T9" fmla="*/ 0 h 90"/>
              <a:gd name="T10" fmla="*/ 42 w 97"/>
              <a:gd name="T11" fmla="*/ 13 h 90"/>
              <a:gd name="T12" fmla="*/ 50 w 97"/>
              <a:gd name="T13" fmla="*/ 1 h 90"/>
              <a:gd name="T14" fmla="*/ 58 w 97"/>
              <a:gd name="T15" fmla="*/ 13 h 90"/>
              <a:gd name="T16" fmla="*/ 63 w 97"/>
              <a:gd name="T17" fmla="*/ 0 h 90"/>
              <a:gd name="T18" fmla="*/ 55 w 97"/>
              <a:gd name="T19" fmla="*/ 47 h 90"/>
              <a:gd name="T20" fmla="*/ 55 w 97"/>
              <a:gd name="T21" fmla="*/ 90 h 90"/>
              <a:gd name="T22" fmla="*/ 38 w 97"/>
              <a:gd name="T23" fmla="*/ 90 h 90"/>
              <a:gd name="T24" fmla="*/ 62 w 97"/>
              <a:gd name="T25" fmla="*/ 90 h 90"/>
              <a:gd name="T26" fmla="*/ 67 w 97"/>
              <a:gd name="T27" fmla="*/ 90 h 90"/>
              <a:gd name="T28" fmla="*/ 95 w 97"/>
              <a:gd name="T29" fmla="*/ 49 h 90"/>
              <a:gd name="T30" fmla="*/ 62 w 97"/>
              <a:gd name="T31" fmla="*/ 56 h 90"/>
              <a:gd name="T32" fmla="*/ 62 w 97"/>
              <a:gd name="T33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0">
                <a:moveTo>
                  <a:pt x="38" y="90"/>
                </a:moveTo>
                <a:cubicBezTo>
                  <a:pt x="18" y="85"/>
                  <a:pt x="0" y="72"/>
                  <a:pt x="3" y="48"/>
                </a:cubicBezTo>
                <a:cubicBezTo>
                  <a:pt x="23" y="44"/>
                  <a:pt x="38" y="53"/>
                  <a:pt x="46" y="65"/>
                </a:cubicBezTo>
                <a:cubicBezTo>
                  <a:pt x="46" y="47"/>
                  <a:pt x="46" y="47"/>
                  <a:pt x="46" y="47"/>
                </a:cubicBezTo>
                <a:cubicBezTo>
                  <a:pt x="23" y="40"/>
                  <a:pt x="18" y="12"/>
                  <a:pt x="37" y="0"/>
                </a:cubicBezTo>
                <a:cubicBezTo>
                  <a:pt x="42" y="13"/>
                  <a:pt x="42" y="13"/>
                  <a:pt x="42" y="13"/>
                </a:cubicBezTo>
                <a:cubicBezTo>
                  <a:pt x="50" y="1"/>
                  <a:pt x="50" y="1"/>
                  <a:pt x="50" y="1"/>
                </a:cubicBezTo>
                <a:cubicBezTo>
                  <a:pt x="58" y="13"/>
                  <a:pt x="58" y="13"/>
                  <a:pt x="58" y="13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12"/>
                  <a:pt x="77" y="40"/>
                  <a:pt x="55" y="47"/>
                </a:cubicBezTo>
                <a:cubicBezTo>
                  <a:pt x="55" y="90"/>
                  <a:pt x="55" y="90"/>
                  <a:pt x="55" y="90"/>
                </a:cubicBezTo>
                <a:cubicBezTo>
                  <a:pt x="38" y="90"/>
                  <a:pt x="38" y="90"/>
                  <a:pt x="38" y="90"/>
                </a:cubicBezTo>
                <a:close/>
                <a:moveTo>
                  <a:pt x="62" y="90"/>
                </a:moveTo>
                <a:cubicBezTo>
                  <a:pt x="67" y="90"/>
                  <a:pt x="67" y="90"/>
                  <a:pt x="67" y="90"/>
                </a:cubicBezTo>
                <a:cubicBezTo>
                  <a:pt x="84" y="84"/>
                  <a:pt x="97" y="66"/>
                  <a:pt x="95" y="49"/>
                </a:cubicBezTo>
                <a:cubicBezTo>
                  <a:pt x="81" y="47"/>
                  <a:pt x="70" y="50"/>
                  <a:pt x="62" y="56"/>
                </a:cubicBezTo>
                <a:lnTo>
                  <a:pt x="62" y="90"/>
                </a:lnTo>
                <a:close/>
              </a:path>
            </a:pathLst>
          </a:custGeom>
          <a:solidFill>
            <a:srgbClr val="643A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0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8" grpId="0" animBg="1"/>
      <p:bldP spid="369" grpId="0" animBg="1"/>
      <p:bldP spid="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61480" y="690634"/>
            <a:ext cx="33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小伙伴们的实现方法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01958" y="2024601"/>
            <a:ext cx="6139772" cy="37740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315199" y="2393761"/>
            <a:ext cx="2140085" cy="690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Thread1</a:t>
            </a:r>
            <a:endParaRPr lang="zh-CN" altLang="en-US" dirty="0"/>
          </a:p>
        </p:txBody>
      </p:sp>
      <p:sp>
        <p:nvSpPr>
          <p:cNvPr id="125" name="圆角矩形 124"/>
          <p:cNvSpPr/>
          <p:nvPr/>
        </p:nvSpPr>
        <p:spPr>
          <a:xfrm>
            <a:off x="7315196" y="3258277"/>
            <a:ext cx="2140085" cy="690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Thread2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7315197" y="4115527"/>
            <a:ext cx="2140085" cy="690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Thread3</a:t>
            </a:r>
            <a:endParaRPr lang="zh-CN" altLang="en-US" dirty="0"/>
          </a:p>
        </p:txBody>
      </p:sp>
      <p:sp>
        <p:nvSpPr>
          <p:cNvPr id="127" name="圆角矩形 126"/>
          <p:cNvSpPr/>
          <p:nvPr/>
        </p:nvSpPr>
        <p:spPr>
          <a:xfrm>
            <a:off x="7315198" y="4980043"/>
            <a:ext cx="2140085" cy="690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Thread4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3"/>
          </p:cNvCxnSpPr>
          <p:nvPr/>
        </p:nvCxnSpPr>
        <p:spPr>
          <a:xfrm flipV="1">
            <a:off x="6396747" y="2738842"/>
            <a:ext cx="918449" cy="103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</p:cNvCxnSpPr>
          <p:nvPr/>
        </p:nvCxnSpPr>
        <p:spPr>
          <a:xfrm flipV="1">
            <a:off x="6396747" y="3603357"/>
            <a:ext cx="918452" cy="167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126" idx="1"/>
          </p:cNvCxnSpPr>
          <p:nvPr/>
        </p:nvCxnSpPr>
        <p:spPr>
          <a:xfrm>
            <a:off x="6396747" y="3770448"/>
            <a:ext cx="918450" cy="690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" idx="3"/>
            <a:endCxn id="127" idx="1"/>
          </p:cNvCxnSpPr>
          <p:nvPr/>
        </p:nvCxnSpPr>
        <p:spPr>
          <a:xfrm>
            <a:off x="6396747" y="3770449"/>
            <a:ext cx="918451" cy="155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0" y="2152024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User4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398835" y="2649848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User3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661481" y="3087554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User2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963038" y="3598998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User1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stCxn id="132" idx="3"/>
          </p:cNvCxnSpPr>
          <p:nvPr/>
        </p:nvCxnSpPr>
        <p:spPr>
          <a:xfrm flipV="1">
            <a:off x="1926076" y="2497103"/>
            <a:ext cx="15758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3" idx="3"/>
          </p:cNvCxnSpPr>
          <p:nvPr/>
        </p:nvCxnSpPr>
        <p:spPr>
          <a:xfrm>
            <a:off x="2324911" y="2994928"/>
            <a:ext cx="11770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4" idx="3"/>
          </p:cNvCxnSpPr>
          <p:nvPr/>
        </p:nvCxnSpPr>
        <p:spPr>
          <a:xfrm flipV="1">
            <a:off x="2587557" y="3429001"/>
            <a:ext cx="914401" cy="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5" idx="3"/>
            <a:endCxn id="8" idx="1"/>
          </p:cNvCxnSpPr>
          <p:nvPr/>
        </p:nvCxnSpPr>
        <p:spPr>
          <a:xfrm flipV="1">
            <a:off x="2889114" y="3911641"/>
            <a:ext cx="612844" cy="32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" idx="1"/>
          </p:cNvCxnSpPr>
          <p:nvPr/>
        </p:nvCxnSpPr>
        <p:spPr>
          <a:xfrm flipH="1" flipV="1">
            <a:off x="3501958" y="2497103"/>
            <a:ext cx="3813241" cy="241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5" idx="1"/>
          </p:cNvCxnSpPr>
          <p:nvPr/>
        </p:nvCxnSpPr>
        <p:spPr>
          <a:xfrm flipH="1" flipV="1">
            <a:off x="3501958" y="2994927"/>
            <a:ext cx="3813238" cy="608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6" idx="1"/>
          </p:cNvCxnSpPr>
          <p:nvPr/>
        </p:nvCxnSpPr>
        <p:spPr>
          <a:xfrm flipH="1" flipV="1">
            <a:off x="3501958" y="3429001"/>
            <a:ext cx="3813239" cy="10316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7" idx="1"/>
            <a:endCxn id="8" idx="1"/>
          </p:cNvCxnSpPr>
          <p:nvPr/>
        </p:nvCxnSpPr>
        <p:spPr>
          <a:xfrm flipH="1" flipV="1">
            <a:off x="3501958" y="3911641"/>
            <a:ext cx="3813240" cy="1413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0" idx="1"/>
          </p:cNvCxnSpPr>
          <p:nvPr/>
        </p:nvCxnSpPr>
        <p:spPr>
          <a:xfrm>
            <a:off x="3501958" y="2568118"/>
            <a:ext cx="486383" cy="120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0" idx="1"/>
          </p:cNvCxnSpPr>
          <p:nvPr/>
        </p:nvCxnSpPr>
        <p:spPr>
          <a:xfrm>
            <a:off x="3501958" y="2994927"/>
            <a:ext cx="486383" cy="775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3501958" y="3382688"/>
            <a:ext cx="486383" cy="39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8" idx="1"/>
            <a:endCxn id="10" idx="1"/>
          </p:cNvCxnSpPr>
          <p:nvPr/>
        </p:nvCxnSpPr>
        <p:spPr>
          <a:xfrm flipV="1">
            <a:off x="3501958" y="3770449"/>
            <a:ext cx="486383" cy="14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988341" y="2994928"/>
            <a:ext cx="2408406" cy="15510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Acceptor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07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0" y="1543777"/>
            <a:ext cx="8572349" cy="498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661480" y="690634"/>
            <a:ext cx="33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部分代码解释 （一）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7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0" y="1298824"/>
            <a:ext cx="8459307" cy="521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661480" y="690634"/>
            <a:ext cx="33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部分代码解释（二）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509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1480" y="446831"/>
            <a:ext cx="332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480" y="1441505"/>
            <a:ext cx="5642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线程创建不可控、资源占用不可控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一个线程只能处理一个客户端接入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2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线程太多，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线程切换开销巨大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无法满足高性能、高并发接入的场景。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480" y="4547708"/>
            <a:ext cx="464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小伙伴们有什么解决思路吗？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7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1480" y="446831"/>
            <a:ext cx="4338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可能想到的解决思路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480" y="1441505"/>
            <a:ext cx="564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考虑线程池和任务队列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3501958" y="2024601"/>
            <a:ext cx="6139772" cy="37740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2" name="圆角矩形 121"/>
          <p:cNvSpPr/>
          <p:nvPr/>
        </p:nvSpPr>
        <p:spPr>
          <a:xfrm>
            <a:off x="7315199" y="2393761"/>
            <a:ext cx="2140085" cy="69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Runnable</a:t>
            </a:r>
            <a:endParaRPr lang="zh-CN" altLang="en-US" dirty="0"/>
          </a:p>
        </p:txBody>
      </p:sp>
      <p:sp>
        <p:nvSpPr>
          <p:cNvPr id="124" name="圆角矩形 123"/>
          <p:cNvSpPr/>
          <p:nvPr/>
        </p:nvSpPr>
        <p:spPr>
          <a:xfrm>
            <a:off x="7315196" y="3599725"/>
            <a:ext cx="2140085" cy="69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25" name="圆角矩形 124"/>
          <p:cNvSpPr/>
          <p:nvPr/>
        </p:nvSpPr>
        <p:spPr>
          <a:xfrm>
            <a:off x="7315198" y="4980043"/>
            <a:ext cx="2140085" cy="690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Pool</a:t>
            </a:r>
            <a:endParaRPr lang="zh-CN" altLang="en-US" dirty="0"/>
          </a:p>
        </p:txBody>
      </p:sp>
      <p:cxnSp>
        <p:nvCxnSpPr>
          <p:cNvPr id="126" name="直接箭头连接符 125"/>
          <p:cNvCxnSpPr>
            <a:stCxn id="146" idx="3"/>
          </p:cNvCxnSpPr>
          <p:nvPr/>
        </p:nvCxnSpPr>
        <p:spPr>
          <a:xfrm flipV="1">
            <a:off x="6396747" y="2738842"/>
            <a:ext cx="918449" cy="103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46" idx="3"/>
            <a:endCxn id="124" idx="1"/>
          </p:cNvCxnSpPr>
          <p:nvPr/>
        </p:nvCxnSpPr>
        <p:spPr>
          <a:xfrm>
            <a:off x="6396747" y="3770449"/>
            <a:ext cx="918449" cy="17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0" y="2152024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User4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98835" y="2649848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User3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61481" y="3087554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963038" y="3598998"/>
            <a:ext cx="1926076" cy="6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User1</a:t>
            </a:r>
            <a:endParaRPr lang="zh-CN" altLang="en-US" dirty="0"/>
          </a:p>
        </p:txBody>
      </p:sp>
      <p:cxnSp>
        <p:nvCxnSpPr>
          <p:cNvPr id="134" name="直接箭头连接符 133"/>
          <p:cNvCxnSpPr>
            <a:stCxn id="130" idx="3"/>
          </p:cNvCxnSpPr>
          <p:nvPr/>
        </p:nvCxnSpPr>
        <p:spPr>
          <a:xfrm flipV="1">
            <a:off x="1926076" y="2497103"/>
            <a:ext cx="15758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1" idx="3"/>
          </p:cNvCxnSpPr>
          <p:nvPr/>
        </p:nvCxnSpPr>
        <p:spPr>
          <a:xfrm>
            <a:off x="2324911" y="2994928"/>
            <a:ext cx="11770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32" idx="3"/>
          </p:cNvCxnSpPr>
          <p:nvPr/>
        </p:nvCxnSpPr>
        <p:spPr>
          <a:xfrm flipV="1">
            <a:off x="2587557" y="3429001"/>
            <a:ext cx="914401" cy="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33" idx="3"/>
            <a:endCxn id="121" idx="1"/>
          </p:cNvCxnSpPr>
          <p:nvPr/>
        </p:nvCxnSpPr>
        <p:spPr>
          <a:xfrm flipV="1">
            <a:off x="2889114" y="3911641"/>
            <a:ext cx="612844" cy="32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25" idx="1"/>
          </p:cNvCxnSpPr>
          <p:nvPr/>
        </p:nvCxnSpPr>
        <p:spPr>
          <a:xfrm flipH="1" flipV="1">
            <a:off x="3501959" y="2497103"/>
            <a:ext cx="3813239" cy="2828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3501958" y="2994927"/>
            <a:ext cx="3813238" cy="2330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25" idx="1"/>
          </p:cNvCxnSpPr>
          <p:nvPr/>
        </p:nvCxnSpPr>
        <p:spPr>
          <a:xfrm flipH="1" flipV="1">
            <a:off x="3501959" y="3429001"/>
            <a:ext cx="3813239" cy="1896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25" idx="1"/>
            <a:endCxn id="121" idx="1"/>
          </p:cNvCxnSpPr>
          <p:nvPr/>
        </p:nvCxnSpPr>
        <p:spPr>
          <a:xfrm flipH="1" flipV="1">
            <a:off x="3501958" y="3911641"/>
            <a:ext cx="3813240" cy="1413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46" idx="1"/>
          </p:cNvCxnSpPr>
          <p:nvPr/>
        </p:nvCxnSpPr>
        <p:spPr>
          <a:xfrm>
            <a:off x="3501958" y="2568118"/>
            <a:ext cx="486383" cy="120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endCxn id="146" idx="1"/>
          </p:cNvCxnSpPr>
          <p:nvPr/>
        </p:nvCxnSpPr>
        <p:spPr>
          <a:xfrm>
            <a:off x="3501958" y="2994927"/>
            <a:ext cx="486383" cy="775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501958" y="3382688"/>
            <a:ext cx="486383" cy="39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1" idx="1"/>
            <a:endCxn id="146" idx="1"/>
          </p:cNvCxnSpPr>
          <p:nvPr/>
        </p:nvCxnSpPr>
        <p:spPr>
          <a:xfrm flipV="1">
            <a:off x="3501958" y="3770449"/>
            <a:ext cx="486383" cy="14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3988341" y="2994928"/>
            <a:ext cx="2408406" cy="15510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Acceptor</a:t>
            </a:r>
            <a:endParaRPr lang="zh-CN" altLang="en-US" sz="2400" dirty="0"/>
          </a:p>
        </p:txBody>
      </p:sp>
      <p:cxnSp>
        <p:nvCxnSpPr>
          <p:cNvPr id="9" name="直接箭头连接符 8"/>
          <p:cNvCxnSpPr>
            <a:stCxn id="122" idx="2"/>
            <a:endCxn id="124" idx="0"/>
          </p:cNvCxnSpPr>
          <p:nvPr/>
        </p:nvCxnSpPr>
        <p:spPr>
          <a:xfrm flipH="1">
            <a:off x="8385239" y="3083921"/>
            <a:ext cx="3" cy="515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8210141" y="4333473"/>
            <a:ext cx="311290" cy="6029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88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135"/>
          <p:cNvGrpSpPr>
            <a:grpSpLocks/>
          </p:cNvGrpSpPr>
          <p:nvPr/>
        </p:nvGrpSpPr>
        <p:grpSpPr bwMode="auto">
          <a:xfrm rot="16200000">
            <a:off x="7737983" y="2390130"/>
            <a:ext cx="6858002" cy="2077742"/>
            <a:chOff x="259" y="3048"/>
            <a:chExt cx="944" cy="286"/>
          </a:xfrm>
        </p:grpSpPr>
        <p:sp>
          <p:nvSpPr>
            <p:cNvPr id="19" name="Rectangle 936"/>
            <p:cNvSpPr>
              <a:spLocks noChangeArrowheads="1"/>
            </p:cNvSpPr>
            <p:nvPr/>
          </p:nvSpPr>
          <p:spPr bwMode="auto">
            <a:xfrm>
              <a:off x="1156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37"/>
            <p:cNvSpPr>
              <a:spLocks noChangeArrowheads="1"/>
            </p:cNvSpPr>
            <p:nvPr/>
          </p:nvSpPr>
          <p:spPr bwMode="auto">
            <a:xfrm>
              <a:off x="1108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938"/>
            <p:cNvSpPr>
              <a:spLocks noChangeArrowheads="1"/>
            </p:cNvSpPr>
            <p:nvPr/>
          </p:nvSpPr>
          <p:spPr bwMode="auto">
            <a:xfrm>
              <a:off x="106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939"/>
            <p:cNvSpPr>
              <a:spLocks noChangeArrowheads="1"/>
            </p:cNvSpPr>
            <p:nvPr/>
          </p:nvSpPr>
          <p:spPr bwMode="auto">
            <a:xfrm>
              <a:off x="1013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940"/>
            <p:cNvSpPr>
              <a:spLocks noChangeArrowheads="1"/>
            </p:cNvSpPr>
            <p:nvPr/>
          </p:nvSpPr>
          <p:spPr bwMode="auto">
            <a:xfrm>
              <a:off x="968" y="3286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941"/>
            <p:cNvSpPr>
              <a:spLocks noChangeArrowheads="1"/>
            </p:cNvSpPr>
            <p:nvPr/>
          </p:nvSpPr>
          <p:spPr bwMode="auto">
            <a:xfrm>
              <a:off x="921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42"/>
            <p:cNvSpPr>
              <a:spLocks noChangeArrowheads="1"/>
            </p:cNvSpPr>
            <p:nvPr/>
          </p:nvSpPr>
          <p:spPr bwMode="auto">
            <a:xfrm>
              <a:off x="873" y="3286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43"/>
            <p:cNvSpPr>
              <a:spLocks noChangeArrowheads="1"/>
            </p:cNvSpPr>
            <p:nvPr/>
          </p:nvSpPr>
          <p:spPr bwMode="auto">
            <a:xfrm>
              <a:off x="826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944"/>
            <p:cNvSpPr>
              <a:spLocks noChangeArrowheads="1"/>
            </p:cNvSpPr>
            <p:nvPr/>
          </p:nvSpPr>
          <p:spPr bwMode="auto">
            <a:xfrm>
              <a:off x="778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45"/>
            <p:cNvSpPr>
              <a:spLocks noChangeArrowheads="1"/>
            </p:cNvSpPr>
            <p:nvPr/>
          </p:nvSpPr>
          <p:spPr bwMode="auto">
            <a:xfrm>
              <a:off x="731" y="3286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946"/>
            <p:cNvSpPr>
              <a:spLocks noChangeArrowheads="1"/>
            </p:cNvSpPr>
            <p:nvPr/>
          </p:nvSpPr>
          <p:spPr bwMode="auto">
            <a:xfrm>
              <a:off x="684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947"/>
            <p:cNvSpPr>
              <a:spLocks noChangeArrowheads="1"/>
            </p:cNvSpPr>
            <p:nvPr/>
          </p:nvSpPr>
          <p:spPr bwMode="auto">
            <a:xfrm>
              <a:off x="636" y="3286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48"/>
            <p:cNvSpPr>
              <a:spLocks noChangeArrowheads="1"/>
            </p:cNvSpPr>
            <p:nvPr/>
          </p:nvSpPr>
          <p:spPr bwMode="auto">
            <a:xfrm>
              <a:off x="589" y="3286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949"/>
            <p:cNvSpPr>
              <a:spLocks noChangeArrowheads="1"/>
            </p:cNvSpPr>
            <p:nvPr/>
          </p:nvSpPr>
          <p:spPr bwMode="auto">
            <a:xfrm>
              <a:off x="541" y="3286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950"/>
            <p:cNvSpPr>
              <a:spLocks noChangeArrowheads="1"/>
            </p:cNvSpPr>
            <p:nvPr/>
          </p:nvSpPr>
          <p:spPr bwMode="auto">
            <a:xfrm>
              <a:off x="494" y="3286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951"/>
            <p:cNvSpPr>
              <a:spLocks noChangeArrowheads="1"/>
            </p:cNvSpPr>
            <p:nvPr/>
          </p:nvSpPr>
          <p:spPr bwMode="auto">
            <a:xfrm>
              <a:off x="44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52"/>
            <p:cNvSpPr>
              <a:spLocks noChangeArrowheads="1"/>
            </p:cNvSpPr>
            <p:nvPr/>
          </p:nvSpPr>
          <p:spPr bwMode="auto">
            <a:xfrm>
              <a:off x="401" y="3286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953"/>
            <p:cNvSpPr>
              <a:spLocks noChangeArrowheads="1"/>
            </p:cNvSpPr>
            <p:nvPr/>
          </p:nvSpPr>
          <p:spPr bwMode="auto">
            <a:xfrm>
              <a:off x="354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306" y="3286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55"/>
            <p:cNvSpPr>
              <a:spLocks noChangeArrowheads="1"/>
            </p:cNvSpPr>
            <p:nvPr/>
          </p:nvSpPr>
          <p:spPr bwMode="auto">
            <a:xfrm>
              <a:off x="259" y="3286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70"/>
            <p:cNvSpPr>
              <a:spLocks noChangeArrowheads="1"/>
            </p:cNvSpPr>
            <p:nvPr/>
          </p:nvSpPr>
          <p:spPr bwMode="auto">
            <a:xfrm>
              <a:off x="1156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71"/>
            <p:cNvSpPr>
              <a:spLocks noChangeArrowheads="1"/>
            </p:cNvSpPr>
            <p:nvPr/>
          </p:nvSpPr>
          <p:spPr bwMode="auto">
            <a:xfrm>
              <a:off x="110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972"/>
            <p:cNvSpPr>
              <a:spLocks noChangeArrowheads="1"/>
            </p:cNvSpPr>
            <p:nvPr/>
          </p:nvSpPr>
          <p:spPr bwMode="auto">
            <a:xfrm>
              <a:off x="1061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973"/>
            <p:cNvSpPr>
              <a:spLocks noChangeArrowheads="1"/>
            </p:cNvSpPr>
            <p:nvPr/>
          </p:nvSpPr>
          <p:spPr bwMode="auto">
            <a:xfrm>
              <a:off x="1013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74"/>
            <p:cNvSpPr>
              <a:spLocks noChangeArrowheads="1"/>
            </p:cNvSpPr>
            <p:nvPr/>
          </p:nvSpPr>
          <p:spPr bwMode="auto">
            <a:xfrm>
              <a:off x="968" y="3238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5"/>
            <p:cNvSpPr>
              <a:spLocks noChangeArrowheads="1"/>
            </p:cNvSpPr>
            <p:nvPr/>
          </p:nvSpPr>
          <p:spPr bwMode="auto">
            <a:xfrm>
              <a:off x="921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76"/>
            <p:cNvSpPr>
              <a:spLocks noChangeArrowheads="1"/>
            </p:cNvSpPr>
            <p:nvPr/>
          </p:nvSpPr>
          <p:spPr bwMode="auto">
            <a:xfrm>
              <a:off x="873" y="3238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977"/>
            <p:cNvSpPr>
              <a:spLocks noChangeArrowheads="1"/>
            </p:cNvSpPr>
            <p:nvPr/>
          </p:nvSpPr>
          <p:spPr bwMode="auto">
            <a:xfrm>
              <a:off x="826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978"/>
            <p:cNvSpPr>
              <a:spLocks noChangeArrowheads="1"/>
            </p:cNvSpPr>
            <p:nvPr/>
          </p:nvSpPr>
          <p:spPr bwMode="auto">
            <a:xfrm>
              <a:off x="778" y="3238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79"/>
            <p:cNvSpPr>
              <a:spLocks noChangeArrowheads="1"/>
            </p:cNvSpPr>
            <p:nvPr/>
          </p:nvSpPr>
          <p:spPr bwMode="auto">
            <a:xfrm>
              <a:off x="731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980"/>
            <p:cNvSpPr>
              <a:spLocks noChangeArrowheads="1"/>
            </p:cNvSpPr>
            <p:nvPr/>
          </p:nvSpPr>
          <p:spPr bwMode="auto">
            <a:xfrm>
              <a:off x="684" y="3238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981"/>
            <p:cNvSpPr>
              <a:spLocks noChangeArrowheads="1"/>
            </p:cNvSpPr>
            <p:nvPr/>
          </p:nvSpPr>
          <p:spPr bwMode="auto">
            <a:xfrm>
              <a:off x="63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982"/>
            <p:cNvSpPr>
              <a:spLocks noChangeArrowheads="1"/>
            </p:cNvSpPr>
            <p:nvPr/>
          </p:nvSpPr>
          <p:spPr bwMode="auto">
            <a:xfrm>
              <a:off x="589" y="3238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984"/>
            <p:cNvSpPr>
              <a:spLocks noChangeArrowheads="1"/>
            </p:cNvSpPr>
            <p:nvPr/>
          </p:nvSpPr>
          <p:spPr bwMode="auto">
            <a:xfrm>
              <a:off x="494" y="3238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985"/>
            <p:cNvSpPr>
              <a:spLocks noChangeArrowheads="1"/>
            </p:cNvSpPr>
            <p:nvPr/>
          </p:nvSpPr>
          <p:spPr bwMode="auto">
            <a:xfrm>
              <a:off x="446" y="3238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986"/>
            <p:cNvSpPr>
              <a:spLocks noChangeArrowheads="1"/>
            </p:cNvSpPr>
            <p:nvPr/>
          </p:nvSpPr>
          <p:spPr bwMode="auto">
            <a:xfrm>
              <a:off x="401" y="3238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987"/>
            <p:cNvSpPr>
              <a:spLocks noChangeArrowheads="1"/>
            </p:cNvSpPr>
            <p:nvPr/>
          </p:nvSpPr>
          <p:spPr bwMode="auto">
            <a:xfrm>
              <a:off x="354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988"/>
            <p:cNvSpPr>
              <a:spLocks noChangeArrowheads="1"/>
            </p:cNvSpPr>
            <p:nvPr/>
          </p:nvSpPr>
          <p:spPr bwMode="auto">
            <a:xfrm>
              <a:off x="306" y="3238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989"/>
            <p:cNvSpPr>
              <a:spLocks noChangeArrowheads="1"/>
            </p:cNvSpPr>
            <p:nvPr/>
          </p:nvSpPr>
          <p:spPr bwMode="auto">
            <a:xfrm>
              <a:off x="259" y="3238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04"/>
            <p:cNvSpPr>
              <a:spLocks noChangeArrowheads="1"/>
            </p:cNvSpPr>
            <p:nvPr/>
          </p:nvSpPr>
          <p:spPr bwMode="auto">
            <a:xfrm>
              <a:off x="115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1005"/>
            <p:cNvSpPr>
              <a:spLocks noChangeArrowheads="1"/>
            </p:cNvSpPr>
            <p:nvPr/>
          </p:nvSpPr>
          <p:spPr bwMode="auto">
            <a:xfrm>
              <a:off x="1108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006"/>
            <p:cNvSpPr>
              <a:spLocks noChangeArrowheads="1"/>
            </p:cNvSpPr>
            <p:nvPr/>
          </p:nvSpPr>
          <p:spPr bwMode="auto">
            <a:xfrm>
              <a:off x="1061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07"/>
            <p:cNvSpPr>
              <a:spLocks noChangeArrowheads="1"/>
            </p:cNvSpPr>
            <p:nvPr/>
          </p:nvSpPr>
          <p:spPr bwMode="auto">
            <a:xfrm>
              <a:off x="101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08"/>
            <p:cNvSpPr>
              <a:spLocks noChangeArrowheads="1"/>
            </p:cNvSpPr>
            <p:nvPr/>
          </p:nvSpPr>
          <p:spPr bwMode="auto">
            <a:xfrm>
              <a:off x="968" y="3191"/>
              <a:ext cx="45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009"/>
            <p:cNvSpPr>
              <a:spLocks noChangeArrowheads="1"/>
            </p:cNvSpPr>
            <p:nvPr/>
          </p:nvSpPr>
          <p:spPr bwMode="auto">
            <a:xfrm>
              <a:off x="921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010"/>
            <p:cNvSpPr>
              <a:spLocks noChangeArrowheads="1"/>
            </p:cNvSpPr>
            <p:nvPr/>
          </p:nvSpPr>
          <p:spPr bwMode="auto">
            <a:xfrm>
              <a:off x="873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11"/>
            <p:cNvSpPr>
              <a:spLocks noChangeArrowheads="1"/>
            </p:cNvSpPr>
            <p:nvPr/>
          </p:nvSpPr>
          <p:spPr bwMode="auto">
            <a:xfrm>
              <a:off x="826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012"/>
            <p:cNvSpPr>
              <a:spLocks noChangeArrowheads="1"/>
            </p:cNvSpPr>
            <p:nvPr/>
          </p:nvSpPr>
          <p:spPr bwMode="auto">
            <a:xfrm>
              <a:off x="778" y="3191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13"/>
            <p:cNvSpPr>
              <a:spLocks noChangeArrowheads="1"/>
            </p:cNvSpPr>
            <p:nvPr/>
          </p:nvSpPr>
          <p:spPr bwMode="auto">
            <a:xfrm>
              <a:off x="731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014"/>
            <p:cNvSpPr>
              <a:spLocks noChangeArrowheads="1"/>
            </p:cNvSpPr>
            <p:nvPr/>
          </p:nvSpPr>
          <p:spPr bwMode="auto">
            <a:xfrm>
              <a:off x="68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015"/>
            <p:cNvSpPr>
              <a:spLocks noChangeArrowheads="1"/>
            </p:cNvSpPr>
            <p:nvPr/>
          </p:nvSpPr>
          <p:spPr bwMode="auto">
            <a:xfrm>
              <a:off x="636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016"/>
            <p:cNvSpPr>
              <a:spLocks noChangeArrowheads="1"/>
            </p:cNvSpPr>
            <p:nvPr/>
          </p:nvSpPr>
          <p:spPr bwMode="auto">
            <a:xfrm>
              <a:off x="589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017"/>
            <p:cNvSpPr>
              <a:spLocks noChangeArrowheads="1"/>
            </p:cNvSpPr>
            <p:nvPr/>
          </p:nvSpPr>
          <p:spPr bwMode="auto">
            <a:xfrm>
              <a:off x="541" y="3191"/>
              <a:ext cx="48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018"/>
            <p:cNvSpPr>
              <a:spLocks noChangeArrowheads="1"/>
            </p:cNvSpPr>
            <p:nvPr/>
          </p:nvSpPr>
          <p:spPr bwMode="auto">
            <a:xfrm>
              <a:off x="494" y="3191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019"/>
            <p:cNvSpPr>
              <a:spLocks noChangeArrowheads="1"/>
            </p:cNvSpPr>
            <p:nvPr/>
          </p:nvSpPr>
          <p:spPr bwMode="auto">
            <a:xfrm>
              <a:off x="44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021"/>
            <p:cNvSpPr>
              <a:spLocks noChangeArrowheads="1"/>
            </p:cNvSpPr>
            <p:nvPr/>
          </p:nvSpPr>
          <p:spPr bwMode="auto">
            <a:xfrm>
              <a:off x="354" y="3191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022"/>
            <p:cNvSpPr>
              <a:spLocks noChangeArrowheads="1"/>
            </p:cNvSpPr>
            <p:nvPr/>
          </p:nvSpPr>
          <p:spPr bwMode="auto">
            <a:xfrm>
              <a:off x="306" y="3191"/>
              <a:ext cx="48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023"/>
            <p:cNvSpPr>
              <a:spLocks noChangeArrowheads="1"/>
            </p:cNvSpPr>
            <p:nvPr/>
          </p:nvSpPr>
          <p:spPr bwMode="auto">
            <a:xfrm>
              <a:off x="259" y="3191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038"/>
            <p:cNvSpPr>
              <a:spLocks noChangeArrowheads="1"/>
            </p:cNvSpPr>
            <p:nvPr/>
          </p:nvSpPr>
          <p:spPr bwMode="auto">
            <a:xfrm>
              <a:off x="115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039"/>
            <p:cNvSpPr>
              <a:spLocks noChangeArrowheads="1"/>
            </p:cNvSpPr>
            <p:nvPr/>
          </p:nvSpPr>
          <p:spPr bwMode="auto">
            <a:xfrm>
              <a:off x="1108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040"/>
            <p:cNvSpPr>
              <a:spLocks noChangeArrowheads="1"/>
            </p:cNvSpPr>
            <p:nvPr/>
          </p:nvSpPr>
          <p:spPr bwMode="auto">
            <a:xfrm>
              <a:off x="1061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041"/>
            <p:cNvSpPr>
              <a:spLocks noChangeArrowheads="1"/>
            </p:cNvSpPr>
            <p:nvPr/>
          </p:nvSpPr>
          <p:spPr bwMode="auto">
            <a:xfrm>
              <a:off x="1013" y="3143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42"/>
            <p:cNvSpPr>
              <a:spLocks noChangeArrowheads="1"/>
            </p:cNvSpPr>
            <p:nvPr/>
          </p:nvSpPr>
          <p:spPr bwMode="auto">
            <a:xfrm>
              <a:off x="968" y="3143"/>
              <a:ext cx="45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1043"/>
            <p:cNvSpPr>
              <a:spLocks noChangeArrowheads="1"/>
            </p:cNvSpPr>
            <p:nvPr/>
          </p:nvSpPr>
          <p:spPr bwMode="auto">
            <a:xfrm>
              <a:off x="921" y="3143"/>
              <a:ext cx="47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44"/>
            <p:cNvSpPr>
              <a:spLocks noChangeArrowheads="1"/>
            </p:cNvSpPr>
            <p:nvPr/>
          </p:nvSpPr>
          <p:spPr bwMode="auto">
            <a:xfrm>
              <a:off x="873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045"/>
            <p:cNvSpPr>
              <a:spLocks noChangeArrowheads="1"/>
            </p:cNvSpPr>
            <p:nvPr/>
          </p:nvSpPr>
          <p:spPr bwMode="auto">
            <a:xfrm>
              <a:off x="826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7"/>
            <p:cNvSpPr>
              <a:spLocks noChangeArrowheads="1"/>
            </p:cNvSpPr>
            <p:nvPr/>
          </p:nvSpPr>
          <p:spPr bwMode="auto">
            <a:xfrm>
              <a:off x="731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48"/>
            <p:cNvSpPr>
              <a:spLocks noChangeArrowheads="1"/>
            </p:cNvSpPr>
            <p:nvPr/>
          </p:nvSpPr>
          <p:spPr bwMode="auto">
            <a:xfrm>
              <a:off x="68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49"/>
            <p:cNvSpPr>
              <a:spLocks noChangeArrowheads="1"/>
            </p:cNvSpPr>
            <p:nvPr/>
          </p:nvSpPr>
          <p:spPr bwMode="auto">
            <a:xfrm>
              <a:off x="636" y="3143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50"/>
            <p:cNvSpPr>
              <a:spLocks noChangeArrowheads="1"/>
            </p:cNvSpPr>
            <p:nvPr/>
          </p:nvSpPr>
          <p:spPr bwMode="auto">
            <a:xfrm>
              <a:off x="589" y="3143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52"/>
            <p:cNvSpPr>
              <a:spLocks noChangeArrowheads="1"/>
            </p:cNvSpPr>
            <p:nvPr/>
          </p:nvSpPr>
          <p:spPr bwMode="auto">
            <a:xfrm>
              <a:off x="494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053"/>
            <p:cNvSpPr>
              <a:spLocks noChangeArrowheads="1"/>
            </p:cNvSpPr>
            <p:nvPr/>
          </p:nvSpPr>
          <p:spPr bwMode="auto">
            <a:xfrm>
              <a:off x="44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054"/>
            <p:cNvSpPr>
              <a:spLocks noChangeArrowheads="1"/>
            </p:cNvSpPr>
            <p:nvPr/>
          </p:nvSpPr>
          <p:spPr bwMode="auto">
            <a:xfrm>
              <a:off x="401" y="3143"/>
              <a:ext cx="45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1055"/>
            <p:cNvSpPr>
              <a:spLocks noChangeArrowheads="1"/>
            </p:cNvSpPr>
            <p:nvPr/>
          </p:nvSpPr>
          <p:spPr bwMode="auto">
            <a:xfrm>
              <a:off x="354" y="3143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056"/>
            <p:cNvSpPr>
              <a:spLocks noChangeArrowheads="1"/>
            </p:cNvSpPr>
            <p:nvPr/>
          </p:nvSpPr>
          <p:spPr bwMode="auto">
            <a:xfrm>
              <a:off x="306" y="3143"/>
              <a:ext cx="48" cy="48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057"/>
            <p:cNvSpPr>
              <a:spLocks noChangeArrowheads="1"/>
            </p:cNvSpPr>
            <p:nvPr/>
          </p:nvSpPr>
          <p:spPr bwMode="auto">
            <a:xfrm>
              <a:off x="259" y="3143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73"/>
            <p:cNvSpPr>
              <a:spLocks noChangeArrowheads="1"/>
            </p:cNvSpPr>
            <p:nvPr/>
          </p:nvSpPr>
          <p:spPr bwMode="auto">
            <a:xfrm>
              <a:off x="1108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075"/>
            <p:cNvSpPr>
              <a:spLocks noChangeArrowheads="1"/>
            </p:cNvSpPr>
            <p:nvPr/>
          </p:nvSpPr>
          <p:spPr bwMode="auto">
            <a:xfrm>
              <a:off x="101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076"/>
            <p:cNvSpPr>
              <a:spLocks noChangeArrowheads="1"/>
            </p:cNvSpPr>
            <p:nvPr/>
          </p:nvSpPr>
          <p:spPr bwMode="auto">
            <a:xfrm>
              <a:off x="968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077"/>
            <p:cNvSpPr>
              <a:spLocks noChangeArrowheads="1"/>
            </p:cNvSpPr>
            <p:nvPr/>
          </p:nvSpPr>
          <p:spPr bwMode="auto">
            <a:xfrm>
              <a:off x="921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078"/>
            <p:cNvSpPr>
              <a:spLocks noChangeArrowheads="1"/>
            </p:cNvSpPr>
            <p:nvPr/>
          </p:nvSpPr>
          <p:spPr bwMode="auto">
            <a:xfrm>
              <a:off x="873" y="3095"/>
              <a:ext cx="48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79"/>
            <p:cNvSpPr>
              <a:spLocks noChangeArrowheads="1"/>
            </p:cNvSpPr>
            <p:nvPr/>
          </p:nvSpPr>
          <p:spPr bwMode="auto">
            <a:xfrm>
              <a:off x="826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80"/>
            <p:cNvSpPr>
              <a:spLocks noChangeArrowheads="1"/>
            </p:cNvSpPr>
            <p:nvPr/>
          </p:nvSpPr>
          <p:spPr bwMode="auto">
            <a:xfrm>
              <a:off x="778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81"/>
            <p:cNvSpPr>
              <a:spLocks noChangeArrowheads="1"/>
            </p:cNvSpPr>
            <p:nvPr/>
          </p:nvSpPr>
          <p:spPr bwMode="auto">
            <a:xfrm>
              <a:off x="731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082"/>
            <p:cNvSpPr>
              <a:spLocks noChangeArrowheads="1"/>
            </p:cNvSpPr>
            <p:nvPr/>
          </p:nvSpPr>
          <p:spPr bwMode="auto">
            <a:xfrm>
              <a:off x="68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083"/>
            <p:cNvSpPr>
              <a:spLocks noChangeArrowheads="1"/>
            </p:cNvSpPr>
            <p:nvPr/>
          </p:nvSpPr>
          <p:spPr bwMode="auto">
            <a:xfrm>
              <a:off x="636" y="3095"/>
              <a:ext cx="48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84"/>
            <p:cNvSpPr>
              <a:spLocks noChangeArrowheads="1"/>
            </p:cNvSpPr>
            <p:nvPr/>
          </p:nvSpPr>
          <p:spPr bwMode="auto">
            <a:xfrm>
              <a:off x="589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86"/>
            <p:cNvSpPr>
              <a:spLocks noChangeArrowheads="1"/>
            </p:cNvSpPr>
            <p:nvPr/>
          </p:nvSpPr>
          <p:spPr bwMode="auto">
            <a:xfrm>
              <a:off x="494" y="3095"/>
              <a:ext cx="47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87"/>
            <p:cNvSpPr>
              <a:spLocks noChangeArrowheads="1"/>
            </p:cNvSpPr>
            <p:nvPr/>
          </p:nvSpPr>
          <p:spPr bwMode="auto">
            <a:xfrm>
              <a:off x="446" y="3095"/>
              <a:ext cx="48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88"/>
            <p:cNvSpPr>
              <a:spLocks noChangeArrowheads="1"/>
            </p:cNvSpPr>
            <p:nvPr/>
          </p:nvSpPr>
          <p:spPr bwMode="auto">
            <a:xfrm>
              <a:off x="401" y="3095"/>
              <a:ext cx="45" cy="48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89"/>
            <p:cNvSpPr>
              <a:spLocks noChangeArrowheads="1"/>
            </p:cNvSpPr>
            <p:nvPr/>
          </p:nvSpPr>
          <p:spPr bwMode="auto">
            <a:xfrm>
              <a:off x="354" y="3095"/>
              <a:ext cx="47" cy="48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91"/>
            <p:cNvSpPr>
              <a:spLocks noChangeArrowheads="1"/>
            </p:cNvSpPr>
            <p:nvPr/>
          </p:nvSpPr>
          <p:spPr bwMode="auto">
            <a:xfrm>
              <a:off x="259" y="3095"/>
              <a:ext cx="47" cy="48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06"/>
            <p:cNvSpPr>
              <a:spLocks noChangeArrowheads="1"/>
            </p:cNvSpPr>
            <p:nvPr/>
          </p:nvSpPr>
          <p:spPr bwMode="auto">
            <a:xfrm>
              <a:off x="115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07"/>
            <p:cNvSpPr>
              <a:spLocks noChangeArrowheads="1"/>
            </p:cNvSpPr>
            <p:nvPr/>
          </p:nvSpPr>
          <p:spPr bwMode="auto">
            <a:xfrm>
              <a:off x="1108" y="3048"/>
              <a:ext cx="48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08"/>
            <p:cNvSpPr>
              <a:spLocks noChangeArrowheads="1"/>
            </p:cNvSpPr>
            <p:nvPr/>
          </p:nvSpPr>
          <p:spPr bwMode="auto">
            <a:xfrm>
              <a:off x="1061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110"/>
            <p:cNvSpPr>
              <a:spLocks noChangeArrowheads="1"/>
            </p:cNvSpPr>
            <p:nvPr/>
          </p:nvSpPr>
          <p:spPr bwMode="auto">
            <a:xfrm>
              <a:off x="968" y="3048"/>
              <a:ext cx="45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11"/>
            <p:cNvSpPr>
              <a:spLocks noChangeArrowheads="1"/>
            </p:cNvSpPr>
            <p:nvPr/>
          </p:nvSpPr>
          <p:spPr bwMode="auto">
            <a:xfrm>
              <a:off x="921" y="3048"/>
              <a:ext cx="47" cy="47"/>
            </a:xfrm>
            <a:prstGeom prst="rect">
              <a:avLst/>
            </a:prstGeom>
            <a:solidFill>
              <a:srgbClr val="AF6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3"/>
            <p:cNvSpPr>
              <a:spLocks noChangeArrowheads="1"/>
            </p:cNvSpPr>
            <p:nvPr/>
          </p:nvSpPr>
          <p:spPr bwMode="auto">
            <a:xfrm>
              <a:off x="826" y="3048"/>
              <a:ext cx="47" cy="47"/>
            </a:xfrm>
            <a:prstGeom prst="rect">
              <a:avLst/>
            </a:prstGeom>
            <a:solidFill>
              <a:srgbClr val="91A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16"/>
            <p:cNvSpPr>
              <a:spLocks noChangeArrowheads="1"/>
            </p:cNvSpPr>
            <p:nvPr/>
          </p:nvSpPr>
          <p:spPr bwMode="auto">
            <a:xfrm>
              <a:off x="684" y="3048"/>
              <a:ext cx="47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117"/>
            <p:cNvSpPr>
              <a:spLocks noChangeArrowheads="1"/>
            </p:cNvSpPr>
            <p:nvPr/>
          </p:nvSpPr>
          <p:spPr bwMode="auto">
            <a:xfrm>
              <a:off x="636" y="3048"/>
              <a:ext cx="48" cy="47"/>
            </a:xfrm>
            <a:prstGeom prst="rect">
              <a:avLst/>
            </a:prstGeom>
            <a:solidFill>
              <a:srgbClr val="D2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125"/>
            <p:cNvSpPr>
              <a:spLocks noChangeArrowheads="1"/>
            </p:cNvSpPr>
            <p:nvPr/>
          </p:nvSpPr>
          <p:spPr bwMode="auto">
            <a:xfrm>
              <a:off x="259" y="3048"/>
              <a:ext cx="47" cy="47"/>
            </a:xfrm>
            <a:prstGeom prst="rect">
              <a:avLst/>
            </a:prstGeom>
            <a:solidFill>
              <a:srgbClr val="643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1480" y="446831"/>
            <a:ext cx="383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，还是有问题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479" y="1441505"/>
            <a:ext cx="89689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读、写是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同步阻塞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阻塞的时间取决于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线程的处理速度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的传输速度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注：需要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，你在实验室环境下测试程序，感觉还不错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40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1025</Words>
  <Application>Microsoft Office PowerPoint</Application>
  <PresentationFormat>自定义</PresentationFormat>
  <Paragraphs>202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Ruby</dc:creator>
  <cp:lastModifiedBy>log</cp:lastModifiedBy>
  <cp:revision>108</cp:revision>
  <dcterms:created xsi:type="dcterms:W3CDTF">2013-11-15T14:14:33Z</dcterms:created>
  <dcterms:modified xsi:type="dcterms:W3CDTF">2014-08-02T03:24:42Z</dcterms:modified>
</cp:coreProperties>
</file>