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18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52653-F1F8-4502-936A-73137F7AF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CE28E-28BE-45DD-A656-F7D89B59D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E7646-7E00-4A73-986F-42B927D9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6B0A-2490-4BA9-AC50-B64BB0F617B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2ECC5-8A9B-4B57-A353-98DD4F90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26D7B-B151-400D-8820-EED34E49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9AE-2ED7-4F7A-98AB-FD1A066E8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3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87A95-A086-4DAF-B56E-0D1E0B33B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EE182-4CC0-4E9A-974A-5C319E174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574A5-3E1E-47E2-82D3-C4E6CACC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6B0A-2490-4BA9-AC50-B64BB0F617B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B4ADB-E407-40B4-8BB9-FF3B6EE4F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D276D-394B-4D31-95B7-FFC7A3F4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9AE-2ED7-4F7A-98AB-FD1A066E8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8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EC4C7-D1FE-444D-85FC-EAF46E99E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59B21-B20A-4242-A369-BBE1F72DC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D00EB-DAFD-49C4-94B5-D42F6B14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6B0A-2490-4BA9-AC50-B64BB0F617B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39690-8ABC-4B15-82A7-2AFC66CE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FE337-CC29-4D7C-AFB6-EB17661E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9AE-2ED7-4F7A-98AB-FD1A066E8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4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12A78-13D1-425E-A2F6-2FA0D3A05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103C9-7230-4B82-A1FB-3678181B7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315F1-DC80-4A5F-B0FB-8163E44D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6B0A-2490-4BA9-AC50-B64BB0F617B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F505B-D5BA-4974-9A9C-98FA9685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02D04-CE45-498F-B1C6-6B27525C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9AE-2ED7-4F7A-98AB-FD1A066E8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3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9BAC-333C-4F45-A8B8-886184A5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A8E5A-A3CF-44C2-B516-27BA23806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D497D-5B74-4186-A256-3F56A430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6B0A-2490-4BA9-AC50-B64BB0F617B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1E1C9-057E-466E-BA69-DAA74E2E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A0F1F-6F9D-4F0D-8B59-5F421998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9AE-2ED7-4F7A-98AB-FD1A066E8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899F-9F5C-450F-A9A0-29FBBE8A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6F42F-5331-4BC7-8C55-62093A397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CA63B-0083-46CD-862D-868CD26E3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3862F-5D7F-4468-AF14-6944146D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6B0A-2490-4BA9-AC50-B64BB0F617B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753BA-5027-427F-8DD9-E21098DE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57F0E-8136-4CEA-905B-4F777712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9AE-2ED7-4F7A-98AB-FD1A066E8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5C1C4-C361-4E87-AA5C-070A7F672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A0C7A-F729-4D4A-960B-F23AF5DD7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04ED3-251E-4834-864F-B7F3AB614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24E7A-4C26-4AFC-BA17-6FB240B15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D903AC-61B2-40B9-8BA1-D630C3F50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D35B21-B846-4F1E-A47A-FB45C130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6B0A-2490-4BA9-AC50-B64BB0F617B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5A974-6B9D-4B7B-8144-56046A7F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6FA987-7B1D-47D3-A8E8-F9D71AE7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9AE-2ED7-4F7A-98AB-FD1A066E8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9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A8756-96F5-479C-993B-6CD9E256A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F552D-6B0C-4A66-A2F8-E0F1E78A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6B0A-2490-4BA9-AC50-B64BB0F617B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3F410-7633-4843-8D7B-6D254610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542A6-6CFE-417E-9196-DFB60590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9AE-2ED7-4F7A-98AB-FD1A066E8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3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E5F14-E250-4FB9-BF42-9A7BE30E7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6B0A-2490-4BA9-AC50-B64BB0F617B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24DFE-3062-4CB7-B420-0E6DD60A7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A9CE5-FEC0-4BE3-95AD-9A104EFB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9AE-2ED7-4F7A-98AB-FD1A066E8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9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9372-B0E9-42F9-9273-0D04A414D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D941D-B8D4-41D1-A5A5-CFAA074DC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9C40F-14AD-4A7F-A810-6E591E668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CCB5F-88BF-41BF-BEF2-E320B4A8D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6B0A-2490-4BA9-AC50-B64BB0F617B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74BF6-9B18-4F70-8C2E-830B5C7E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1A74A-C957-4444-B9D2-187AF0EC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9AE-2ED7-4F7A-98AB-FD1A066E8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5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EEA0-2656-4061-9DC7-EAA519D3A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8C065-5804-4CC6-B174-82DCBAD6D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1965D-C2B8-48AD-905B-43C9C72D3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DEC5E-F210-40A2-9E9F-77C525C0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6B0A-2490-4BA9-AC50-B64BB0F617B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D8DD5-02CB-488E-8FD0-1AE0E055C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39C63-76D0-4000-8458-71A99DD4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9AE-2ED7-4F7A-98AB-FD1A066E8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0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6E0FC-4930-4D9E-AB42-CFE9CA632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0F613-3E97-45B4-9B6B-F33828EE8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1B2FE-12C0-4FDC-9918-D4587FDA2C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C6B0A-2490-4BA9-AC50-B64BB0F617B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6E58C-0298-4053-BE50-5CA0DBA0F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A034A-C673-456C-A4B7-EC830CAB5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509AE-2ED7-4F7A-98AB-FD1A066E8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2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CBD3-F795-4487-AC66-F38F3BC0A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Cymulate</a:t>
            </a:r>
            <a:r>
              <a:rPr lang="en-US"/>
              <a:t> Test!!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2E0AC-BC0B-4304-B728-D1DCC4965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01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Cymulate Test!!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Cymulate Test!!</dc:title>
  <dc:creator>Tamir Abu Salah</dc:creator>
  <cp:lastModifiedBy>Tamir Abu Salah</cp:lastModifiedBy>
  <cp:revision>1</cp:revision>
  <dcterms:created xsi:type="dcterms:W3CDTF">2018-02-21T08:07:44Z</dcterms:created>
  <dcterms:modified xsi:type="dcterms:W3CDTF">2018-02-21T08:07:54Z</dcterms:modified>
</cp:coreProperties>
</file>