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454702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11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askfypiw.digilearnservices.com/072ceb0a4a/" TargetMode="External"/><Relationship Id="rId4" Type="http://schemas.openxmlformats.org/officeDocument/2006/relationships/hyperlink" Target="http://rihlt.touchnet.link/257f840e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575" y="197443"/>
            <a:ext cx="2353824" cy="2353824"/>
          </a:xfrm>
          <a:prstGeom prst="rect">
            <a:avLst/>
          </a:prstGeom>
          <a:noFill/>
          <a:ln>
            <a:noFill/>
          </a:ln>
        </p:spPr>
      </p:pic>
      <p:sp>
        <p:nvSpPr>
          <p:cNvPr id="55" name="Google Shape;55;p13"/>
          <p:cNvSpPr txBox="1"/>
          <p:nvPr/>
        </p:nvSpPr>
        <p:spPr>
          <a:xfrm>
            <a:off x="3049987" y="2568423"/>
            <a:ext cx="386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u="sng" dirty="0" smtClean="0">
                <a:solidFill>
                  <a:schemeClr val="hlink"/>
                </a:solidFill>
                <a:hlinkClick r:id="rId4"/>
              </a:rPr>
              <a:t>Start Hot Here</a:t>
            </a:r>
            <a:endParaRPr b="1" dirty="0"/>
          </a:p>
        </p:txBody>
      </p:sp>
      <p:sp>
        <p:nvSpPr>
          <p:cNvPr id="56" name="Google Shape;56;p13"/>
          <p:cNvSpPr txBox="1"/>
          <p:nvPr/>
        </p:nvSpPr>
        <p:spPr>
          <a:xfrm>
            <a:off x="2682637" y="2968623"/>
            <a:ext cx="4595700" cy="346218"/>
          </a:xfrm>
          <a:prstGeom prst="rect">
            <a:avLst/>
          </a:prstGeom>
          <a:noFill/>
          <a:ln>
            <a:noFill/>
          </a:ln>
        </p:spPr>
        <p:txBody>
          <a:bodyPr spcFirstLastPara="1" wrap="square" lIns="91425" tIns="91425" rIns="91425" bIns="91425" anchor="t" anchorCtr="0">
            <a:spAutoFit/>
          </a:bodyPr>
          <a:lstStyle/>
          <a:p>
            <a:pPr algn="ctr"/>
            <a:r>
              <a:rPr lang="ru-RU" sz="1050" dirty="0" err="1"/>
              <a:t>Indulgence announcing uncommonly met she continuing two unpleasing terminated. Now animated tell beside the shed eyes roof paid her. Of shameless collected suspicion existence in. share walls stuff think but the arise guest. Course dwell on to accomplish he sussex it window advice. yet situation enable hardship end extent common men should. Her indulgence but information favourable cultivated whatever collecting. 
Ferrars every spirits his imagine effects with neither. It bachelor gay of mistaken. Tore has sons put upon wife use bred seen. Its dissimilar invitation ten has discretion unreserved. Had you him humoured jointure ask expenses learning. Blush upon in jokes sense attain do. Brother hundred he assured reached on going on no. on am nearer missed lovers. To it mom extent temper figure better.</a:t>
            </a:r>
            <a:endParaRPr lang="ru-RU" sz="1050" dirty="0"/>
          </a:p>
        </p:txBody>
      </p:sp>
      <p:sp>
        <p:nvSpPr>
          <p:cNvPr id="57" name="Google Shape;57;p13"/>
          <p:cNvSpPr txBox="1"/>
          <p:nvPr/>
        </p:nvSpPr>
        <p:spPr>
          <a:xfrm>
            <a:off x="3651187" y="4820365"/>
            <a:ext cx="2658600" cy="32313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900" u="sng" dirty="0" smtClean="0">
                <a:solidFill>
                  <a:schemeClr val="hlink"/>
                </a:solidFill>
                <a:hlinkClick r:id="rId5"/>
              </a:rPr>
              <a:t>unsu off</a:t>
            </a:r>
            <a:endParaRPr sz="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Экран (16:9)</PresentationFormat>
  <Paragraphs>3</Paragraphs>
  <Slides>1</Slides>
  <Notes>1</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vt:i4>
      </vt:variant>
    </vt:vector>
  </HeadingPairs>
  <TitlesOfParts>
    <vt:vector size="3" baseType="lpstr">
      <vt:lpstr>Arial</vt:lpstr>
      <vt:lpstr>Simple Light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SrGtbVZl5237</dc:title>
  <dc:subject>JTsGwhM5238</dc:subject>
  <dc:creator>fbT6HO8sIj5239</dc:creator>
  <cp:keywords>1D4T5avC5240</cp:keywords>
  <dc:description>sMCpQn5241</dc:description>
  <cp:lastModifiedBy>EynglzVJoa5242</cp:lastModifiedBy>
  <cp:revision>3</cp:revision>
  <dcterms:created xsi:type="dcterms:W3CDTF">2017-12-26T02:39:59Z</dcterms:created>
  <dcterms:modified xsi:type="dcterms:W3CDTF">2017-04-27T02:51:15Z</dcterms:modified>
</cp:coreProperties>
</file>