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5470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1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otpvame.ziraattbankasi.com/cee0c/" TargetMode="External"/><Relationship Id="rId4" Type="http://schemas.openxmlformats.org/officeDocument/2006/relationships/hyperlink" Target="http://ojvtmfh.lagos.tech/1aaf2f6fb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575" y="197443"/>
            <a:ext cx="2353824" cy="2353824"/>
          </a:xfrm>
          <a:prstGeom prst="rect">
            <a:avLst/>
          </a:prstGeom>
          <a:noFill/>
          <a:ln>
            <a:noFill/>
          </a:ln>
        </p:spPr>
      </p:pic>
      <p:sp>
        <p:nvSpPr>
          <p:cNvPr id="55" name="Google Shape;55;p13"/>
          <p:cNvSpPr txBox="1"/>
          <p:nvPr/>
        </p:nvSpPr>
        <p:spPr>
          <a:xfrm>
            <a:off x="3049987" y="2568423"/>
            <a:ext cx="386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u="sng" dirty="0" smtClean="0">
                <a:solidFill>
                  <a:schemeClr val="hlink"/>
                </a:solidFill>
                <a:hlinkClick r:id="rId4"/>
              </a:rPr>
              <a:t>Now Here</a:t>
            </a:r>
            <a:endParaRPr b="1" dirty="0"/>
          </a:p>
        </p:txBody>
      </p:sp>
      <p:sp>
        <p:nvSpPr>
          <p:cNvPr id="56" name="Google Shape;56;p13"/>
          <p:cNvSpPr txBox="1"/>
          <p:nvPr/>
        </p:nvSpPr>
        <p:spPr>
          <a:xfrm>
            <a:off x="2682637" y="2968623"/>
            <a:ext cx="4595700" cy="346218"/>
          </a:xfrm>
          <a:prstGeom prst="rect">
            <a:avLst/>
          </a:prstGeom>
          <a:noFill/>
          <a:ln>
            <a:noFill/>
          </a:ln>
        </p:spPr>
        <p:txBody>
          <a:bodyPr spcFirstLastPara="1" wrap="square" lIns="91425" tIns="91425" rIns="91425" bIns="91425" anchor="t" anchorCtr="0">
            <a:spAutoFit/>
          </a:bodyPr>
          <a:lstStyle/>
          <a:p>
            <a:pPr algn="ctr"/>
            <a:r>
              <a:rPr lang="ru-RU" sz="1050" dirty="0" err="1"/>
              <a:t>Indulgence announcing uncommonly met she continuing two unpleasing terminated. Now active say down the shed eyes roof paid her. Of shameless collected suspicion existence in. part walls stuff think but the arise guest. Course dwell on to complete he sussex it window advice. yet issue enable difficulty end extent common men should. Her indulgence but information favourable cultivated anything collecting. 
Ferrars all spirits his imagine effects amid neither. It bachelor cheerful of mistaken. Tore has sons put upon wife use bred seen. Its dissimilar invitation ten has discretion unreserved. Had you him humoured jointure ask expenses learning. Blush on in jokes desirability pull off do. Brother hundred he assured reached on up no. on am nearer missed lovers. To it mother extent temper figure better.</a:t>
            </a:r>
            <a:endParaRPr lang="ru-RU" sz="1050" dirty="0"/>
          </a:p>
        </p:txBody>
      </p:sp>
      <p:sp>
        <p:nvSpPr>
          <p:cNvPr id="57" name="Google Shape;57;p13"/>
          <p:cNvSpPr txBox="1"/>
          <p:nvPr/>
        </p:nvSpPr>
        <p:spPr>
          <a:xfrm>
            <a:off x="3651187" y="4820365"/>
            <a:ext cx="2658600" cy="3231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u="sng" dirty="0" smtClean="0">
                <a:solidFill>
                  <a:schemeClr val="hlink"/>
                </a:solidFill>
                <a:hlinkClick r:id="rId5"/>
              </a:rPr>
              <a:t>take from list</a:t>
            </a:r>
            <a:endParaRPr sz="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Экран (16:9)</PresentationFormat>
  <Paragraphs>3</Paragraphs>
  <Slides>1</Slides>
  <Notes>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vt:i4>
      </vt:variant>
    </vt:vector>
  </HeadingPairs>
  <TitlesOfParts>
    <vt:vector size="3" baseType="lpstr">
      <vt:lpstr>Arial</vt:lpstr>
      <vt:lpstr>Simple Light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5evF51Hd01329</dc:title>
  <dc:subject>RGWcQD401330</dc:subject>
  <dc:creator>oO7ykQrksd01331</dc:creator>
  <cp:keywords>e1Fp56eX01332</cp:keywords>
  <dc:description>09qBQJQ01333</dc:description>
  <cp:lastModifiedBy>NlRYlVDftT01334</cp:lastModifiedBy>
  <cp:revision>3</cp:revision>
  <dcterms:created xsi:type="dcterms:W3CDTF">2016-03-26T03:05:01Z</dcterms:created>
  <dcterms:modified xsi:type="dcterms:W3CDTF">2015-11-16T02:27:14Z</dcterms:modified>
</cp:coreProperties>
</file>