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 restart="2147483647"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C2DBA-CFC2-4B03-AE8A-5F99D4622B55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DA00C-ED01-4EB2-8879-F91DD91B8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12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60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564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51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93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777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070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264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69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206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61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75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4272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2100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710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578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567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4363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795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8925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4733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8004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9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9702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0468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9340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3896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901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6099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8952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8074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415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1649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17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5509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94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6486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8374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5547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546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2315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189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3622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0162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62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903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750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42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426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264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312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DA00C-ED01-4EB2-8879-F91DD91B8B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484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B46-B85B-4A6B-8A22-21EF57A7970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3DD8-6BDD-4229-8985-BDE9C6E1F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82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B46-B85B-4A6B-8A22-21EF57A7970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3DD8-6BDD-4229-8985-BDE9C6E1F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76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B46-B85B-4A6B-8A22-21EF57A7970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3DD8-6BDD-4229-8985-BDE9C6E1F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10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B46-B85B-4A6B-8A22-21EF57A7970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3DD8-6BDD-4229-8985-BDE9C6E1F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29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B46-B85B-4A6B-8A22-21EF57A7970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3DD8-6BDD-4229-8985-BDE9C6E1F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3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B46-B85B-4A6B-8A22-21EF57A7970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3DD8-6BDD-4229-8985-BDE9C6E1F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2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B46-B85B-4A6B-8A22-21EF57A7970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3DD8-6BDD-4229-8985-BDE9C6E1F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5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B46-B85B-4A6B-8A22-21EF57A7970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3DD8-6BDD-4229-8985-BDE9C6E1F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1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B46-B85B-4A6B-8A22-21EF57A7970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3DD8-6BDD-4229-8985-BDE9C6E1F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70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B46-B85B-4A6B-8A22-21EF57A7970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3DD8-6BDD-4229-8985-BDE9C6E1F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65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5B46-B85B-4A6B-8A22-21EF57A7970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3DD8-6BDD-4229-8985-BDE9C6E1F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43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45B46-B85B-4A6B-8A22-21EF57A7970F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B3DD8-6BDD-4229-8985-BDE9C6E1F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11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500" y="749300"/>
            <a:ext cx="6731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362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500" y="1219200"/>
            <a:ext cx="8001000" cy="4114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923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500" y="1016000"/>
            <a:ext cx="8001000" cy="4508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53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06500" y="1371600"/>
            <a:ext cx="4946106" cy="443229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168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1800" y="749300"/>
            <a:ext cx="57277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74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300" y="749300"/>
            <a:ext cx="63754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521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500" y="749300"/>
            <a:ext cx="6731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44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500" y="749300"/>
            <a:ext cx="6731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34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500" y="749300"/>
            <a:ext cx="6731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58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500" y="749300"/>
            <a:ext cx="6731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28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500" y="749300"/>
            <a:ext cx="6731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53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500" y="749300"/>
            <a:ext cx="6985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0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06500" y="749300"/>
            <a:ext cx="7366000" cy="5245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504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500" y="749300"/>
            <a:ext cx="6731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250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1000" y="749300"/>
            <a:ext cx="3302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53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500" y="749300"/>
            <a:ext cx="6731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6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7800" y="749300"/>
            <a:ext cx="62484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1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500" y="749300"/>
            <a:ext cx="6731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74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00" y="749300"/>
            <a:ext cx="75565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61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500" y="749300"/>
            <a:ext cx="6731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6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6200" y="749300"/>
            <a:ext cx="64516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5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0" y="749300"/>
            <a:ext cx="65532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372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500" y="749300"/>
            <a:ext cx="6731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20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500" y="749300"/>
            <a:ext cx="6731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25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700" y="749300"/>
            <a:ext cx="75819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30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700" y="749300"/>
            <a:ext cx="75819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130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700" y="749300"/>
            <a:ext cx="75819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23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500" y="749300"/>
            <a:ext cx="6731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00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500" y="749300"/>
            <a:ext cx="6731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57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500" y="749300"/>
            <a:ext cx="6731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299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500" y="749300"/>
            <a:ext cx="6731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500" y="749300"/>
            <a:ext cx="6731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81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500" y="749300"/>
            <a:ext cx="6731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677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500" y="749300"/>
            <a:ext cx="6731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999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500" y="749300"/>
            <a:ext cx="6731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07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500" y="749300"/>
            <a:ext cx="6731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519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500" y="749300"/>
            <a:ext cx="6731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44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500" y="749300"/>
            <a:ext cx="6731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39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5100" y="749300"/>
            <a:ext cx="37338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7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500" y="749300"/>
            <a:ext cx="6731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84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500" y="749300"/>
            <a:ext cx="6731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861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500" y="749300"/>
            <a:ext cx="6731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27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500" y="749300"/>
            <a:ext cx="6731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940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500" y="749300"/>
            <a:ext cx="6985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06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500" y="749300"/>
            <a:ext cx="6731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77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700" y="749300"/>
            <a:ext cx="75819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1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700" y="749300"/>
            <a:ext cx="75819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965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500" y="749300"/>
            <a:ext cx="6731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976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500" y="749300"/>
            <a:ext cx="6731000" cy="505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86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500" y="1066800"/>
            <a:ext cx="8001000" cy="4406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494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"/>
          </a:xfrm>
        </p:spPr>
        <p:txBody>
          <a:bodyPr>
            <a:no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500" y="1117600"/>
            <a:ext cx="8001000" cy="4305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" y="5994400"/>
            <a:ext cx="8001000" cy="230832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endParaRPr lang="zh-CN" altLang="en-US" sz="900">
              <a:solidFill>
                <a:srgbClr val="000000"/>
              </a:solidFill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81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宽屏</PresentationFormat>
  <Paragraphs>51</Paragraphs>
  <Slides>51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6" baseType="lpstr">
      <vt:lpstr>等线</vt:lpstr>
      <vt:lpstr>等线 Light</vt:lpstr>
      <vt:lpstr>SimSun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Maggie</dc:creator>
  <cp:lastModifiedBy>Maggie</cp:lastModifiedBy>
  <cp:revision>2</cp:revision>
  <dcterms:created xsi:type="dcterms:W3CDTF">2021-03-11T06:16:54Z</dcterms:created>
  <dcterms:modified xsi:type="dcterms:W3CDTF">2021-03-11T06:18:02Z</dcterms:modified>
</cp:coreProperties>
</file>