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Slab" panose="020B0604020202020204" charset="0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SmartInv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8F7B87"/>
              </a:buClr>
              <a:buSzPct val="25000"/>
              <a:buFont typeface="PT Serif"/>
              <a:buNone/>
            </a:pPr>
            <a:r>
              <a:rPr lang="pt-BR"/>
              <a:t>Uma plataforma de Inventário de Informática com um algoritmo gerenciador de computadores inativos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542400" y="4675925"/>
            <a:ext cx="2150908" cy="3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 dirty="0"/>
              <a:t>Gabriel Nunes de Siqueira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/>
              <a:t>PROBLEMA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Organização de peças em estoque;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Montagem de computadores;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Compatibilidade entre componentes;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pt-BR" sz="2400"/>
              <a:t>Tempo perdido em atividades simples;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tx1"/>
                </a:solidFill>
              </a:rPr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/>
              <a:t>PROPOSTA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Plataforma WEB;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Inventário de Informática;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pt-BR" sz="2400"/>
              <a:t>Algoritmo de Organização;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tx1"/>
                </a:solidFill>
              </a:rPr>
              <a:t>3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tx1"/>
                </a:solidFill>
              </a:rPr>
              <a:t>4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Desenvolver um inventário de informática com um algoritmo para otimizar o tempo na criação dos computadores;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Reunir trabalhos semelhantes e estudos sobre algoritmos de organização;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ct val="25000"/>
              <a:buFont typeface="PT Serif"/>
              <a:buNone/>
            </a:pPr>
            <a:r>
              <a:rPr lang="pt-BR"/>
              <a:t>Observar a utilização de inventários de informática dentro de instituições;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tx1"/>
                </a:solidFill>
              </a:rPr>
              <a:t>5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SmartInv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Uma plataforma de Inventário de Informática com um algoritmo gerenciador de computadores inativos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3542399" y="4675925"/>
            <a:ext cx="2217653" cy="3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 dirty="0"/>
              <a:t>Gabriel Nunes de Siqueira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Apresentação na tela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PT Serif</vt:lpstr>
      <vt:lpstr>Arial</vt:lpstr>
      <vt:lpstr>Roboto Slab</vt:lpstr>
      <vt:lpstr>Roboto</vt:lpstr>
      <vt:lpstr>marina</vt:lpstr>
      <vt:lpstr>SmartInv</vt:lpstr>
      <vt:lpstr>PROBLEMA</vt:lpstr>
      <vt:lpstr>PROPOSTA</vt:lpstr>
      <vt:lpstr>OBJETIVOS</vt:lpstr>
      <vt:lpstr>Apresentação do PowerPoint</vt:lpstr>
      <vt:lpstr>SmartInv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SmartInv</dc:title>
  <cp:lastModifiedBy>Nuunees</cp:lastModifiedBy>
  <cp:revision>1</cp:revision>
  <dcterms:modified xsi:type="dcterms:W3CDTF">2017-04-20T01:46:42Z</dcterms:modified>
</cp:coreProperties>
</file>