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980" r:id="rId2"/>
    <p:sldId id="2011" r:id="rId3"/>
    <p:sldId id="2001" r:id="rId4"/>
    <p:sldId id="1961" r:id="rId5"/>
    <p:sldId id="2002" r:id="rId6"/>
    <p:sldId id="2003" r:id="rId7"/>
    <p:sldId id="2004" r:id="rId8"/>
    <p:sldId id="2013" r:id="rId9"/>
    <p:sldId id="2012" r:id="rId10"/>
    <p:sldId id="2007" r:id="rId11"/>
    <p:sldId id="2008" r:id="rId12"/>
    <p:sldId id="2016" r:id="rId13"/>
    <p:sldId id="2009" r:id="rId14"/>
    <p:sldId id="2010" r:id="rId15"/>
    <p:sldId id="2014" r:id="rId16"/>
    <p:sldId id="2015" r:id="rId17"/>
    <p:sldId id="279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B408C25-37A0-F54D-12F5-F40EE7755C58}" name="Rubens Hannun - H2R" initials="RH" userId="S::rubenshannun@h2r.com.br::6a7aa0d2-9af2-429b-8989-73d452c72a3a" providerId="AD"/>
  <p188:author id="{AB062552-2A97-A371-569E-4EA3C59084BD}" name="Vitória Jezierski - H2R Pesquisas" initials="VP" userId="S::vitoria@h2r.com.br::a7578f1e-88d2-45bd-a216-7ac84e68ebc9" providerId="AD"/>
  <p188:author id="{FB8B166C-20F5-0F21-F43C-21B70C0E6DB8}" name="Laura | H2R Pesquisas" initials="L|HP" userId="S::laura@h2r.com.br::8ce63918-a367-48a4-8e2f-8f62bf3e0a42" providerId="AD"/>
  <p188:author id="{78D69B6E-458D-9609-CA72-D2BE6FBC3935}" name="phirtia@gmail.com" initials="ph" userId="S::urn:spo:guest#phirtia@gmail.com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48"/>
    <a:srgbClr val="FF5050"/>
    <a:srgbClr val="FFFFFF"/>
    <a:srgbClr val="001F61"/>
    <a:srgbClr val="3A496A"/>
    <a:srgbClr val="46C531"/>
    <a:srgbClr val="A8E79D"/>
    <a:srgbClr val="3DAE2B"/>
    <a:srgbClr val="76D965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C6D470-66D8-4298-8879-C150D655A0B3}" v="106" dt="2024-08-22T14:55:01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5" autoAdjust="0"/>
    <p:restoredTop sz="95884" autoAdjust="0"/>
  </p:normalViewPr>
  <p:slideViewPr>
    <p:cSldViewPr snapToGrid="0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Grando - H2R" userId="8ac18556-27ac-451a-96d1-87a5d35599b6" providerId="ADAL" clId="{0E0995F3-83B9-496F-8D1C-862E65BA2C11}"/>
    <pc:docChg chg="undo custSel addSld delSld modSld sldOrd">
      <pc:chgData name="Felipe Grando - H2R" userId="8ac18556-27ac-451a-96d1-87a5d35599b6" providerId="ADAL" clId="{0E0995F3-83B9-496F-8D1C-862E65BA2C11}" dt="2024-06-19T12:36:22.777" v="1387" actId="20577"/>
      <pc:docMkLst>
        <pc:docMk/>
      </pc:docMkLst>
      <pc:sldChg chg="addSp delSp modSp mod">
        <pc:chgData name="Felipe Grando - H2R" userId="8ac18556-27ac-451a-96d1-87a5d35599b6" providerId="ADAL" clId="{0E0995F3-83B9-496F-8D1C-862E65BA2C11}" dt="2024-06-06T18:38:09.581" v="800" actId="1076"/>
        <pc:sldMkLst>
          <pc:docMk/>
          <pc:sldMk cId="3865277563" sldId="1961"/>
        </pc:sldMkLst>
        <pc:spChg chg="mod">
          <ac:chgData name="Felipe Grando - H2R" userId="8ac18556-27ac-451a-96d1-87a5d35599b6" providerId="ADAL" clId="{0E0995F3-83B9-496F-8D1C-862E65BA2C11}" dt="2024-06-06T17:58:29.486" v="52"/>
          <ac:spMkLst>
            <pc:docMk/>
            <pc:sldMk cId="3865277563" sldId="1961"/>
            <ac:spMk id="2" creationId="{C132D9B0-2269-273D-0465-A6BAE8FF7C88}"/>
          </ac:spMkLst>
        </pc:spChg>
        <pc:spChg chg="add mod">
          <ac:chgData name="Felipe Grando - H2R" userId="8ac18556-27ac-451a-96d1-87a5d35599b6" providerId="ADAL" clId="{0E0995F3-83B9-496F-8D1C-862E65BA2C11}" dt="2024-06-06T18:06:07.562" v="146" actId="20577"/>
          <ac:spMkLst>
            <pc:docMk/>
            <pc:sldMk cId="3865277563" sldId="1961"/>
            <ac:spMk id="3" creationId="{F7301EAC-9EA4-5D5D-50BD-38C1E9A969CD}"/>
          </ac:spMkLst>
        </pc:spChg>
        <pc:spChg chg="del">
          <ac:chgData name="Felipe Grando - H2R" userId="8ac18556-27ac-451a-96d1-87a5d35599b6" providerId="ADAL" clId="{0E0995F3-83B9-496F-8D1C-862E65BA2C11}" dt="2024-06-06T18:14:15.089" v="222" actId="478"/>
          <ac:spMkLst>
            <pc:docMk/>
            <pc:sldMk cId="3865277563" sldId="1961"/>
            <ac:spMk id="4" creationId="{D3EC0572-13A0-AB65-5739-C0521D695E6A}"/>
          </ac:spMkLst>
        </pc:spChg>
        <pc:spChg chg="add mod">
          <ac:chgData name="Felipe Grando - H2R" userId="8ac18556-27ac-451a-96d1-87a5d35599b6" providerId="ADAL" clId="{0E0995F3-83B9-496F-8D1C-862E65BA2C11}" dt="2024-06-06T18:14:15.465" v="223"/>
          <ac:spMkLst>
            <pc:docMk/>
            <pc:sldMk cId="3865277563" sldId="1961"/>
            <ac:spMk id="6" creationId="{C84EA421-AD61-C1AE-C64F-2C5C21C73373}"/>
          </ac:spMkLst>
        </pc:spChg>
        <pc:spChg chg="mod">
          <ac:chgData name="Felipe Grando - H2R" userId="8ac18556-27ac-451a-96d1-87a5d35599b6" providerId="ADAL" clId="{0E0995F3-83B9-496F-8D1C-862E65BA2C11}" dt="2024-06-06T18:38:09.581" v="800" actId="1076"/>
          <ac:spMkLst>
            <pc:docMk/>
            <pc:sldMk cId="3865277563" sldId="1961"/>
            <ac:spMk id="9" creationId="{5429A526-750C-C9E6-1F8F-D4F7C2CC54E6}"/>
          </ac:spMkLst>
        </pc:spChg>
        <pc:spChg chg="del">
          <ac:chgData name="Felipe Grando - H2R" userId="8ac18556-27ac-451a-96d1-87a5d35599b6" providerId="ADAL" clId="{0E0995F3-83B9-496F-8D1C-862E65BA2C11}" dt="2024-06-06T18:05:12.660" v="62" actId="478"/>
          <ac:spMkLst>
            <pc:docMk/>
            <pc:sldMk cId="3865277563" sldId="1961"/>
            <ac:spMk id="10" creationId="{E086540A-7D93-9E9D-4505-C13F06905FB6}"/>
          </ac:spMkLst>
        </pc:spChg>
        <pc:graphicFrameChg chg="add mod">
          <ac:chgData name="Felipe Grando - H2R" userId="8ac18556-27ac-451a-96d1-87a5d35599b6" providerId="ADAL" clId="{0E0995F3-83B9-496F-8D1C-862E65BA2C11}" dt="2024-06-06T18:38:05.347" v="799" actId="14100"/>
          <ac:graphicFrameMkLst>
            <pc:docMk/>
            <pc:sldMk cId="3865277563" sldId="1961"/>
            <ac:graphicFrameMk id="5" creationId="{A0ED10F4-C1BD-B54F-AB44-7A6AE7BCBE49}"/>
          </ac:graphicFrameMkLst>
        </pc:graphicFrameChg>
        <pc:graphicFrameChg chg="mod">
          <ac:chgData name="Felipe Grando - H2R" userId="8ac18556-27ac-451a-96d1-87a5d35599b6" providerId="ADAL" clId="{0E0995F3-83B9-496F-8D1C-862E65BA2C11}" dt="2024-06-06T18:38:02.023" v="798" actId="14100"/>
          <ac:graphicFrameMkLst>
            <pc:docMk/>
            <pc:sldMk cId="3865277563" sldId="1961"/>
            <ac:graphicFrameMk id="7" creationId="{54547A77-999B-886B-AB44-37D35A924CC4}"/>
          </ac:graphicFrameMkLst>
        </pc:graphicFrameChg>
        <pc:graphicFrameChg chg="del">
          <ac:chgData name="Felipe Grando - H2R" userId="8ac18556-27ac-451a-96d1-87a5d35599b6" providerId="ADAL" clId="{0E0995F3-83B9-496F-8D1C-862E65BA2C11}" dt="2024-06-06T18:05:10.651" v="61" actId="478"/>
          <ac:graphicFrameMkLst>
            <pc:docMk/>
            <pc:sldMk cId="3865277563" sldId="1961"/>
            <ac:graphicFrameMk id="8" creationId="{B829738B-3748-534F-CFDA-344A1BC94783}"/>
          </ac:graphicFrameMkLst>
        </pc:graphicFrameChg>
      </pc:sldChg>
      <pc:sldChg chg="modSp mod">
        <pc:chgData name="Felipe Grando - H2R" userId="8ac18556-27ac-451a-96d1-87a5d35599b6" providerId="ADAL" clId="{0E0995F3-83B9-496F-8D1C-862E65BA2C11}" dt="2024-06-19T12:35:57.151" v="1359" actId="20577"/>
        <pc:sldMkLst>
          <pc:docMk/>
          <pc:sldMk cId="2595611153" sldId="1980"/>
        </pc:sldMkLst>
        <pc:spChg chg="mod">
          <ac:chgData name="Felipe Grando - H2R" userId="8ac18556-27ac-451a-96d1-87a5d35599b6" providerId="ADAL" clId="{0E0995F3-83B9-496F-8D1C-862E65BA2C11}" dt="2024-06-19T12:35:57.151" v="1359" actId="20577"/>
          <ac:spMkLst>
            <pc:docMk/>
            <pc:sldMk cId="2595611153" sldId="1980"/>
            <ac:spMk id="10" creationId="{2A2D8D8A-D2AC-FCD2-F41F-D955FB3A3F5B}"/>
          </ac:spMkLst>
        </pc:spChg>
        <pc:picChg chg="mod">
          <ac:chgData name="Felipe Grando - H2R" userId="8ac18556-27ac-451a-96d1-87a5d35599b6" providerId="ADAL" clId="{0E0995F3-83B9-496F-8D1C-862E65BA2C11}" dt="2024-06-07T12:50:46.093" v="828" actId="1076"/>
          <ac:picMkLst>
            <pc:docMk/>
            <pc:sldMk cId="2595611153" sldId="1980"/>
            <ac:picMk id="7" creationId="{90226F9D-F2BE-858C-01FE-F505281C4A0E}"/>
          </ac:picMkLst>
        </pc:picChg>
        <pc:cxnChg chg="mod">
          <ac:chgData name="Felipe Grando - H2R" userId="8ac18556-27ac-451a-96d1-87a5d35599b6" providerId="ADAL" clId="{0E0995F3-83B9-496F-8D1C-862E65BA2C11}" dt="2024-06-07T12:50:53.429" v="865" actId="1036"/>
          <ac:cxnSpMkLst>
            <pc:docMk/>
            <pc:sldMk cId="2595611153" sldId="1980"/>
            <ac:cxnSpMk id="20" creationId="{348AC213-D86D-77ED-8FA3-8100B3DC267A}"/>
          </ac:cxnSpMkLst>
        </pc:cxnChg>
      </pc:sldChg>
      <pc:sldChg chg="modSp mod">
        <pc:chgData name="Felipe Grando - H2R" userId="8ac18556-27ac-451a-96d1-87a5d35599b6" providerId="ADAL" clId="{0E0995F3-83B9-496F-8D1C-862E65BA2C11}" dt="2024-06-06T17:57:00.889" v="50" actId="20577"/>
        <pc:sldMkLst>
          <pc:docMk/>
          <pc:sldMk cId="1034472466" sldId="2001"/>
        </pc:sldMkLst>
        <pc:spChg chg="mod">
          <ac:chgData name="Felipe Grando - H2R" userId="8ac18556-27ac-451a-96d1-87a5d35599b6" providerId="ADAL" clId="{0E0995F3-83B9-496F-8D1C-862E65BA2C11}" dt="2024-06-06T17:57:00.889" v="50" actId="20577"/>
          <ac:spMkLst>
            <pc:docMk/>
            <pc:sldMk cId="1034472466" sldId="2001"/>
            <ac:spMk id="2" creationId="{C132D9B0-2269-273D-0465-A6BAE8FF7C88}"/>
          </ac:spMkLst>
        </pc:spChg>
      </pc:sldChg>
      <pc:sldChg chg="addSp delSp modSp mod">
        <pc:chgData name="Felipe Grando - H2R" userId="8ac18556-27ac-451a-96d1-87a5d35599b6" providerId="ADAL" clId="{0E0995F3-83B9-496F-8D1C-862E65BA2C11}" dt="2024-06-06T18:19:26.089" v="341" actId="27918"/>
        <pc:sldMkLst>
          <pc:docMk/>
          <pc:sldMk cId="3590722913" sldId="2002"/>
        </pc:sldMkLst>
        <pc:spChg chg="mod">
          <ac:chgData name="Felipe Grando - H2R" userId="8ac18556-27ac-451a-96d1-87a5d35599b6" providerId="ADAL" clId="{0E0995F3-83B9-496F-8D1C-862E65BA2C11}" dt="2024-06-06T18:17:05.208" v="303"/>
          <ac:spMkLst>
            <pc:docMk/>
            <pc:sldMk cId="3590722913" sldId="2002"/>
            <ac:spMk id="2" creationId="{C132D9B0-2269-273D-0465-A6BAE8FF7C88}"/>
          </ac:spMkLst>
        </pc:spChg>
        <pc:spChg chg="mod">
          <ac:chgData name="Felipe Grando - H2R" userId="8ac18556-27ac-451a-96d1-87a5d35599b6" providerId="ADAL" clId="{0E0995F3-83B9-496F-8D1C-862E65BA2C11}" dt="2024-06-06T18:17:58.393" v="324" actId="20577"/>
          <ac:spMkLst>
            <pc:docMk/>
            <pc:sldMk cId="3590722913" sldId="2002"/>
            <ac:spMk id="4" creationId="{D3EC0572-13A0-AB65-5739-C0521D695E6A}"/>
          </ac:spMkLst>
        </pc:spChg>
        <pc:spChg chg="del">
          <ac:chgData name="Felipe Grando - H2R" userId="8ac18556-27ac-451a-96d1-87a5d35599b6" providerId="ADAL" clId="{0E0995F3-83B9-496F-8D1C-862E65BA2C11}" dt="2024-06-06T18:16:44.283" v="300" actId="478"/>
          <ac:spMkLst>
            <pc:docMk/>
            <pc:sldMk cId="3590722913" sldId="2002"/>
            <ac:spMk id="9" creationId="{5429A526-750C-C9E6-1F8F-D4F7C2CC54E6}"/>
          </ac:spMkLst>
        </pc:spChg>
        <pc:spChg chg="del">
          <ac:chgData name="Felipe Grando - H2R" userId="8ac18556-27ac-451a-96d1-87a5d35599b6" providerId="ADAL" clId="{0E0995F3-83B9-496F-8D1C-862E65BA2C11}" dt="2024-06-06T18:16:46.802" v="302" actId="478"/>
          <ac:spMkLst>
            <pc:docMk/>
            <pc:sldMk cId="3590722913" sldId="2002"/>
            <ac:spMk id="10" creationId="{E086540A-7D93-9E9D-4505-C13F06905FB6}"/>
          </ac:spMkLst>
        </pc:spChg>
        <pc:graphicFrameChg chg="del">
          <ac:chgData name="Felipe Grando - H2R" userId="8ac18556-27ac-451a-96d1-87a5d35599b6" providerId="ADAL" clId="{0E0995F3-83B9-496F-8D1C-862E65BA2C11}" dt="2024-06-06T18:16:45.539" v="301" actId="478"/>
          <ac:graphicFrameMkLst>
            <pc:docMk/>
            <pc:sldMk cId="3590722913" sldId="2002"/>
            <ac:graphicFrameMk id="3" creationId="{6C373FA3-6073-12D9-2A99-D61053207676}"/>
          </ac:graphicFrameMkLst>
        </pc:graphicFrameChg>
        <pc:graphicFrameChg chg="add mod">
          <ac:chgData name="Felipe Grando - H2R" userId="8ac18556-27ac-451a-96d1-87a5d35599b6" providerId="ADAL" clId="{0E0995F3-83B9-496F-8D1C-862E65BA2C11}" dt="2024-06-06T18:17:14.404" v="304"/>
          <ac:graphicFrameMkLst>
            <pc:docMk/>
            <pc:sldMk cId="3590722913" sldId="2002"/>
            <ac:graphicFrameMk id="5" creationId="{BB7DAC5F-133A-4A44-300D-00E9B3809FC8}"/>
          </ac:graphicFrameMkLst>
        </pc:graphicFrameChg>
        <pc:graphicFrameChg chg="del">
          <ac:chgData name="Felipe Grando - H2R" userId="8ac18556-27ac-451a-96d1-87a5d35599b6" providerId="ADAL" clId="{0E0995F3-83B9-496F-8D1C-862E65BA2C11}" dt="2024-06-06T18:16:43.146" v="299" actId="478"/>
          <ac:graphicFrameMkLst>
            <pc:docMk/>
            <pc:sldMk cId="3590722913" sldId="2002"/>
            <ac:graphicFrameMk id="7" creationId="{54547A77-999B-886B-AB44-37D35A924CC4}"/>
          </ac:graphicFrameMkLst>
        </pc:graphicFrameChg>
      </pc:sldChg>
      <pc:sldChg chg="addSp delSp modSp mod">
        <pc:chgData name="Felipe Grando - H2R" userId="8ac18556-27ac-451a-96d1-87a5d35599b6" providerId="ADAL" clId="{0E0995F3-83B9-496F-8D1C-862E65BA2C11}" dt="2024-06-06T18:37:31.632" v="794" actId="1076"/>
        <pc:sldMkLst>
          <pc:docMk/>
          <pc:sldMk cId="4211116760" sldId="2003"/>
        </pc:sldMkLst>
        <pc:spChg chg="mod">
          <ac:chgData name="Felipe Grando - H2R" userId="8ac18556-27ac-451a-96d1-87a5d35599b6" providerId="ADAL" clId="{0E0995F3-83B9-496F-8D1C-862E65BA2C11}" dt="2024-06-06T18:35:19.153" v="719" actId="20577"/>
          <ac:spMkLst>
            <pc:docMk/>
            <pc:sldMk cId="4211116760" sldId="2003"/>
            <ac:spMk id="2" creationId="{C132D9B0-2269-273D-0465-A6BAE8FF7C88}"/>
          </ac:spMkLst>
        </pc:spChg>
        <pc:spChg chg="mod">
          <ac:chgData name="Felipe Grando - H2R" userId="8ac18556-27ac-451a-96d1-87a5d35599b6" providerId="ADAL" clId="{0E0995F3-83B9-496F-8D1C-862E65BA2C11}" dt="2024-06-06T18:25:24.604" v="348" actId="20577"/>
          <ac:spMkLst>
            <pc:docMk/>
            <pc:sldMk cId="4211116760" sldId="2003"/>
            <ac:spMk id="4" creationId="{D3EC0572-13A0-AB65-5739-C0521D695E6A}"/>
          </ac:spMkLst>
        </pc:spChg>
        <pc:spChg chg="add mod">
          <ac:chgData name="Felipe Grando - H2R" userId="8ac18556-27ac-451a-96d1-87a5d35599b6" providerId="ADAL" clId="{0E0995F3-83B9-496F-8D1C-862E65BA2C11}" dt="2024-06-06T18:30:34.793" v="617" actId="20577"/>
          <ac:spMkLst>
            <pc:docMk/>
            <pc:sldMk cId="4211116760" sldId="2003"/>
            <ac:spMk id="8" creationId="{03D97D3A-8C12-9613-2FDA-CD91ACF50A9B}"/>
          </ac:spMkLst>
        </pc:spChg>
        <pc:spChg chg="add mod">
          <ac:chgData name="Felipe Grando - H2R" userId="8ac18556-27ac-451a-96d1-87a5d35599b6" providerId="ADAL" clId="{0E0995F3-83B9-496F-8D1C-862E65BA2C11}" dt="2024-06-06T18:30:30.225" v="615" actId="20577"/>
          <ac:spMkLst>
            <pc:docMk/>
            <pc:sldMk cId="4211116760" sldId="2003"/>
            <ac:spMk id="9" creationId="{AE189F33-E661-EC7A-86D5-B315636AB8D0}"/>
          </ac:spMkLst>
        </pc:spChg>
        <pc:spChg chg="add mod">
          <ac:chgData name="Felipe Grando - H2R" userId="8ac18556-27ac-451a-96d1-87a5d35599b6" providerId="ADAL" clId="{0E0995F3-83B9-496F-8D1C-862E65BA2C11}" dt="2024-06-06T18:30:56.482" v="623" actId="20577"/>
          <ac:spMkLst>
            <pc:docMk/>
            <pc:sldMk cId="4211116760" sldId="2003"/>
            <ac:spMk id="10" creationId="{686664D5-23EA-FFE1-D6F3-E0468CCE5744}"/>
          </ac:spMkLst>
        </pc:spChg>
        <pc:spChg chg="mod">
          <ac:chgData name="Felipe Grando - H2R" userId="8ac18556-27ac-451a-96d1-87a5d35599b6" providerId="ADAL" clId="{0E0995F3-83B9-496F-8D1C-862E65BA2C11}" dt="2024-06-06T18:29:39.974" v="529" actId="1076"/>
          <ac:spMkLst>
            <pc:docMk/>
            <pc:sldMk cId="4211116760" sldId="2003"/>
            <ac:spMk id="13" creationId="{2241AEF3-AC4D-0AA5-4615-024DA42B8568}"/>
          </ac:spMkLst>
        </pc:spChg>
        <pc:spChg chg="mod">
          <ac:chgData name="Felipe Grando - H2R" userId="8ac18556-27ac-451a-96d1-87a5d35599b6" providerId="ADAL" clId="{0E0995F3-83B9-496F-8D1C-862E65BA2C11}" dt="2024-06-06T18:31:27.664" v="649" actId="1035"/>
          <ac:spMkLst>
            <pc:docMk/>
            <pc:sldMk cId="4211116760" sldId="2003"/>
            <ac:spMk id="16" creationId="{2B7E9212-5679-7EC4-80AA-EAC232D62895}"/>
          </ac:spMkLst>
        </pc:spChg>
        <pc:spChg chg="mod">
          <ac:chgData name="Felipe Grando - H2R" userId="8ac18556-27ac-451a-96d1-87a5d35599b6" providerId="ADAL" clId="{0E0995F3-83B9-496F-8D1C-862E65BA2C11}" dt="2024-06-06T18:31:38.075" v="680" actId="1036"/>
          <ac:spMkLst>
            <pc:docMk/>
            <pc:sldMk cId="4211116760" sldId="2003"/>
            <ac:spMk id="20" creationId="{D3CD76E8-7180-E78A-1E29-3B8E736DA183}"/>
          </ac:spMkLst>
        </pc:spChg>
        <pc:spChg chg="mod">
          <ac:chgData name="Felipe Grando - H2R" userId="8ac18556-27ac-451a-96d1-87a5d35599b6" providerId="ADAL" clId="{0E0995F3-83B9-496F-8D1C-862E65BA2C11}" dt="2024-06-06T18:29:39.974" v="529" actId="1076"/>
          <ac:spMkLst>
            <pc:docMk/>
            <pc:sldMk cId="4211116760" sldId="2003"/>
            <ac:spMk id="22" creationId="{81946490-BB94-19A7-1DEB-F4F87F8625A0}"/>
          </ac:spMkLst>
        </pc:spChg>
        <pc:spChg chg="mod">
          <ac:chgData name="Felipe Grando - H2R" userId="8ac18556-27ac-451a-96d1-87a5d35599b6" providerId="ADAL" clId="{0E0995F3-83B9-496F-8D1C-862E65BA2C11}" dt="2024-06-06T18:37:21.001" v="791" actId="1037"/>
          <ac:spMkLst>
            <pc:docMk/>
            <pc:sldMk cId="4211116760" sldId="2003"/>
            <ac:spMk id="24" creationId="{674A2FB9-011D-E65D-AA37-88A3DC5D3A5D}"/>
          </ac:spMkLst>
        </pc:spChg>
        <pc:spChg chg="mod">
          <ac:chgData name="Felipe Grando - H2R" userId="8ac18556-27ac-451a-96d1-87a5d35599b6" providerId="ADAL" clId="{0E0995F3-83B9-496F-8D1C-862E65BA2C11}" dt="2024-06-06T18:37:31.632" v="794" actId="1076"/>
          <ac:spMkLst>
            <pc:docMk/>
            <pc:sldMk cId="4211116760" sldId="2003"/>
            <ac:spMk id="26" creationId="{A7C6E61E-B095-3B23-76A5-9A1533059EC4}"/>
          </ac:spMkLst>
        </pc:spChg>
        <pc:spChg chg="del">
          <ac:chgData name="Felipe Grando - H2R" userId="8ac18556-27ac-451a-96d1-87a5d35599b6" providerId="ADAL" clId="{0E0995F3-83B9-496F-8D1C-862E65BA2C11}" dt="2024-06-06T18:29:02.491" v="497" actId="478"/>
          <ac:spMkLst>
            <pc:docMk/>
            <pc:sldMk cId="4211116760" sldId="2003"/>
            <ac:spMk id="28" creationId="{5333860D-12A1-DB47-F7E1-AE95FC0A5C8E}"/>
          </ac:spMkLst>
        </pc:spChg>
        <pc:spChg chg="del">
          <ac:chgData name="Felipe Grando - H2R" userId="8ac18556-27ac-451a-96d1-87a5d35599b6" providerId="ADAL" clId="{0E0995F3-83B9-496F-8D1C-862E65BA2C11}" dt="2024-06-06T18:29:08.745" v="502" actId="478"/>
          <ac:spMkLst>
            <pc:docMk/>
            <pc:sldMk cId="4211116760" sldId="2003"/>
            <ac:spMk id="30" creationId="{9736A862-3B49-1B24-D64A-80585B78B912}"/>
          </ac:spMkLst>
        </pc:spChg>
        <pc:spChg chg="mod">
          <ac:chgData name="Felipe Grando - H2R" userId="8ac18556-27ac-451a-96d1-87a5d35599b6" providerId="ADAL" clId="{0E0995F3-83B9-496F-8D1C-862E65BA2C11}" dt="2024-06-06T18:37:26.273" v="793" actId="1076"/>
          <ac:spMkLst>
            <pc:docMk/>
            <pc:sldMk cId="4211116760" sldId="2003"/>
            <ac:spMk id="33" creationId="{2D30A6D5-0AAA-AAA4-6666-E988394434FF}"/>
          </ac:spMkLst>
        </pc:spChg>
        <pc:spChg chg="mod">
          <ac:chgData name="Felipe Grando - H2R" userId="8ac18556-27ac-451a-96d1-87a5d35599b6" providerId="ADAL" clId="{0E0995F3-83B9-496F-8D1C-862E65BA2C11}" dt="2024-06-06T18:31:00.730" v="629" actId="20577"/>
          <ac:spMkLst>
            <pc:docMk/>
            <pc:sldMk cId="4211116760" sldId="2003"/>
            <ac:spMk id="43" creationId="{21509E0B-5C1D-20B5-6F51-EC570443B7D9}"/>
          </ac:spMkLst>
        </pc:spChg>
        <pc:spChg chg="mod">
          <ac:chgData name="Felipe Grando - H2R" userId="8ac18556-27ac-451a-96d1-87a5d35599b6" providerId="ADAL" clId="{0E0995F3-83B9-496F-8D1C-862E65BA2C11}" dt="2024-06-06T18:31:04.562" v="635" actId="20577"/>
          <ac:spMkLst>
            <pc:docMk/>
            <pc:sldMk cId="4211116760" sldId="2003"/>
            <ac:spMk id="44" creationId="{0D3F8396-BEA0-A1BC-9529-A64FD9462DAC}"/>
          </ac:spMkLst>
        </pc:spChg>
        <pc:spChg chg="mod">
          <ac:chgData name="Felipe Grando - H2R" userId="8ac18556-27ac-451a-96d1-87a5d35599b6" providerId="ADAL" clId="{0E0995F3-83B9-496F-8D1C-862E65BA2C11}" dt="2024-06-06T18:31:07.448" v="637" actId="20577"/>
          <ac:spMkLst>
            <pc:docMk/>
            <pc:sldMk cId="4211116760" sldId="2003"/>
            <ac:spMk id="45" creationId="{3386C18F-B3DD-1C39-E328-6338732BB9CA}"/>
          </ac:spMkLst>
        </pc:spChg>
        <pc:spChg chg="del mod">
          <ac:chgData name="Felipe Grando - H2R" userId="8ac18556-27ac-451a-96d1-87a5d35599b6" providerId="ADAL" clId="{0E0995F3-83B9-496F-8D1C-862E65BA2C11}" dt="2024-06-06T18:30:02.713" v="537" actId="478"/>
          <ac:spMkLst>
            <pc:docMk/>
            <pc:sldMk cId="4211116760" sldId="2003"/>
            <ac:spMk id="46" creationId="{0FFAEB3E-CA1A-10D0-1FAD-DDCEC01DDAF2}"/>
          </ac:spMkLst>
        </pc:spChg>
        <pc:spChg chg="del mod">
          <ac:chgData name="Felipe Grando - H2R" userId="8ac18556-27ac-451a-96d1-87a5d35599b6" providerId="ADAL" clId="{0E0995F3-83B9-496F-8D1C-862E65BA2C11}" dt="2024-06-06T18:30:02.713" v="537" actId="478"/>
          <ac:spMkLst>
            <pc:docMk/>
            <pc:sldMk cId="4211116760" sldId="2003"/>
            <ac:spMk id="47" creationId="{FFDFFF5D-3876-92B6-9C1D-4F93A9D07F43}"/>
          </ac:spMkLst>
        </pc:spChg>
        <pc:spChg chg="del">
          <ac:chgData name="Felipe Grando - H2R" userId="8ac18556-27ac-451a-96d1-87a5d35599b6" providerId="ADAL" clId="{0E0995F3-83B9-496F-8D1C-862E65BA2C11}" dt="2024-06-06T18:29:04.906" v="499" actId="478"/>
          <ac:spMkLst>
            <pc:docMk/>
            <pc:sldMk cId="4211116760" sldId="2003"/>
            <ac:spMk id="48" creationId="{C5D37FE4-C0B8-2A0F-8B51-3A077B2802C6}"/>
          </ac:spMkLst>
        </pc:spChg>
        <pc:spChg chg="del">
          <ac:chgData name="Felipe Grando - H2R" userId="8ac18556-27ac-451a-96d1-87a5d35599b6" providerId="ADAL" clId="{0E0995F3-83B9-496F-8D1C-862E65BA2C11}" dt="2024-06-06T18:29:06.562" v="500" actId="478"/>
          <ac:spMkLst>
            <pc:docMk/>
            <pc:sldMk cId="4211116760" sldId="2003"/>
            <ac:spMk id="49" creationId="{21BD7314-9230-7916-46DE-6C70CD493DDD}"/>
          </ac:spMkLst>
        </pc:spChg>
        <pc:spChg chg="del mod">
          <ac:chgData name="Felipe Grando - H2R" userId="8ac18556-27ac-451a-96d1-87a5d35599b6" providerId="ADAL" clId="{0E0995F3-83B9-496F-8D1C-862E65BA2C11}" dt="2024-06-06T18:30:02.713" v="537" actId="478"/>
          <ac:spMkLst>
            <pc:docMk/>
            <pc:sldMk cId="4211116760" sldId="2003"/>
            <ac:spMk id="50" creationId="{5CB8ED5A-283F-54D0-066A-781EF494ED8F}"/>
          </ac:spMkLst>
        </pc:spChg>
        <pc:picChg chg="add mod">
          <ac:chgData name="Felipe Grando - H2R" userId="8ac18556-27ac-451a-96d1-87a5d35599b6" providerId="ADAL" clId="{0E0995F3-83B9-496F-8D1C-862E65BA2C11}" dt="2024-06-06T18:30:15.215" v="613" actId="1038"/>
          <ac:picMkLst>
            <pc:docMk/>
            <pc:sldMk cId="4211116760" sldId="2003"/>
            <ac:picMk id="5" creationId="{26D51410-E51C-2708-159C-A67D98A05B51}"/>
          </ac:picMkLst>
        </pc:picChg>
        <pc:picChg chg="add mod">
          <ac:chgData name="Felipe Grando - H2R" userId="8ac18556-27ac-451a-96d1-87a5d35599b6" providerId="ADAL" clId="{0E0995F3-83B9-496F-8D1C-862E65BA2C11}" dt="2024-06-06T18:30:15.215" v="613" actId="1038"/>
          <ac:picMkLst>
            <pc:docMk/>
            <pc:sldMk cId="4211116760" sldId="2003"/>
            <ac:picMk id="6" creationId="{BC7CA152-4B36-D785-94B4-B7A8C51DF33D}"/>
          </ac:picMkLst>
        </pc:picChg>
        <pc:picChg chg="add mod">
          <ac:chgData name="Felipe Grando - H2R" userId="8ac18556-27ac-451a-96d1-87a5d35599b6" providerId="ADAL" clId="{0E0995F3-83B9-496F-8D1C-862E65BA2C11}" dt="2024-06-06T18:30:15.215" v="613" actId="1038"/>
          <ac:picMkLst>
            <pc:docMk/>
            <pc:sldMk cId="4211116760" sldId="2003"/>
            <ac:picMk id="7" creationId="{13628C2A-1108-D660-F6AC-0645667FC269}"/>
          </ac:picMkLst>
        </pc:picChg>
        <pc:picChg chg="mod">
          <ac:chgData name="Felipe Grando - H2R" userId="8ac18556-27ac-451a-96d1-87a5d35599b6" providerId="ADAL" clId="{0E0995F3-83B9-496F-8D1C-862E65BA2C11}" dt="2024-06-06T18:29:39.974" v="529" actId="1076"/>
          <ac:picMkLst>
            <pc:docMk/>
            <pc:sldMk cId="4211116760" sldId="2003"/>
            <ac:picMk id="32" creationId="{C20033EF-68FB-2954-4844-555D1B0BC360}"/>
          </ac:picMkLst>
        </pc:picChg>
        <pc:picChg chg="mod">
          <ac:chgData name="Felipe Grando - H2R" userId="8ac18556-27ac-451a-96d1-87a5d35599b6" providerId="ADAL" clId="{0E0995F3-83B9-496F-8D1C-862E65BA2C11}" dt="2024-06-06T18:29:39.974" v="529" actId="1076"/>
          <ac:picMkLst>
            <pc:docMk/>
            <pc:sldMk cId="4211116760" sldId="2003"/>
            <ac:picMk id="34" creationId="{A46ECDF4-43A3-77FD-FB21-57F6FD573D6D}"/>
          </ac:picMkLst>
        </pc:picChg>
        <pc:picChg chg="mod">
          <ac:chgData name="Felipe Grando - H2R" userId="8ac18556-27ac-451a-96d1-87a5d35599b6" providerId="ADAL" clId="{0E0995F3-83B9-496F-8D1C-862E65BA2C11}" dt="2024-06-06T18:29:39.974" v="529" actId="1076"/>
          <ac:picMkLst>
            <pc:docMk/>
            <pc:sldMk cId="4211116760" sldId="2003"/>
            <ac:picMk id="35" creationId="{8DE90AD0-31AB-A504-A4B1-C175B2ED3BC1}"/>
          </ac:picMkLst>
        </pc:picChg>
        <pc:picChg chg="del mod">
          <ac:chgData name="Felipe Grando - H2R" userId="8ac18556-27ac-451a-96d1-87a5d35599b6" providerId="ADAL" clId="{0E0995F3-83B9-496F-8D1C-862E65BA2C11}" dt="2024-06-06T18:30:02.713" v="537" actId="478"/>
          <ac:picMkLst>
            <pc:docMk/>
            <pc:sldMk cId="4211116760" sldId="2003"/>
            <ac:picMk id="36" creationId="{F7A38BDB-2162-45F3-5AC9-2DF6E429F70A}"/>
          </ac:picMkLst>
        </pc:picChg>
        <pc:picChg chg="del mod">
          <ac:chgData name="Felipe Grando - H2R" userId="8ac18556-27ac-451a-96d1-87a5d35599b6" providerId="ADAL" clId="{0E0995F3-83B9-496F-8D1C-862E65BA2C11}" dt="2024-06-06T18:30:02.713" v="537" actId="478"/>
          <ac:picMkLst>
            <pc:docMk/>
            <pc:sldMk cId="4211116760" sldId="2003"/>
            <ac:picMk id="37" creationId="{823C4354-AFFA-A1C3-CBBC-695ACEC68745}"/>
          </ac:picMkLst>
        </pc:picChg>
        <pc:picChg chg="del">
          <ac:chgData name="Felipe Grando - H2R" userId="8ac18556-27ac-451a-96d1-87a5d35599b6" providerId="ADAL" clId="{0E0995F3-83B9-496F-8D1C-862E65BA2C11}" dt="2024-06-06T18:29:03.710" v="498" actId="478"/>
          <ac:picMkLst>
            <pc:docMk/>
            <pc:sldMk cId="4211116760" sldId="2003"/>
            <ac:picMk id="38" creationId="{82523D4F-1878-E5F7-83A6-A3D02EBB53BD}"/>
          </ac:picMkLst>
        </pc:picChg>
        <pc:picChg chg="del">
          <ac:chgData name="Felipe Grando - H2R" userId="8ac18556-27ac-451a-96d1-87a5d35599b6" providerId="ADAL" clId="{0E0995F3-83B9-496F-8D1C-862E65BA2C11}" dt="2024-06-06T18:29:07.393" v="501" actId="478"/>
          <ac:picMkLst>
            <pc:docMk/>
            <pc:sldMk cId="4211116760" sldId="2003"/>
            <ac:picMk id="39" creationId="{CC999F31-5ED9-250F-6816-E71F738F5D04}"/>
          </ac:picMkLst>
        </pc:picChg>
        <pc:picChg chg="del mod">
          <ac:chgData name="Felipe Grando - H2R" userId="8ac18556-27ac-451a-96d1-87a5d35599b6" providerId="ADAL" clId="{0E0995F3-83B9-496F-8D1C-862E65BA2C11}" dt="2024-06-06T18:30:02.713" v="537" actId="478"/>
          <ac:picMkLst>
            <pc:docMk/>
            <pc:sldMk cId="4211116760" sldId="2003"/>
            <ac:picMk id="40" creationId="{078A0995-1C1A-7478-5184-FBA5CB193192}"/>
          </ac:picMkLst>
        </pc:picChg>
      </pc:sldChg>
      <pc:sldChg chg="addSp delSp modSp add mod">
        <pc:chgData name="Felipe Grando - H2R" userId="8ac18556-27ac-451a-96d1-87a5d35599b6" providerId="ADAL" clId="{0E0995F3-83B9-496F-8D1C-862E65BA2C11}" dt="2024-06-06T18:37:41.271" v="796"/>
        <pc:sldMkLst>
          <pc:docMk/>
          <pc:sldMk cId="898465150" sldId="2004"/>
        </pc:sldMkLst>
        <pc:spChg chg="mod">
          <ac:chgData name="Felipe Grando - H2R" userId="8ac18556-27ac-451a-96d1-87a5d35599b6" providerId="ADAL" clId="{0E0995F3-83B9-496F-8D1C-862E65BA2C11}" dt="2024-06-06T18:35:48.509" v="722" actId="6549"/>
          <ac:spMkLst>
            <pc:docMk/>
            <pc:sldMk cId="898465150" sldId="2004"/>
            <ac:spMk id="2" creationId="{C132D9B0-2269-273D-0465-A6BAE8FF7C88}"/>
          </ac:spMkLst>
        </pc:spChg>
        <pc:spChg chg="mod">
          <ac:chgData name="Felipe Grando - H2R" userId="8ac18556-27ac-451a-96d1-87a5d35599b6" providerId="ADAL" clId="{0E0995F3-83B9-496F-8D1C-862E65BA2C11}" dt="2024-06-06T18:34:58.290" v="707" actId="20577"/>
          <ac:spMkLst>
            <pc:docMk/>
            <pc:sldMk cId="898465150" sldId="2004"/>
            <ac:spMk id="4" creationId="{D3EC0572-13A0-AB65-5739-C0521D695E6A}"/>
          </ac:spMkLst>
        </pc:spChg>
        <pc:spChg chg="mod">
          <ac:chgData name="Felipe Grando - H2R" userId="8ac18556-27ac-451a-96d1-87a5d35599b6" providerId="ADAL" clId="{0E0995F3-83B9-496F-8D1C-862E65BA2C11}" dt="2024-06-06T18:36:45.792" v="769" actId="1038"/>
          <ac:spMkLst>
            <pc:docMk/>
            <pc:sldMk cId="898465150" sldId="2004"/>
            <ac:spMk id="8" creationId="{03D97D3A-8C12-9613-2FDA-CD91ACF50A9B}"/>
          </ac:spMkLst>
        </pc:spChg>
        <pc:spChg chg="mod">
          <ac:chgData name="Felipe Grando - H2R" userId="8ac18556-27ac-451a-96d1-87a5d35599b6" providerId="ADAL" clId="{0E0995F3-83B9-496F-8D1C-862E65BA2C11}" dt="2024-06-06T18:36:50.506" v="773" actId="14100"/>
          <ac:spMkLst>
            <pc:docMk/>
            <pc:sldMk cId="898465150" sldId="2004"/>
            <ac:spMk id="9" creationId="{AE189F33-E661-EC7A-86D5-B315636AB8D0}"/>
          </ac:spMkLst>
        </pc:spChg>
        <pc:spChg chg="mod">
          <ac:chgData name="Felipe Grando - H2R" userId="8ac18556-27ac-451a-96d1-87a5d35599b6" providerId="ADAL" clId="{0E0995F3-83B9-496F-8D1C-862E65BA2C11}" dt="2024-06-06T18:37:11.162" v="788" actId="1037"/>
          <ac:spMkLst>
            <pc:docMk/>
            <pc:sldMk cId="898465150" sldId="2004"/>
            <ac:spMk id="10" creationId="{686664D5-23EA-FFE1-D6F3-E0468CCE5744}"/>
          </ac:spMkLst>
        </pc:spChg>
        <pc:spChg chg="add mod">
          <ac:chgData name="Felipe Grando - H2R" userId="8ac18556-27ac-451a-96d1-87a5d35599b6" providerId="ADAL" clId="{0E0995F3-83B9-496F-8D1C-862E65BA2C11}" dt="2024-06-06T18:37:41.271" v="796"/>
          <ac:spMkLst>
            <pc:docMk/>
            <pc:sldMk cId="898465150" sldId="2004"/>
            <ac:spMk id="11" creationId="{600D9B30-7921-136C-3C85-3C47A93A7156}"/>
          </ac:spMkLst>
        </pc:spChg>
        <pc:spChg chg="add mod">
          <ac:chgData name="Felipe Grando - H2R" userId="8ac18556-27ac-451a-96d1-87a5d35599b6" providerId="ADAL" clId="{0E0995F3-83B9-496F-8D1C-862E65BA2C11}" dt="2024-06-06T18:37:41.271" v="796"/>
          <ac:spMkLst>
            <pc:docMk/>
            <pc:sldMk cId="898465150" sldId="2004"/>
            <ac:spMk id="12" creationId="{C57F8082-C41D-4509-4AEC-2BA9973BDB6A}"/>
          </ac:spMkLst>
        </pc:spChg>
        <pc:spChg chg="add mod">
          <ac:chgData name="Felipe Grando - H2R" userId="8ac18556-27ac-451a-96d1-87a5d35599b6" providerId="ADAL" clId="{0E0995F3-83B9-496F-8D1C-862E65BA2C11}" dt="2024-06-06T18:37:41.271" v="796"/>
          <ac:spMkLst>
            <pc:docMk/>
            <pc:sldMk cId="898465150" sldId="2004"/>
            <ac:spMk id="14" creationId="{0AEB6928-BF46-B4C3-2391-3F1F81D06F1D}"/>
          </ac:spMkLst>
        </pc:spChg>
        <pc:spChg chg="del">
          <ac:chgData name="Felipe Grando - H2R" userId="8ac18556-27ac-451a-96d1-87a5d35599b6" providerId="ADAL" clId="{0E0995F3-83B9-496F-8D1C-862E65BA2C11}" dt="2024-06-06T18:37:36.608" v="795" actId="478"/>
          <ac:spMkLst>
            <pc:docMk/>
            <pc:sldMk cId="898465150" sldId="2004"/>
            <ac:spMk id="24" creationId="{674A2FB9-011D-E65D-AA37-88A3DC5D3A5D}"/>
          </ac:spMkLst>
        </pc:spChg>
        <pc:spChg chg="del">
          <ac:chgData name="Felipe Grando - H2R" userId="8ac18556-27ac-451a-96d1-87a5d35599b6" providerId="ADAL" clId="{0E0995F3-83B9-496F-8D1C-862E65BA2C11}" dt="2024-06-06T18:37:36.608" v="795" actId="478"/>
          <ac:spMkLst>
            <pc:docMk/>
            <pc:sldMk cId="898465150" sldId="2004"/>
            <ac:spMk id="26" creationId="{A7C6E61E-B095-3B23-76A5-9A1533059EC4}"/>
          </ac:spMkLst>
        </pc:spChg>
        <pc:spChg chg="del">
          <ac:chgData name="Felipe Grando - H2R" userId="8ac18556-27ac-451a-96d1-87a5d35599b6" providerId="ADAL" clId="{0E0995F3-83B9-496F-8D1C-862E65BA2C11}" dt="2024-06-06T18:37:36.608" v="795" actId="478"/>
          <ac:spMkLst>
            <pc:docMk/>
            <pc:sldMk cId="898465150" sldId="2004"/>
            <ac:spMk id="33" creationId="{2D30A6D5-0AAA-AAA4-6666-E988394434FF}"/>
          </ac:spMkLst>
        </pc:spChg>
        <pc:spChg chg="mod">
          <ac:chgData name="Felipe Grando - H2R" userId="8ac18556-27ac-451a-96d1-87a5d35599b6" providerId="ADAL" clId="{0E0995F3-83B9-496F-8D1C-862E65BA2C11}" dt="2024-06-06T18:37:06.063" v="783" actId="1035"/>
          <ac:spMkLst>
            <pc:docMk/>
            <pc:sldMk cId="898465150" sldId="2004"/>
            <ac:spMk id="43" creationId="{21509E0B-5C1D-20B5-6F51-EC570443B7D9}"/>
          </ac:spMkLst>
        </pc:spChg>
        <pc:spChg chg="mod">
          <ac:chgData name="Felipe Grando - H2R" userId="8ac18556-27ac-451a-96d1-87a5d35599b6" providerId="ADAL" clId="{0E0995F3-83B9-496F-8D1C-862E65BA2C11}" dt="2024-06-06T18:37:04.388" v="782" actId="1035"/>
          <ac:spMkLst>
            <pc:docMk/>
            <pc:sldMk cId="898465150" sldId="2004"/>
            <ac:spMk id="44" creationId="{0D3F8396-BEA0-A1BC-9529-A64FD9462DAC}"/>
          </ac:spMkLst>
        </pc:spChg>
        <pc:spChg chg="mod">
          <ac:chgData name="Felipe Grando - H2R" userId="8ac18556-27ac-451a-96d1-87a5d35599b6" providerId="ADAL" clId="{0E0995F3-83B9-496F-8D1C-862E65BA2C11}" dt="2024-06-06T18:36:35.579" v="763" actId="1037"/>
          <ac:spMkLst>
            <pc:docMk/>
            <pc:sldMk cId="898465150" sldId="2004"/>
            <ac:spMk id="45" creationId="{3386C18F-B3DD-1C39-E328-6338732BB9CA}"/>
          </ac:spMkLst>
        </pc:spChg>
      </pc:sldChg>
      <pc:sldChg chg="del">
        <pc:chgData name="Felipe Grando - H2R" userId="8ac18556-27ac-451a-96d1-87a5d35599b6" providerId="ADAL" clId="{0E0995F3-83B9-496F-8D1C-862E65BA2C11}" dt="2024-06-06T18:34:48.982" v="695" actId="47"/>
        <pc:sldMkLst>
          <pc:docMk/>
          <pc:sldMk cId="3250356631" sldId="2004"/>
        </pc:sldMkLst>
      </pc:sldChg>
      <pc:sldChg chg="addSp delSp modSp add mod ord">
        <pc:chgData name="Felipe Grando - H2R" userId="8ac18556-27ac-451a-96d1-87a5d35599b6" providerId="ADAL" clId="{0E0995F3-83B9-496F-8D1C-862E65BA2C11}" dt="2024-06-07T12:56:22.478" v="976" actId="20577"/>
        <pc:sldMkLst>
          <pc:docMk/>
          <pc:sldMk cId="3207298625" sldId="2005"/>
        </pc:sldMkLst>
        <pc:spChg chg="add mod">
          <ac:chgData name="Felipe Grando - H2R" userId="8ac18556-27ac-451a-96d1-87a5d35599b6" providerId="ADAL" clId="{0E0995F3-83B9-496F-8D1C-862E65BA2C11}" dt="2024-06-07T12:56:22.478" v="976" actId="20577"/>
          <ac:spMkLst>
            <pc:docMk/>
            <pc:sldMk cId="3207298625" sldId="2005"/>
            <ac:spMk id="2" creationId="{5BD3332A-792E-6D94-2DF8-DB17569900CD}"/>
          </ac:spMkLst>
        </pc:spChg>
        <pc:spChg chg="del">
          <ac:chgData name="Felipe Grando - H2R" userId="8ac18556-27ac-451a-96d1-87a5d35599b6" providerId="ADAL" clId="{0E0995F3-83B9-496F-8D1C-862E65BA2C11}" dt="2024-06-07T12:51:09.676" v="885" actId="478"/>
          <ac:spMkLst>
            <pc:docMk/>
            <pc:sldMk cId="3207298625" sldId="2005"/>
            <ac:spMk id="2" creationId="{C132D9B0-2269-273D-0465-A6BAE8FF7C88}"/>
          </ac:spMkLst>
        </pc:spChg>
        <pc:spChg chg="mod">
          <ac:chgData name="Felipe Grando - H2R" userId="8ac18556-27ac-451a-96d1-87a5d35599b6" providerId="ADAL" clId="{0E0995F3-83B9-496F-8D1C-862E65BA2C11}" dt="2024-06-07T12:51:23.745" v="923" actId="1076"/>
          <ac:spMkLst>
            <pc:docMk/>
            <pc:sldMk cId="3207298625" sldId="2005"/>
            <ac:spMk id="4" creationId="{D3EC0572-13A0-AB65-5739-C0521D695E6A}"/>
          </ac:spMkLst>
        </pc:spChg>
        <pc:graphicFrameChg chg="del mod">
          <ac:chgData name="Felipe Grando - H2R" userId="8ac18556-27ac-451a-96d1-87a5d35599b6" providerId="ADAL" clId="{0E0995F3-83B9-496F-8D1C-862E65BA2C11}" dt="2024-06-07T12:51:06.729" v="884" actId="478"/>
          <ac:graphicFrameMkLst>
            <pc:docMk/>
            <pc:sldMk cId="3207298625" sldId="2005"/>
            <ac:graphicFrameMk id="8" creationId="{8E942661-B36C-59FA-DF39-AF765DC3CEB4}"/>
          </ac:graphicFrameMkLst>
        </pc:graphicFrameChg>
      </pc:sldChg>
      <pc:sldChg chg="del">
        <pc:chgData name="Felipe Grando - H2R" userId="8ac18556-27ac-451a-96d1-87a5d35599b6" providerId="ADAL" clId="{0E0995F3-83B9-496F-8D1C-862E65BA2C11}" dt="2024-06-06T18:34:50.059" v="696" actId="47"/>
        <pc:sldMkLst>
          <pc:docMk/>
          <pc:sldMk cId="4018849900" sldId="2005"/>
        </pc:sldMkLst>
      </pc:sldChg>
      <pc:sldChg chg="addSp modSp add mod ord">
        <pc:chgData name="Felipe Grando - H2R" userId="8ac18556-27ac-451a-96d1-87a5d35599b6" providerId="ADAL" clId="{0E0995F3-83B9-496F-8D1C-862E65BA2C11}" dt="2024-06-07T12:56:27.345" v="977"/>
        <pc:sldMkLst>
          <pc:docMk/>
          <pc:sldMk cId="895530989" sldId="2006"/>
        </pc:sldMkLst>
        <pc:spChg chg="add mod">
          <ac:chgData name="Felipe Grando - H2R" userId="8ac18556-27ac-451a-96d1-87a5d35599b6" providerId="ADAL" clId="{0E0995F3-83B9-496F-8D1C-862E65BA2C11}" dt="2024-06-07T12:56:27.345" v="977"/>
          <ac:spMkLst>
            <pc:docMk/>
            <pc:sldMk cId="895530989" sldId="2006"/>
            <ac:spMk id="2" creationId="{D7C527A6-8AC0-C648-4786-BA332B26600E}"/>
          </ac:spMkLst>
        </pc:spChg>
        <pc:spChg chg="mod">
          <ac:chgData name="Felipe Grando - H2R" userId="8ac18556-27ac-451a-96d1-87a5d35599b6" providerId="ADAL" clId="{0E0995F3-83B9-496F-8D1C-862E65BA2C11}" dt="2024-06-07T12:51:49.020" v="939" actId="20577"/>
          <ac:spMkLst>
            <pc:docMk/>
            <pc:sldMk cId="895530989" sldId="2006"/>
            <ac:spMk id="4" creationId="{D3EC0572-13A0-AB65-5739-C0521D695E6A}"/>
          </ac:spMkLst>
        </pc:spChg>
      </pc:sldChg>
      <pc:sldChg chg="modSp add mod">
        <pc:chgData name="Felipe Grando - H2R" userId="8ac18556-27ac-451a-96d1-87a5d35599b6" providerId="ADAL" clId="{0E0995F3-83B9-496F-8D1C-862E65BA2C11}" dt="2024-06-13T12:41:07.277" v="983" actId="20577"/>
        <pc:sldMkLst>
          <pc:docMk/>
          <pc:sldMk cId="3902736037" sldId="2007"/>
        </pc:sldMkLst>
        <pc:spChg chg="mod">
          <ac:chgData name="Felipe Grando - H2R" userId="8ac18556-27ac-451a-96d1-87a5d35599b6" providerId="ADAL" clId="{0E0995F3-83B9-496F-8D1C-862E65BA2C11}" dt="2024-06-13T12:41:07.277" v="983" actId="20577"/>
          <ac:spMkLst>
            <pc:docMk/>
            <pc:sldMk cId="3902736037" sldId="2007"/>
            <ac:spMk id="2" creationId="{C132D9B0-2269-273D-0465-A6BAE8FF7C88}"/>
          </ac:spMkLst>
        </pc:spChg>
      </pc:sldChg>
      <pc:sldChg chg="modSp add mod">
        <pc:chgData name="Felipe Grando - H2R" userId="8ac18556-27ac-451a-96d1-87a5d35599b6" providerId="ADAL" clId="{0E0995F3-83B9-496F-8D1C-862E65BA2C11}" dt="2024-06-13T12:44:43.352" v="1005" actId="27918"/>
        <pc:sldMkLst>
          <pc:docMk/>
          <pc:sldMk cId="734303125" sldId="2008"/>
        </pc:sldMkLst>
        <pc:spChg chg="mod">
          <ac:chgData name="Felipe Grando - H2R" userId="8ac18556-27ac-451a-96d1-87a5d35599b6" providerId="ADAL" clId="{0E0995F3-83B9-496F-8D1C-862E65BA2C11}" dt="2024-06-13T12:41:30.443" v="987" actId="20577"/>
          <ac:spMkLst>
            <pc:docMk/>
            <pc:sldMk cId="734303125" sldId="2008"/>
            <ac:spMk id="2" creationId="{C132D9B0-2269-273D-0465-A6BAE8FF7C88}"/>
          </ac:spMkLst>
        </pc:spChg>
      </pc:sldChg>
      <pc:sldChg chg="addSp delSp modSp add mod">
        <pc:chgData name="Felipe Grando - H2R" userId="8ac18556-27ac-451a-96d1-87a5d35599b6" providerId="ADAL" clId="{0E0995F3-83B9-496F-8D1C-862E65BA2C11}" dt="2024-06-13T12:54:50.728" v="1326" actId="1035"/>
        <pc:sldMkLst>
          <pc:docMk/>
          <pc:sldMk cId="2753565274" sldId="2009"/>
        </pc:sldMkLst>
        <pc:spChg chg="add mod">
          <ac:chgData name="Felipe Grando - H2R" userId="8ac18556-27ac-451a-96d1-87a5d35599b6" providerId="ADAL" clId="{0E0995F3-83B9-496F-8D1C-862E65BA2C11}" dt="2024-06-13T12:54:48.238" v="1317" actId="1036"/>
          <ac:spMkLst>
            <pc:docMk/>
            <pc:sldMk cId="2753565274" sldId="2009"/>
            <ac:spMk id="4" creationId="{CC99CD27-7B4C-EA1B-AC6B-9786FF97EF20}"/>
          </ac:spMkLst>
        </pc:spChg>
        <pc:spChg chg="add del">
          <ac:chgData name="Felipe Grando - H2R" userId="8ac18556-27ac-451a-96d1-87a5d35599b6" providerId="ADAL" clId="{0E0995F3-83B9-496F-8D1C-862E65BA2C11}" dt="2024-06-13T12:50:35.067" v="1199" actId="478"/>
          <ac:spMkLst>
            <pc:docMk/>
            <pc:sldMk cId="2753565274" sldId="2009"/>
            <ac:spMk id="10" creationId="{686664D5-23EA-FFE1-D6F3-E0468CCE5744}"/>
          </ac:spMkLst>
        </pc:spChg>
        <pc:spChg chg="mod">
          <ac:chgData name="Felipe Grando - H2R" userId="8ac18556-27ac-451a-96d1-87a5d35599b6" providerId="ADAL" clId="{0E0995F3-83B9-496F-8D1C-862E65BA2C11}" dt="2024-06-13T12:54:16.001" v="1298" actId="14100"/>
          <ac:spMkLst>
            <pc:docMk/>
            <pc:sldMk cId="2753565274" sldId="2009"/>
            <ac:spMk id="12" creationId="{D34FDBA8-97DB-7D8F-1A92-983575CC8472}"/>
          </ac:spMkLst>
        </pc:spChg>
        <pc:spChg chg="add mod">
          <ac:chgData name="Felipe Grando - H2R" userId="8ac18556-27ac-451a-96d1-87a5d35599b6" providerId="ADAL" clId="{0E0995F3-83B9-496F-8D1C-862E65BA2C11}" dt="2024-06-13T12:54:50.728" v="1326" actId="1035"/>
          <ac:spMkLst>
            <pc:docMk/>
            <pc:sldMk cId="2753565274" sldId="2009"/>
            <ac:spMk id="17" creationId="{2499F7E8-303F-AF38-2A40-D3FEC8EBAB78}"/>
          </ac:spMkLst>
        </pc:spChg>
        <pc:spChg chg="add del mod">
          <ac:chgData name="Felipe Grando - H2R" userId="8ac18556-27ac-451a-96d1-87a5d35599b6" providerId="ADAL" clId="{0E0995F3-83B9-496F-8D1C-862E65BA2C11}" dt="2024-06-13T12:53:51.156" v="1296" actId="1076"/>
          <ac:spMkLst>
            <pc:docMk/>
            <pc:sldMk cId="2753565274" sldId="2009"/>
            <ac:spMk id="33" creationId="{2D30A6D5-0AAA-AAA4-6666-E988394434FF}"/>
          </ac:spMkLst>
        </pc:spChg>
        <pc:picChg chg="add del">
          <ac:chgData name="Felipe Grando - H2R" userId="8ac18556-27ac-451a-96d1-87a5d35599b6" providerId="ADAL" clId="{0E0995F3-83B9-496F-8D1C-862E65BA2C11}" dt="2024-06-13T12:50:35.611" v="1200" actId="478"/>
          <ac:picMkLst>
            <pc:docMk/>
            <pc:sldMk cId="2753565274" sldId="2009"/>
            <ac:picMk id="7" creationId="{13628C2A-1108-D660-F6AC-0645667FC269}"/>
          </ac:picMkLst>
        </pc:picChg>
        <pc:picChg chg="add mod">
          <ac:chgData name="Felipe Grando - H2R" userId="8ac18556-27ac-451a-96d1-87a5d35599b6" providerId="ADAL" clId="{0E0995F3-83B9-496F-8D1C-862E65BA2C11}" dt="2024-06-13T12:54:50.728" v="1326" actId="1035"/>
          <ac:picMkLst>
            <pc:docMk/>
            <pc:sldMk cId="2753565274" sldId="2009"/>
            <ac:picMk id="15" creationId="{2095CD68-30CC-FCCA-60D9-60A10D6A5C89}"/>
          </ac:picMkLst>
        </pc:picChg>
      </pc:sldChg>
      <pc:sldChg chg="addSp modSp add mod">
        <pc:chgData name="Felipe Grando - H2R" userId="8ac18556-27ac-451a-96d1-87a5d35599b6" providerId="ADAL" clId="{0E0995F3-83B9-496F-8D1C-862E65BA2C11}" dt="2024-06-13T12:55:05.650" v="1327" actId="1076"/>
        <pc:sldMkLst>
          <pc:docMk/>
          <pc:sldMk cId="3993057810" sldId="2010"/>
        </pc:sldMkLst>
        <pc:spChg chg="add mod">
          <ac:chgData name="Felipe Grando - H2R" userId="8ac18556-27ac-451a-96d1-87a5d35599b6" providerId="ADAL" clId="{0E0995F3-83B9-496F-8D1C-862E65BA2C11}" dt="2024-06-13T12:53:30.255" v="1295" actId="1076"/>
          <ac:spMkLst>
            <pc:docMk/>
            <pc:sldMk cId="3993057810" sldId="2010"/>
            <ac:spMk id="2" creationId="{55179697-206A-2193-884F-76C0175CAEF2}"/>
          </ac:spMkLst>
        </pc:spChg>
        <pc:spChg chg="add mod">
          <ac:chgData name="Felipe Grando - H2R" userId="8ac18556-27ac-451a-96d1-87a5d35599b6" providerId="ADAL" clId="{0E0995F3-83B9-496F-8D1C-862E65BA2C11}" dt="2024-06-13T12:52:51.656" v="1263" actId="1037"/>
          <ac:spMkLst>
            <pc:docMk/>
            <pc:sldMk cId="3993057810" sldId="2010"/>
            <ac:spMk id="4" creationId="{448FA5E9-A9C1-CF38-5EE1-B23DED349AA2}"/>
          </ac:spMkLst>
        </pc:spChg>
        <pc:spChg chg="mod">
          <ac:chgData name="Felipe Grando - H2R" userId="8ac18556-27ac-451a-96d1-87a5d35599b6" providerId="ADAL" clId="{0E0995F3-83B9-496F-8D1C-862E65BA2C11}" dt="2024-06-13T12:45:08.297" v="1010" actId="20577"/>
          <ac:spMkLst>
            <pc:docMk/>
            <pc:sldMk cId="3993057810" sldId="2010"/>
            <ac:spMk id="11" creationId="{CC10C803-C1F1-4769-8273-15AB03E0A73A}"/>
          </ac:spMkLst>
        </pc:spChg>
        <pc:spChg chg="mod">
          <ac:chgData name="Felipe Grando - H2R" userId="8ac18556-27ac-451a-96d1-87a5d35599b6" providerId="ADAL" clId="{0E0995F3-83B9-496F-8D1C-862E65BA2C11}" dt="2024-06-13T12:55:05.650" v="1327" actId="1076"/>
          <ac:spMkLst>
            <pc:docMk/>
            <pc:sldMk cId="3993057810" sldId="2010"/>
            <ac:spMk id="37" creationId="{EED9D4E5-2194-4A22-80BC-8B4D2D7FA02F}"/>
          </ac:spMkLst>
        </pc:spChg>
        <pc:spChg chg="mod">
          <ac:chgData name="Felipe Grando - H2R" userId="8ac18556-27ac-451a-96d1-87a5d35599b6" providerId="ADAL" clId="{0E0995F3-83B9-496F-8D1C-862E65BA2C11}" dt="2024-06-13T12:50:00.071" v="1195" actId="1038"/>
          <ac:spMkLst>
            <pc:docMk/>
            <pc:sldMk cId="3993057810" sldId="2010"/>
            <ac:spMk id="40" creationId="{6FD4C6B8-09DA-4289-9B9A-8F2EF967D1D5}"/>
          </ac:spMkLst>
        </pc:spChg>
        <pc:spChg chg="mod">
          <ac:chgData name="Felipe Grando - H2R" userId="8ac18556-27ac-451a-96d1-87a5d35599b6" providerId="ADAL" clId="{0E0995F3-83B9-496F-8D1C-862E65BA2C11}" dt="2024-06-13T12:50:00.071" v="1195" actId="1038"/>
          <ac:spMkLst>
            <pc:docMk/>
            <pc:sldMk cId="3993057810" sldId="2010"/>
            <ac:spMk id="54" creationId="{B6AD6BE7-FA5F-4E2B-8608-94C728167544}"/>
          </ac:spMkLst>
        </pc:spChg>
        <pc:spChg chg="mod">
          <ac:chgData name="Felipe Grando - H2R" userId="8ac18556-27ac-451a-96d1-87a5d35599b6" providerId="ADAL" clId="{0E0995F3-83B9-496F-8D1C-862E65BA2C11}" dt="2024-06-13T12:41:39.544" v="989" actId="20577"/>
          <ac:spMkLst>
            <pc:docMk/>
            <pc:sldMk cId="3993057810" sldId="2010"/>
            <ac:spMk id="55" creationId="{80C0EA2D-F631-430A-9D7C-F17532ABE0CB}"/>
          </ac:spMkLst>
        </pc:spChg>
        <pc:picChg chg="add mod">
          <ac:chgData name="Felipe Grando - H2R" userId="8ac18556-27ac-451a-96d1-87a5d35599b6" providerId="ADAL" clId="{0E0995F3-83B9-496F-8D1C-862E65BA2C11}" dt="2024-06-13T12:52:51.656" v="1263" actId="1037"/>
          <ac:picMkLst>
            <pc:docMk/>
            <pc:sldMk cId="3993057810" sldId="2010"/>
            <ac:picMk id="3" creationId="{19EBAF03-5D49-00D7-FF68-5EC4720FAE12}"/>
          </ac:picMkLst>
        </pc:picChg>
        <pc:picChg chg="mod">
          <ac:chgData name="Felipe Grando - H2R" userId="8ac18556-27ac-451a-96d1-87a5d35599b6" providerId="ADAL" clId="{0E0995F3-83B9-496F-8D1C-862E65BA2C11}" dt="2024-06-13T12:50:00.071" v="1195" actId="1038"/>
          <ac:picMkLst>
            <pc:docMk/>
            <pc:sldMk cId="3993057810" sldId="2010"/>
            <ac:picMk id="51" creationId="{0572E45F-B1C2-448F-A727-1F3520506DB6}"/>
          </ac:picMkLst>
        </pc:picChg>
      </pc:sldChg>
      <pc:sldChg chg="modSp mod">
        <pc:chgData name="Felipe Grando - H2R" userId="8ac18556-27ac-451a-96d1-87a5d35599b6" providerId="ADAL" clId="{0E0995F3-83B9-496F-8D1C-862E65BA2C11}" dt="2024-06-19T12:36:13.102" v="1381" actId="20577"/>
        <pc:sldMkLst>
          <pc:docMk/>
          <pc:sldMk cId="2352163011" sldId="2011"/>
        </pc:sldMkLst>
        <pc:spChg chg="mod">
          <ac:chgData name="Felipe Grando - H2R" userId="8ac18556-27ac-451a-96d1-87a5d35599b6" providerId="ADAL" clId="{0E0995F3-83B9-496F-8D1C-862E65BA2C11}" dt="2024-06-19T12:36:13.102" v="1381" actId="20577"/>
          <ac:spMkLst>
            <pc:docMk/>
            <pc:sldMk cId="2352163011" sldId="2011"/>
            <ac:spMk id="3" creationId="{91ACBA3A-09B2-4499-8D30-2BD0016D1973}"/>
          </ac:spMkLst>
        </pc:spChg>
      </pc:sldChg>
      <pc:sldChg chg="modSp mod">
        <pc:chgData name="Felipe Grando - H2R" userId="8ac18556-27ac-451a-96d1-87a5d35599b6" providerId="ADAL" clId="{0E0995F3-83B9-496F-8D1C-862E65BA2C11}" dt="2024-06-19T12:36:22.777" v="1387" actId="20577"/>
        <pc:sldMkLst>
          <pc:docMk/>
          <pc:sldMk cId="3734658731" sldId="2012"/>
        </pc:sldMkLst>
        <pc:spChg chg="mod">
          <ac:chgData name="Felipe Grando - H2R" userId="8ac18556-27ac-451a-96d1-87a5d35599b6" providerId="ADAL" clId="{0E0995F3-83B9-496F-8D1C-862E65BA2C11}" dt="2024-06-19T12:36:22.777" v="1387" actId="20577"/>
          <ac:spMkLst>
            <pc:docMk/>
            <pc:sldMk cId="3734658731" sldId="2012"/>
            <ac:spMk id="3" creationId="{5E9C2F24-8107-4C4C-8835-68BFAEE8CC8C}"/>
          </ac:spMkLst>
        </pc:spChg>
      </pc:sldChg>
    </pc:docChg>
  </pc:docChgLst>
  <pc:docChgLst>
    <pc:chgData name="Yasmin | H2r Pesquisas" userId="f6f959eb-2d42-4548-b821-c324f817eee1" providerId="ADAL" clId="{23A6FFA3-E097-4722-A8C0-EB0306AB29CD}"/>
    <pc:docChg chg="undo custSel addSld delSld modSld modMainMaster">
      <pc:chgData name="Yasmin | H2r Pesquisas" userId="f6f959eb-2d42-4548-b821-c324f817eee1" providerId="ADAL" clId="{23A6FFA3-E097-4722-A8C0-EB0306AB29CD}" dt="2024-06-07T14:59:55.954" v="357" actId="14100"/>
      <pc:docMkLst>
        <pc:docMk/>
      </pc:docMkLst>
      <pc:sldChg chg="addSp delSp modSp mod">
        <pc:chgData name="Yasmin | H2r Pesquisas" userId="f6f959eb-2d42-4548-b821-c324f817eee1" providerId="ADAL" clId="{23A6FFA3-E097-4722-A8C0-EB0306AB29CD}" dt="2024-06-07T14:59:37.956" v="356" actId="12788"/>
        <pc:sldMkLst>
          <pc:docMk/>
          <pc:sldMk cId="3186446077" sldId="279"/>
        </pc:sldMkLst>
        <pc:spChg chg="mod">
          <ac:chgData name="Yasmin | H2r Pesquisas" userId="f6f959eb-2d42-4548-b821-c324f817eee1" providerId="ADAL" clId="{23A6FFA3-E097-4722-A8C0-EB0306AB29CD}" dt="2024-06-07T14:59:37.956" v="356" actId="12788"/>
          <ac:spMkLst>
            <pc:docMk/>
            <pc:sldMk cId="3186446077" sldId="279"/>
            <ac:spMk id="11" creationId="{66C695F9-8CD4-44FA-A6EF-9027F758CA29}"/>
          </ac:spMkLst>
        </pc:spChg>
        <pc:picChg chg="add mod">
          <ac:chgData name="Yasmin | H2r Pesquisas" userId="f6f959eb-2d42-4548-b821-c324f817eee1" providerId="ADAL" clId="{23A6FFA3-E097-4722-A8C0-EB0306AB29CD}" dt="2024-06-07T14:59:14.832" v="350" actId="1076"/>
          <ac:picMkLst>
            <pc:docMk/>
            <pc:sldMk cId="3186446077" sldId="279"/>
            <ac:picMk id="4" creationId="{08C63F49-73BA-49F1-94B9-2C215AE85862}"/>
          </ac:picMkLst>
        </pc:picChg>
        <pc:picChg chg="del">
          <ac:chgData name="Yasmin | H2r Pesquisas" userId="f6f959eb-2d42-4548-b821-c324f817eee1" providerId="ADAL" clId="{23A6FFA3-E097-4722-A8C0-EB0306AB29CD}" dt="2024-06-07T14:59:00.220" v="345" actId="478"/>
          <ac:picMkLst>
            <pc:docMk/>
            <pc:sldMk cId="3186446077" sldId="279"/>
            <ac:picMk id="13" creationId="{94DFD2EC-F322-4367-AAD4-2018A2DD6737}"/>
          </ac:picMkLst>
        </pc:picChg>
      </pc:sldChg>
      <pc:sldChg chg="addSp delSp modSp mod chgLayout">
        <pc:chgData name="Yasmin | H2r Pesquisas" userId="f6f959eb-2d42-4548-b821-c324f817eee1" providerId="ADAL" clId="{23A6FFA3-E097-4722-A8C0-EB0306AB29CD}" dt="2024-06-07T14:54:51.832" v="254" actId="14100"/>
        <pc:sldMkLst>
          <pc:docMk/>
          <pc:sldMk cId="3865277563" sldId="1961"/>
        </pc:sldMkLst>
        <pc:spChg chg="mod">
          <ac:chgData name="Yasmin | H2r Pesquisas" userId="f6f959eb-2d42-4548-b821-c324f817eee1" providerId="ADAL" clId="{23A6FFA3-E097-4722-A8C0-EB0306AB29CD}" dt="2024-06-07T14:54:37.945" v="249" actId="1076"/>
          <ac:spMkLst>
            <pc:docMk/>
            <pc:sldMk cId="3865277563" sldId="1961"/>
            <ac:spMk id="3" creationId="{F7301EAC-9EA4-5D5D-50BD-38C1E9A969CD}"/>
          </ac:spMkLst>
        </pc:spChg>
        <pc:spChg chg="add mod ord">
          <ac:chgData name="Yasmin | H2r Pesquisas" userId="f6f959eb-2d42-4548-b821-c324f817eee1" providerId="ADAL" clId="{23A6FFA3-E097-4722-A8C0-EB0306AB29CD}" dt="2024-06-07T14:54:31.481" v="247"/>
          <ac:spMkLst>
            <pc:docMk/>
            <pc:sldMk cId="3865277563" sldId="1961"/>
            <ac:spMk id="4" creationId="{46A5739B-C5E8-43FE-A73C-2AF0B031BFE3}"/>
          </ac:spMkLst>
        </pc:spChg>
        <pc:spChg chg="del">
          <ac:chgData name="Yasmin | H2r Pesquisas" userId="f6f959eb-2d42-4548-b821-c324f817eee1" providerId="ADAL" clId="{23A6FFA3-E097-4722-A8C0-EB0306AB29CD}" dt="2024-06-07T14:54:33.394" v="248" actId="478"/>
          <ac:spMkLst>
            <pc:docMk/>
            <pc:sldMk cId="3865277563" sldId="1961"/>
            <ac:spMk id="6" creationId="{C84EA421-AD61-C1AE-C64F-2C5C21C73373}"/>
          </ac:spMkLst>
        </pc:spChg>
        <pc:spChg chg="add del mod ord">
          <ac:chgData name="Yasmin | H2r Pesquisas" userId="f6f959eb-2d42-4548-b821-c324f817eee1" providerId="ADAL" clId="{23A6FFA3-E097-4722-A8C0-EB0306AB29CD}" dt="2024-06-07T14:54:23.236" v="244" actId="478"/>
          <ac:spMkLst>
            <pc:docMk/>
            <pc:sldMk cId="3865277563" sldId="1961"/>
            <ac:spMk id="8" creationId="{D94A0C18-FF22-4CBD-BD28-2E047227A033}"/>
          </ac:spMkLst>
        </pc:spChg>
        <pc:spChg chg="mod">
          <ac:chgData name="Yasmin | H2r Pesquisas" userId="f6f959eb-2d42-4548-b821-c324f817eee1" providerId="ADAL" clId="{23A6FFA3-E097-4722-A8C0-EB0306AB29CD}" dt="2024-06-07T14:54:37.945" v="249" actId="1076"/>
          <ac:spMkLst>
            <pc:docMk/>
            <pc:sldMk cId="3865277563" sldId="1961"/>
            <ac:spMk id="9" creationId="{5429A526-750C-C9E6-1F8F-D4F7C2CC54E6}"/>
          </ac:spMkLst>
        </pc:spChg>
        <pc:graphicFrameChg chg="mod">
          <ac:chgData name="Yasmin | H2r Pesquisas" userId="f6f959eb-2d42-4548-b821-c324f817eee1" providerId="ADAL" clId="{23A6FFA3-E097-4722-A8C0-EB0306AB29CD}" dt="2024-06-07T14:54:41.257" v="250" actId="14100"/>
          <ac:graphicFrameMkLst>
            <pc:docMk/>
            <pc:sldMk cId="3865277563" sldId="1961"/>
            <ac:graphicFrameMk id="5" creationId="{A0ED10F4-C1BD-B54F-AB44-7A6AE7BCBE49}"/>
          </ac:graphicFrameMkLst>
        </pc:graphicFrameChg>
        <pc:graphicFrameChg chg="mod">
          <ac:chgData name="Yasmin | H2r Pesquisas" userId="f6f959eb-2d42-4548-b821-c324f817eee1" providerId="ADAL" clId="{23A6FFA3-E097-4722-A8C0-EB0306AB29CD}" dt="2024-06-07T14:54:51.832" v="254" actId="14100"/>
          <ac:graphicFrameMkLst>
            <pc:docMk/>
            <pc:sldMk cId="3865277563" sldId="1961"/>
            <ac:graphicFrameMk id="7" creationId="{54547A77-999B-886B-AB44-37D35A924CC4}"/>
          </ac:graphicFrameMkLst>
        </pc:graphicFrameChg>
      </pc:sldChg>
      <pc:sldChg chg="addSp delSp modSp mod setBg modClrScheme chgLayout">
        <pc:chgData name="Yasmin | H2r Pesquisas" userId="f6f959eb-2d42-4548-b821-c324f817eee1" providerId="ADAL" clId="{23A6FFA3-E097-4722-A8C0-EB0306AB29CD}" dt="2024-06-07T14:58:00.176" v="331" actId="1037"/>
        <pc:sldMkLst>
          <pc:docMk/>
          <pc:sldMk cId="2595611153" sldId="1980"/>
        </pc:sldMkLst>
        <pc:spChg chg="add del mod ord">
          <ac:chgData name="Yasmin | H2r Pesquisas" userId="f6f959eb-2d42-4548-b821-c324f817eee1" providerId="ADAL" clId="{23A6FFA3-E097-4722-A8C0-EB0306AB29CD}" dt="2024-06-07T14:55:42.220" v="265" actId="478"/>
          <ac:spMkLst>
            <pc:docMk/>
            <pc:sldMk cId="2595611153" sldId="1980"/>
            <ac:spMk id="3" creationId="{72CD440C-CC3F-41D5-A467-1DF316271508}"/>
          </ac:spMkLst>
        </pc:spChg>
        <pc:spChg chg="add del mod ord">
          <ac:chgData name="Yasmin | H2r Pesquisas" userId="f6f959eb-2d42-4548-b821-c324f817eee1" providerId="ADAL" clId="{23A6FFA3-E097-4722-A8C0-EB0306AB29CD}" dt="2024-06-07T14:55:44.848" v="266" actId="478"/>
          <ac:spMkLst>
            <pc:docMk/>
            <pc:sldMk cId="2595611153" sldId="1980"/>
            <ac:spMk id="4" creationId="{3CD0BA81-7BC7-406C-AB34-8CFFE629AE6D}"/>
          </ac:spMkLst>
        </pc:spChg>
        <pc:spChg chg="add mod ord">
          <ac:chgData name="Yasmin | H2r Pesquisas" userId="f6f959eb-2d42-4548-b821-c324f817eee1" providerId="ADAL" clId="{23A6FFA3-E097-4722-A8C0-EB0306AB29CD}" dt="2024-06-07T14:57:28.757" v="316" actId="207"/>
          <ac:spMkLst>
            <pc:docMk/>
            <pc:sldMk cId="2595611153" sldId="1980"/>
            <ac:spMk id="5" creationId="{C4CAB0A2-8770-42C0-8D10-19528D5C4DB8}"/>
          </ac:spMkLst>
        </pc:spChg>
        <pc:spChg chg="mod">
          <ac:chgData name="Yasmin | H2r Pesquisas" userId="f6f959eb-2d42-4548-b821-c324f817eee1" providerId="ADAL" clId="{23A6FFA3-E097-4722-A8C0-EB0306AB29CD}" dt="2024-06-07T14:58:00.176" v="331" actId="1037"/>
          <ac:spMkLst>
            <pc:docMk/>
            <pc:sldMk cId="2595611153" sldId="1980"/>
            <ac:spMk id="10" creationId="{2A2D8D8A-D2AC-FCD2-F41F-D955FB3A3F5B}"/>
          </ac:spMkLst>
        </pc:spChg>
        <pc:picChg chg="mod">
          <ac:chgData name="Yasmin | H2r Pesquisas" userId="f6f959eb-2d42-4548-b821-c324f817eee1" providerId="ADAL" clId="{23A6FFA3-E097-4722-A8C0-EB0306AB29CD}" dt="2024-06-07T14:58:00.176" v="331" actId="1037"/>
          <ac:picMkLst>
            <pc:docMk/>
            <pc:sldMk cId="2595611153" sldId="1980"/>
            <ac:picMk id="2" creationId="{84C1F14B-0A67-0FA4-26DE-8240ECEB4CE9}"/>
          </ac:picMkLst>
        </pc:picChg>
        <pc:picChg chg="mod ord">
          <ac:chgData name="Yasmin | H2r Pesquisas" userId="f6f959eb-2d42-4548-b821-c324f817eee1" providerId="ADAL" clId="{23A6FFA3-E097-4722-A8C0-EB0306AB29CD}" dt="2024-06-07T14:56:28.685" v="303" actId="167"/>
          <ac:picMkLst>
            <pc:docMk/>
            <pc:sldMk cId="2595611153" sldId="1980"/>
            <ac:picMk id="7" creationId="{90226F9D-F2BE-858C-01FE-F505281C4A0E}"/>
          </ac:picMkLst>
        </pc:picChg>
        <pc:cxnChg chg="mod">
          <ac:chgData name="Yasmin | H2r Pesquisas" userId="f6f959eb-2d42-4548-b821-c324f817eee1" providerId="ADAL" clId="{23A6FFA3-E097-4722-A8C0-EB0306AB29CD}" dt="2024-06-07T14:58:00.176" v="331" actId="1037"/>
          <ac:cxnSpMkLst>
            <pc:docMk/>
            <pc:sldMk cId="2595611153" sldId="1980"/>
            <ac:cxnSpMk id="20" creationId="{348AC213-D86D-77ED-8FA3-8100B3DC267A}"/>
          </ac:cxnSpMkLst>
        </pc:cxnChg>
      </pc:sldChg>
      <pc:sldChg chg="addSp delSp modSp mod chgLayout">
        <pc:chgData name="Yasmin | H2r Pesquisas" userId="f6f959eb-2d42-4548-b821-c324f817eee1" providerId="ADAL" clId="{23A6FFA3-E097-4722-A8C0-EB0306AB29CD}" dt="2024-06-07T14:55:11.818" v="260" actId="478"/>
        <pc:sldMkLst>
          <pc:docMk/>
          <pc:sldMk cId="1034472466" sldId="2001"/>
        </pc:sldMkLst>
        <pc:spChg chg="add mod ord">
          <ac:chgData name="Yasmin | H2r Pesquisas" userId="f6f959eb-2d42-4548-b821-c324f817eee1" providerId="ADAL" clId="{23A6FFA3-E097-4722-A8C0-EB0306AB29CD}" dt="2024-06-07T14:55:10.017" v="259"/>
          <ac:spMkLst>
            <pc:docMk/>
            <pc:sldMk cId="1034472466" sldId="2001"/>
            <ac:spMk id="3" creationId="{A09747DF-9812-402B-AA95-F4E8981AD799}"/>
          </ac:spMkLst>
        </pc:spChg>
        <pc:spChg chg="del">
          <ac:chgData name="Yasmin | H2r Pesquisas" userId="f6f959eb-2d42-4548-b821-c324f817eee1" providerId="ADAL" clId="{23A6FFA3-E097-4722-A8C0-EB0306AB29CD}" dt="2024-06-07T14:55:07.358" v="258" actId="478"/>
          <ac:spMkLst>
            <pc:docMk/>
            <pc:sldMk cId="1034472466" sldId="2001"/>
            <ac:spMk id="4" creationId="{D3EC0572-13A0-AB65-5739-C0521D695E6A}"/>
          </ac:spMkLst>
        </pc:spChg>
        <pc:spChg chg="add del mod ord">
          <ac:chgData name="Yasmin | H2r Pesquisas" userId="f6f959eb-2d42-4548-b821-c324f817eee1" providerId="ADAL" clId="{23A6FFA3-E097-4722-A8C0-EB0306AB29CD}" dt="2024-06-07T14:55:11.818" v="260" actId="478"/>
          <ac:spMkLst>
            <pc:docMk/>
            <pc:sldMk cId="1034472466" sldId="2001"/>
            <ac:spMk id="5" creationId="{51B05DC0-8AF3-4B0D-8218-1203F282A243}"/>
          </ac:spMkLst>
        </pc:spChg>
      </pc:sldChg>
      <pc:sldChg chg="addSp delSp modSp mod chgLayout">
        <pc:chgData name="Yasmin | H2r Pesquisas" userId="f6f959eb-2d42-4548-b821-c324f817eee1" providerId="ADAL" clId="{23A6FFA3-E097-4722-A8C0-EB0306AB29CD}" dt="2024-06-07T14:53:58.633" v="238" actId="478"/>
        <pc:sldMkLst>
          <pc:docMk/>
          <pc:sldMk cId="3590722913" sldId="2002"/>
        </pc:sldMkLst>
        <pc:spChg chg="add mod ord">
          <ac:chgData name="Yasmin | H2r Pesquisas" userId="f6f959eb-2d42-4548-b821-c324f817eee1" providerId="ADAL" clId="{23A6FFA3-E097-4722-A8C0-EB0306AB29CD}" dt="2024-06-07T14:53:55.436" v="237"/>
          <ac:spMkLst>
            <pc:docMk/>
            <pc:sldMk cId="3590722913" sldId="2002"/>
            <ac:spMk id="3" creationId="{2A7C442A-0AC2-42FF-843A-9D826521509A}"/>
          </ac:spMkLst>
        </pc:spChg>
        <pc:spChg chg="del mod">
          <ac:chgData name="Yasmin | H2r Pesquisas" userId="f6f959eb-2d42-4548-b821-c324f817eee1" providerId="ADAL" clId="{23A6FFA3-E097-4722-A8C0-EB0306AB29CD}" dt="2024-06-07T14:53:47.678" v="236" actId="478"/>
          <ac:spMkLst>
            <pc:docMk/>
            <pc:sldMk cId="3590722913" sldId="2002"/>
            <ac:spMk id="4" creationId="{D3EC0572-13A0-AB65-5739-C0521D695E6A}"/>
          </ac:spMkLst>
        </pc:spChg>
        <pc:spChg chg="add del mod ord">
          <ac:chgData name="Yasmin | H2r Pesquisas" userId="f6f959eb-2d42-4548-b821-c324f817eee1" providerId="ADAL" clId="{23A6FFA3-E097-4722-A8C0-EB0306AB29CD}" dt="2024-06-07T14:53:58.633" v="238" actId="478"/>
          <ac:spMkLst>
            <pc:docMk/>
            <pc:sldMk cId="3590722913" sldId="2002"/>
            <ac:spMk id="6" creationId="{6BE45D94-5715-42C4-890B-7C1A2621F964}"/>
          </ac:spMkLst>
        </pc:spChg>
        <pc:spChg chg="del mod">
          <ac:chgData name="Yasmin | H2r Pesquisas" userId="f6f959eb-2d42-4548-b821-c324f817eee1" providerId="ADAL" clId="{23A6FFA3-E097-4722-A8C0-EB0306AB29CD}" dt="2024-06-07T14:53:26.004" v="227" actId="478"/>
          <ac:spMkLst>
            <pc:docMk/>
            <pc:sldMk cId="3590722913" sldId="2002"/>
            <ac:spMk id="13" creationId="{2241AEF3-AC4D-0AA5-4615-024DA42B8568}"/>
          </ac:spMkLst>
        </pc:spChg>
        <pc:graphicFrameChg chg="mod">
          <ac:chgData name="Yasmin | H2r Pesquisas" userId="f6f959eb-2d42-4548-b821-c324f817eee1" providerId="ADAL" clId="{23A6FFA3-E097-4722-A8C0-EB0306AB29CD}" dt="2024-06-07T14:53:30.159" v="228" actId="1076"/>
          <ac:graphicFrameMkLst>
            <pc:docMk/>
            <pc:sldMk cId="3590722913" sldId="2002"/>
            <ac:graphicFrameMk id="5" creationId="{BB7DAC5F-133A-4A44-300D-00E9B3809FC8}"/>
          </ac:graphicFrameMkLst>
        </pc:graphicFrameChg>
      </pc:sldChg>
      <pc:sldChg chg="addSp delSp modSp mod chgLayout">
        <pc:chgData name="Yasmin | H2r Pesquisas" userId="f6f959eb-2d42-4548-b821-c324f817eee1" providerId="ADAL" clId="{23A6FFA3-E097-4722-A8C0-EB0306AB29CD}" dt="2024-06-07T14:52:57.383" v="224" actId="478"/>
        <pc:sldMkLst>
          <pc:docMk/>
          <pc:sldMk cId="4211116760" sldId="2003"/>
        </pc:sldMkLst>
        <pc:spChg chg="del mod">
          <ac:chgData name="Yasmin | H2r Pesquisas" userId="f6f959eb-2d42-4548-b821-c324f817eee1" providerId="ADAL" clId="{23A6FFA3-E097-4722-A8C0-EB0306AB29CD}" dt="2024-06-07T14:52:11.469" v="215" actId="478"/>
          <ac:spMkLst>
            <pc:docMk/>
            <pc:sldMk cId="4211116760" sldId="2003"/>
            <ac:spMk id="2" creationId="{C132D9B0-2269-273D-0465-A6BAE8FF7C88}"/>
          </ac:spMkLst>
        </pc:spChg>
        <pc:spChg chg="del mod">
          <ac:chgData name="Yasmin | H2r Pesquisas" userId="f6f959eb-2d42-4548-b821-c324f817eee1" providerId="ADAL" clId="{23A6FFA3-E097-4722-A8C0-EB0306AB29CD}" dt="2024-06-07T14:52:09.512" v="214" actId="478"/>
          <ac:spMkLst>
            <pc:docMk/>
            <pc:sldMk cId="4211116760" sldId="2003"/>
            <ac:spMk id="3" creationId="{25AB95D8-B0EA-FD30-DDDC-9D8A7C54BADA}"/>
          </ac:spMkLst>
        </pc:spChg>
        <pc:spChg chg="del mod">
          <ac:chgData name="Yasmin | H2r Pesquisas" userId="f6f959eb-2d42-4548-b821-c324f817eee1" providerId="ADAL" clId="{23A6FFA3-E097-4722-A8C0-EB0306AB29CD}" dt="2024-06-07T14:51:34.172" v="205" actId="478"/>
          <ac:spMkLst>
            <pc:docMk/>
            <pc:sldMk cId="4211116760" sldId="2003"/>
            <ac:spMk id="4" creationId="{D3EC0572-13A0-AB65-5739-C0521D695E6A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8" creationId="{03D97D3A-8C12-9613-2FDA-CD91ACF50A9B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9" creationId="{AE189F33-E661-EC7A-86D5-B315636AB8D0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10" creationId="{686664D5-23EA-FFE1-D6F3-E0468CCE5744}"/>
          </ac:spMkLst>
        </pc:spChg>
        <pc:spChg chg="add mod ord">
          <ac:chgData name="Yasmin | H2r Pesquisas" userId="f6f959eb-2d42-4548-b821-c324f817eee1" providerId="ADAL" clId="{23A6FFA3-E097-4722-A8C0-EB0306AB29CD}" dt="2024-06-07T14:51:31.562" v="204" actId="20577"/>
          <ac:spMkLst>
            <pc:docMk/>
            <pc:sldMk cId="4211116760" sldId="2003"/>
            <ac:spMk id="11" creationId="{8583DC5F-2AD9-4145-AA9E-73E55F8D76AA}"/>
          </ac:spMkLst>
        </pc:spChg>
        <pc:spChg chg="add del mod ord">
          <ac:chgData name="Yasmin | H2r Pesquisas" userId="f6f959eb-2d42-4548-b821-c324f817eee1" providerId="ADAL" clId="{23A6FFA3-E097-4722-A8C0-EB0306AB29CD}" dt="2024-06-07T14:51:19.294" v="197" actId="478"/>
          <ac:spMkLst>
            <pc:docMk/>
            <pc:sldMk cId="4211116760" sldId="2003"/>
            <ac:spMk id="12" creationId="{60B9B336-09A4-44E0-9165-C005165A95CE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13" creationId="{2241AEF3-AC4D-0AA5-4615-024DA42B8568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16" creationId="{2B7E9212-5679-7EC4-80AA-EAC232D62895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20" creationId="{D3CD76E8-7180-E78A-1E29-3B8E736DA183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22" creationId="{81946490-BB94-19A7-1DEB-F4F87F8625A0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24" creationId="{674A2FB9-011D-E65D-AA37-88A3DC5D3A5D}"/>
          </ac:spMkLst>
        </pc:spChg>
        <pc:spChg chg="add mod">
          <ac:chgData name="Yasmin | H2r Pesquisas" userId="f6f959eb-2d42-4548-b821-c324f817eee1" providerId="ADAL" clId="{23A6FFA3-E097-4722-A8C0-EB0306AB29CD}" dt="2024-06-07T14:51:08.971" v="194"/>
          <ac:spMkLst>
            <pc:docMk/>
            <pc:sldMk cId="4211116760" sldId="2003"/>
            <ac:spMk id="25" creationId="{FE152668-5866-4578-BE83-C029EA6E9538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26" creationId="{A7C6E61E-B095-3B23-76A5-9A1533059EC4}"/>
          </ac:spMkLst>
        </pc:spChg>
        <pc:spChg chg="add mod">
          <ac:chgData name="Yasmin | H2r Pesquisas" userId="f6f959eb-2d42-4548-b821-c324f817eee1" providerId="ADAL" clId="{23A6FFA3-E097-4722-A8C0-EB0306AB29CD}" dt="2024-06-07T14:51:08.971" v="194"/>
          <ac:spMkLst>
            <pc:docMk/>
            <pc:sldMk cId="4211116760" sldId="2003"/>
            <ac:spMk id="27" creationId="{7FE50BD3-3CEF-4019-9A4E-9BD311E4770D}"/>
          </ac:spMkLst>
        </pc:spChg>
        <pc:spChg chg="add mod">
          <ac:chgData name="Yasmin | H2r Pesquisas" userId="f6f959eb-2d42-4548-b821-c324f817eee1" providerId="ADAL" clId="{23A6FFA3-E097-4722-A8C0-EB0306AB29CD}" dt="2024-06-07T14:51:08.971" v="194"/>
          <ac:spMkLst>
            <pc:docMk/>
            <pc:sldMk cId="4211116760" sldId="2003"/>
            <ac:spMk id="28" creationId="{6FF716B6-EADA-4DFC-8EA4-4B880D0E0A4D}"/>
          </ac:spMkLst>
        </pc:spChg>
        <pc:spChg chg="add mod">
          <ac:chgData name="Yasmin | H2r Pesquisas" userId="f6f959eb-2d42-4548-b821-c324f817eee1" providerId="ADAL" clId="{23A6FFA3-E097-4722-A8C0-EB0306AB29CD}" dt="2024-06-07T14:51:08.971" v="194"/>
          <ac:spMkLst>
            <pc:docMk/>
            <pc:sldMk cId="4211116760" sldId="2003"/>
            <ac:spMk id="29" creationId="{48A027F7-405A-4C93-B3F1-10422C67F75B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33" creationId="{2D30A6D5-0AAA-AAA4-6666-E988394434FF}"/>
          </ac:spMkLst>
        </pc:spChg>
        <pc:spChg chg="add mod">
          <ac:chgData name="Yasmin | H2r Pesquisas" userId="f6f959eb-2d42-4548-b821-c324f817eee1" providerId="ADAL" clId="{23A6FFA3-E097-4722-A8C0-EB0306AB29CD}" dt="2024-06-07T14:52:18.183" v="216"/>
          <ac:spMkLst>
            <pc:docMk/>
            <pc:sldMk cId="4211116760" sldId="2003"/>
            <ac:spMk id="37" creationId="{47D76813-80E5-4DFD-97A1-6A8E73BAC827}"/>
          </ac:spMkLst>
        </pc:spChg>
        <pc:spChg chg="add mod">
          <ac:chgData name="Yasmin | H2r Pesquisas" userId="f6f959eb-2d42-4548-b821-c324f817eee1" providerId="ADAL" clId="{23A6FFA3-E097-4722-A8C0-EB0306AB29CD}" dt="2024-06-07T14:52:19.703" v="217"/>
          <ac:spMkLst>
            <pc:docMk/>
            <pc:sldMk cId="4211116760" sldId="2003"/>
            <ac:spMk id="38" creationId="{3D17A1B9-FD95-4839-BF3E-79DE0489B9E2}"/>
          </ac:spMkLst>
        </pc:spChg>
        <pc:spChg chg="add mod">
          <ac:chgData name="Yasmin | H2r Pesquisas" userId="f6f959eb-2d42-4548-b821-c324f817eee1" providerId="ADAL" clId="{23A6FFA3-E097-4722-A8C0-EB0306AB29CD}" dt="2024-06-07T14:52:25.380" v="218"/>
          <ac:spMkLst>
            <pc:docMk/>
            <pc:sldMk cId="4211116760" sldId="2003"/>
            <ac:spMk id="39" creationId="{6C4D5A7A-C705-484A-9161-11ACBC6B496E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43" creationId="{21509E0B-5C1D-20B5-6F51-EC570443B7D9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44" creationId="{0D3F8396-BEA0-A1BC-9529-A64FD9462DAC}"/>
          </ac:spMkLst>
        </pc:spChg>
        <pc:spChg chg="add del mod">
          <ac:chgData name="Yasmin | H2r Pesquisas" userId="f6f959eb-2d42-4548-b821-c324f817eee1" providerId="ADAL" clId="{23A6FFA3-E097-4722-A8C0-EB0306AB29CD}" dt="2024-06-07T14:52:57.383" v="224" actId="478"/>
          <ac:spMkLst>
            <pc:docMk/>
            <pc:sldMk cId="4211116760" sldId="2003"/>
            <ac:spMk id="45" creationId="{3386C18F-B3DD-1C39-E328-6338732BB9CA}"/>
          </ac:spMkLst>
        </pc:spChg>
        <pc:spChg chg="add mod">
          <ac:chgData name="Yasmin | H2r Pesquisas" userId="f6f959eb-2d42-4548-b821-c324f817eee1" providerId="ADAL" clId="{23A6FFA3-E097-4722-A8C0-EB0306AB29CD}" dt="2024-06-07T14:52:35.833" v="220" actId="20577"/>
          <ac:spMkLst>
            <pc:docMk/>
            <pc:sldMk cId="4211116760" sldId="2003"/>
            <ac:spMk id="46" creationId="{0AA471E3-700F-428E-8849-5A67293DD96F}"/>
          </ac:spMkLst>
        </pc:spChg>
        <pc:spChg chg="add mod">
          <ac:chgData name="Yasmin | H2r Pesquisas" userId="f6f959eb-2d42-4548-b821-c324f817eee1" providerId="ADAL" clId="{23A6FFA3-E097-4722-A8C0-EB0306AB29CD}" dt="2024-06-07T14:52:40.944" v="222" actId="20577"/>
          <ac:spMkLst>
            <pc:docMk/>
            <pc:sldMk cId="4211116760" sldId="2003"/>
            <ac:spMk id="47" creationId="{650C69E4-33BF-4646-943C-A37C2B14F1F1}"/>
          </ac:spMkLst>
        </pc:spChg>
        <pc:spChg chg="add mod">
          <ac:chgData name="Yasmin | H2r Pesquisas" userId="f6f959eb-2d42-4548-b821-c324f817eee1" providerId="ADAL" clId="{23A6FFA3-E097-4722-A8C0-EB0306AB29CD}" dt="2024-06-07T14:52:52.734" v="223"/>
          <ac:spMkLst>
            <pc:docMk/>
            <pc:sldMk cId="4211116760" sldId="2003"/>
            <ac:spMk id="48" creationId="{3CCCFAA8-0BCD-47E3-9050-0179F9845498}"/>
          </ac:spMkLst>
        </pc:spChg>
        <pc:spChg chg="add mod">
          <ac:chgData name="Yasmin | H2r Pesquisas" userId="f6f959eb-2d42-4548-b821-c324f817eee1" providerId="ADAL" clId="{23A6FFA3-E097-4722-A8C0-EB0306AB29CD}" dt="2024-06-07T14:51:08.971" v="194"/>
          <ac:spMkLst>
            <pc:docMk/>
            <pc:sldMk cId="4211116760" sldId="2003"/>
            <ac:spMk id="49" creationId="{7C95DDA5-986C-4EB4-8CA2-D0E2FC9B5599}"/>
          </ac:spMkLst>
        </pc:spChg>
        <pc:spChg chg="add mod">
          <ac:chgData name="Yasmin | H2r Pesquisas" userId="f6f959eb-2d42-4548-b821-c324f817eee1" providerId="ADAL" clId="{23A6FFA3-E097-4722-A8C0-EB0306AB29CD}" dt="2024-06-07T14:51:08.971" v="194"/>
          <ac:spMkLst>
            <pc:docMk/>
            <pc:sldMk cId="4211116760" sldId="2003"/>
            <ac:spMk id="50" creationId="{233027A3-6269-44E1-9E9E-B04C8561FB7D}"/>
          </ac:spMkLst>
        </pc:spChg>
        <pc:spChg chg="add mod">
          <ac:chgData name="Yasmin | H2r Pesquisas" userId="f6f959eb-2d42-4548-b821-c324f817eee1" providerId="ADAL" clId="{23A6FFA3-E097-4722-A8C0-EB0306AB29CD}" dt="2024-06-07T14:51:08.971" v="194"/>
          <ac:spMkLst>
            <pc:docMk/>
            <pc:sldMk cId="4211116760" sldId="2003"/>
            <ac:spMk id="51" creationId="{1A480348-FD30-466C-A654-F1AAFC65E04F}"/>
          </ac:spMkLst>
        </pc:spChg>
        <pc:spChg chg="add mod">
          <ac:chgData name="Yasmin | H2r Pesquisas" userId="f6f959eb-2d42-4548-b821-c324f817eee1" providerId="ADAL" clId="{23A6FFA3-E097-4722-A8C0-EB0306AB29CD}" dt="2024-06-07T14:52:04.843" v="213" actId="20577"/>
          <ac:spMkLst>
            <pc:docMk/>
            <pc:sldMk cId="4211116760" sldId="2003"/>
            <ac:spMk id="52" creationId="{548F085C-9913-42B5-83E0-FFD43963928B}"/>
          </ac:spMkLst>
        </pc:spChg>
        <pc:spChg chg="add mod">
          <ac:chgData name="Yasmin | H2r Pesquisas" userId="f6f959eb-2d42-4548-b821-c324f817eee1" providerId="ADAL" clId="{23A6FFA3-E097-4722-A8C0-EB0306AB29CD}" dt="2024-06-07T14:51:56.334" v="210" actId="20577"/>
          <ac:spMkLst>
            <pc:docMk/>
            <pc:sldMk cId="4211116760" sldId="2003"/>
            <ac:spMk id="53" creationId="{349B28CE-6ED6-4C59-A95B-48775A21ABEE}"/>
          </ac:spMkLst>
        </pc:spChg>
        <pc:picChg chg="add del mod">
          <ac:chgData name="Yasmin | H2r Pesquisas" userId="f6f959eb-2d42-4548-b821-c324f817eee1" providerId="ADAL" clId="{23A6FFA3-E097-4722-A8C0-EB0306AB29CD}" dt="2024-06-07T14:52:57.383" v="224" actId="478"/>
          <ac:picMkLst>
            <pc:docMk/>
            <pc:sldMk cId="4211116760" sldId="2003"/>
            <ac:picMk id="5" creationId="{26D51410-E51C-2708-159C-A67D98A05B51}"/>
          </ac:picMkLst>
        </pc:picChg>
        <pc:picChg chg="add del mod">
          <ac:chgData name="Yasmin | H2r Pesquisas" userId="f6f959eb-2d42-4548-b821-c324f817eee1" providerId="ADAL" clId="{23A6FFA3-E097-4722-A8C0-EB0306AB29CD}" dt="2024-06-07T14:52:57.383" v="224" actId="478"/>
          <ac:picMkLst>
            <pc:docMk/>
            <pc:sldMk cId="4211116760" sldId="2003"/>
            <ac:picMk id="6" creationId="{BC7CA152-4B36-D785-94B4-B7A8C51DF33D}"/>
          </ac:picMkLst>
        </pc:picChg>
        <pc:picChg chg="add del mod">
          <ac:chgData name="Yasmin | H2r Pesquisas" userId="f6f959eb-2d42-4548-b821-c324f817eee1" providerId="ADAL" clId="{23A6FFA3-E097-4722-A8C0-EB0306AB29CD}" dt="2024-06-07T14:52:57.383" v="224" actId="478"/>
          <ac:picMkLst>
            <pc:docMk/>
            <pc:sldMk cId="4211116760" sldId="2003"/>
            <ac:picMk id="7" creationId="{13628C2A-1108-D660-F6AC-0645667FC269}"/>
          </ac:picMkLst>
        </pc:picChg>
        <pc:picChg chg="add mod">
          <ac:chgData name="Yasmin | H2r Pesquisas" userId="f6f959eb-2d42-4548-b821-c324f817eee1" providerId="ADAL" clId="{23A6FFA3-E097-4722-A8C0-EB0306AB29CD}" dt="2024-06-07T14:51:08.971" v="194"/>
          <ac:picMkLst>
            <pc:docMk/>
            <pc:sldMk cId="4211116760" sldId="2003"/>
            <ac:picMk id="30" creationId="{E6EBF26A-94A4-4EEE-A14D-6E371B548CE1}"/>
          </ac:picMkLst>
        </pc:picChg>
        <pc:picChg chg="add mod">
          <ac:chgData name="Yasmin | H2r Pesquisas" userId="f6f959eb-2d42-4548-b821-c324f817eee1" providerId="ADAL" clId="{23A6FFA3-E097-4722-A8C0-EB0306AB29CD}" dt="2024-06-07T14:51:08.971" v="194"/>
          <ac:picMkLst>
            <pc:docMk/>
            <pc:sldMk cId="4211116760" sldId="2003"/>
            <ac:picMk id="31" creationId="{3108463F-0753-4812-A620-C0BFC1CD9B2C}"/>
          </ac:picMkLst>
        </pc:picChg>
        <pc:picChg chg="add del mod">
          <ac:chgData name="Yasmin | H2r Pesquisas" userId="f6f959eb-2d42-4548-b821-c324f817eee1" providerId="ADAL" clId="{23A6FFA3-E097-4722-A8C0-EB0306AB29CD}" dt="2024-06-07T14:52:57.383" v="224" actId="478"/>
          <ac:picMkLst>
            <pc:docMk/>
            <pc:sldMk cId="4211116760" sldId="2003"/>
            <ac:picMk id="32" creationId="{C20033EF-68FB-2954-4844-555D1B0BC360}"/>
          </ac:picMkLst>
        </pc:picChg>
        <pc:picChg chg="add del mod">
          <ac:chgData name="Yasmin | H2r Pesquisas" userId="f6f959eb-2d42-4548-b821-c324f817eee1" providerId="ADAL" clId="{23A6FFA3-E097-4722-A8C0-EB0306AB29CD}" dt="2024-06-07T14:52:57.383" v="224" actId="478"/>
          <ac:picMkLst>
            <pc:docMk/>
            <pc:sldMk cId="4211116760" sldId="2003"/>
            <ac:picMk id="34" creationId="{A46ECDF4-43A3-77FD-FB21-57F6FD573D6D}"/>
          </ac:picMkLst>
        </pc:picChg>
        <pc:picChg chg="add del mod">
          <ac:chgData name="Yasmin | H2r Pesquisas" userId="f6f959eb-2d42-4548-b821-c324f817eee1" providerId="ADAL" clId="{23A6FFA3-E097-4722-A8C0-EB0306AB29CD}" dt="2024-06-07T14:52:57.383" v="224" actId="478"/>
          <ac:picMkLst>
            <pc:docMk/>
            <pc:sldMk cId="4211116760" sldId="2003"/>
            <ac:picMk id="35" creationId="{8DE90AD0-31AB-A504-A4B1-C175B2ED3BC1}"/>
          </ac:picMkLst>
        </pc:picChg>
        <pc:picChg chg="add mod">
          <ac:chgData name="Yasmin | H2r Pesquisas" userId="f6f959eb-2d42-4548-b821-c324f817eee1" providerId="ADAL" clId="{23A6FFA3-E097-4722-A8C0-EB0306AB29CD}" dt="2024-06-07T14:51:08.971" v="194"/>
          <ac:picMkLst>
            <pc:docMk/>
            <pc:sldMk cId="4211116760" sldId="2003"/>
            <ac:picMk id="36" creationId="{3D1C7F4D-73C1-4CF8-A3EA-3B87866189F0}"/>
          </ac:picMkLst>
        </pc:picChg>
        <pc:picChg chg="add mod">
          <ac:chgData name="Yasmin | H2r Pesquisas" userId="f6f959eb-2d42-4548-b821-c324f817eee1" providerId="ADAL" clId="{23A6FFA3-E097-4722-A8C0-EB0306AB29CD}" dt="2024-06-07T14:51:08.971" v="194"/>
          <ac:picMkLst>
            <pc:docMk/>
            <pc:sldMk cId="4211116760" sldId="2003"/>
            <ac:picMk id="40" creationId="{21C14784-0AF5-44B6-A656-52EE92C4191F}"/>
          </ac:picMkLst>
        </pc:picChg>
        <pc:picChg chg="add mod">
          <ac:chgData name="Yasmin | H2r Pesquisas" userId="f6f959eb-2d42-4548-b821-c324f817eee1" providerId="ADAL" clId="{23A6FFA3-E097-4722-A8C0-EB0306AB29CD}" dt="2024-06-07T14:51:08.971" v="194"/>
          <ac:picMkLst>
            <pc:docMk/>
            <pc:sldMk cId="4211116760" sldId="2003"/>
            <ac:picMk id="41" creationId="{3F0829A8-4AD5-4E27-93E7-88938F0FF388}"/>
          </ac:picMkLst>
        </pc:picChg>
        <pc:picChg chg="add mod">
          <ac:chgData name="Yasmin | H2r Pesquisas" userId="f6f959eb-2d42-4548-b821-c324f817eee1" providerId="ADAL" clId="{23A6FFA3-E097-4722-A8C0-EB0306AB29CD}" dt="2024-06-07T14:51:08.971" v="194"/>
          <ac:picMkLst>
            <pc:docMk/>
            <pc:sldMk cId="4211116760" sldId="2003"/>
            <ac:picMk id="42" creationId="{0F776525-9109-4E29-842C-82BBC5B80C19}"/>
          </ac:picMkLst>
        </pc:picChg>
      </pc:sldChg>
      <pc:sldChg chg="addSp delSp modSp mod chgLayout">
        <pc:chgData name="Yasmin | H2r Pesquisas" userId="f6f959eb-2d42-4548-b821-c324f817eee1" providerId="ADAL" clId="{23A6FFA3-E097-4722-A8C0-EB0306AB29CD}" dt="2024-06-07T14:50:41.684" v="189" actId="478"/>
        <pc:sldMkLst>
          <pc:docMk/>
          <pc:sldMk cId="898465150" sldId="2004"/>
        </pc:sldMkLst>
        <pc:spChg chg="del mod">
          <ac:chgData name="Yasmin | H2r Pesquisas" userId="f6f959eb-2d42-4548-b821-c324f817eee1" providerId="ADAL" clId="{23A6FFA3-E097-4722-A8C0-EB0306AB29CD}" dt="2024-06-07T14:49:47.880" v="178" actId="478"/>
          <ac:spMkLst>
            <pc:docMk/>
            <pc:sldMk cId="898465150" sldId="2004"/>
            <ac:spMk id="2" creationId="{C132D9B0-2269-273D-0465-A6BAE8FF7C88}"/>
          </ac:spMkLst>
        </pc:spChg>
        <pc:spChg chg="del mod">
          <ac:chgData name="Yasmin | H2r Pesquisas" userId="f6f959eb-2d42-4548-b821-c324f817eee1" providerId="ADAL" clId="{23A6FFA3-E097-4722-A8C0-EB0306AB29CD}" dt="2024-06-07T14:49:47.880" v="178" actId="478"/>
          <ac:spMkLst>
            <pc:docMk/>
            <pc:sldMk cId="898465150" sldId="2004"/>
            <ac:spMk id="3" creationId="{25AB95D8-B0EA-FD30-DDDC-9D8A7C54BADA}"/>
          </ac:spMkLst>
        </pc:spChg>
        <pc:spChg chg="del">
          <ac:chgData name="Yasmin | H2r Pesquisas" userId="f6f959eb-2d42-4548-b821-c324f817eee1" providerId="ADAL" clId="{23A6FFA3-E097-4722-A8C0-EB0306AB29CD}" dt="2024-06-07T14:50:41.684" v="189" actId="478"/>
          <ac:spMkLst>
            <pc:docMk/>
            <pc:sldMk cId="898465150" sldId="2004"/>
            <ac:spMk id="4" creationId="{D3EC0572-13A0-AB65-5739-C0521D695E6A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8" creationId="{03D97D3A-8C12-9613-2FDA-CD91ACF50A9B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9" creationId="{AE189F33-E661-EC7A-86D5-B315636AB8D0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10" creationId="{686664D5-23EA-FFE1-D6F3-E0468CCE5744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11" creationId="{600D9B30-7921-136C-3C85-3C47A93A7156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12" creationId="{C57F8082-C41D-4509-4AEC-2BA9973BDB6A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13" creationId="{2241AEF3-AC4D-0AA5-4615-024DA42B8568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14" creationId="{0AEB6928-BF46-B4C3-2391-3F1F81D06F1D}"/>
          </ac:spMkLst>
        </pc:spChg>
        <pc:spChg chg="add mod ord">
          <ac:chgData name="Yasmin | H2r Pesquisas" userId="f6f959eb-2d42-4548-b821-c324f817eee1" providerId="ADAL" clId="{23A6FFA3-E097-4722-A8C0-EB0306AB29CD}" dt="2024-06-07T14:50:38.888" v="188" actId="20577"/>
          <ac:spMkLst>
            <pc:docMk/>
            <pc:sldMk cId="898465150" sldId="2004"/>
            <ac:spMk id="15" creationId="{310514B5-B976-4A6C-9DD6-BACB2ED6ABB3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16" creationId="{2B7E9212-5679-7EC4-80AA-EAC232D62895}"/>
          </ac:spMkLst>
        </pc:spChg>
        <pc:spChg chg="add del mod ord">
          <ac:chgData name="Yasmin | H2r Pesquisas" userId="f6f959eb-2d42-4548-b821-c324f817eee1" providerId="ADAL" clId="{23A6FFA3-E097-4722-A8C0-EB0306AB29CD}" dt="2024-06-07T14:50:12.626" v="183" actId="478"/>
          <ac:spMkLst>
            <pc:docMk/>
            <pc:sldMk cId="898465150" sldId="2004"/>
            <ac:spMk id="17" creationId="{40EA6D21-F8F8-4B30-AFAA-F4F613ABF03E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20" creationId="{D3CD76E8-7180-E78A-1E29-3B8E736DA183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22" creationId="{81946490-BB94-19A7-1DEB-F4F87F8625A0}"/>
          </ac:spMkLst>
        </pc:spChg>
        <pc:spChg chg="add mod">
          <ac:chgData name="Yasmin | H2r Pesquisas" userId="f6f959eb-2d42-4548-b821-c324f817eee1" providerId="ADAL" clId="{23A6FFA3-E097-4722-A8C0-EB0306AB29CD}" dt="2024-06-07T14:49:44.148" v="177" actId="20577"/>
          <ac:spMkLst>
            <pc:docMk/>
            <pc:sldMk cId="898465150" sldId="2004"/>
            <ac:spMk id="24" creationId="{28AE7A76-49EB-48DF-BFAB-1CCE7FF5BB99}"/>
          </ac:spMkLst>
        </pc:spChg>
        <pc:spChg chg="add mod">
          <ac:chgData name="Yasmin | H2r Pesquisas" userId="f6f959eb-2d42-4548-b821-c324f817eee1" providerId="ADAL" clId="{23A6FFA3-E097-4722-A8C0-EB0306AB29CD}" dt="2024-06-07T14:49:31.488" v="174" actId="20577"/>
          <ac:spMkLst>
            <pc:docMk/>
            <pc:sldMk cId="898465150" sldId="2004"/>
            <ac:spMk id="25" creationId="{14D3FEFA-C60C-4982-B126-EB4EBBD113F9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43" creationId="{21509E0B-5C1D-20B5-6F51-EC570443B7D9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44" creationId="{0D3F8396-BEA0-A1BC-9529-A64FD9462DAC}"/>
          </ac:spMkLst>
        </pc:spChg>
        <pc:spChg chg="mod">
          <ac:chgData name="Yasmin | H2r Pesquisas" userId="f6f959eb-2d42-4548-b821-c324f817eee1" providerId="ADAL" clId="{23A6FFA3-E097-4722-A8C0-EB0306AB29CD}" dt="2024-06-07T14:49:58.243" v="179" actId="1076"/>
          <ac:spMkLst>
            <pc:docMk/>
            <pc:sldMk cId="898465150" sldId="2004"/>
            <ac:spMk id="45" creationId="{3386C18F-B3DD-1C39-E328-6338732BB9CA}"/>
          </ac:spMkLst>
        </pc:spChg>
        <pc:picChg chg="mod">
          <ac:chgData name="Yasmin | H2r Pesquisas" userId="f6f959eb-2d42-4548-b821-c324f817eee1" providerId="ADAL" clId="{23A6FFA3-E097-4722-A8C0-EB0306AB29CD}" dt="2024-06-07T14:49:58.243" v="179" actId="1076"/>
          <ac:picMkLst>
            <pc:docMk/>
            <pc:sldMk cId="898465150" sldId="2004"/>
            <ac:picMk id="5" creationId="{26D51410-E51C-2708-159C-A67D98A05B51}"/>
          </ac:picMkLst>
        </pc:picChg>
        <pc:picChg chg="mod">
          <ac:chgData name="Yasmin | H2r Pesquisas" userId="f6f959eb-2d42-4548-b821-c324f817eee1" providerId="ADAL" clId="{23A6FFA3-E097-4722-A8C0-EB0306AB29CD}" dt="2024-06-07T14:49:58.243" v="179" actId="1076"/>
          <ac:picMkLst>
            <pc:docMk/>
            <pc:sldMk cId="898465150" sldId="2004"/>
            <ac:picMk id="6" creationId="{BC7CA152-4B36-D785-94B4-B7A8C51DF33D}"/>
          </ac:picMkLst>
        </pc:picChg>
        <pc:picChg chg="mod">
          <ac:chgData name="Yasmin | H2r Pesquisas" userId="f6f959eb-2d42-4548-b821-c324f817eee1" providerId="ADAL" clId="{23A6FFA3-E097-4722-A8C0-EB0306AB29CD}" dt="2024-06-07T14:49:58.243" v="179" actId="1076"/>
          <ac:picMkLst>
            <pc:docMk/>
            <pc:sldMk cId="898465150" sldId="2004"/>
            <ac:picMk id="7" creationId="{13628C2A-1108-D660-F6AC-0645667FC269}"/>
          </ac:picMkLst>
        </pc:picChg>
        <pc:picChg chg="mod">
          <ac:chgData name="Yasmin | H2r Pesquisas" userId="f6f959eb-2d42-4548-b821-c324f817eee1" providerId="ADAL" clId="{23A6FFA3-E097-4722-A8C0-EB0306AB29CD}" dt="2024-06-07T14:49:58.243" v="179" actId="1076"/>
          <ac:picMkLst>
            <pc:docMk/>
            <pc:sldMk cId="898465150" sldId="2004"/>
            <ac:picMk id="32" creationId="{C20033EF-68FB-2954-4844-555D1B0BC360}"/>
          </ac:picMkLst>
        </pc:picChg>
        <pc:picChg chg="mod">
          <ac:chgData name="Yasmin | H2r Pesquisas" userId="f6f959eb-2d42-4548-b821-c324f817eee1" providerId="ADAL" clId="{23A6FFA3-E097-4722-A8C0-EB0306AB29CD}" dt="2024-06-07T14:49:58.243" v="179" actId="1076"/>
          <ac:picMkLst>
            <pc:docMk/>
            <pc:sldMk cId="898465150" sldId="2004"/>
            <ac:picMk id="34" creationId="{A46ECDF4-43A3-77FD-FB21-57F6FD573D6D}"/>
          </ac:picMkLst>
        </pc:picChg>
        <pc:picChg chg="mod">
          <ac:chgData name="Yasmin | H2r Pesquisas" userId="f6f959eb-2d42-4548-b821-c324f817eee1" providerId="ADAL" clId="{23A6FFA3-E097-4722-A8C0-EB0306AB29CD}" dt="2024-06-07T14:49:58.243" v="179" actId="1076"/>
          <ac:picMkLst>
            <pc:docMk/>
            <pc:sldMk cId="898465150" sldId="2004"/>
            <ac:picMk id="35" creationId="{8DE90AD0-31AB-A504-A4B1-C175B2ED3BC1}"/>
          </ac:picMkLst>
        </pc:picChg>
      </pc:sldChg>
      <pc:sldChg chg="delSp del mod">
        <pc:chgData name="Yasmin | H2r Pesquisas" userId="f6f959eb-2d42-4548-b821-c324f817eee1" providerId="ADAL" clId="{23A6FFA3-E097-4722-A8C0-EB0306AB29CD}" dt="2024-06-07T14:58:31.732" v="338" actId="47"/>
        <pc:sldMkLst>
          <pc:docMk/>
          <pc:sldMk cId="3207298625" sldId="2005"/>
        </pc:sldMkLst>
        <pc:spChg chg="del">
          <ac:chgData name="Yasmin | H2r Pesquisas" userId="f6f959eb-2d42-4548-b821-c324f817eee1" providerId="ADAL" clId="{23A6FFA3-E097-4722-A8C0-EB0306AB29CD}" dt="2024-06-07T14:58:13.054" v="332" actId="478"/>
          <ac:spMkLst>
            <pc:docMk/>
            <pc:sldMk cId="3207298625" sldId="2005"/>
            <ac:spMk id="2" creationId="{5BD3332A-792E-6D94-2DF8-DB17569900CD}"/>
          </ac:spMkLst>
        </pc:spChg>
      </pc:sldChg>
      <pc:sldChg chg="del">
        <pc:chgData name="Yasmin | H2r Pesquisas" userId="f6f959eb-2d42-4548-b821-c324f817eee1" providerId="ADAL" clId="{23A6FFA3-E097-4722-A8C0-EB0306AB29CD}" dt="2024-06-07T14:58:53.503" v="344" actId="47"/>
        <pc:sldMkLst>
          <pc:docMk/>
          <pc:sldMk cId="895530989" sldId="2006"/>
        </pc:sldMkLst>
      </pc:sldChg>
      <pc:sldChg chg="addSp delSp modSp mod chgLayout">
        <pc:chgData name="Yasmin | H2r Pesquisas" userId="f6f959eb-2d42-4548-b821-c324f817eee1" providerId="ADAL" clId="{23A6FFA3-E097-4722-A8C0-EB0306AB29CD}" dt="2024-06-07T14:48:34.572" v="165" actId="478"/>
        <pc:sldMkLst>
          <pc:docMk/>
          <pc:sldMk cId="3902736037" sldId="2007"/>
        </pc:sldMkLst>
        <pc:spChg chg="add mod ord">
          <ac:chgData name="Yasmin | H2r Pesquisas" userId="f6f959eb-2d42-4548-b821-c324f817eee1" providerId="ADAL" clId="{23A6FFA3-E097-4722-A8C0-EB0306AB29CD}" dt="2024-06-07T14:48:32.859" v="164"/>
          <ac:spMkLst>
            <pc:docMk/>
            <pc:sldMk cId="3902736037" sldId="2007"/>
            <ac:spMk id="3" creationId="{D82353C4-43CC-4ABC-BA70-4D3A864474A4}"/>
          </ac:spMkLst>
        </pc:spChg>
        <pc:spChg chg="del">
          <ac:chgData name="Yasmin | H2r Pesquisas" userId="f6f959eb-2d42-4548-b821-c324f817eee1" providerId="ADAL" clId="{23A6FFA3-E097-4722-A8C0-EB0306AB29CD}" dt="2024-06-07T14:48:34.572" v="165" actId="478"/>
          <ac:spMkLst>
            <pc:docMk/>
            <pc:sldMk cId="3902736037" sldId="2007"/>
            <ac:spMk id="4" creationId="{D3EC0572-13A0-AB65-5739-C0521D695E6A}"/>
          </ac:spMkLst>
        </pc:spChg>
        <pc:spChg chg="add del mod ord">
          <ac:chgData name="Yasmin | H2r Pesquisas" userId="f6f959eb-2d42-4548-b821-c324f817eee1" providerId="ADAL" clId="{23A6FFA3-E097-4722-A8C0-EB0306AB29CD}" dt="2024-06-07T14:48:28.596" v="163" actId="478"/>
          <ac:spMkLst>
            <pc:docMk/>
            <pc:sldMk cId="3902736037" sldId="2007"/>
            <ac:spMk id="5" creationId="{1602BCC2-3414-495F-B8C9-89CC9AC9E627}"/>
          </ac:spMkLst>
        </pc:spChg>
        <pc:graphicFrameChg chg="mod">
          <ac:chgData name="Yasmin | H2r Pesquisas" userId="f6f959eb-2d42-4548-b821-c324f817eee1" providerId="ADAL" clId="{23A6FFA3-E097-4722-A8C0-EB0306AB29CD}" dt="2024-06-07T14:48:17.930" v="159" actId="1076"/>
          <ac:graphicFrameMkLst>
            <pc:docMk/>
            <pc:sldMk cId="3902736037" sldId="2007"/>
            <ac:graphicFrameMk id="8" creationId="{8E942661-B36C-59FA-DF39-AF765DC3CEB4}"/>
          </ac:graphicFrameMkLst>
        </pc:graphicFrameChg>
      </pc:sldChg>
      <pc:sldChg chg="addSp delSp modSp mod chgLayout">
        <pc:chgData name="Yasmin | H2r Pesquisas" userId="f6f959eb-2d42-4548-b821-c324f817eee1" providerId="ADAL" clId="{23A6FFA3-E097-4722-A8C0-EB0306AB29CD}" dt="2024-06-07T14:43:51.137" v="90" actId="1076"/>
        <pc:sldMkLst>
          <pc:docMk/>
          <pc:sldMk cId="734303125" sldId="2008"/>
        </pc:sldMkLst>
        <pc:spChg chg="mod">
          <ac:chgData name="Yasmin | H2r Pesquisas" userId="f6f959eb-2d42-4548-b821-c324f817eee1" providerId="ADAL" clId="{23A6FFA3-E097-4722-A8C0-EB0306AB29CD}" dt="2024-06-07T14:43:24.903" v="84" actId="1076"/>
          <ac:spMkLst>
            <pc:docMk/>
            <pc:sldMk cId="734303125" sldId="2008"/>
            <ac:spMk id="3" creationId="{F7301EAC-9EA4-5D5D-50BD-38C1E9A969CD}"/>
          </ac:spMkLst>
        </pc:spChg>
        <pc:spChg chg="add mod ord">
          <ac:chgData name="Yasmin | H2r Pesquisas" userId="f6f959eb-2d42-4548-b821-c324f817eee1" providerId="ADAL" clId="{23A6FFA3-E097-4722-A8C0-EB0306AB29CD}" dt="2024-06-07T14:43:35.910" v="87"/>
          <ac:spMkLst>
            <pc:docMk/>
            <pc:sldMk cId="734303125" sldId="2008"/>
            <ac:spMk id="5" creationId="{76C5A4AE-5484-4F0E-9922-962AFE77D2DB}"/>
          </ac:spMkLst>
        </pc:spChg>
        <pc:spChg chg="del">
          <ac:chgData name="Yasmin | H2r Pesquisas" userId="f6f959eb-2d42-4548-b821-c324f817eee1" providerId="ADAL" clId="{23A6FFA3-E097-4722-A8C0-EB0306AB29CD}" dt="2024-06-07T14:43:37.730" v="88" actId="478"/>
          <ac:spMkLst>
            <pc:docMk/>
            <pc:sldMk cId="734303125" sldId="2008"/>
            <ac:spMk id="6" creationId="{C84EA421-AD61-C1AE-C64F-2C5C21C73373}"/>
          </ac:spMkLst>
        </pc:spChg>
        <pc:spChg chg="add del mod ord">
          <ac:chgData name="Yasmin | H2r Pesquisas" userId="f6f959eb-2d42-4548-b821-c324f817eee1" providerId="ADAL" clId="{23A6FFA3-E097-4722-A8C0-EB0306AB29CD}" dt="2024-06-07T14:43:15.410" v="82" actId="478"/>
          <ac:spMkLst>
            <pc:docMk/>
            <pc:sldMk cId="734303125" sldId="2008"/>
            <ac:spMk id="8" creationId="{CCDEF6AB-17C5-433A-8FC2-E9AC84764425}"/>
          </ac:spMkLst>
        </pc:spChg>
        <pc:spChg chg="mod">
          <ac:chgData name="Yasmin | H2r Pesquisas" userId="f6f959eb-2d42-4548-b821-c324f817eee1" providerId="ADAL" clId="{23A6FFA3-E097-4722-A8C0-EB0306AB29CD}" dt="2024-06-07T14:43:51.137" v="90" actId="1076"/>
          <ac:spMkLst>
            <pc:docMk/>
            <pc:sldMk cId="734303125" sldId="2008"/>
            <ac:spMk id="9" creationId="{5429A526-750C-C9E6-1F8F-D4F7C2CC54E6}"/>
          </ac:spMkLst>
        </pc:spChg>
        <pc:graphicFrameChg chg="mod">
          <ac:chgData name="Yasmin | H2r Pesquisas" userId="f6f959eb-2d42-4548-b821-c324f817eee1" providerId="ADAL" clId="{23A6FFA3-E097-4722-A8C0-EB0306AB29CD}" dt="2024-06-07T14:43:47.632" v="89" actId="1076"/>
          <ac:graphicFrameMkLst>
            <pc:docMk/>
            <pc:sldMk cId="734303125" sldId="2008"/>
            <ac:graphicFrameMk id="4" creationId="{CE8EA28B-C3DF-6E29-0091-2349D76AB231}"/>
          </ac:graphicFrameMkLst>
        </pc:graphicFrameChg>
        <pc:graphicFrameChg chg="mod">
          <ac:chgData name="Yasmin | H2r Pesquisas" userId="f6f959eb-2d42-4548-b821-c324f817eee1" providerId="ADAL" clId="{23A6FFA3-E097-4722-A8C0-EB0306AB29CD}" dt="2024-06-07T14:43:47.632" v="89" actId="1076"/>
          <ac:graphicFrameMkLst>
            <pc:docMk/>
            <pc:sldMk cId="734303125" sldId="2008"/>
            <ac:graphicFrameMk id="7" creationId="{54547A77-999B-886B-AB44-37D35A924CC4}"/>
          </ac:graphicFrameMkLst>
        </pc:graphicFrameChg>
      </pc:sldChg>
      <pc:sldChg chg="addSp delSp modSp mod chgLayout">
        <pc:chgData name="Yasmin | H2r Pesquisas" userId="f6f959eb-2d42-4548-b821-c324f817eee1" providerId="ADAL" clId="{23A6FFA3-E097-4722-A8C0-EB0306AB29CD}" dt="2024-06-07T14:46:24.003" v="128" actId="14100"/>
        <pc:sldMkLst>
          <pc:docMk/>
          <pc:sldMk cId="2753565274" sldId="2009"/>
        </pc:sldMkLst>
        <pc:spChg chg="mod">
          <ac:chgData name="Yasmin | H2r Pesquisas" userId="f6f959eb-2d42-4548-b821-c324f817eee1" providerId="ADAL" clId="{23A6FFA3-E097-4722-A8C0-EB0306AB29CD}" dt="2024-06-07T14:46:24.003" v="128" actId="14100"/>
          <ac:spMkLst>
            <pc:docMk/>
            <pc:sldMk cId="2753565274" sldId="2009"/>
            <ac:spMk id="2" creationId="{C132D9B0-2269-273D-0465-A6BAE8FF7C88}"/>
          </ac:spMkLst>
        </pc:spChg>
        <pc:spChg chg="mod">
          <ac:chgData name="Yasmin | H2r Pesquisas" userId="f6f959eb-2d42-4548-b821-c324f817eee1" providerId="ADAL" clId="{23A6FFA3-E097-4722-A8C0-EB0306AB29CD}" dt="2024-06-07T14:46:19.578" v="126" actId="14100"/>
          <ac:spMkLst>
            <pc:docMk/>
            <pc:sldMk cId="2753565274" sldId="2009"/>
            <ac:spMk id="3" creationId="{25AB95D8-B0EA-FD30-DDDC-9D8A7C54BADA}"/>
          </ac:spMkLst>
        </pc:spChg>
        <pc:spChg chg="del">
          <ac:chgData name="Yasmin | H2r Pesquisas" userId="f6f959eb-2d42-4548-b821-c324f817eee1" providerId="ADAL" clId="{23A6FFA3-E097-4722-A8C0-EB0306AB29CD}" dt="2024-06-07T14:44:54.614" v="109" actId="478"/>
          <ac:spMkLst>
            <pc:docMk/>
            <pc:sldMk cId="2753565274" sldId="2009"/>
            <ac:spMk id="4" creationId="{D3EC0572-13A0-AB65-5739-C0521D695E6A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8" creationId="{03D97D3A-8C12-9613-2FDA-CD91ACF50A9B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9" creationId="{AE189F33-E661-EC7A-86D5-B315636AB8D0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10" creationId="{686664D5-23EA-FFE1-D6F3-E0468CCE5744}"/>
          </ac:spMkLst>
        </pc:spChg>
        <pc:spChg chg="add mod ord">
          <ac:chgData name="Yasmin | H2r Pesquisas" userId="f6f959eb-2d42-4548-b821-c324f817eee1" providerId="ADAL" clId="{23A6FFA3-E097-4722-A8C0-EB0306AB29CD}" dt="2024-06-07T14:44:56.908" v="111" actId="20577"/>
          <ac:spMkLst>
            <pc:docMk/>
            <pc:sldMk cId="2753565274" sldId="2009"/>
            <ac:spMk id="11" creationId="{3475D085-0623-401C-AB6C-80A88F15E36B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13" creationId="{2241AEF3-AC4D-0AA5-4615-024DA42B8568}"/>
          </ac:spMkLst>
        </pc:spChg>
        <pc:spChg chg="add del mod ord">
          <ac:chgData name="Yasmin | H2r Pesquisas" userId="f6f959eb-2d42-4548-b821-c324f817eee1" providerId="ADAL" clId="{23A6FFA3-E097-4722-A8C0-EB0306AB29CD}" dt="2024-06-07T14:44:42.061" v="103" actId="478"/>
          <ac:spMkLst>
            <pc:docMk/>
            <pc:sldMk cId="2753565274" sldId="2009"/>
            <ac:spMk id="15" creationId="{0F6C4159-BC42-4C36-BF61-9E10C80990CE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16" creationId="{2B7E9212-5679-7EC4-80AA-EAC232D62895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20" creationId="{D3CD76E8-7180-E78A-1E29-3B8E736DA183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22" creationId="{81946490-BB94-19A7-1DEB-F4F87F8625A0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24" creationId="{674A2FB9-011D-E65D-AA37-88A3DC5D3A5D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26" creationId="{A7C6E61E-B095-3B23-76A5-9A1533059EC4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33" creationId="{2D30A6D5-0AAA-AAA4-6666-E988394434FF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43" creationId="{21509E0B-5C1D-20B5-6F51-EC570443B7D9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44" creationId="{0D3F8396-BEA0-A1BC-9529-A64FD9462DAC}"/>
          </ac:spMkLst>
        </pc:spChg>
        <pc:spChg chg="mod">
          <ac:chgData name="Yasmin | H2r Pesquisas" userId="f6f959eb-2d42-4548-b821-c324f817eee1" providerId="ADAL" clId="{23A6FFA3-E097-4722-A8C0-EB0306AB29CD}" dt="2024-06-07T14:45:55.420" v="123" actId="1036"/>
          <ac:spMkLst>
            <pc:docMk/>
            <pc:sldMk cId="2753565274" sldId="2009"/>
            <ac:spMk id="45" creationId="{3386C18F-B3DD-1C39-E328-6338732BB9CA}"/>
          </ac:spMkLst>
        </pc:spChg>
        <pc:picChg chg="mod">
          <ac:chgData name="Yasmin | H2r Pesquisas" userId="f6f959eb-2d42-4548-b821-c324f817eee1" providerId="ADAL" clId="{23A6FFA3-E097-4722-A8C0-EB0306AB29CD}" dt="2024-06-07T14:45:55.420" v="123" actId="1036"/>
          <ac:picMkLst>
            <pc:docMk/>
            <pc:sldMk cId="2753565274" sldId="2009"/>
            <ac:picMk id="5" creationId="{26D51410-E51C-2708-159C-A67D98A05B51}"/>
          </ac:picMkLst>
        </pc:picChg>
        <pc:picChg chg="mod">
          <ac:chgData name="Yasmin | H2r Pesquisas" userId="f6f959eb-2d42-4548-b821-c324f817eee1" providerId="ADAL" clId="{23A6FFA3-E097-4722-A8C0-EB0306AB29CD}" dt="2024-06-07T14:45:55.420" v="123" actId="1036"/>
          <ac:picMkLst>
            <pc:docMk/>
            <pc:sldMk cId="2753565274" sldId="2009"/>
            <ac:picMk id="6" creationId="{BC7CA152-4B36-D785-94B4-B7A8C51DF33D}"/>
          </ac:picMkLst>
        </pc:picChg>
        <pc:picChg chg="mod">
          <ac:chgData name="Yasmin | H2r Pesquisas" userId="f6f959eb-2d42-4548-b821-c324f817eee1" providerId="ADAL" clId="{23A6FFA3-E097-4722-A8C0-EB0306AB29CD}" dt="2024-06-07T14:45:55.420" v="123" actId="1036"/>
          <ac:picMkLst>
            <pc:docMk/>
            <pc:sldMk cId="2753565274" sldId="2009"/>
            <ac:picMk id="7" creationId="{13628C2A-1108-D660-F6AC-0645667FC269}"/>
          </ac:picMkLst>
        </pc:picChg>
        <pc:picChg chg="mod">
          <ac:chgData name="Yasmin | H2r Pesquisas" userId="f6f959eb-2d42-4548-b821-c324f817eee1" providerId="ADAL" clId="{23A6FFA3-E097-4722-A8C0-EB0306AB29CD}" dt="2024-06-07T14:45:55.420" v="123" actId="1036"/>
          <ac:picMkLst>
            <pc:docMk/>
            <pc:sldMk cId="2753565274" sldId="2009"/>
            <ac:picMk id="32" creationId="{C20033EF-68FB-2954-4844-555D1B0BC360}"/>
          </ac:picMkLst>
        </pc:picChg>
        <pc:picChg chg="mod">
          <ac:chgData name="Yasmin | H2r Pesquisas" userId="f6f959eb-2d42-4548-b821-c324f817eee1" providerId="ADAL" clId="{23A6FFA3-E097-4722-A8C0-EB0306AB29CD}" dt="2024-06-07T14:45:55.420" v="123" actId="1036"/>
          <ac:picMkLst>
            <pc:docMk/>
            <pc:sldMk cId="2753565274" sldId="2009"/>
            <ac:picMk id="34" creationId="{A46ECDF4-43A3-77FD-FB21-57F6FD573D6D}"/>
          </ac:picMkLst>
        </pc:picChg>
        <pc:picChg chg="mod">
          <ac:chgData name="Yasmin | H2r Pesquisas" userId="f6f959eb-2d42-4548-b821-c324f817eee1" providerId="ADAL" clId="{23A6FFA3-E097-4722-A8C0-EB0306AB29CD}" dt="2024-06-07T14:45:55.420" v="123" actId="1036"/>
          <ac:picMkLst>
            <pc:docMk/>
            <pc:sldMk cId="2753565274" sldId="2009"/>
            <ac:picMk id="35" creationId="{8DE90AD0-31AB-A504-A4B1-C175B2ED3BC1}"/>
          </ac:picMkLst>
        </pc:picChg>
      </pc:sldChg>
      <pc:sldChg chg="addSp delSp modSp mod chgLayout">
        <pc:chgData name="Yasmin | H2r Pesquisas" userId="f6f959eb-2d42-4548-b821-c324f817eee1" providerId="ADAL" clId="{23A6FFA3-E097-4722-A8C0-EB0306AB29CD}" dt="2024-06-07T14:47:54.189" v="158" actId="1076"/>
        <pc:sldMkLst>
          <pc:docMk/>
          <pc:sldMk cId="3993057810" sldId="2010"/>
        </pc:sldMkLst>
        <pc:spChg chg="del mod">
          <ac:chgData name="Yasmin | H2r Pesquisas" userId="f6f959eb-2d42-4548-b821-c324f817eee1" providerId="ADAL" clId="{23A6FFA3-E097-4722-A8C0-EB0306AB29CD}" dt="2024-06-07T14:46:54.687" v="136" actId="478"/>
          <ac:spMkLst>
            <pc:docMk/>
            <pc:sldMk cId="3993057810" sldId="2010"/>
            <ac:spMk id="2" creationId="{C132D9B0-2269-273D-0465-A6BAE8FF7C88}"/>
          </ac:spMkLst>
        </pc:spChg>
        <pc:spChg chg="del mod">
          <ac:chgData name="Yasmin | H2r Pesquisas" userId="f6f959eb-2d42-4548-b821-c324f817eee1" providerId="ADAL" clId="{23A6FFA3-E097-4722-A8C0-EB0306AB29CD}" dt="2024-06-07T14:46:54.687" v="136" actId="478"/>
          <ac:spMkLst>
            <pc:docMk/>
            <pc:sldMk cId="3993057810" sldId="2010"/>
            <ac:spMk id="3" creationId="{25AB95D8-B0EA-FD30-DDDC-9D8A7C54BADA}"/>
          </ac:spMkLst>
        </pc:spChg>
        <pc:spChg chg="del">
          <ac:chgData name="Yasmin | H2r Pesquisas" userId="f6f959eb-2d42-4548-b821-c324f817eee1" providerId="ADAL" clId="{23A6FFA3-E097-4722-A8C0-EB0306AB29CD}" dt="2024-06-07T14:47:42.470" v="156" actId="478"/>
          <ac:spMkLst>
            <pc:docMk/>
            <pc:sldMk cId="3993057810" sldId="2010"/>
            <ac:spMk id="4" creationId="{D3EC0572-13A0-AB65-5739-C0521D695E6A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8" creationId="{03D97D3A-8C12-9613-2FDA-CD91ACF50A9B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9" creationId="{AE189F33-E661-EC7A-86D5-B315636AB8D0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10" creationId="{686664D5-23EA-FFE1-D6F3-E0468CCE5744}"/>
          </ac:spMkLst>
        </pc:spChg>
        <pc:spChg chg="add mod ord">
          <ac:chgData name="Yasmin | H2r Pesquisas" userId="f6f959eb-2d42-4548-b821-c324f817eee1" providerId="ADAL" clId="{23A6FFA3-E097-4722-A8C0-EB0306AB29CD}" dt="2024-06-07T14:47:47.808" v="157"/>
          <ac:spMkLst>
            <pc:docMk/>
            <pc:sldMk cId="3993057810" sldId="2010"/>
            <ac:spMk id="11" creationId="{CC10C803-C1F1-4769-8273-15AB03E0A73A}"/>
          </ac:spMkLst>
        </pc:spChg>
        <pc:spChg chg="add del mod ord">
          <ac:chgData name="Yasmin | H2r Pesquisas" userId="f6f959eb-2d42-4548-b821-c324f817eee1" providerId="ADAL" clId="{23A6FFA3-E097-4722-A8C0-EB0306AB29CD}" dt="2024-06-07T14:45:40.211" v="118" actId="478"/>
          <ac:spMkLst>
            <pc:docMk/>
            <pc:sldMk cId="3993057810" sldId="2010"/>
            <ac:spMk id="12" creationId="{9C872710-4F34-4535-8D2D-F102DCDB4F3E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14" creationId="{0AEB6928-BF46-B4C3-2391-3F1F81D06F1D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21" creationId="{407F7323-0348-423C-3A5B-9A9F519FA6C3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23" creationId="{3702DDBA-5292-D827-5E57-9972EE3758C1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24" creationId="{C2C4F00F-00D2-4352-7FFA-2F1BCAA971EF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25" creationId="{35A90C19-B49E-564A-524D-E2BB05868F4D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26" creationId="{45CD4E7D-21FB-8AF7-1C08-3CA9CDE06829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27" creationId="{CA79FF37-9D59-523C-0746-93C4441A0B8E}"/>
          </ac:spMkLst>
        </pc:spChg>
        <pc:spChg chg="mod">
          <ac:chgData name="Yasmin | H2r Pesquisas" userId="f6f959eb-2d42-4548-b821-c324f817eee1" providerId="ADAL" clId="{23A6FFA3-E097-4722-A8C0-EB0306AB29CD}" dt="2024-06-07T14:47:54.189" v="158" actId="1076"/>
          <ac:spMkLst>
            <pc:docMk/>
            <pc:sldMk cId="3993057810" sldId="2010"/>
            <ac:spMk id="28" creationId="{22BF0558-9107-6079-CF65-6E7BE20D604E}"/>
          </ac:spMkLst>
        </pc:spChg>
        <pc:spChg chg="mod">
          <ac:chgData name="Yasmin | H2r Pesquisas" userId="f6f959eb-2d42-4548-b821-c324f817eee1" providerId="ADAL" clId="{23A6FFA3-E097-4722-A8C0-EB0306AB29CD}" dt="2024-06-07T14:47:54.189" v="158" actId="1076"/>
          <ac:spMkLst>
            <pc:docMk/>
            <pc:sldMk cId="3993057810" sldId="2010"/>
            <ac:spMk id="29" creationId="{FEDE78DA-1452-ED4E-881A-7CC1EC7C1FEE}"/>
          </ac:spMkLst>
        </pc:spChg>
        <pc:spChg chg="add mod">
          <ac:chgData name="Yasmin | H2r Pesquisas" userId="f6f959eb-2d42-4548-b821-c324f817eee1" providerId="ADAL" clId="{23A6FFA3-E097-4722-A8C0-EB0306AB29CD}" dt="2024-06-07T14:45:58.159" v="124"/>
          <ac:spMkLst>
            <pc:docMk/>
            <pc:sldMk cId="3993057810" sldId="2010"/>
            <ac:spMk id="30" creationId="{A2D94648-4D6D-41BD-A4E2-BF9784ADD498}"/>
          </ac:spMkLst>
        </pc:spChg>
        <pc:spChg chg="add mod">
          <ac:chgData name="Yasmin | H2r Pesquisas" userId="f6f959eb-2d42-4548-b821-c324f817eee1" providerId="ADAL" clId="{23A6FFA3-E097-4722-A8C0-EB0306AB29CD}" dt="2024-06-07T14:45:58.159" v="124"/>
          <ac:spMkLst>
            <pc:docMk/>
            <pc:sldMk cId="3993057810" sldId="2010"/>
            <ac:spMk id="31" creationId="{21DE8FA1-469A-4C27-8A20-5EFD7FA7B8D7}"/>
          </ac:spMkLst>
        </pc:spChg>
        <pc:spChg chg="add mod">
          <ac:chgData name="Yasmin | H2r Pesquisas" userId="f6f959eb-2d42-4548-b821-c324f817eee1" providerId="ADAL" clId="{23A6FFA3-E097-4722-A8C0-EB0306AB29CD}" dt="2024-06-07T14:45:58.159" v="124"/>
          <ac:spMkLst>
            <pc:docMk/>
            <pc:sldMk cId="3993057810" sldId="2010"/>
            <ac:spMk id="33" creationId="{E5EE41B4-D313-4412-BDAA-53EACB28C751}"/>
          </ac:spMkLst>
        </pc:spChg>
        <pc:spChg chg="add mod">
          <ac:chgData name="Yasmin | H2r Pesquisas" userId="f6f959eb-2d42-4548-b821-c324f817eee1" providerId="ADAL" clId="{23A6FFA3-E097-4722-A8C0-EB0306AB29CD}" dt="2024-06-07T14:45:58.159" v="124"/>
          <ac:spMkLst>
            <pc:docMk/>
            <pc:sldMk cId="3993057810" sldId="2010"/>
            <ac:spMk id="36" creationId="{EF94AAA0-8DF1-47D9-829D-05BAEE93471B}"/>
          </ac:spMkLst>
        </pc:spChg>
        <pc:spChg chg="add mod">
          <ac:chgData name="Yasmin | H2r Pesquisas" userId="f6f959eb-2d42-4548-b821-c324f817eee1" providerId="ADAL" clId="{23A6FFA3-E097-4722-A8C0-EB0306AB29CD}" dt="2024-06-07T14:45:58.159" v="124"/>
          <ac:spMkLst>
            <pc:docMk/>
            <pc:sldMk cId="3993057810" sldId="2010"/>
            <ac:spMk id="37" creationId="{EED9D4E5-2194-4A22-80BC-8B4D2D7FA02F}"/>
          </ac:spMkLst>
        </pc:spChg>
        <pc:spChg chg="add mod">
          <ac:chgData name="Yasmin | H2r Pesquisas" userId="f6f959eb-2d42-4548-b821-c324f817eee1" providerId="ADAL" clId="{23A6FFA3-E097-4722-A8C0-EB0306AB29CD}" dt="2024-06-07T14:45:58.159" v="124"/>
          <ac:spMkLst>
            <pc:docMk/>
            <pc:sldMk cId="3993057810" sldId="2010"/>
            <ac:spMk id="38" creationId="{E7EDCACA-CCC9-4584-AB5D-0B575DEAD32C}"/>
          </ac:spMkLst>
        </pc:spChg>
        <pc:spChg chg="add mod">
          <ac:chgData name="Yasmin | H2r Pesquisas" userId="f6f959eb-2d42-4548-b821-c324f817eee1" providerId="ADAL" clId="{23A6FFA3-E097-4722-A8C0-EB0306AB29CD}" dt="2024-06-07T14:45:58.159" v="124"/>
          <ac:spMkLst>
            <pc:docMk/>
            <pc:sldMk cId="3993057810" sldId="2010"/>
            <ac:spMk id="40" creationId="{6FD4C6B8-09DA-4289-9B9A-8F2EF967D1D5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43" creationId="{21509E0B-5C1D-20B5-6F51-EC570443B7D9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44" creationId="{0D3F8396-BEA0-A1BC-9529-A64FD9462DAC}"/>
          </ac:spMkLst>
        </pc:spChg>
        <pc:spChg chg="del mod">
          <ac:chgData name="Yasmin | H2r Pesquisas" userId="f6f959eb-2d42-4548-b821-c324f817eee1" providerId="ADAL" clId="{23A6FFA3-E097-4722-A8C0-EB0306AB29CD}" dt="2024-06-07T14:47:37.572" v="155" actId="478"/>
          <ac:spMkLst>
            <pc:docMk/>
            <pc:sldMk cId="3993057810" sldId="2010"/>
            <ac:spMk id="45" creationId="{3386C18F-B3DD-1C39-E328-6338732BB9CA}"/>
          </ac:spMkLst>
        </pc:spChg>
        <pc:spChg chg="add mod">
          <ac:chgData name="Yasmin | H2r Pesquisas" userId="f6f959eb-2d42-4548-b821-c324f817eee1" providerId="ADAL" clId="{23A6FFA3-E097-4722-A8C0-EB0306AB29CD}" dt="2024-06-07T14:47:26.874" v="154" actId="14100"/>
          <ac:spMkLst>
            <pc:docMk/>
            <pc:sldMk cId="3993057810" sldId="2010"/>
            <ac:spMk id="46" creationId="{73714875-58E5-44BC-BFA1-98A69DCE8A86}"/>
          </ac:spMkLst>
        </pc:spChg>
        <pc:spChg chg="add mod">
          <ac:chgData name="Yasmin | H2r Pesquisas" userId="f6f959eb-2d42-4548-b821-c324f817eee1" providerId="ADAL" clId="{23A6FFA3-E097-4722-A8C0-EB0306AB29CD}" dt="2024-06-07T14:47:26.874" v="154" actId="14100"/>
          <ac:spMkLst>
            <pc:docMk/>
            <pc:sldMk cId="3993057810" sldId="2010"/>
            <ac:spMk id="47" creationId="{C5177101-D112-4D64-B859-6702F5E648F7}"/>
          </ac:spMkLst>
        </pc:spChg>
        <pc:spChg chg="add mod">
          <ac:chgData name="Yasmin | H2r Pesquisas" userId="f6f959eb-2d42-4548-b821-c324f817eee1" providerId="ADAL" clId="{23A6FFA3-E097-4722-A8C0-EB0306AB29CD}" dt="2024-06-07T14:47:26.874" v="154" actId="14100"/>
          <ac:spMkLst>
            <pc:docMk/>
            <pc:sldMk cId="3993057810" sldId="2010"/>
            <ac:spMk id="48" creationId="{85CF81EF-DBF7-435D-BE5F-088A432D3822}"/>
          </ac:spMkLst>
        </pc:spChg>
        <pc:spChg chg="add mod">
          <ac:chgData name="Yasmin | H2r Pesquisas" userId="f6f959eb-2d42-4548-b821-c324f817eee1" providerId="ADAL" clId="{23A6FFA3-E097-4722-A8C0-EB0306AB29CD}" dt="2024-06-07T14:47:26.874" v="154" actId="14100"/>
          <ac:spMkLst>
            <pc:docMk/>
            <pc:sldMk cId="3993057810" sldId="2010"/>
            <ac:spMk id="52" creationId="{650AF11B-AB2D-47CD-A37D-EB468F2E1EA1}"/>
          </ac:spMkLst>
        </pc:spChg>
        <pc:spChg chg="add mod">
          <ac:chgData name="Yasmin | H2r Pesquisas" userId="f6f959eb-2d42-4548-b821-c324f817eee1" providerId="ADAL" clId="{23A6FFA3-E097-4722-A8C0-EB0306AB29CD}" dt="2024-06-07T14:47:26.874" v="154" actId="14100"/>
          <ac:spMkLst>
            <pc:docMk/>
            <pc:sldMk cId="3993057810" sldId="2010"/>
            <ac:spMk id="53" creationId="{E07795AB-5F80-4683-A296-D79A05157886}"/>
          </ac:spMkLst>
        </pc:spChg>
        <pc:spChg chg="add mod">
          <ac:chgData name="Yasmin | H2r Pesquisas" userId="f6f959eb-2d42-4548-b821-c324f817eee1" providerId="ADAL" clId="{23A6FFA3-E097-4722-A8C0-EB0306AB29CD}" dt="2024-06-07T14:47:26.874" v="154" actId="14100"/>
          <ac:spMkLst>
            <pc:docMk/>
            <pc:sldMk cId="3993057810" sldId="2010"/>
            <ac:spMk id="54" creationId="{B6AD6BE7-FA5F-4E2B-8608-94C728167544}"/>
          </ac:spMkLst>
        </pc:spChg>
        <pc:spChg chg="add mod">
          <ac:chgData name="Yasmin | H2r Pesquisas" userId="f6f959eb-2d42-4548-b821-c324f817eee1" providerId="ADAL" clId="{23A6FFA3-E097-4722-A8C0-EB0306AB29CD}" dt="2024-06-07T14:46:51.706" v="135" actId="20577"/>
          <ac:spMkLst>
            <pc:docMk/>
            <pc:sldMk cId="3993057810" sldId="2010"/>
            <ac:spMk id="55" creationId="{80C0EA2D-F631-430A-9D7C-F17532ABE0CB}"/>
          </ac:spMkLst>
        </pc:spChg>
        <pc:spChg chg="add mod">
          <ac:chgData name="Yasmin | H2r Pesquisas" userId="f6f959eb-2d42-4548-b821-c324f817eee1" providerId="ADAL" clId="{23A6FFA3-E097-4722-A8C0-EB0306AB29CD}" dt="2024-06-07T14:46:38.860" v="132" actId="20577"/>
          <ac:spMkLst>
            <pc:docMk/>
            <pc:sldMk cId="3993057810" sldId="2010"/>
            <ac:spMk id="56" creationId="{4D3922B5-6777-4D73-9339-96DD5D8103CC}"/>
          </ac:spMkLst>
        </pc:spChg>
        <pc:picChg chg="del mod">
          <ac:chgData name="Yasmin | H2r Pesquisas" userId="f6f959eb-2d42-4548-b821-c324f817eee1" providerId="ADAL" clId="{23A6FFA3-E097-4722-A8C0-EB0306AB29CD}" dt="2024-06-07T14:47:37.572" v="155" actId="478"/>
          <ac:picMkLst>
            <pc:docMk/>
            <pc:sldMk cId="3993057810" sldId="2010"/>
            <ac:picMk id="5" creationId="{26D51410-E51C-2708-159C-A67D98A05B51}"/>
          </ac:picMkLst>
        </pc:picChg>
        <pc:picChg chg="del mod">
          <ac:chgData name="Yasmin | H2r Pesquisas" userId="f6f959eb-2d42-4548-b821-c324f817eee1" providerId="ADAL" clId="{23A6FFA3-E097-4722-A8C0-EB0306AB29CD}" dt="2024-06-07T14:47:37.572" v="155" actId="478"/>
          <ac:picMkLst>
            <pc:docMk/>
            <pc:sldMk cId="3993057810" sldId="2010"/>
            <ac:picMk id="6" creationId="{BC7CA152-4B36-D785-94B4-B7A8C51DF33D}"/>
          </ac:picMkLst>
        </pc:picChg>
        <pc:picChg chg="del mod">
          <ac:chgData name="Yasmin | H2r Pesquisas" userId="f6f959eb-2d42-4548-b821-c324f817eee1" providerId="ADAL" clId="{23A6FFA3-E097-4722-A8C0-EB0306AB29CD}" dt="2024-06-07T14:47:37.572" v="155" actId="478"/>
          <ac:picMkLst>
            <pc:docMk/>
            <pc:sldMk cId="3993057810" sldId="2010"/>
            <ac:picMk id="7" creationId="{13628C2A-1108-D660-F6AC-0645667FC269}"/>
          </ac:picMkLst>
        </pc:picChg>
        <pc:picChg chg="del mod">
          <ac:chgData name="Yasmin | H2r Pesquisas" userId="f6f959eb-2d42-4548-b821-c324f817eee1" providerId="ADAL" clId="{23A6FFA3-E097-4722-A8C0-EB0306AB29CD}" dt="2024-06-07T14:47:37.572" v="155" actId="478"/>
          <ac:picMkLst>
            <pc:docMk/>
            <pc:sldMk cId="3993057810" sldId="2010"/>
            <ac:picMk id="32" creationId="{C20033EF-68FB-2954-4844-555D1B0BC360}"/>
          </ac:picMkLst>
        </pc:picChg>
        <pc:picChg chg="del mod">
          <ac:chgData name="Yasmin | H2r Pesquisas" userId="f6f959eb-2d42-4548-b821-c324f817eee1" providerId="ADAL" clId="{23A6FFA3-E097-4722-A8C0-EB0306AB29CD}" dt="2024-06-07T14:47:37.572" v="155" actId="478"/>
          <ac:picMkLst>
            <pc:docMk/>
            <pc:sldMk cId="3993057810" sldId="2010"/>
            <ac:picMk id="34" creationId="{A46ECDF4-43A3-77FD-FB21-57F6FD573D6D}"/>
          </ac:picMkLst>
        </pc:picChg>
        <pc:picChg chg="del mod">
          <ac:chgData name="Yasmin | H2r Pesquisas" userId="f6f959eb-2d42-4548-b821-c324f817eee1" providerId="ADAL" clId="{23A6FFA3-E097-4722-A8C0-EB0306AB29CD}" dt="2024-06-07T14:47:37.572" v="155" actId="478"/>
          <ac:picMkLst>
            <pc:docMk/>
            <pc:sldMk cId="3993057810" sldId="2010"/>
            <ac:picMk id="35" creationId="{8DE90AD0-31AB-A504-A4B1-C175B2ED3BC1}"/>
          </ac:picMkLst>
        </pc:picChg>
        <pc:picChg chg="add mod">
          <ac:chgData name="Yasmin | H2r Pesquisas" userId="f6f959eb-2d42-4548-b821-c324f817eee1" providerId="ADAL" clId="{23A6FFA3-E097-4722-A8C0-EB0306AB29CD}" dt="2024-06-07T14:45:58.159" v="124"/>
          <ac:picMkLst>
            <pc:docMk/>
            <pc:sldMk cId="3993057810" sldId="2010"/>
            <ac:picMk id="39" creationId="{6CE02C98-4100-4412-8E89-EB87F51CE1B5}"/>
          </ac:picMkLst>
        </pc:picChg>
        <pc:picChg chg="add mod">
          <ac:chgData name="Yasmin | H2r Pesquisas" userId="f6f959eb-2d42-4548-b821-c324f817eee1" providerId="ADAL" clId="{23A6FFA3-E097-4722-A8C0-EB0306AB29CD}" dt="2024-06-07T14:45:58.159" v="124"/>
          <ac:picMkLst>
            <pc:docMk/>
            <pc:sldMk cId="3993057810" sldId="2010"/>
            <ac:picMk id="41" creationId="{C6927613-6D2F-486F-A447-CA4DF4E34A2A}"/>
          </ac:picMkLst>
        </pc:picChg>
        <pc:picChg chg="add mod">
          <ac:chgData name="Yasmin | H2r Pesquisas" userId="f6f959eb-2d42-4548-b821-c324f817eee1" providerId="ADAL" clId="{23A6FFA3-E097-4722-A8C0-EB0306AB29CD}" dt="2024-06-07T14:45:58.159" v="124"/>
          <ac:picMkLst>
            <pc:docMk/>
            <pc:sldMk cId="3993057810" sldId="2010"/>
            <ac:picMk id="42" creationId="{1CEE936C-70DA-4C95-9602-4DF8C7C2252F}"/>
          </ac:picMkLst>
        </pc:picChg>
        <pc:picChg chg="add mod">
          <ac:chgData name="Yasmin | H2r Pesquisas" userId="f6f959eb-2d42-4548-b821-c324f817eee1" providerId="ADAL" clId="{23A6FFA3-E097-4722-A8C0-EB0306AB29CD}" dt="2024-06-07T14:45:58.159" v="124"/>
          <ac:picMkLst>
            <pc:docMk/>
            <pc:sldMk cId="3993057810" sldId="2010"/>
            <ac:picMk id="49" creationId="{A68F9BEC-95B9-4F21-96F0-E4DA44DD0E9E}"/>
          </ac:picMkLst>
        </pc:picChg>
        <pc:picChg chg="add mod">
          <ac:chgData name="Yasmin | H2r Pesquisas" userId="f6f959eb-2d42-4548-b821-c324f817eee1" providerId="ADAL" clId="{23A6FFA3-E097-4722-A8C0-EB0306AB29CD}" dt="2024-06-07T14:45:58.159" v="124"/>
          <ac:picMkLst>
            <pc:docMk/>
            <pc:sldMk cId="3993057810" sldId="2010"/>
            <ac:picMk id="50" creationId="{614FC615-4F08-4851-AA24-3C44714368AD}"/>
          </ac:picMkLst>
        </pc:picChg>
        <pc:picChg chg="add mod">
          <ac:chgData name="Yasmin | H2r Pesquisas" userId="f6f959eb-2d42-4548-b821-c324f817eee1" providerId="ADAL" clId="{23A6FFA3-E097-4722-A8C0-EB0306AB29CD}" dt="2024-06-07T14:45:58.159" v="124"/>
          <ac:picMkLst>
            <pc:docMk/>
            <pc:sldMk cId="3993057810" sldId="2010"/>
            <ac:picMk id="51" creationId="{0572E45F-B1C2-448F-A727-1F3520506DB6}"/>
          </ac:picMkLst>
        </pc:picChg>
      </pc:sldChg>
      <pc:sldChg chg="modSp new mod">
        <pc:chgData name="Yasmin | H2r Pesquisas" userId="f6f959eb-2d42-4548-b821-c324f817eee1" providerId="ADAL" clId="{23A6FFA3-E097-4722-A8C0-EB0306AB29CD}" dt="2024-06-07T14:58:30.126" v="337" actId="20577"/>
        <pc:sldMkLst>
          <pc:docMk/>
          <pc:sldMk cId="2352163011" sldId="2011"/>
        </pc:sldMkLst>
        <pc:spChg chg="mod">
          <ac:chgData name="Yasmin | H2r Pesquisas" userId="f6f959eb-2d42-4548-b821-c324f817eee1" providerId="ADAL" clId="{23A6FFA3-E097-4722-A8C0-EB0306AB29CD}" dt="2024-06-07T14:58:20.254" v="335" actId="20577"/>
          <ac:spMkLst>
            <pc:docMk/>
            <pc:sldMk cId="2352163011" sldId="2011"/>
            <ac:spMk id="2" creationId="{681847A1-57CD-4570-A97A-72385F073268}"/>
          </ac:spMkLst>
        </pc:spChg>
        <pc:spChg chg="mod">
          <ac:chgData name="Yasmin | H2r Pesquisas" userId="f6f959eb-2d42-4548-b821-c324f817eee1" providerId="ADAL" clId="{23A6FFA3-E097-4722-A8C0-EB0306AB29CD}" dt="2024-06-07T14:58:30.126" v="337" actId="20577"/>
          <ac:spMkLst>
            <pc:docMk/>
            <pc:sldMk cId="2352163011" sldId="2011"/>
            <ac:spMk id="3" creationId="{91ACBA3A-09B2-4499-8D30-2BD0016D1973}"/>
          </ac:spMkLst>
        </pc:spChg>
      </pc:sldChg>
      <pc:sldChg chg="new del">
        <pc:chgData name="Yasmin | H2r Pesquisas" userId="f6f959eb-2d42-4548-b821-c324f817eee1" providerId="ADAL" clId="{23A6FFA3-E097-4722-A8C0-EB0306AB29CD}" dt="2024-06-07T14:50:07.259" v="181" actId="680"/>
        <pc:sldMkLst>
          <pc:docMk/>
          <pc:sldMk cId="2720656055" sldId="2011"/>
        </pc:sldMkLst>
      </pc:sldChg>
      <pc:sldChg chg="modSp new mod">
        <pc:chgData name="Yasmin | H2r Pesquisas" userId="f6f959eb-2d42-4548-b821-c324f817eee1" providerId="ADAL" clId="{23A6FFA3-E097-4722-A8C0-EB0306AB29CD}" dt="2024-06-07T14:59:55.954" v="357" actId="14100"/>
        <pc:sldMkLst>
          <pc:docMk/>
          <pc:sldMk cId="3734658731" sldId="2012"/>
        </pc:sldMkLst>
        <pc:spChg chg="mod">
          <ac:chgData name="Yasmin | H2r Pesquisas" userId="f6f959eb-2d42-4548-b821-c324f817eee1" providerId="ADAL" clId="{23A6FFA3-E097-4722-A8C0-EB0306AB29CD}" dt="2024-06-07T14:58:40.828" v="341" actId="20577"/>
          <ac:spMkLst>
            <pc:docMk/>
            <pc:sldMk cId="3734658731" sldId="2012"/>
            <ac:spMk id="2" creationId="{031924C0-A8EF-43DC-AF43-3411DA17AC95}"/>
          </ac:spMkLst>
        </pc:spChg>
        <pc:spChg chg="mod">
          <ac:chgData name="Yasmin | H2r Pesquisas" userId="f6f959eb-2d42-4548-b821-c324f817eee1" providerId="ADAL" clId="{23A6FFA3-E097-4722-A8C0-EB0306AB29CD}" dt="2024-06-07T14:59:55.954" v="357" actId="14100"/>
          <ac:spMkLst>
            <pc:docMk/>
            <pc:sldMk cId="3734658731" sldId="2012"/>
            <ac:spMk id="3" creationId="{5E9C2F24-8107-4C4C-8835-68BFAEE8CC8C}"/>
          </ac:spMkLst>
        </pc:spChg>
      </pc:sldChg>
      <pc:sldMasterChg chg="delSldLayout modSldLayout">
        <pc:chgData name="Yasmin | H2r Pesquisas" userId="f6f959eb-2d42-4548-b821-c324f817eee1" providerId="ADAL" clId="{23A6FFA3-E097-4722-A8C0-EB0306AB29CD}" dt="2024-06-07T14:55:29.857" v="263" actId="478"/>
        <pc:sldMasterMkLst>
          <pc:docMk/>
          <pc:sldMasterMk cId="2796357220" sldId="2147483648"/>
        </pc:sldMasterMkLst>
        <pc:sldLayoutChg chg="del">
          <pc:chgData name="Yasmin | H2r Pesquisas" userId="f6f959eb-2d42-4548-b821-c324f817eee1" providerId="ADAL" clId="{23A6FFA3-E097-4722-A8C0-EB0306AB29CD}" dt="2024-06-07T14:34:36.256" v="3" actId="2696"/>
          <pc:sldLayoutMkLst>
            <pc:docMk/>
            <pc:sldMasterMk cId="2796357220" sldId="2147483648"/>
            <pc:sldLayoutMk cId="4086570113" sldId="2147483650"/>
          </pc:sldLayoutMkLst>
        </pc:sldLayoutChg>
        <pc:sldLayoutChg chg="del">
          <pc:chgData name="Yasmin | H2r Pesquisas" userId="f6f959eb-2d42-4548-b821-c324f817eee1" providerId="ADAL" clId="{23A6FFA3-E097-4722-A8C0-EB0306AB29CD}" dt="2024-06-07T14:34:52.755" v="11" actId="2696"/>
          <pc:sldLayoutMkLst>
            <pc:docMk/>
            <pc:sldMasterMk cId="2796357220" sldId="2147483648"/>
            <pc:sldLayoutMk cId="2974052111" sldId="2147483660"/>
          </pc:sldLayoutMkLst>
        </pc:sldLayoutChg>
        <pc:sldLayoutChg chg="del">
          <pc:chgData name="Yasmin | H2r Pesquisas" userId="f6f959eb-2d42-4548-b821-c324f817eee1" providerId="ADAL" clId="{23A6FFA3-E097-4722-A8C0-EB0306AB29CD}" dt="2024-06-07T14:34:40.425" v="5" actId="2696"/>
          <pc:sldLayoutMkLst>
            <pc:docMk/>
            <pc:sldMasterMk cId="2796357220" sldId="2147483648"/>
            <pc:sldLayoutMk cId="952768812" sldId="2147483662"/>
          </pc:sldLayoutMkLst>
        </pc:sldLayoutChg>
        <pc:sldLayoutChg chg="addSp delSp modSp">
          <pc:chgData name="Yasmin | H2r Pesquisas" userId="f6f959eb-2d42-4548-b821-c324f817eee1" providerId="ADAL" clId="{23A6FFA3-E097-4722-A8C0-EB0306AB29CD}" dt="2024-06-07T14:42:38.711" v="78"/>
          <pc:sldLayoutMkLst>
            <pc:docMk/>
            <pc:sldMasterMk cId="2796357220" sldId="2147483648"/>
            <pc:sldLayoutMk cId="762333669" sldId="2147483664"/>
          </pc:sldLayoutMkLst>
          <pc:spChg chg="del">
            <ac:chgData name="Yasmin | H2r Pesquisas" userId="f6f959eb-2d42-4548-b821-c324f817eee1" providerId="ADAL" clId="{23A6FFA3-E097-4722-A8C0-EB0306AB29CD}" dt="2024-06-07T14:42:38.242" v="77" actId="478"/>
            <ac:spMkLst>
              <pc:docMk/>
              <pc:sldMasterMk cId="2796357220" sldId="2147483648"/>
              <pc:sldLayoutMk cId="762333669" sldId="2147483664"/>
              <ac:spMk id="17" creationId="{5EAC4418-0F6B-41A0-B3D6-D9FF43FE5C2A}"/>
            </ac:spMkLst>
          </pc:spChg>
          <pc:picChg chg="del">
            <ac:chgData name="Yasmin | H2r Pesquisas" userId="f6f959eb-2d42-4548-b821-c324f817eee1" providerId="ADAL" clId="{23A6FFA3-E097-4722-A8C0-EB0306AB29CD}" dt="2024-06-07T14:42:38.242" v="77" actId="478"/>
            <ac:picMkLst>
              <pc:docMk/>
              <pc:sldMasterMk cId="2796357220" sldId="2147483648"/>
              <pc:sldLayoutMk cId="762333669" sldId="2147483664"/>
              <ac:picMk id="4" creationId="{470C9F7F-048D-E3DD-8931-358D87C51770}"/>
            </ac:picMkLst>
          </pc:picChg>
          <pc:picChg chg="del">
            <ac:chgData name="Yasmin | H2r Pesquisas" userId="f6f959eb-2d42-4548-b821-c324f817eee1" providerId="ADAL" clId="{23A6FFA3-E097-4722-A8C0-EB0306AB29CD}" dt="2024-06-07T14:42:38.242" v="77" actId="478"/>
            <ac:picMkLst>
              <pc:docMk/>
              <pc:sldMasterMk cId="2796357220" sldId="2147483648"/>
              <pc:sldLayoutMk cId="762333669" sldId="2147483664"/>
              <ac:picMk id="12" creationId="{C6AC2F49-03FE-48FF-81D9-5C49F45DF5CA}"/>
            </ac:picMkLst>
          </pc:picChg>
          <pc:picChg chg="add mod">
            <ac:chgData name="Yasmin | H2r Pesquisas" userId="f6f959eb-2d42-4548-b821-c324f817eee1" providerId="ADAL" clId="{23A6FFA3-E097-4722-A8C0-EB0306AB29CD}" dt="2024-06-07T14:42:38.711" v="78"/>
            <ac:picMkLst>
              <pc:docMk/>
              <pc:sldMasterMk cId="2796357220" sldId="2147483648"/>
              <pc:sldLayoutMk cId="762333669" sldId="2147483664"/>
              <ac:picMk id="13" creationId="{1159E4CC-E989-4929-B083-54DC5889746A}"/>
            </ac:picMkLst>
          </pc:picChg>
          <pc:picChg chg="add mod">
            <ac:chgData name="Yasmin | H2r Pesquisas" userId="f6f959eb-2d42-4548-b821-c324f817eee1" providerId="ADAL" clId="{23A6FFA3-E097-4722-A8C0-EB0306AB29CD}" dt="2024-06-07T14:42:38.711" v="78"/>
            <ac:picMkLst>
              <pc:docMk/>
              <pc:sldMasterMk cId="2796357220" sldId="2147483648"/>
              <pc:sldLayoutMk cId="762333669" sldId="2147483664"/>
              <ac:picMk id="15" creationId="{58D8CCE7-0ADB-4C00-BE36-2F89250CF239}"/>
            </ac:picMkLst>
          </pc:picChg>
          <pc:cxnChg chg="add mod">
            <ac:chgData name="Yasmin | H2r Pesquisas" userId="f6f959eb-2d42-4548-b821-c324f817eee1" providerId="ADAL" clId="{23A6FFA3-E097-4722-A8C0-EB0306AB29CD}" dt="2024-06-07T14:42:38.711" v="78"/>
            <ac:cxnSpMkLst>
              <pc:docMk/>
              <pc:sldMasterMk cId="2796357220" sldId="2147483648"/>
              <pc:sldLayoutMk cId="762333669" sldId="2147483664"/>
              <ac:cxnSpMk id="11" creationId="{2FDE8196-BA3D-492A-8B2F-1B30398DD27A}"/>
            </ac:cxnSpMkLst>
          </pc:cxnChg>
          <pc:cxnChg chg="del">
            <ac:chgData name="Yasmin | H2r Pesquisas" userId="f6f959eb-2d42-4548-b821-c324f817eee1" providerId="ADAL" clId="{23A6FFA3-E097-4722-A8C0-EB0306AB29CD}" dt="2024-06-07T14:42:38.242" v="77" actId="478"/>
            <ac:cxnSpMkLst>
              <pc:docMk/>
              <pc:sldMasterMk cId="2796357220" sldId="2147483648"/>
              <pc:sldLayoutMk cId="762333669" sldId="2147483664"/>
              <ac:cxnSpMk id="16" creationId="{9942AADD-65D7-4670-82E1-66B00D19EAAC}"/>
            </ac:cxnSpMkLst>
          </pc:cxnChg>
        </pc:sldLayoutChg>
        <pc:sldLayoutChg chg="del">
          <pc:chgData name="Yasmin | H2r Pesquisas" userId="f6f959eb-2d42-4548-b821-c324f817eee1" providerId="ADAL" clId="{23A6FFA3-E097-4722-A8C0-EB0306AB29CD}" dt="2024-06-07T14:34:42.288" v="7" actId="2696"/>
          <pc:sldLayoutMkLst>
            <pc:docMk/>
            <pc:sldMasterMk cId="2796357220" sldId="2147483648"/>
            <pc:sldLayoutMk cId="2651697226" sldId="2147483665"/>
          </pc:sldLayoutMkLst>
        </pc:sldLayoutChg>
        <pc:sldLayoutChg chg="del">
          <pc:chgData name="Yasmin | H2r Pesquisas" userId="f6f959eb-2d42-4548-b821-c324f817eee1" providerId="ADAL" clId="{23A6FFA3-E097-4722-A8C0-EB0306AB29CD}" dt="2024-06-07T14:34:37.936" v="4" actId="2696"/>
          <pc:sldLayoutMkLst>
            <pc:docMk/>
            <pc:sldMasterMk cId="2796357220" sldId="2147483648"/>
            <pc:sldLayoutMk cId="1003463128" sldId="2147483667"/>
          </pc:sldLayoutMkLst>
        </pc:sldLayoutChg>
        <pc:sldLayoutChg chg="addSp delSp modSp mod">
          <pc:chgData name="Yasmin | H2r Pesquisas" userId="f6f959eb-2d42-4548-b821-c324f817eee1" providerId="ADAL" clId="{23A6FFA3-E097-4722-A8C0-EB0306AB29CD}" dt="2024-06-07T14:41:58.949" v="72" actId="478"/>
          <pc:sldLayoutMkLst>
            <pc:docMk/>
            <pc:sldMasterMk cId="2796357220" sldId="2147483648"/>
            <pc:sldLayoutMk cId="3246227704" sldId="2147483668"/>
          </pc:sldLayoutMkLst>
          <pc:spChg chg="mod">
            <ac:chgData name="Yasmin | H2r Pesquisas" userId="f6f959eb-2d42-4548-b821-c324f817eee1" providerId="ADAL" clId="{23A6FFA3-E097-4722-A8C0-EB0306AB29CD}" dt="2024-06-07T14:39:54.122" v="15" actId="14100"/>
            <ac:spMkLst>
              <pc:docMk/>
              <pc:sldMasterMk cId="2796357220" sldId="2147483648"/>
              <pc:sldLayoutMk cId="3246227704" sldId="2147483668"/>
              <ac:spMk id="2" creationId="{FF2FD362-D0D3-4C5C-82B5-6C0EE0BD46E8}"/>
            </ac:spMkLst>
          </pc:spChg>
          <pc:picChg chg="del mod">
            <ac:chgData name="Yasmin | H2r Pesquisas" userId="f6f959eb-2d42-4548-b821-c324f817eee1" providerId="ADAL" clId="{23A6FFA3-E097-4722-A8C0-EB0306AB29CD}" dt="2024-06-07T14:41:58.949" v="72" actId="478"/>
            <ac:picMkLst>
              <pc:docMk/>
              <pc:sldMasterMk cId="2796357220" sldId="2147483648"/>
              <pc:sldLayoutMk cId="3246227704" sldId="2147483668"/>
              <ac:picMk id="4" creationId="{DE1BD985-303D-BBE1-FCC2-511DBE0E40C9}"/>
            </ac:picMkLst>
          </pc:picChg>
          <pc:picChg chg="add mod">
            <ac:chgData name="Yasmin | H2r Pesquisas" userId="f6f959eb-2d42-4548-b821-c324f817eee1" providerId="ADAL" clId="{23A6FFA3-E097-4722-A8C0-EB0306AB29CD}" dt="2024-06-07T14:41:31.618" v="64"/>
            <ac:picMkLst>
              <pc:docMk/>
              <pc:sldMasterMk cId="2796357220" sldId="2147483648"/>
              <pc:sldLayoutMk cId="3246227704" sldId="2147483668"/>
              <ac:picMk id="7" creationId="{1BA22EA9-1634-446F-BE5A-E9C102EAA826}"/>
            </ac:picMkLst>
          </pc:picChg>
          <pc:picChg chg="add mod">
            <ac:chgData name="Yasmin | H2r Pesquisas" userId="f6f959eb-2d42-4548-b821-c324f817eee1" providerId="ADAL" clId="{23A6FFA3-E097-4722-A8C0-EB0306AB29CD}" dt="2024-06-07T14:41:57.382" v="71"/>
            <ac:picMkLst>
              <pc:docMk/>
              <pc:sldMasterMk cId="2796357220" sldId="2147483648"/>
              <pc:sldLayoutMk cId="3246227704" sldId="2147483668"/>
              <ac:picMk id="8" creationId="{444510E1-04D8-45C5-94AF-2DD7499CF371}"/>
            </ac:picMkLst>
          </pc:picChg>
          <pc:picChg chg="del">
            <ac:chgData name="Yasmin | H2r Pesquisas" userId="f6f959eb-2d42-4548-b821-c324f817eee1" providerId="ADAL" clId="{23A6FFA3-E097-4722-A8C0-EB0306AB29CD}" dt="2024-06-07T14:41:30.805" v="63" actId="478"/>
            <ac:picMkLst>
              <pc:docMk/>
              <pc:sldMasterMk cId="2796357220" sldId="2147483648"/>
              <pc:sldLayoutMk cId="3246227704" sldId="2147483668"/>
              <ac:picMk id="9" creationId="{CED322F3-49CE-4A01-A10E-1296B4153C1E}"/>
            </ac:picMkLst>
          </pc:picChg>
        </pc:sldLayoutChg>
        <pc:sldLayoutChg chg="addSp delSp modSp mod">
          <pc:chgData name="Yasmin | H2r Pesquisas" userId="f6f959eb-2d42-4548-b821-c324f817eee1" providerId="ADAL" clId="{23A6FFA3-E097-4722-A8C0-EB0306AB29CD}" dt="2024-06-07T14:53:09.752" v="225" actId="1076"/>
          <pc:sldLayoutMkLst>
            <pc:docMk/>
            <pc:sldMasterMk cId="2796357220" sldId="2147483648"/>
            <pc:sldLayoutMk cId="1003463128" sldId="2147483672"/>
          </pc:sldLayoutMkLst>
          <pc:spChg chg="mod">
            <ac:chgData name="Yasmin | H2r Pesquisas" userId="f6f959eb-2d42-4548-b821-c324f817eee1" providerId="ADAL" clId="{23A6FFA3-E097-4722-A8C0-EB0306AB29CD}" dt="2024-06-07T14:53:09.752" v="225" actId="1076"/>
            <ac:spMkLst>
              <pc:docMk/>
              <pc:sldMasterMk cId="2796357220" sldId="2147483648"/>
              <pc:sldLayoutMk cId="1003463128" sldId="2147483672"/>
              <ac:spMk id="2" creationId="{FF2FD362-D0D3-4C5C-82B5-6C0EE0BD46E8}"/>
            </ac:spMkLst>
          </pc:spChg>
          <pc:picChg chg="mod">
            <ac:chgData name="Yasmin | H2r Pesquisas" userId="f6f959eb-2d42-4548-b821-c324f817eee1" providerId="ADAL" clId="{23A6FFA3-E097-4722-A8C0-EB0306AB29CD}" dt="2024-06-07T14:41:15.365" v="48" actId="1037"/>
            <ac:picMkLst>
              <pc:docMk/>
              <pc:sldMasterMk cId="2796357220" sldId="2147483648"/>
              <pc:sldLayoutMk cId="1003463128" sldId="2147483672"/>
              <ac:picMk id="4" creationId="{2A6DDFEC-9D33-035E-89E7-F16DC399EB56}"/>
            </ac:picMkLst>
          </pc:picChg>
          <pc:picChg chg="del">
            <ac:chgData name="Yasmin | H2r Pesquisas" userId="f6f959eb-2d42-4548-b821-c324f817eee1" providerId="ADAL" clId="{23A6FFA3-E097-4722-A8C0-EB0306AB29CD}" dt="2024-06-07T14:40:44.180" v="26" actId="478"/>
            <ac:picMkLst>
              <pc:docMk/>
              <pc:sldMasterMk cId="2796357220" sldId="2147483648"/>
              <pc:sldLayoutMk cId="1003463128" sldId="2147483672"/>
              <ac:picMk id="7" creationId="{CF6F7AB5-FD20-4FF7-A7F5-BBB05C68A88C}"/>
            </ac:picMkLst>
          </pc:picChg>
          <pc:picChg chg="add mod">
            <ac:chgData name="Yasmin | H2r Pesquisas" userId="f6f959eb-2d42-4548-b821-c324f817eee1" providerId="ADAL" clId="{23A6FFA3-E097-4722-A8C0-EB0306AB29CD}" dt="2024-06-07T14:41:24.366" v="62" actId="1038"/>
            <ac:picMkLst>
              <pc:docMk/>
              <pc:sldMasterMk cId="2796357220" sldId="2147483648"/>
              <pc:sldLayoutMk cId="1003463128" sldId="2147483672"/>
              <ac:picMk id="8" creationId="{1DB7935B-53EE-4D29-945C-35ADFA48AA52}"/>
            </ac:picMkLst>
          </pc:picChg>
          <pc:picChg chg="add del mod">
            <ac:chgData name="Yasmin | H2r Pesquisas" userId="f6f959eb-2d42-4548-b821-c324f817eee1" providerId="ADAL" clId="{23A6FFA3-E097-4722-A8C0-EB0306AB29CD}" dt="2024-06-07T14:42:06.494" v="74" actId="478"/>
            <ac:picMkLst>
              <pc:docMk/>
              <pc:sldMasterMk cId="2796357220" sldId="2147483648"/>
              <pc:sldLayoutMk cId="1003463128" sldId="2147483672"/>
              <ac:picMk id="10" creationId="{99193C0B-FEB2-4C46-8CC1-8FAEE26AE482}"/>
            </ac:picMkLst>
          </pc:picChg>
          <pc:picChg chg="add del mod">
            <ac:chgData name="Yasmin | H2r Pesquisas" userId="f6f959eb-2d42-4548-b821-c324f817eee1" providerId="ADAL" clId="{23A6FFA3-E097-4722-A8C0-EB0306AB29CD}" dt="2024-06-07T14:42:04.715" v="73" actId="478"/>
            <ac:picMkLst>
              <pc:docMk/>
              <pc:sldMasterMk cId="2796357220" sldId="2147483648"/>
              <pc:sldLayoutMk cId="1003463128" sldId="2147483672"/>
              <ac:picMk id="11" creationId="{AE851245-3876-48BF-AB85-2E9DD6101E7C}"/>
            </ac:picMkLst>
          </pc:picChg>
        </pc:sldLayoutChg>
        <pc:sldLayoutChg chg="addSp delSp modSp">
          <pc:chgData name="Yasmin | H2r Pesquisas" userId="f6f959eb-2d42-4548-b821-c324f817eee1" providerId="ADAL" clId="{23A6FFA3-E097-4722-A8C0-EB0306AB29CD}" dt="2024-06-07T14:42:33.552" v="76"/>
          <pc:sldLayoutMkLst>
            <pc:docMk/>
            <pc:sldMasterMk cId="2796357220" sldId="2147483648"/>
            <pc:sldLayoutMk cId="2651697226" sldId="2147483676"/>
          </pc:sldLayoutMkLst>
          <pc:spChg chg="del">
            <ac:chgData name="Yasmin | H2r Pesquisas" userId="f6f959eb-2d42-4548-b821-c324f817eee1" providerId="ADAL" clId="{23A6FFA3-E097-4722-A8C0-EB0306AB29CD}" dt="2024-06-07T14:42:33.118" v="75" actId="478"/>
            <ac:spMkLst>
              <pc:docMk/>
              <pc:sldMasterMk cId="2796357220" sldId="2147483648"/>
              <pc:sldLayoutMk cId="2651697226" sldId="2147483676"/>
              <ac:spMk id="16" creationId="{D36EA4C9-FE8B-4161-A33A-E99388756006}"/>
            </ac:spMkLst>
          </pc:spChg>
          <pc:picChg chg="del">
            <ac:chgData name="Yasmin | H2r Pesquisas" userId="f6f959eb-2d42-4548-b821-c324f817eee1" providerId="ADAL" clId="{23A6FFA3-E097-4722-A8C0-EB0306AB29CD}" dt="2024-06-07T14:42:33.118" v="75" actId="478"/>
            <ac:picMkLst>
              <pc:docMk/>
              <pc:sldMasterMk cId="2796357220" sldId="2147483648"/>
              <pc:sldLayoutMk cId="2651697226" sldId="2147483676"/>
              <ac:picMk id="3" creationId="{F804F5A9-D16F-8FE0-D91F-AA6CF6454E62}"/>
            </ac:picMkLst>
          </pc:picChg>
          <pc:picChg chg="add mod">
            <ac:chgData name="Yasmin | H2r Pesquisas" userId="f6f959eb-2d42-4548-b821-c324f817eee1" providerId="ADAL" clId="{23A6FFA3-E097-4722-A8C0-EB0306AB29CD}" dt="2024-06-07T14:42:33.552" v="76"/>
            <ac:picMkLst>
              <pc:docMk/>
              <pc:sldMasterMk cId="2796357220" sldId="2147483648"/>
              <pc:sldLayoutMk cId="2651697226" sldId="2147483676"/>
              <ac:picMk id="11" creationId="{C3C89B45-CE2F-492E-A77D-CF1A866B4FCB}"/>
            </ac:picMkLst>
          </pc:picChg>
          <pc:picChg chg="add mod">
            <ac:chgData name="Yasmin | H2r Pesquisas" userId="f6f959eb-2d42-4548-b821-c324f817eee1" providerId="ADAL" clId="{23A6FFA3-E097-4722-A8C0-EB0306AB29CD}" dt="2024-06-07T14:42:33.552" v="76"/>
            <ac:picMkLst>
              <pc:docMk/>
              <pc:sldMasterMk cId="2796357220" sldId="2147483648"/>
              <pc:sldLayoutMk cId="2651697226" sldId="2147483676"/>
              <ac:picMk id="12" creationId="{3E9E5C4D-5F58-4AAD-8ACC-B50AF0CF5AA2}"/>
            </ac:picMkLst>
          </pc:picChg>
          <pc:picChg chg="del">
            <ac:chgData name="Yasmin | H2r Pesquisas" userId="f6f959eb-2d42-4548-b821-c324f817eee1" providerId="ADAL" clId="{23A6FFA3-E097-4722-A8C0-EB0306AB29CD}" dt="2024-06-07T14:42:33.118" v="75" actId="478"/>
            <ac:picMkLst>
              <pc:docMk/>
              <pc:sldMasterMk cId="2796357220" sldId="2147483648"/>
              <pc:sldLayoutMk cId="2651697226" sldId="2147483676"/>
              <ac:picMk id="13" creationId="{2C1119FA-A9B7-4004-A9AD-5AD3C4101A29}"/>
            </ac:picMkLst>
          </pc:picChg>
          <pc:cxnChg chg="add mod">
            <ac:chgData name="Yasmin | H2r Pesquisas" userId="f6f959eb-2d42-4548-b821-c324f817eee1" providerId="ADAL" clId="{23A6FFA3-E097-4722-A8C0-EB0306AB29CD}" dt="2024-06-07T14:42:33.552" v="76"/>
            <ac:cxnSpMkLst>
              <pc:docMk/>
              <pc:sldMasterMk cId="2796357220" sldId="2147483648"/>
              <pc:sldLayoutMk cId="2651697226" sldId="2147483676"/>
              <ac:cxnSpMk id="9" creationId="{2515981C-132B-490A-AEE7-07822D28D4A5}"/>
            </ac:cxnSpMkLst>
          </pc:cxnChg>
          <pc:cxnChg chg="del">
            <ac:chgData name="Yasmin | H2r Pesquisas" userId="f6f959eb-2d42-4548-b821-c324f817eee1" providerId="ADAL" clId="{23A6FFA3-E097-4722-A8C0-EB0306AB29CD}" dt="2024-06-07T14:42:33.118" v="75" actId="478"/>
            <ac:cxnSpMkLst>
              <pc:docMk/>
              <pc:sldMasterMk cId="2796357220" sldId="2147483648"/>
              <pc:sldLayoutMk cId="2651697226" sldId="2147483676"/>
              <ac:cxnSpMk id="15" creationId="{4581AACA-21ED-465C-9438-F135BB2F5C61}"/>
            </ac:cxnSpMkLst>
          </pc:cxnChg>
        </pc:sldLayoutChg>
        <pc:sldLayoutChg chg="del">
          <pc:chgData name="Yasmin | H2r Pesquisas" userId="f6f959eb-2d42-4548-b821-c324f817eee1" providerId="ADAL" clId="{23A6FFA3-E097-4722-A8C0-EB0306AB29CD}" dt="2024-06-07T14:34:50.060" v="9" actId="2696"/>
          <pc:sldLayoutMkLst>
            <pc:docMk/>
            <pc:sldMasterMk cId="2796357220" sldId="2147483648"/>
            <pc:sldLayoutMk cId="950784744" sldId="2147483678"/>
          </pc:sldLayoutMkLst>
        </pc:sldLayoutChg>
        <pc:sldLayoutChg chg="del">
          <pc:chgData name="Yasmin | H2r Pesquisas" userId="f6f959eb-2d42-4548-b821-c324f817eee1" providerId="ADAL" clId="{23A6FFA3-E097-4722-A8C0-EB0306AB29CD}" dt="2024-06-07T14:34:25.138" v="0" actId="2696"/>
          <pc:sldLayoutMkLst>
            <pc:docMk/>
            <pc:sldMasterMk cId="2796357220" sldId="2147483648"/>
            <pc:sldLayoutMk cId="2765540292" sldId="2147483679"/>
          </pc:sldLayoutMkLst>
        </pc:sldLayoutChg>
        <pc:sldLayoutChg chg="del">
          <pc:chgData name="Yasmin | H2r Pesquisas" userId="f6f959eb-2d42-4548-b821-c324f817eee1" providerId="ADAL" clId="{23A6FFA3-E097-4722-A8C0-EB0306AB29CD}" dt="2024-06-07T14:34:32.415" v="1" actId="2696"/>
          <pc:sldLayoutMkLst>
            <pc:docMk/>
            <pc:sldMasterMk cId="2796357220" sldId="2147483648"/>
            <pc:sldLayoutMk cId="2651697226" sldId="2147483680"/>
          </pc:sldLayoutMkLst>
        </pc:sldLayoutChg>
        <pc:sldLayoutChg chg="del">
          <pc:chgData name="Yasmin | H2r Pesquisas" userId="f6f959eb-2d42-4548-b821-c324f817eee1" providerId="ADAL" clId="{23A6FFA3-E097-4722-A8C0-EB0306AB29CD}" dt="2024-06-07T14:34:34.051" v="2" actId="2696"/>
          <pc:sldLayoutMkLst>
            <pc:docMk/>
            <pc:sldMasterMk cId="2796357220" sldId="2147483648"/>
            <pc:sldLayoutMk cId="4086570113" sldId="2147483681"/>
          </pc:sldLayoutMkLst>
        </pc:sldLayoutChg>
        <pc:sldLayoutChg chg="del">
          <pc:chgData name="Yasmin | H2r Pesquisas" userId="f6f959eb-2d42-4548-b821-c324f817eee1" providerId="ADAL" clId="{23A6FFA3-E097-4722-A8C0-EB0306AB29CD}" dt="2024-06-07T14:34:41.761" v="6" actId="2696"/>
          <pc:sldLayoutMkLst>
            <pc:docMk/>
            <pc:sldMasterMk cId="2796357220" sldId="2147483648"/>
            <pc:sldLayoutMk cId="2651697226" sldId="2147483682"/>
          </pc:sldLayoutMkLst>
        </pc:sldLayoutChg>
        <pc:sldLayoutChg chg="del">
          <pc:chgData name="Yasmin | H2r Pesquisas" userId="f6f959eb-2d42-4548-b821-c324f817eee1" providerId="ADAL" clId="{23A6FFA3-E097-4722-A8C0-EB0306AB29CD}" dt="2024-06-07T14:34:51.948" v="10" actId="2696"/>
          <pc:sldLayoutMkLst>
            <pc:docMk/>
            <pc:sldMasterMk cId="2796357220" sldId="2147483648"/>
            <pc:sldLayoutMk cId="917705545" sldId="2147483689"/>
          </pc:sldLayoutMkLst>
        </pc:sldLayoutChg>
        <pc:sldLayoutChg chg="del">
          <pc:chgData name="Yasmin | H2r Pesquisas" userId="f6f959eb-2d42-4548-b821-c324f817eee1" providerId="ADAL" clId="{23A6FFA3-E097-4722-A8C0-EB0306AB29CD}" dt="2024-06-07T14:34:48.777" v="8" actId="2696"/>
          <pc:sldLayoutMkLst>
            <pc:docMk/>
            <pc:sldMasterMk cId="2796357220" sldId="2147483648"/>
            <pc:sldLayoutMk cId="3432413161" sldId="2147483690"/>
          </pc:sldLayoutMkLst>
        </pc:sldLayoutChg>
        <pc:sldLayoutChg chg="addSp delSp modSp mod">
          <pc:chgData name="Yasmin | H2r Pesquisas" userId="f6f959eb-2d42-4548-b821-c324f817eee1" providerId="ADAL" clId="{23A6FFA3-E097-4722-A8C0-EB0306AB29CD}" dt="2024-06-07T14:55:29.857" v="263" actId="478"/>
          <pc:sldLayoutMkLst>
            <pc:docMk/>
            <pc:sldMasterMk cId="2796357220" sldId="2147483648"/>
            <pc:sldLayoutMk cId="2192103976" sldId="2147483699"/>
          </pc:sldLayoutMkLst>
          <pc:picChg chg="del">
            <ac:chgData name="Yasmin | H2r Pesquisas" userId="f6f959eb-2d42-4548-b821-c324f817eee1" providerId="ADAL" clId="{23A6FFA3-E097-4722-A8C0-EB0306AB29CD}" dt="2024-06-07T14:55:29.857" v="263" actId="478"/>
            <ac:picMkLst>
              <pc:docMk/>
              <pc:sldMasterMk cId="2796357220" sldId="2147483648"/>
              <pc:sldLayoutMk cId="2192103976" sldId="2147483699"/>
              <ac:picMk id="10" creationId="{AC2429B5-EF1C-4582-91F8-9D988F787C6A}"/>
            </ac:picMkLst>
          </pc:picChg>
          <pc:picChg chg="del">
            <ac:chgData name="Yasmin | H2r Pesquisas" userId="f6f959eb-2d42-4548-b821-c324f817eee1" providerId="ADAL" clId="{23A6FFA3-E097-4722-A8C0-EB0306AB29CD}" dt="2024-06-07T14:42:44.071" v="79" actId="478"/>
            <ac:picMkLst>
              <pc:docMk/>
              <pc:sldMasterMk cId="2796357220" sldId="2147483648"/>
              <pc:sldLayoutMk cId="2192103976" sldId="2147483699"/>
              <ac:picMk id="11" creationId="{EC70DFDB-B0E6-4BEB-A5EC-DA27242B62F9}"/>
            </ac:picMkLst>
          </pc:picChg>
          <pc:picChg chg="add mod">
            <ac:chgData name="Yasmin | H2r Pesquisas" userId="f6f959eb-2d42-4548-b821-c324f817eee1" providerId="ADAL" clId="{23A6FFA3-E097-4722-A8C0-EB0306AB29CD}" dt="2024-06-07T14:42:44.546" v="80"/>
            <ac:picMkLst>
              <pc:docMk/>
              <pc:sldMasterMk cId="2796357220" sldId="2147483648"/>
              <pc:sldLayoutMk cId="2192103976" sldId="2147483699"/>
              <ac:picMk id="13" creationId="{CA5D1921-DB5F-4E4C-AA37-048BC34B038A}"/>
            </ac:picMkLst>
          </pc:picChg>
          <pc:picChg chg="add mod">
            <ac:chgData name="Yasmin | H2r Pesquisas" userId="f6f959eb-2d42-4548-b821-c324f817eee1" providerId="ADAL" clId="{23A6FFA3-E097-4722-A8C0-EB0306AB29CD}" dt="2024-06-07T14:42:44.546" v="80"/>
            <ac:picMkLst>
              <pc:docMk/>
              <pc:sldMasterMk cId="2796357220" sldId="2147483648"/>
              <pc:sldLayoutMk cId="2192103976" sldId="2147483699"/>
              <ac:picMk id="14" creationId="{2A122DBE-AFA9-49A7-AD7F-57DE9ECE73CD}"/>
            </ac:picMkLst>
          </pc:picChg>
          <pc:cxnChg chg="add mod">
            <ac:chgData name="Yasmin | H2r Pesquisas" userId="f6f959eb-2d42-4548-b821-c324f817eee1" providerId="ADAL" clId="{23A6FFA3-E097-4722-A8C0-EB0306AB29CD}" dt="2024-06-07T14:42:44.546" v="80"/>
            <ac:cxnSpMkLst>
              <pc:docMk/>
              <pc:sldMasterMk cId="2796357220" sldId="2147483648"/>
              <pc:sldLayoutMk cId="2192103976" sldId="2147483699"/>
              <ac:cxnSpMk id="12" creationId="{B2F874EF-D6FC-4104-A0E2-9977E275196A}"/>
            </ac:cxnSpMkLst>
          </pc:cxnChg>
        </pc:sldLayoutChg>
      </pc:sldMasterChg>
    </pc:docChg>
  </pc:docChgLst>
  <pc:docChgLst>
    <pc:chgData name="Felipe Grando - H2R" userId="8ac18556-27ac-451a-96d1-87a5d35599b6" providerId="ADAL" clId="{B6C6D470-66D8-4298-8879-C150D655A0B3}"/>
    <pc:docChg chg="undo custSel addSld modSld">
      <pc:chgData name="Felipe Grando - H2R" userId="8ac18556-27ac-451a-96d1-87a5d35599b6" providerId="ADAL" clId="{B6C6D470-66D8-4298-8879-C150D655A0B3}" dt="2024-08-22T14:56:00.487" v="2017" actId="20577"/>
      <pc:docMkLst>
        <pc:docMk/>
      </pc:docMkLst>
      <pc:sldChg chg="addSp delSp modSp mod">
        <pc:chgData name="Felipe Grando - H2R" userId="8ac18556-27ac-451a-96d1-87a5d35599b6" providerId="ADAL" clId="{B6C6D470-66D8-4298-8879-C150D655A0B3}" dt="2024-08-22T14:02:09.360" v="577" actId="20577"/>
        <pc:sldMkLst>
          <pc:docMk/>
          <pc:sldMk cId="3865277563" sldId="1961"/>
        </pc:sldMkLst>
        <pc:spChg chg="mod">
          <ac:chgData name="Felipe Grando - H2R" userId="8ac18556-27ac-451a-96d1-87a5d35599b6" providerId="ADAL" clId="{B6C6D470-66D8-4298-8879-C150D655A0B3}" dt="2024-08-22T14:02:09.360" v="577" actId="20577"/>
          <ac:spMkLst>
            <pc:docMk/>
            <pc:sldMk cId="3865277563" sldId="1961"/>
            <ac:spMk id="2" creationId="{C132D9B0-2269-273D-0465-A6BAE8FF7C88}"/>
          </ac:spMkLst>
        </pc:spChg>
        <pc:spChg chg="mod">
          <ac:chgData name="Felipe Grando - H2R" userId="8ac18556-27ac-451a-96d1-87a5d35599b6" providerId="ADAL" clId="{B6C6D470-66D8-4298-8879-C150D655A0B3}" dt="2024-08-22T13:56:02.695" v="266" actId="1076"/>
          <ac:spMkLst>
            <pc:docMk/>
            <pc:sldMk cId="3865277563" sldId="1961"/>
            <ac:spMk id="3" creationId="{F7301EAC-9EA4-5D5D-50BD-38C1E9A969CD}"/>
          </ac:spMkLst>
        </pc:spChg>
        <pc:spChg chg="add mod">
          <ac:chgData name="Felipe Grando - H2R" userId="8ac18556-27ac-451a-96d1-87a5d35599b6" providerId="ADAL" clId="{B6C6D470-66D8-4298-8879-C150D655A0B3}" dt="2024-08-22T13:56:09.640" v="274" actId="20577"/>
          <ac:spMkLst>
            <pc:docMk/>
            <pc:sldMk cId="3865277563" sldId="1961"/>
            <ac:spMk id="8" creationId="{704F1311-B3C4-D1B6-D87E-F4A28E7AC3AA}"/>
          </ac:spMkLst>
        </pc:spChg>
        <pc:spChg chg="mod">
          <ac:chgData name="Felipe Grando - H2R" userId="8ac18556-27ac-451a-96d1-87a5d35599b6" providerId="ADAL" clId="{B6C6D470-66D8-4298-8879-C150D655A0B3}" dt="2024-08-22T14:01:52.178" v="557" actId="1037"/>
          <ac:spMkLst>
            <pc:docMk/>
            <pc:sldMk cId="3865277563" sldId="1961"/>
            <ac:spMk id="9" creationId="{5429A526-750C-C9E6-1F8F-D4F7C2CC54E6}"/>
          </ac:spMkLst>
        </pc:spChg>
        <pc:graphicFrameChg chg="del mod">
          <ac:chgData name="Felipe Grando - H2R" userId="8ac18556-27ac-451a-96d1-87a5d35599b6" providerId="ADAL" clId="{B6C6D470-66D8-4298-8879-C150D655A0B3}" dt="2024-08-22T13:59:19.428" v="280" actId="478"/>
          <ac:graphicFrameMkLst>
            <pc:docMk/>
            <pc:sldMk cId="3865277563" sldId="1961"/>
            <ac:graphicFrameMk id="5" creationId="{A0ED10F4-C1BD-B54F-AB44-7A6AE7BCBE49}"/>
          </ac:graphicFrameMkLst>
        </pc:graphicFrameChg>
        <pc:graphicFrameChg chg="add mod">
          <ac:chgData name="Felipe Grando - H2R" userId="8ac18556-27ac-451a-96d1-87a5d35599b6" providerId="ADAL" clId="{B6C6D470-66D8-4298-8879-C150D655A0B3}" dt="2024-08-22T14:01:49.785" v="555" actId="1038"/>
          <ac:graphicFrameMkLst>
            <pc:docMk/>
            <pc:sldMk cId="3865277563" sldId="1961"/>
            <ac:graphicFrameMk id="6" creationId="{61C8F676-C0D0-4944-58D4-1AAA4B787173}"/>
          </ac:graphicFrameMkLst>
        </pc:graphicFrameChg>
        <pc:graphicFrameChg chg="del mod">
          <ac:chgData name="Felipe Grando - H2R" userId="8ac18556-27ac-451a-96d1-87a5d35599b6" providerId="ADAL" clId="{B6C6D470-66D8-4298-8879-C150D655A0B3}" dt="2024-08-22T13:59:15.468" v="279" actId="478"/>
          <ac:graphicFrameMkLst>
            <pc:docMk/>
            <pc:sldMk cId="3865277563" sldId="1961"/>
            <ac:graphicFrameMk id="7" creationId="{54547A77-999B-886B-AB44-37D35A924CC4}"/>
          </ac:graphicFrameMkLst>
        </pc:graphicFrameChg>
        <pc:graphicFrameChg chg="add mod">
          <ac:chgData name="Felipe Grando - H2R" userId="8ac18556-27ac-451a-96d1-87a5d35599b6" providerId="ADAL" clId="{B6C6D470-66D8-4298-8879-C150D655A0B3}" dt="2024-08-22T14:01:27.472" v="402" actId="14100"/>
          <ac:graphicFrameMkLst>
            <pc:docMk/>
            <pc:sldMk cId="3865277563" sldId="1961"/>
            <ac:graphicFrameMk id="10" creationId="{D3EFE4E8-A049-4B47-6B05-0CCA23757293}"/>
          </ac:graphicFrameMkLst>
        </pc:graphicFrameChg>
        <pc:graphicFrameChg chg="add mod">
          <ac:chgData name="Felipe Grando - H2R" userId="8ac18556-27ac-451a-96d1-87a5d35599b6" providerId="ADAL" clId="{B6C6D470-66D8-4298-8879-C150D655A0B3}" dt="2024-08-22T14:01:40.459" v="487" actId="1038"/>
          <ac:graphicFrameMkLst>
            <pc:docMk/>
            <pc:sldMk cId="3865277563" sldId="1961"/>
            <ac:graphicFrameMk id="11" creationId="{ECC5065B-A791-D8EF-04F8-693337DB64D1}"/>
          </ac:graphicFrameMkLst>
        </pc:graphicFrameChg>
      </pc:sldChg>
      <pc:sldChg chg="modSp mod">
        <pc:chgData name="Felipe Grando - H2R" userId="8ac18556-27ac-451a-96d1-87a5d35599b6" providerId="ADAL" clId="{B6C6D470-66D8-4298-8879-C150D655A0B3}" dt="2024-08-22T14:07:59.527" v="602" actId="14100"/>
        <pc:sldMkLst>
          <pc:docMk/>
          <pc:sldMk cId="1034472466" sldId="2001"/>
        </pc:sldMkLst>
        <pc:spChg chg="mod">
          <ac:chgData name="Felipe Grando - H2R" userId="8ac18556-27ac-451a-96d1-87a5d35599b6" providerId="ADAL" clId="{B6C6D470-66D8-4298-8879-C150D655A0B3}" dt="2024-08-22T14:05:44.418" v="589" actId="20577"/>
          <ac:spMkLst>
            <pc:docMk/>
            <pc:sldMk cId="1034472466" sldId="2001"/>
            <ac:spMk id="2" creationId="{C132D9B0-2269-273D-0465-A6BAE8FF7C88}"/>
          </ac:spMkLst>
        </pc:spChg>
        <pc:graphicFrameChg chg="mod">
          <ac:chgData name="Felipe Grando - H2R" userId="8ac18556-27ac-451a-96d1-87a5d35599b6" providerId="ADAL" clId="{B6C6D470-66D8-4298-8879-C150D655A0B3}" dt="2024-08-22T14:07:59.527" v="602" actId="14100"/>
          <ac:graphicFrameMkLst>
            <pc:docMk/>
            <pc:sldMk cId="1034472466" sldId="2001"/>
            <ac:graphicFrameMk id="8" creationId="{8E942661-B36C-59FA-DF39-AF765DC3CEB4}"/>
          </ac:graphicFrameMkLst>
        </pc:graphicFrameChg>
      </pc:sldChg>
      <pc:sldChg chg="modSp mod">
        <pc:chgData name="Felipe Grando - H2R" userId="8ac18556-27ac-451a-96d1-87a5d35599b6" providerId="ADAL" clId="{B6C6D470-66D8-4298-8879-C150D655A0B3}" dt="2024-08-22T13:54:21.247" v="257" actId="27918"/>
        <pc:sldMkLst>
          <pc:docMk/>
          <pc:sldMk cId="3590722913" sldId="2002"/>
        </pc:sldMkLst>
        <pc:spChg chg="mod">
          <ac:chgData name="Felipe Grando - H2R" userId="8ac18556-27ac-451a-96d1-87a5d35599b6" providerId="ADAL" clId="{B6C6D470-66D8-4298-8879-C150D655A0B3}" dt="2024-08-22T13:42:40.162" v="172" actId="20577"/>
          <ac:spMkLst>
            <pc:docMk/>
            <pc:sldMk cId="3590722913" sldId="2002"/>
            <ac:spMk id="2" creationId="{C132D9B0-2269-273D-0465-A6BAE8FF7C88}"/>
          </ac:spMkLst>
        </pc:spChg>
      </pc:sldChg>
      <pc:sldChg chg="addSp delSp modSp mod">
        <pc:chgData name="Felipe Grando - H2R" userId="8ac18556-27ac-451a-96d1-87a5d35599b6" providerId="ADAL" clId="{B6C6D470-66D8-4298-8879-C150D655A0B3}" dt="2024-08-22T13:52:42.385" v="240" actId="21"/>
        <pc:sldMkLst>
          <pc:docMk/>
          <pc:sldMk cId="4211116760" sldId="2003"/>
        </pc:sldMkLst>
        <pc:spChg chg="mod">
          <ac:chgData name="Felipe Grando - H2R" userId="8ac18556-27ac-451a-96d1-87a5d35599b6" providerId="ADAL" clId="{B6C6D470-66D8-4298-8879-C150D655A0B3}" dt="2024-08-22T13:52:22.272" v="216" actId="20577"/>
          <ac:spMkLst>
            <pc:docMk/>
            <pc:sldMk cId="4211116760" sldId="2003"/>
            <ac:spMk id="37" creationId="{47D76813-80E5-4DFD-97A1-6A8E73BAC827}"/>
          </ac:spMkLst>
        </pc:spChg>
        <pc:spChg chg="mod">
          <ac:chgData name="Felipe Grando - H2R" userId="8ac18556-27ac-451a-96d1-87a5d35599b6" providerId="ADAL" clId="{B6C6D470-66D8-4298-8879-C150D655A0B3}" dt="2024-08-22T13:52:25.337" v="222" actId="20577"/>
          <ac:spMkLst>
            <pc:docMk/>
            <pc:sldMk cId="4211116760" sldId="2003"/>
            <ac:spMk id="38" creationId="{3D17A1B9-FD95-4839-BF3E-79DE0489B9E2}"/>
          </ac:spMkLst>
        </pc:spChg>
        <pc:spChg chg="mod">
          <ac:chgData name="Felipe Grando - H2R" userId="8ac18556-27ac-451a-96d1-87a5d35599b6" providerId="ADAL" clId="{B6C6D470-66D8-4298-8879-C150D655A0B3}" dt="2024-08-22T13:52:28.662" v="229" actId="20577"/>
          <ac:spMkLst>
            <pc:docMk/>
            <pc:sldMk cId="4211116760" sldId="2003"/>
            <ac:spMk id="39" creationId="{6C4D5A7A-C705-484A-9161-11ACBC6B496E}"/>
          </ac:spMkLst>
        </pc:spChg>
        <pc:spChg chg="mod">
          <ac:chgData name="Felipe Grando - H2R" userId="8ac18556-27ac-451a-96d1-87a5d35599b6" providerId="ADAL" clId="{B6C6D470-66D8-4298-8879-C150D655A0B3}" dt="2024-08-22T13:52:31.991" v="231" actId="20577"/>
          <ac:spMkLst>
            <pc:docMk/>
            <pc:sldMk cId="4211116760" sldId="2003"/>
            <ac:spMk id="46" creationId="{0AA471E3-700F-428E-8849-5A67293DD96F}"/>
          </ac:spMkLst>
        </pc:spChg>
        <pc:spChg chg="mod">
          <ac:chgData name="Felipe Grando - H2R" userId="8ac18556-27ac-451a-96d1-87a5d35599b6" providerId="ADAL" clId="{B6C6D470-66D8-4298-8879-C150D655A0B3}" dt="2024-08-22T13:52:34.448" v="233" actId="20577"/>
          <ac:spMkLst>
            <pc:docMk/>
            <pc:sldMk cId="4211116760" sldId="2003"/>
            <ac:spMk id="47" creationId="{650C69E4-33BF-4646-943C-A37C2B14F1F1}"/>
          </ac:spMkLst>
        </pc:spChg>
        <pc:spChg chg="mod">
          <ac:chgData name="Felipe Grando - H2R" userId="8ac18556-27ac-451a-96d1-87a5d35599b6" providerId="ADAL" clId="{B6C6D470-66D8-4298-8879-C150D655A0B3}" dt="2024-08-22T13:52:37.833" v="239" actId="20577"/>
          <ac:spMkLst>
            <pc:docMk/>
            <pc:sldMk cId="4211116760" sldId="2003"/>
            <ac:spMk id="48" creationId="{3CCCFAA8-0BCD-47E3-9050-0179F9845498}"/>
          </ac:spMkLst>
        </pc:spChg>
        <pc:graphicFrameChg chg="add del mod">
          <ac:chgData name="Felipe Grando - H2R" userId="8ac18556-27ac-451a-96d1-87a5d35599b6" providerId="ADAL" clId="{B6C6D470-66D8-4298-8879-C150D655A0B3}" dt="2024-08-22T13:38:45.980" v="148" actId="478"/>
          <ac:graphicFrameMkLst>
            <pc:docMk/>
            <pc:sldMk cId="4211116760" sldId="2003"/>
            <ac:graphicFrameMk id="2" creationId="{35552C86-F715-67BA-4323-0791A118B505}"/>
          </ac:graphicFrameMkLst>
        </pc:graphicFrameChg>
        <pc:graphicFrameChg chg="add del mod modGraphic">
          <ac:chgData name="Felipe Grando - H2R" userId="8ac18556-27ac-451a-96d1-87a5d35599b6" providerId="ADAL" clId="{B6C6D470-66D8-4298-8879-C150D655A0B3}" dt="2024-08-22T13:52:42.385" v="240" actId="21"/>
          <ac:graphicFrameMkLst>
            <pc:docMk/>
            <pc:sldMk cId="4211116760" sldId="2003"/>
            <ac:graphicFrameMk id="3" creationId="{7DF37278-FA20-2810-12B1-33A9794FF7F2}"/>
          </ac:graphicFrameMkLst>
        </pc:graphicFrameChg>
      </pc:sldChg>
      <pc:sldChg chg="addSp delSp modSp mod">
        <pc:chgData name="Felipe Grando - H2R" userId="8ac18556-27ac-451a-96d1-87a5d35599b6" providerId="ADAL" clId="{B6C6D470-66D8-4298-8879-C150D655A0B3}" dt="2024-08-22T13:52:02.963" v="206" actId="1037"/>
        <pc:sldMkLst>
          <pc:docMk/>
          <pc:sldMk cId="898465150" sldId="2004"/>
        </pc:sldMkLst>
        <pc:spChg chg="mod">
          <ac:chgData name="Felipe Grando - H2R" userId="8ac18556-27ac-451a-96d1-87a5d35599b6" providerId="ADAL" clId="{B6C6D470-66D8-4298-8879-C150D655A0B3}" dt="2024-08-22T13:50:01.690" v="185" actId="20577"/>
          <ac:spMkLst>
            <pc:docMk/>
            <pc:sldMk cId="898465150" sldId="2004"/>
            <ac:spMk id="8" creationId="{03D97D3A-8C12-9613-2FDA-CD91ACF50A9B}"/>
          </ac:spMkLst>
        </pc:spChg>
        <pc:spChg chg="mod">
          <ac:chgData name="Felipe Grando - H2R" userId="8ac18556-27ac-451a-96d1-87a5d35599b6" providerId="ADAL" clId="{B6C6D470-66D8-4298-8879-C150D655A0B3}" dt="2024-08-22T13:51:51.714" v="188" actId="20577"/>
          <ac:spMkLst>
            <pc:docMk/>
            <pc:sldMk cId="898465150" sldId="2004"/>
            <ac:spMk id="9" creationId="{AE189F33-E661-EC7A-86D5-B315636AB8D0}"/>
          </ac:spMkLst>
        </pc:spChg>
        <pc:spChg chg="mod">
          <ac:chgData name="Felipe Grando - H2R" userId="8ac18556-27ac-451a-96d1-87a5d35599b6" providerId="ADAL" clId="{B6C6D470-66D8-4298-8879-C150D655A0B3}" dt="2024-08-22T13:52:02.963" v="206" actId="1037"/>
          <ac:spMkLst>
            <pc:docMk/>
            <pc:sldMk cId="898465150" sldId="2004"/>
            <ac:spMk id="10" creationId="{686664D5-23EA-FFE1-D6F3-E0468CCE5744}"/>
          </ac:spMkLst>
        </pc:spChg>
        <pc:spChg chg="mod">
          <ac:chgData name="Felipe Grando - H2R" userId="8ac18556-27ac-451a-96d1-87a5d35599b6" providerId="ADAL" clId="{B6C6D470-66D8-4298-8879-C150D655A0B3}" dt="2024-08-22T13:49:54.591" v="176" actId="20577"/>
          <ac:spMkLst>
            <pc:docMk/>
            <pc:sldMk cId="898465150" sldId="2004"/>
            <ac:spMk id="43" creationId="{21509E0B-5C1D-20B5-6F51-EC570443B7D9}"/>
          </ac:spMkLst>
        </pc:spChg>
        <pc:spChg chg="mod">
          <ac:chgData name="Felipe Grando - H2R" userId="8ac18556-27ac-451a-96d1-87a5d35599b6" providerId="ADAL" clId="{B6C6D470-66D8-4298-8879-C150D655A0B3}" dt="2024-08-22T13:49:57.098" v="179" actId="20577"/>
          <ac:spMkLst>
            <pc:docMk/>
            <pc:sldMk cId="898465150" sldId="2004"/>
            <ac:spMk id="44" creationId="{0D3F8396-BEA0-A1BC-9529-A64FD9462DAC}"/>
          </ac:spMkLst>
        </pc:spChg>
        <pc:spChg chg="mod">
          <ac:chgData name="Felipe Grando - H2R" userId="8ac18556-27ac-451a-96d1-87a5d35599b6" providerId="ADAL" clId="{B6C6D470-66D8-4298-8879-C150D655A0B3}" dt="2024-08-22T13:49:59.554" v="182" actId="20577"/>
          <ac:spMkLst>
            <pc:docMk/>
            <pc:sldMk cId="898465150" sldId="2004"/>
            <ac:spMk id="45" creationId="{3386C18F-B3DD-1C39-E328-6338732BB9CA}"/>
          </ac:spMkLst>
        </pc:spChg>
        <pc:graphicFrameChg chg="add del mod">
          <ac:chgData name="Felipe Grando - H2R" userId="8ac18556-27ac-451a-96d1-87a5d35599b6" providerId="ADAL" clId="{B6C6D470-66D8-4298-8879-C150D655A0B3}" dt="2024-08-22T13:38:24.811" v="123" actId="21"/>
          <ac:graphicFrameMkLst>
            <pc:docMk/>
            <pc:sldMk cId="898465150" sldId="2004"/>
            <ac:graphicFrameMk id="2" creationId="{35552C86-F715-67BA-4323-0791A118B505}"/>
          </ac:graphicFrameMkLst>
        </pc:graphicFrameChg>
      </pc:sldChg>
      <pc:sldChg chg="modSp mod">
        <pc:chgData name="Felipe Grando - H2R" userId="8ac18556-27ac-451a-96d1-87a5d35599b6" providerId="ADAL" clId="{B6C6D470-66D8-4298-8879-C150D655A0B3}" dt="2024-08-22T14:42:15.824" v="1399" actId="20577"/>
        <pc:sldMkLst>
          <pc:docMk/>
          <pc:sldMk cId="3902736037" sldId="2007"/>
        </pc:sldMkLst>
        <pc:spChg chg="mod">
          <ac:chgData name="Felipe Grando - H2R" userId="8ac18556-27ac-451a-96d1-87a5d35599b6" providerId="ADAL" clId="{B6C6D470-66D8-4298-8879-C150D655A0B3}" dt="2024-08-22T14:42:15.824" v="1399" actId="20577"/>
          <ac:spMkLst>
            <pc:docMk/>
            <pc:sldMk cId="3902736037" sldId="2007"/>
            <ac:spMk id="2" creationId="{C132D9B0-2269-273D-0465-A6BAE8FF7C88}"/>
          </ac:spMkLst>
        </pc:spChg>
        <pc:graphicFrameChg chg="mod">
          <ac:chgData name="Felipe Grando - H2R" userId="8ac18556-27ac-451a-96d1-87a5d35599b6" providerId="ADAL" clId="{B6C6D470-66D8-4298-8879-C150D655A0B3}" dt="2024-08-22T14:41:57.274" v="1375"/>
          <ac:graphicFrameMkLst>
            <pc:docMk/>
            <pc:sldMk cId="3902736037" sldId="2007"/>
            <ac:graphicFrameMk id="8" creationId="{8E942661-B36C-59FA-DF39-AF765DC3CEB4}"/>
          </ac:graphicFrameMkLst>
        </pc:graphicFrameChg>
      </pc:sldChg>
      <pc:sldChg chg="addSp delSp modSp mod">
        <pc:chgData name="Felipe Grando - H2R" userId="8ac18556-27ac-451a-96d1-87a5d35599b6" providerId="ADAL" clId="{B6C6D470-66D8-4298-8879-C150D655A0B3}" dt="2024-08-22T14:54:16.791" v="1970" actId="1037"/>
        <pc:sldMkLst>
          <pc:docMk/>
          <pc:sldMk cId="734303125" sldId="2008"/>
        </pc:sldMkLst>
        <pc:spChg chg="mod">
          <ac:chgData name="Felipe Grando - H2R" userId="8ac18556-27ac-451a-96d1-87a5d35599b6" providerId="ADAL" clId="{B6C6D470-66D8-4298-8879-C150D655A0B3}" dt="2024-08-22T14:51:23.399" v="1792" actId="1076"/>
          <ac:spMkLst>
            <pc:docMk/>
            <pc:sldMk cId="734303125" sldId="2008"/>
            <ac:spMk id="3" creationId="{F7301EAC-9EA4-5D5D-50BD-38C1E9A969CD}"/>
          </ac:spMkLst>
        </pc:spChg>
        <pc:spChg chg="add del mod">
          <ac:chgData name="Felipe Grando - H2R" userId="8ac18556-27ac-451a-96d1-87a5d35599b6" providerId="ADAL" clId="{B6C6D470-66D8-4298-8879-C150D655A0B3}" dt="2024-08-22T14:51:04.367" v="1785" actId="478"/>
          <ac:spMkLst>
            <pc:docMk/>
            <pc:sldMk cId="734303125" sldId="2008"/>
            <ac:spMk id="6" creationId="{560087E8-2BDA-28E5-EB1C-38ACBE2FC7A7}"/>
          </ac:spMkLst>
        </pc:spChg>
        <pc:spChg chg="add del mod">
          <ac:chgData name="Felipe Grando - H2R" userId="8ac18556-27ac-451a-96d1-87a5d35599b6" providerId="ADAL" clId="{B6C6D470-66D8-4298-8879-C150D655A0B3}" dt="2024-08-22T14:51:06.445" v="1787" actId="478"/>
          <ac:spMkLst>
            <pc:docMk/>
            <pc:sldMk cId="734303125" sldId="2008"/>
            <ac:spMk id="8" creationId="{FA3A3F0C-480E-65FB-2D26-197B4C68AFB2}"/>
          </ac:spMkLst>
        </pc:spChg>
        <pc:spChg chg="mod">
          <ac:chgData name="Felipe Grando - H2R" userId="8ac18556-27ac-451a-96d1-87a5d35599b6" providerId="ADAL" clId="{B6C6D470-66D8-4298-8879-C150D655A0B3}" dt="2024-08-22T14:51:19.143" v="1791" actId="1076"/>
          <ac:spMkLst>
            <pc:docMk/>
            <pc:sldMk cId="734303125" sldId="2008"/>
            <ac:spMk id="9" creationId="{5429A526-750C-C9E6-1F8F-D4F7C2CC54E6}"/>
          </ac:spMkLst>
        </pc:spChg>
        <pc:graphicFrameChg chg="del">
          <ac:chgData name="Felipe Grando - H2R" userId="8ac18556-27ac-451a-96d1-87a5d35599b6" providerId="ADAL" clId="{B6C6D470-66D8-4298-8879-C150D655A0B3}" dt="2024-08-22T14:35:56.145" v="812" actId="478"/>
          <ac:graphicFrameMkLst>
            <pc:docMk/>
            <pc:sldMk cId="734303125" sldId="2008"/>
            <ac:graphicFrameMk id="4" creationId="{CE8EA28B-C3DF-6E29-0091-2349D76AB231}"/>
          </ac:graphicFrameMkLst>
        </pc:graphicFrameChg>
        <pc:graphicFrameChg chg="mod ord">
          <ac:chgData name="Felipe Grando - H2R" userId="8ac18556-27ac-451a-96d1-87a5d35599b6" providerId="ADAL" clId="{B6C6D470-66D8-4298-8879-C150D655A0B3}" dt="2024-08-22T14:54:16.791" v="1970" actId="1037"/>
          <ac:graphicFrameMkLst>
            <pc:docMk/>
            <pc:sldMk cId="734303125" sldId="2008"/>
            <ac:graphicFrameMk id="7" creationId="{54547A77-999B-886B-AB44-37D35A924CC4}"/>
          </ac:graphicFrameMkLst>
        </pc:graphicFrameChg>
        <pc:graphicFrameChg chg="add del mod">
          <ac:chgData name="Felipe Grando - H2R" userId="8ac18556-27ac-451a-96d1-87a5d35599b6" providerId="ADAL" clId="{B6C6D470-66D8-4298-8879-C150D655A0B3}" dt="2024-08-22T14:51:05.452" v="1786" actId="478"/>
          <ac:graphicFrameMkLst>
            <pc:docMk/>
            <pc:sldMk cId="734303125" sldId="2008"/>
            <ac:graphicFrameMk id="10" creationId="{6B7703B0-F589-13B0-7689-C8B8D5778117}"/>
          </ac:graphicFrameMkLst>
        </pc:graphicFrameChg>
        <pc:graphicFrameChg chg="add del mod">
          <ac:chgData name="Felipe Grando - H2R" userId="8ac18556-27ac-451a-96d1-87a5d35599b6" providerId="ADAL" clId="{B6C6D470-66D8-4298-8879-C150D655A0B3}" dt="2024-08-22T14:51:03.350" v="1784" actId="478"/>
          <ac:graphicFrameMkLst>
            <pc:docMk/>
            <pc:sldMk cId="734303125" sldId="2008"/>
            <ac:graphicFrameMk id="11" creationId="{D061850C-4346-D72F-C13D-B50F1BD8AD1C}"/>
          </ac:graphicFrameMkLst>
        </pc:graphicFrameChg>
        <pc:graphicFrameChg chg="add mod">
          <ac:chgData name="Felipe Grando - H2R" userId="8ac18556-27ac-451a-96d1-87a5d35599b6" providerId="ADAL" clId="{B6C6D470-66D8-4298-8879-C150D655A0B3}" dt="2024-08-22T14:53:55.058" v="1834"/>
          <ac:graphicFrameMkLst>
            <pc:docMk/>
            <pc:sldMk cId="734303125" sldId="2008"/>
            <ac:graphicFrameMk id="12" creationId="{0DB80767-F675-52AB-65C8-7D0D1071F3F3}"/>
          </ac:graphicFrameMkLst>
        </pc:graphicFrameChg>
      </pc:sldChg>
      <pc:sldChg chg="modSp mod">
        <pc:chgData name="Felipe Grando - H2R" userId="8ac18556-27ac-451a-96d1-87a5d35599b6" providerId="ADAL" clId="{B6C6D470-66D8-4298-8879-C150D655A0B3}" dt="2024-08-22T14:25:49.204" v="794" actId="1038"/>
        <pc:sldMkLst>
          <pc:docMk/>
          <pc:sldMk cId="2753565274" sldId="2009"/>
        </pc:sldMkLst>
        <pc:spChg chg="mod">
          <ac:chgData name="Felipe Grando - H2R" userId="8ac18556-27ac-451a-96d1-87a5d35599b6" providerId="ADAL" clId="{B6C6D470-66D8-4298-8879-C150D655A0B3}" dt="2024-08-22T14:25:49.204" v="794" actId="1038"/>
          <ac:spMkLst>
            <pc:docMk/>
            <pc:sldMk cId="2753565274" sldId="2009"/>
            <ac:spMk id="4" creationId="{CC99CD27-7B4C-EA1B-AC6B-9786FF97EF20}"/>
          </ac:spMkLst>
        </pc:spChg>
        <pc:spChg chg="mod">
          <ac:chgData name="Felipe Grando - H2R" userId="8ac18556-27ac-451a-96d1-87a5d35599b6" providerId="ADAL" clId="{B6C6D470-66D8-4298-8879-C150D655A0B3}" dt="2024-08-22T14:25:34.769" v="745" actId="404"/>
          <ac:spMkLst>
            <pc:docMk/>
            <pc:sldMk cId="2753565274" sldId="2009"/>
            <ac:spMk id="12" creationId="{D34FDBA8-97DB-7D8F-1A92-983575CC8472}"/>
          </ac:spMkLst>
        </pc:spChg>
        <pc:spChg chg="mod">
          <ac:chgData name="Felipe Grando - H2R" userId="8ac18556-27ac-451a-96d1-87a5d35599b6" providerId="ADAL" clId="{B6C6D470-66D8-4298-8879-C150D655A0B3}" dt="2024-08-22T14:25:49.204" v="794" actId="1038"/>
          <ac:spMkLst>
            <pc:docMk/>
            <pc:sldMk cId="2753565274" sldId="2009"/>
            <ac:spMk id="17" creationId="{2499F7E8-303F-AF38-2A40-D3FEC8EBAB78}"/>
          </ac:spMkLst>
        </pc:spChg>
        <pc:picChg chg="mod">
          <ac:chgData name="Felipe Grando - H2R" userId="8ac18556-27ac-451a-96d1-87a5d35599b6" providerId="ADAL" clId="{B6C6D470-66D8-4298-8879-C150D655A0B3}" dt="2024-08-22T14:25:49.204" v="794" actId="1038"/>
          <ac:picMkLst>
            <pc:docMk/>
            <pc:sldMk cId="2753565274" sldId="2009"/>
            <ac:picMk id="15" creationId="{2095CD68-30CC-FCCA-60D9-60A10D6A5C89}"/>
          </ac:picMkLst>
        </pc:picChg>
      </pc:sldChg>
      <pc:sldChg chg="addSp delSp modSp add mod">
        <pc:chgData name="Felipe Grando - H2R" userId="8ac18556-27ac-451a-96d1-87a5d35599b6" providerId="ADAL" clId="{B6C6D470-66D8-4298-8879-C150D655A0B3}" dt="2024-08-22T13:53:09.094" v="250" actId="478"/>
        <pc:sldMkLst>
          <pc:docMk/>
          <pc:sldMk cId="1626923107" sldId="2013"/>
        </pc:sldMkLst>
        <pc:spChg chg="mod">
          <ac:chgData name="Felipe Grando - H2R" userId="8ac18556-27ac-451a-96d1-87a5d35599b6" providerId="ADAL" clId="{B6C6D470-66D8-4298-8879-C150D655A0B3}" dt="2024-08-22T13:52:58.292" v="249" actId="20577"/>
          <ac:spMkLst>
            <pc:docMk/>
            <pc:sldMk cId="1626923107" sldId="2013"/>
            <ac:spMk id="8" creationId="{03D97D3A-8C12-9613-2FDA-CD91ACF50A9B}"/>
          </ac:spMkLst>
        </pc:spChg>
        <pc:spChg chg="mod">
          <ac:chgData name="Felipe Grando - H2R" userId="8ac18556-27ac-451a-96d1-87a5d35599b6" providerId="ADAL" clId="{B6C6D470-66D8-4298-8879-C150D655A0B3}" dt="2024-08-22T13:37:20.802" v="69" actId="20577"/>
          <ac:spMkLst>
            <pc:docMk/>
            <pc:sldMk cId="1626923107" sldId="2013"/>
            <ac:spMk id="9" creationId="{AE189F33-E661-EC7A-86D5-B315636AB8D0}"/>
          </ac:spMkLst>
        </pc:spChg>
        <pc:spChg chg="mod">
          <ac:chgData name="Felipe Grando - H2R" userId="8ac18556-27ac-451a-96d1-87a5d35599b6" providerId="ADAL" clId="{B6C6D470-66D8-4298-8879-C150D655A0B3}" dt="2024-08-22T13:37:23.960" v="76" actId="20577"/>
          <ac:spMkLst>
            <pc:docMk/>
            <pc:sldMk cId="1626923107" sldId="2013"/>
            <ac:spMk id="10" creationId="{686664D5-23EA-FFE1-D6F3-E0468CCE5744}"/>
          </ac:spMkLst>
        </pc:spChg>
        <pc:spChg chg="mod">
          <ac:chgData name="Felipe Grando - H2R" userId="8ac18556-27ac-451a-96d1-87a5d35599b6" providerId="ADAL" clId="{B6C6D470-66D8-4298-8879-C150D655A0B3}" dt="2024-08-22T13:34:19.591" v="38" actId="20577"/>
          <ac:spMkLst>
            <pc:docMk/>
            <pc:sldMk cId="1626923107" sldId="2013"/>
            <ac:spMk id="15" creationId="{310514B5-B976-4A6C-9DD6-BACB2ED6ABB3}"/>
          </ac:spMkLst>
        </pc:spChg>
        <pc:spChg chg="mod">
          <ac:chgData name="Felipe Grando - H2R" userId="8ac18556-27ac-451a-96d1-87a5d35599b6" providerId="ADAL" clId="{B6C6D470-66D8-4298-8879-C150D655A0B3}" dt="2024-08-22T13:34:15.479" v="34" actId="20577"/>
          <ac:spMkLst>
            <pc:docMk/>
            <pc:sldMk cId="1626923107" sldId="2013"/>
            <ac:spMk id="24" creationId="{28AE7A76-49EB-48DF-BFAB-1CCE7FF5BB99}"/>
          </ac:spMkLst>
        </pc:spChg>
        <pc:spChg chg="mod">
          <ac:chgData name="Felipe Grando - H2R" userId="8ac18556-27ac-451a-96d1-87a5d35599b6" providerId="ADAL" clId="{B6C6D470-66D8-4298-8879-C150D655A0B3}" dt="2024-08-22T13:37:33.111" v="77" actId="1035"/>
          <ac:spMkLst>
            <pc:docMk/>
            <pc:sldMk cId="1626923107" sldId="2013"/>
            <ac:spMk id="43" creationId="{21509E0B-5C1D-20B5-6F51-EC570443B7D9}"/>
          </ac:spMkLst>
        </pc:spChg>
        <pc:spChg chg="mod">
          <ac:chgData name="Felipe Grando - H2R" userId="8ac18556-27ac-451a-96d1-87a5d35599b6" providerId="ADAL" clId="{B6C6D470-66D8-4298-8879-C150D655A0B3}" dt="2024-08-22T13:37:33.111" v="77" actId="1035"/>
          <ac:spMkLst>
            <pc:docMk/>
            <pc:sldMk cId="1626923107" sldId="2013"/>
            <ac:spMk id="44" creationId="{0D3F8396-BEA0-A1BC-9529-A64FD9462DAC}"/>
          </ac:spMkLst>
        </pc:spChg>
        <pc:spChg chg="mod">
          <ac:chgData name="Felipe Grando - H2R" userId="8ac18556-27ac-451a-96d1-87a5d35599b6" providerId="ADAL" clId="{B6C6D470-66D8-4298-8879-C150D655A0B3}" dt="2024-08-22T13:37:33.111" v="77" actId="1035"/>
          <ac:spMkLst>
            <pc:docMk/>
            <pc:sldMk cId="1626923107" sldId="2013"/>
            <ac:spMk id="45" creationId="{3386C18F-B3DD-1C39-E328-6338732BB9CA}"/>
          </ac:spMkLst>
        </pc:spChg>
        <pc:graphicFrameChg chg="add del mod modGraphic">
          <ac:chgData name="Felipe Grando - H2R" userId="8ac18556-27ac-451a-96d1-87a5d35599b6" providerId="ADAL" clId="{B6C6D470-66D8-4298-8879-C150D655A0B3}" dt="2024-08-22T13:37:46.598" v="78" actId="21"/>
          <ac:graphicFrameMkLst>
            <pc:docMk/>
            <pc:sldMk cId="1626923107" sldId="2013"/>
            <ac:graphicFrameMk id="2" creationId="{35552C86-F715-67BA-4323-0791A118B505}"/>
          </ac:graphicFrameMkLst>
        </pc:graphicFrameChg>
        <pc:graphicFrameChg chg="add del mod">
          <ac:chgData name="Felipe Grando - H2R" userId="8ac18556-27ac-451a-96d1-87a5d35599b6" providerId="ADAL" clId="{B6C6D470-66D8-4298-8879-C150D655A0B3}" dt="2024-08-22T13:53:09.094" v="250" actId="478"/>
          <ac:graphicFrameMkLst>
            <pc:docMk/>
            <pc:sldMk cId="1626923107" sldId="2013"/>
            <ac:graphicFrameMk id="3" creationId="{7DF37278-FA20-2810-12B1-33A9794FF7F2}"/>
          </ac:graphicFrameMkLst>
        </pc:graphicFrameChg>
      </pc:sldChg>
      <pc:sldChg chg="addSp delSp modSp add mod">
        <pc:chgData name="Felipe Grando - H2R" userId="8ac18556-27ac-451a-96d1-87a5d35599b6" providerId="ADAL" clId="{B6C6D470-66D8-4298-8879-C150D655A0B3}" dt="2024-08-22T14:21:59.237" v="744" actId="478"/>
        <pc:sldMkLst>
          <pc:docMk/>
          <pc:sldMk cId="2585874147" sldId="2014"/>
        </pc:sldMkLst>
        <pc:spChg chg="mod">
          <ac:chgData name="Felipe Grando - H2R" userId="8ac18556-27ac-451a-96d1-87a5d35599b6" providerId="ADAL" clId="{B6C6D470-66D8-4298-8879-C150D655A0B3}" dt="2024-08-22T14:21:31.577" v="733" actId="20577"/>
          <ac:spMkLst>
            <pc:docMk/>
            <pc:sldMk cId="2585874147" sldId="2014"/>
            <ac:spMk id="4" creationId="{448FA5E9-A9C1-CF38-5EE1-B23DED349AA2}"/>
          </ac:spMkLst>
        </pc:spChg>
        <pc:spChg chg="add del mod">
          <ac:chgData name="Felipe Grando - H2R" userId="8ac18556-27ac-451a-96d1-87a5d35599b6" providerId="ADAL" clId="{B6C6D470-66D8-4298-8879-C150D655A0B3}" dt="2024-08-22T14:21:59.237" v="744" actId="478"/>
          <ac:spMkLst>
            <pc:docMk/>
            <pc:sldMk cId="2585874147" sldId="2014"/>
            <ac:spMk id="6" creationId="{C71EAC59-E164-0E23-1FF8-EA267A102D39}"/>
          </ac:spMkLst>
        </pc:spChg>
        <pc:spChg chg="mod">
          <ac:chgData name="Felipe Grando - H2R" userId="8ac18556-27ac-451a-96d1-87a5d35599b6" providerId="ADAL" clId="{B6C6D470-66D8-4298-8879-C150D655A0B3}" dt="2024-08-22T14:18:49.946" v="612" actId="20577"/>
          <ac:spMkLst>
            <pc:docMk/>
            <pc:sldMk cId="2585874147" sldId="2014"/>
            <ac:spMk id="11" creationId="{CC10C803-C1F1-4769-8273-15AB03E0A73A}"/>
          </ac:spMkLst>
        </pc:spChg>
        <pc:spChg chg="del">
          <ac:chgData name="Felipe Grando - H2R" userId="8ac18556-27ac-451a-96d1-87a5d35599b6" providerId="ADAL" clId="{B6C6D470-66D8-4298-8879-C150D655A0B3}" dt="2024-08-22T14:21:41.295" v="741" actId="478"/>
          <ac:spMkLst>
            <pc:docMk/>
            <pc:sldMk cId="2585874147" sldId="2014"/>
            <ac:spMk id="28" creationId="{22BF0558-9107-6079-CF65-6E7BE20D604E}"/>
          </ac:spMkLst>
        </pc:spChg>
        <pc:spChg chg="del">
          <ac:chgData name="Felipe Grando - H2R" userId="8ac18556-27ac-451a-96d1-87a5d35599b6" providerId="ADAL" clId="{B6C6D470-66D8-4298-8879-C150D655A0B3}" dt="2024-08-22T14:21:42.524" v="742" actId="478"/>
          <ac:spMkLst>
            <pc:docMk/>
            <pc:sldMk cId="2585874147" sldId="2014"/>
            <ac:spMk id="29" creationId="{FEDE78DA-1452-ED4E-881A-7CC1EC7C1FEE}"/>
          </ac:spMkLst>
        </pc:spChg>
        <pc:spChg chg="mod">
          <ac:chgData name="Felipe Grando - H2R" userId="8ac18556-27ac-451a-96d1-87a5d35599b6" providerId="ADAL" clId="{B6C6D470-66D8-4298-8879-C150D655A0B3}" dt="2024-08-22T14:21:38.390" v="740" actId="1035"/>
          <ac:spMkLst>
            <pc:docMk/>
            <pc:sldMk cId="2585874147" sldId="2014"/>
            <ac:spMk id="46" creationId="{73714875-58E5-44BC-BFA1-98A69DCE8A86}"/>
          </ac:spMkLst>
        </pc:spChg>
        <pc:spChg chg="mod">
          <ac:chgData name="Felipe Grando - H2R" userId="8ac18556-27ac-451a-96d1-87a5d35599b6" providerId="ADAL" clId="{B6C6D470-66D8-4298-8879-C150D655A0B3}" dt="2024-08-22T14:21:38.390" v="740" actId="1035"/>
          <ac:spMkLst>
            <pc:docMk/>
            <pc:sldMk cId="2585874147" sldId="2014"/>
            <ac:spMk id="47" creationId="{C5177101-D112-4D64-B859-6702F5E648F7}"/>
          </ac:spMkLst>
        </pc:spChg>
        <pc:spChg chg="mod">
          <ac:chgData name="Felipe Grando - H2R" userId="8ac18556-27ac-451a-96d1-87a5d35599b6" providerId="ADAL" clId="{B6C6D470-66D8-4298-8879-C150D655A0B3}" dt="2024-08-22T14:21:38.390" v="740" actId="1035"/>
          <ac:spMkLst>
            <pc:docMk/>
            <pc:sldMk cId="2585874147" sldId="2014"/>
            <ac:spMk id="48" creationId="{85CF81EF-DBF7-435D-BE5F-088A432D3822}"/>
          </ac:spMkLst>
        </pc:spChg>
        <pc:spChg chg="mod">
          <ac:chgData name="Felipe Grando - H2R" userId="8ac18556-27ac-451a-96d1-87a5d35599b6" providerId="ADAL" clId="{B6C6D470-66D8-4298-8879-C150D655A0B3}" dt="2024-08-22T14:21:26.451" v="728" actId="20577"/>
          <ac:spMkLst>
            <pc:docMk/>
            <pc:sldMk cId="2585874147" sldId="2014"/>
            <ac:spMk id="52" creationId="{650AF11B-AB2D-47CD-A37D-EB468F2E1EA1}"/>
          </ac:spMkLst>
        </pc:spChg>
        <pc:spChg chg="mod">
          <ac:chgData name="Felipe Grando - H2R" userId="8ac18556-27ac-451a-96d1-87a5d35599b6" providerId="ADAL" clId="{B6C6D470-66D8-4298-8879-C150D655A0B3}" dt="2024-08-22T14:21:29.343" v="731" actId="20577"/>
          <ac:spMkLst>
            <pc:docMk/>
            <pc:sldMk cId="2585874147" sldId="2014"/>
            <ac:spMk id="53" creationId="{E07795AB-5F80-4683-A296-D79A05157886}"/>
          </ac:spMkLst>
        </pc:spChg>
        <pc:spChg chg="mod">
          <ac:chgData name="Felipe Grando - H2R" userId="8ac18556-27ac-451a-96d1-87a5d35599b6" providerId="ADAL" clId="{B6C6D470-66D8-4298-8879-C150D655A0B3}" dt="2024-08-22T14:21:34.850" v="739" actId="20577"/>
          <ac:spMkLst>
            <pc:docMk/>
            <pc:sldMk cId="2585874147" sldId="2014"/>
            <ac:spMk id="54" creationId="{B6AD6BE7-FA5F-4E2B-8608-94C728167544}"/>
          </ac:spMkLst>
        </pc:spChg>
        <pc:spChg chg="mod">
          <ac:chgData name="Felipe Grando - H2R" userId="8ac18556-27ac-451a-96d1-87a5d35599b6" providerId="ADAL" clId="{B6C6D470-66D8-4298-8879-C150D655A0B3}" dt="2024-08-22T14:20:59.137" v="714" actId="20577"/>
          <ac:spMkLst>
            <pc:docMk/>
            <pc:sldMk cId="2585874147" sldId="2014"/>
            <ac:spMk id="55" creationId="{80C0EA2D-F631-430A-9D7C-F17532ABE0CB}"/>
          </ac:spMkLst>
        </pc:spChg>
      </pc:sldChg>
      <pc:sldChg chg="modSp add mod">
        <pc:chgData name="Felipe Grando - H2R" userId="8ac18556-27ac-451a-96d1-87a5d35599b6" providerId="ADAL" clId="{B6C6D470-66D8-4298-8879-C150D655A0B3}" dt="2024-08-22T14:20:52.904" v="706" actId="20577"/>
        <pc:sldMkLst>
          <pc:docMk/>
          <pc:sldMk cId="1963993968" sldId="2015"/>
        </pc:sldMkLst>
        <pc:spChg chg="mod">
          <ac:chgData name="Felipe Grando - H2R" userId="8ac18556-27ac-451a-96d1-87a5d35599b6" providerId="ADAL" clId="{B6C6D470-66D8-4298-8879-C150D655A0B3}" dt="2024-08-22T14:20:13.783" v="690" actId="20577"/>
          <ac:spMkLst>
            <pc:docMk/>
            <pc:sldMk cId="1963993968" sldId="2015"/>
            <ac:spMk id="4" creationId="{448FA5E9-A9C1-CF38-5EE1-B23DED349AA2}"/>
          </ac:spMkLst>
        </pc:spChg>
        <pc:spChg chg="mod">
          <ac:chgData name="Felipe Grando - H2R" userId="8ac18556-27ac-451a-96d1-87a5d35599b6" providerId="ADAL" clId="{B6C6D470-66D8-4298-8879-C150D655A0B3}" dt="2024-08-22T14:18:58.346" v="622" actId="20577"/>
          <ac:spMkLst>
            <pc:docMk/>
            <pc:sldMk cId="1963993968" sldId="2015"/>
            <ac:spMk id="11" creationId="{CC10C803-C1F1-4769-8273-15AB03E0A73A}"/>
          </ac:spMkLst>
        </pc:spChg>
        <pc:spChg chg="mod">
          <ac:chgData name="Felipe Grando - H2R" userId="8ac18556-27ac-451a-96d1-87a5d35599b6" providerId="ADAL" clId="{B6C6D470-66D8-4298-8879-C150D655A0B3}" dt="2024-08-22T14:20:02.294" v="686" actId="1076"/>
          <ac:spMkLst>
            <pc:docMk/>
            <pc:sldMk cId="1963993968" sldId="2015"/>
            <ac:spMk id="28" creationId="{22BF0558-9107-6079-CF65-6E7BE20D604E}"/>
          </ac:spMkLst>
        </pc:spChg>
        <pc:spChg chg="mod">
          <ac:chgData name="Felipe Grando - H2R" userId="8ac18556-27ac-451a-96d1-87a5d35599b6" providerId="ADAL" clId="{B6C6D470-66D8-4298-8879-C150D655A0B3}" dt="2024-08-22T14:20:05.118" v="687" actId="1076"/>
          <ac:spMkLst>
            <pc:docMk/>
            <pc:sldMk cId="1963993968" sldId="2015"/>
            <ac:spMk id="29" creationId="{FEDE78DA-1452-ED4E-881A-7CC1EC7C1FEE}"/>
          </ac:spMkLst>
        </pc:spChg>
        <pc:spChg chg="mod">
          <ac:chgData name="Felipe Grando - H2R" userId="8ac18556-27ac-451a-96d1-87a5d35599b6" providerId="ADAL" clId="{B6C6D470-66D8-4298-8879-C150D655A0B3}" dt="2024-08-22T14:20:23.190" v="698" actId="1035"/>
          <ac:spMkLst>
            <pc:docMk/>
            <pc:sldMk cId="1963993968" sldId="2015"/>
            <ac:spMk id="46" creationId="{73714875-58E5-44BC-BFA1-98A69DCE8A86}"/>
          </ac:spMkLst>
        </pc:spChg>
        <pc:spChg chg="mod">
          <ac:chgData name="Felipe Grando - H2R" userId="8ac18556-27ac-451a-96d1-87a5d35599b6" providerId="ADAL" clId="{B6C6D470-66D8-4298-8879-C150D655A0B3}" dt="2024-08-22T14:20:23.190" v="698" actId="1035"/>
          <ac:spMkLst>
            <pc:docMk/>
            <pc:sldMk cId="1963993968" sldId="2015"/>
            <ac:spMk id="47" creationId="{C5177101-D112-4D64-B859-6702F5E648F7}"/>
          </ac:spMkLst>
        </pc:spChg>
        <pc:spChg chg="mod">
          <ac:chgData name="Felipe Grando - H2R" userId="8ac18556-27ac-451a-96d1-87a5d35599b6" providerId="ADAL" clId="{B6C6D470-66D8-4298-8879-C150D655A0B3}" dt="2024-08-22T14:20:23.190" v="698" actId="1035"/>
          <ac:spMkLst>
            <pc:docMk/>
            <pc:sldMk cId="1963993968" sldId="2015"/>
            <ac:spMk id="48" creationId="{85CF81EF-DBF7-435D-BE5F-088A432D3822}"/>
          </ac:spMkLst>
        </pc:spChg>
        <pc:spChg chg="mod">
          <ac:chgData name="Felipe Grando - H2R" userId="8ac18556-27ac-451a-96d1-87a5d35599b6" providerId="ADAL" clId="{B6C6D470-66D8-4298-8879-C150D655A0B3}" dt="2024-08-22T14:20:18.120" v="697" actId="20577"/>
          <ac:spMkLst>
            <pc:docMk/>
            <pc:sldMk cId="1963993968" sldId="2015"/>
            <ac:spMk id="54" creationId="{B6AD6BE7-FA5F-4E2B-8608-94C728167544}"/>
          </ac:spMkLst>
        </pc:spChg>
        <pc:spChg chg="mod">
          <ac:chgData name="Felipe Grando - H2R" userId="8ac18556-27ac-451a-96d1-87a5d35599b6" providerId="ADAL" clId="{B6C6D470-66D8-4298-8879-C150D655A0B3}" dt="2024-08-22T14:20:52.904" v="706" actId="20577"/>
          <ac:spMkLst>
            <pc:docMk/>
            <pc:sldMk cId="1963993968" sldId="2015"/>
            <ac:spMk id="55" creationId="{80C0EA2D-F631-430A-9D7C-F17532ABE0CB}"/>
          </ac:spMkLst>
        </pc:spChg>
      </pc:sldChg>
      <pc:sldChg chg="delSp modSp add mod">
        <pc:chgData name="Felipe Grando - H2R" userId="8ac18556-27ac-451a-96d1-87a5d35599b6" providerId="ADAL" clId="{B6C6D470-66D8-4298-8879-C150D655A0B3}" dt="2024-08-22T14:56:00.487" v="2017" actId="20577"/>
        <pc:sldMkLst>
          <pc:docMk/>
          <pc:sldMk cId="161474394" sldId="2016"/>
        </pc:sldMkLst>
        <pc:spChg chg="mod">
          <ac:chgData name="Felipe Grando - H2R" userId="8ac18556-27ac-451a-96d1-87a5d35599b6" providerId="ADAL" clId="{B6C6D470-66D8-4298-8879-C150D655A0B3}" dt="2024-08-22T14:56:00.487" v="2017" actId="20577"/>
          <ac:spMkLst>
            <pc:docMk/>
            <pc:sldMk cId="161474394" sldId="2016"/>
            <ac:spMk id="2" creationId="{C132D9B0-2269-273D-0465-A6BAE8FF7C88}"/>
          </ac:spMkLst>
        </pc:spChg>
        <pc:spChg chg="del">
          <ac:chgData name="Felipe Grando - H2R" userId="8ac18556-27ac-451a-96d1-87a5d35599b6" providerId="ADAL" clId="{B6C6D470-66D8-4298-8879-C150D655A0B3}" dt="2024-08-22T14:48:27.528" v="1756" actId="478"/>
          <ac:spMkLst>
            <pc:docMk/>
            <pc:sldMk cId="161474394" sldId="2016"/>
            <ac:spMk id="3" creationId="{F7301EAC-9EA4-5D5D-50BD-38C1E9A969CD}"/>
          </ac:spMkLst>
        </pc:spChg>
        <pc:spChg chg="mod">
          <ac:chgData name="Felipe Grando - H2R" userId="8ac18556-27ac-451a-96d1-87a5d35599b6" providerId="ADAL" clId="{B6C6D470-66D8-4298-8879-C150D655A0B3}" dt="2024-08-22T14:55:14.694" v="2005" actId="1076"/>
          <ac:spMkLst>
            <pc:docMk/>
            <pc:sldMk cId="161474394" sldId="2016"/>
            <ac:spMk id="6" creationId="{560087E8-2BDA-28E5-EB1C-38ACBE2FC7A7}"/>
          </ac:spMkLst>
        </pc:spChg>
        <pc:spChg chg="mod">
          <ac:chgData name="Felipe Grando - H2R" userId="8ac18556-27ac-451a-96d1-87a5d35599b6" providerId="ADAL" clId="{B6C6D470-66D8-4298-8879-C150D655A0B3}" dt="2024-08-22T14:55:21.879" v="2007" actId="1076"/>
          <ac:spMkLst>
            <pc:docMk/>
            <pc:sldMk cId="161474394" sldId="2016"/>
            <ac:spMk id="8" creationId="{FA3A3F0C-480E-65FB-2D26-197B4C68AFB2}"/>
          </ac:spMkLst>
        </pc:spChg>
        <pc:spChg chg="del">
          <ac:chgData name="Felipe Grando - H2R" userId="8ac18556-27ac-451a-96d1-87a5d35599b6" providerId="ADAL" clId="{B6C6D470-66D8-4298-8879-C150D655A0B3}" dt="2024-08-22T14:48:28.679" v="1757" actId="478"/>
          <ac:spMkLst>
            <pc:docMk/>
            <pc:sldMk cId="161474394" sldId="2016"/>
            <ac:spMk id="9" creationId="{5429A526-750C-C9E6-1F8F-D4F7C2CC54E6}"/>
          </ac:spMkLst>
        </pc:spChg>
        <pc:graphicFrameChg chg="del">
          <ac:chgData name="Felipe Grando - H2R" userId="8ac18556-27ac-451a-96d1-87a5d35599b6" providerId="ADAL" clId="{B6C6D470-66D8-4298-8879-C150D655A0B3}" dt="2024-08-22T14:48:24.442" v="1754" actId="478"/>
          <ac:graphicFrameMkLst>
            <pc:docMk/>
            <pc:sldMk cId="161474394" sldId="2016"/>
            <ac:graphicFrameMk id="7" creationId="{54547A77-999B-886B-AB44-37D35A924CC4}"/>
          </ac:graphicFrameMkLst>
        </pc:graphicFrameChg>
        <pc:graphicFrameChg chg="mod">
          <ac:chgData name="Felipe Grando - H2R" userId="8ac18556-27ac-451a-96d1-87a5d35599b6" providerId="ADAL" clId="{B6C6D470-66D8-4298-8879-C150D655A0B3}" dt="2024-08-22T14:55:19.918" v="2006" actId="1076"/>
          <ac:graphicFrameMkLst>
            <pc:docMk/>
            <pc:sldMk cId="161474394" sldId="2016"/>
            <ac:graphicFrameMk id="10" creationId="{6B7703B0-F589-13B0-7689-C8B8D5778117}"/>
          </ac:graphicFrameMkLst>
        </pc:graphicFrameChg>
        <pc:graphicFrameChg chg="mod">
          <ac:chgData name="Felipe Grando - H2R" userId="8ac18556-27ac-451a-96d1-87a5d35599b6" providerId="ADAL" clId="{B6C6D470-66D8-4298-8879-C150D655A0B3}" dt="2024-08-22T14:55:12.426" v="2004" actId="1036"/>
          <ac:graphicFrameMkLst>
            <pc:docMk/>
            <pc:sldMk cId="161474394" sldId="2016"/>
            <ac:graphicFrameMk id="11" creationId="{D061850C-4346-D72F-C13D-B50F1BD8AD1C}"/>
          </ac:graphicFrameMkLst>
        </pc:graphicFrameChg>
        <pc:graphicFrameChg chg="del">
          <ac:chgData name="Felipe Grando - H2R" userId="8ac18556-27ac-451a-96d1-87a5d35599b6" providerId="ADAL" clId="{B6C6D470-66D8-4298-8879-C150D655A0B3}" dt="2024-08-22T14:48:25.751" v="1755" actId="478"/>
          <ac:graphicFrameMkLst>
            <pc:docMk/>
            <pc:sldMk cId="161474394" sldId="2016"/>
            <ac:graphicFrameMk id="12" creationId="{0DB80767-F675-52AB-65C8-7D0D1071F3F3}"/>
          </ac:graphicFrameMkLst>
        </pc:graphicFrameChg>
      </pc:sldChg>
    </pc:docChg>
  </pc:docChgLst>
  <pc:docChgLst>
    <pc:chgData name="Felipe Grando - H2R" userId="8ac18556-27ac-451a-96d1-87a5d35599b6" providerId="ADAL" clId="{E89F026A-8B90-490F-880E-96CD4D0F0C60}"/>
    <pc:docChg chg="undo custSel addSld delSld modSld sldOrd">
      <pc:chgData name="Felipe Grando - H2R" userId="8ac18556-27ac-451a-96d1-87a5d35599b6" providerId="ADAL" clId="{E89F026A-8B90-490F-880E-96CD4D0F0C60}" dt="2024-04-05T18:49:58.600" v="2443" actId="20577"/>
      <pc:docMkLst>
        <pc:docMk/>
      </pc:docMkLst>
      <pc:sldChg chg="del">
        <pc:chgData name="Felipe Grando - H2R" userId="8ac18556-27ac-451a-96d1-87a5d35599b6" providerId="ADAL" clId="{E89F026A-8B90-490F-880E-96CD4D0F0C60}" dt="2024-04-04T13:30:36.604" v="1667" actId="47"/>
        <pc:sldMkLst>
          <pc:docMk/>
          <pc:sldMk cId="341651588" sldId="278"/>
        </pc:sldMkLst>
      </pc:sldChg>
      <pc:sldChg chg="del">
        <pc:chgData name="Felipe Grando - H2R" userId="8ac18556-27ac-451a-96d1-87a5d35599b6" providerId="ADAL" clId="{E89F026A-8B90-490F-880E-96CD4D0F0C60}" dt="2024-04-04T13:30:26.836" v="1661" actId="47"/>
        <pc:sldMkLst>
          <pc:docMk/>
          <pc:sldMk cId="4082947970" sldId="330"/>
        </pc:sldMkLst>
      </pc:sldChg>
      <pc:sldChg chg="del">
        <pc:chgData name="Felipe Grando - H2R" userId="8ac18556-27ac-451a-96d1-87a5d35599b6" providerId="ADAL" clId="{E89F026A-8B90-490F-880E-96CD4D0F0C60}" dt="2024-04-04T13:30:19.480" v="1654" actId="47"/>
        <pc:sldMkLst>
          <pc:docMk/>
          <pc:sldMk cId="1864078700" sldId="351"/>
        </pc:sldMkLst>
      </pc:sldChg>
      <pc:sldChg chg="del">
        <pc:chgData name="Felipe Grando - H2R" userId="8ac18556-27ac-451a-96d1-87a5d35599b6" providerId="ADAL" clId="{E89F026A-8B90-490F-880E-96CD4D0F0C60}" dt="2024-04-04T13:30:24.165" v="1657" actId="47"/>
        <pc:sldMkLst>
          <pc:docMk/>
          <pc:sldMk cId="4224348626" sldId="358"/>
        </pc:sldMkLst>
      </pc:sldChg>
      <pc:sldChg chg="del">
        <pc:chgData name="Felipe Grando - H2R" userId="8ac18556-27ac-451a-96d1-87a5d35599b6" providerId="ADAL" clId="{E89F026A-8B90-490F-880E-96CD4D0F0C60}" dt="2024-04-04T13:30:27.481" v="1662" actId="47"/>
        <pc:sldMkLst>
          <pc:docMk/>
          <pc:sldMk cId="323181214" sldId="359"/>
        </pc:sldMkLst>
      </pc:sldChg>
      <pc:sldChg chg="del">
        <pc:chgData name="Felipe Grando - H2R" userId="8ac18556-27ac-451a-96d1-87a5d35599b6" providerId="ADAL" clId="{E89F026A-8B90-490F-880E-96CD4D0F0C60}" dt="2024-04-04T13:30:34.536" v="1666" actId="47"/>
        <pc:sldMkLst>
          <pc:docMk/>
          <pc:sldMk cId="2693732" sldId="1939"/>
        </pc:sldMkLst>
      </pc:sldChg>
      <pc:sldChg chg="del">
        <pc:chgData name="Felipe Grando - H2R" userId="8ac18556-27ac-451a-96d1-87a5d35599b6" providerId="ADAL" clId="{E89F026A-8B90-490F-880E-96CD4D0F0C60}" dt="2024-04-04T13:30:20.330" v="1655" actId="47"/>
        <pc:sldMkLst>
          <pc:docMk/>
          <pc:sldMk cId="3879325489" sldId="1941"/>
        </pc:sldMkLst>
      </pc:sldChg>
      <pc:sldChg chg="del">
        <pc:chgData name="Felipe Grando - H2R" userId="8ac18556-27ac-451a-96d1-87a5d35599b6" providerId="ADAL" clId="{E89F026A-8B90-490F-880E-96CD4D0F0C60}" dt="2024-04-04T13:30:25.787" v="1659" actId="47"/>
        <pc:sldMkLst>
          <pc:docMk/>
          <pc:sldMk cId="2581216438" sldId="1942"/>
        </pc:sldMkLst>
      </pc:sldChg>
      <pc:sldChg chg="del">
        <pc:chgData name="Felipe Grando - H2R" userId="8ac18556-27ac-451a-96d1-87a5d35599b6" providerId="ADAL" clId="{E89F026A-8B90-490F-880E-96CD4D0F0C60}" dt="2024-04-04T13:30:25.216" v="1658" actId="47"/>
        <pc:sldMkLst>
          <pc:docMk/>
          <pc:sldMk cId="694283540" sldId="1958"/>
        </pc:sldMkLst>
      </pc:sldChg>
      <pc:sldChg chg="delSp del mod">
        <pc:chgData name="Felipe Grando - H2R" userId="8ac18556-27ac-451a-96d1-87a5d35599b6" providerId="ADAL" clId="{E89F026A-8B90-490F-880E-96CD4D0F0C60}" dt="2024-04-04T12:37:35.978" v="819" actId="47"/>
        <pc:sldMkLst>
          <pc:docMk/>
          <pc:sldMk cId="881198419" sldId="1959"/>
        </pc:sldMkLst>
        <pc:spChg chg="del">
          <ac:chgData name="Felipe Grando - H2R" userId="8ac18556-27ac-451a-96d1-87a5d35599b6" providerId="ADAL" clId="{E89F026A-8B90-490F-880E-96CD4D0F0C60}" dt="2024-04-03T20:25:35.896" v="30" actId="478"/>
          <ac:spMkLst>
            <pc:docMk/>
            <pc:sldMk cId="881198419" sldId="1959"/>
            <ac:spMk id="4" creationId="{79D742C5-C7CC-AB36-047A-5107F6032F77}"/>
          </ac:spMkLst>
        </pc:spChg>
        <pc:picChg chg="del">
          <ac:chgData name="Felipe Grando - H2R" userId="8ac18556-27ac-451a-96d1-87a5d35599b6" providerId="ADAL" clId="{E89F026A-8B90-490F-880E-96CD4D0F0C60}" dt="2024-04-03T20:25:30.354" v="29" actId="478"/>
          <ac:picMkLst>
            <pc:docMk/>
            <pc:sldMk cId="881198419" sldId="1959"/>
            <ac:picMk id="1026" creationId="{EED85DD7-63C1-13CF-9F96-7C87F3C77565}"/>
          </ac:picMkLst>
        </pc:picChg>
      </pc:sldChg>
      <pc:sldChg chg="addSp delSp modSp mod ord">
        <pc:chgData name="Felipe Grando - H2R" userId="8ac18556-27ac-451a-96d1-87a5d35599b6" providerId="ADAL" clId="{E89F026A-8B90-490F-880E-96CD4D0F0C60}" dt="2024-04-04T12:27:46.935" v="376" actId="1038"/>
        <pc:sldMkLst>
          <pc:docMk/>
          <pc:sldMk cId="3865277563" sldId="1961"/>
        </pc:sldMkLst>
        <pc:spChg chg="mod">
          <ac:chgData name="Felipe Grando - H2R" userId="8ac18556-27ac-451a-96d1-87a5d35599b6" providerId="ADAL" clId="{E89F026A-8B90-490F-880E-96CD4D0F0C60}" dt="2024-04-03T20:27:13.176" v="50" actId="20577"/>
          <ac:spMkLst>
            <pc:docMk/>
            <pc:sldMk cId="3865277563" sldId="1961"/>
            <ac:spMk id="2" creationId="{C132D9B0-2269-273D-0465-A6BAE8FF7C88}"/>
          </ac:spMkLst>
        </pc:spChg>
        <pc:spChg chg="mod">
          <ac:chgData name="Felipe Grando - H2R" userId="8ac18556-27ac-451a-96d1-87a5d35599b6" providerId="ADAL" clId="{E89F026A-8B90-490F-880E-96CD4D0F0C60}" dt="2024-04-03T20:26:55.564" v="42" actId="20577"/>
          <ac:spMkLst>
            <pc:docMk/>
            <pc:sldMk cId="3865277563" sldId="1961"/>
            <ac:spMk id="4" creationId="{D3EC0572-13A0-AB65-5739-C0521D695E6A}"/>
          </ac:spMkLst>
        </pc:spChg>
        <pc:spChg chg="add del mod">
          <ac:chgData name="Felipe Grando - H2R" userId="8ac18556-27ac-451a-96d1-87a5d35599b6" providerId="ADAL" clId="{E89F026A-8B90-490F-880E-96CD4D0F0C60}" dt="2024-04-03T20:28:00.813" v="53" actId="478"/>
          <ac:spMkLst>
            <pc:docMk/>
            <pc:sldMk cId="3865277563" sldId="1961"/>
            <ac:spMk id="6" creationId="{DF1D1BA0-70B2-D81C-882C-E43AAF09A297}"/>
          </ac:spMkLst>
        </pc:spChg>
        <pc:spChg chg="add mod">
          <ac:chgData name="Felipe Grando - H2R" userId="8ac18556-27ac-451a-96d1-87a5d35599b6" providerId="ADAL" clId="{E89F026A-8B90-490F-880E-96CD4D0F0C60}" dt="2024-04-04T12:27:06.141" v="219" actId="1035"/>
          <ac:spMkLst>
            <pc:docMk/>
            <pc:sldMk cId="3865277563" sldId="1961"/>
            <ac:spMk id="9" creationId="{5429A526-750C-C9E6-1F8F-D4F7C2CC54E6}"/>
          </ac:spMkLst>
        </pc:spChg>
        <pc:spChg chg="add mod">
          <ac:chgData name="Felipe Grando - H2R" userId="8ac18556-27ac-451a-96d1-87a5d35599b6" providerId="ADAL" clId="{E89F026A-8B90-490F-880E-96CD4D0F0C60}" dt="2024-04-04T12:27:14.311" v="227" actId="20577"/>
          <ac:spMkLst>
            <pc:docMk/>
            <pc:sldMk cId="3865277563" sldId="1961"/>
            <ac:spMk id="10" creationId="{E086540A-7D93-9E9D-4505-C13F06905FB6}"/>
          </ac:spMkLst>
        </pc:spChg>
        <pc:graphicFrameChg chg="del">
          <ac:chgData name="Felipe Grando - H2R" userId="8ac18556-27ac-451a-96d1-87a5d35599b6" providerId="ADAL" clId="{E89F026A-8B90-490F-880E-96CD4D0F0C60}" dt="2024-04-04T12:25:18.719" v="181" actId="478"/>
          <ac:graphicFrameMkLst>
            <pc:docMk/>
            <pc:sldMk cId="3865277563" sldId="1961"/>
            <ac:graphicFrameMk id="3" creationId="{FC7EA535-1EA7-E135-146B-285DC36D8970}"/>
          </ac:graphicFrameMkLst>
        </pc:graphicFrameChg>
        <pc:graphicFrameChg chg="mod">
          <ac:chgData name="Felipe Grando - H2R" userId="8ac18556-27ac-451a-96d1-87a5d35599b6" providerId="ADAL" clId="{E89F026A-8B90-490F-880E-96CD4D0F0C60}" dt="2024-04-04T12:26:12.203" v="188" actId="255"/>
          <ac:graphicFrameMkLst>
            <pc:docMk/>
            <pc:sldMk cId="3865277563" sldId="1961"/>
            <ac:graphicFrameMk id="7" creationId="{54547A77-999B-886B-AB44-37D35A924CC4}"/>
          </ac:graphicFrameMkLst>
        </pc:graphicFrameChg>
        <pc:graphicFrameChg chg="add mod">
          <ac:chgData name="Felipe Grando - H2R" userId="8ac18556-27ac-451a-96d1-87a5d35599b6" providerId="ADAL" clId="{E89F026A-8B90-490F-880E-96CD4D0F0C60}" dt="2024-04-04T12:27:46.935" v="376" actId="1038"/>
          <ac:graphicFrameMkLst>
            <pc:docMk/>
            <pc:sldMk cId="3865277563" sldId="1961"/>
            <ac:graphicFrameMk id="8" creationId="{B829738B-3748-534F-CFDA-344A1BC94783}"/>
          </ac:graphicFrameMkLst>
        </pc:graphicFrameChg>
      </pc:sldChg>
      <pc:sldChg chg="del">
        <pc:chgData name="Felipe Grando - H2R" userId="8ac18556-27ac-451a-96d1-87a5d35599b6" providerId="ADAL" clId="{E89F026A-8B90-490F-880E-96CD4D0F0C60}" dt="2024-04-04T13:30:16.762" v="1652" actId="47"/>
        <pc:sldMkLst>
          <pc:docMk/>
          <pc:sldMk cId="789392433" sldId="1962"/>
        </pc:sldMkLst>
      </pc:sldChg>
      <pc:sldChg chg="del">
        <pc:chgData name="Felipe Grando - H2R" userId="8ac18556-27ac-451a-96d1-87a5d35599b6" providerId="ADAL" clId="{E89F026A-8B90-490F-880E-96CD4D0F0C60}" dt="2024-04-04T13:30:18.034" v="1653" actId="47"/>
        <pc:sldMkLst>
          <pc:docMk/>
          <pc:sldMk cId="2456807210" sldId="1963"/>
        </pc:sldMkLst>
      </pc:sldChg>
      <pc:sldChg chg="modSp mod">
        <pc:chgData name="Felipe Grando - H2R" userId="8ac18556-27ac-451a-96d1-87a5d35599b6" providerId="ADAL" clId="{E89F026A-8B90-490F-880E-96CD4D0F0C60}" dt="2024-04-03T20:25:04.135" v="28" actId="20577"/>
        <pc:sldMkLst>
          <pc:docMk/>
          <pc:sldMk cId="2595611153" sldId="1980"/>
        </pc:sldMkLst>
        <pc:spChg chg="mod">
          <ac:chgData name="Felipe Grando - H2R" userId="8ac18556-27ac-451a-96d1-87a5d35599b6" providerId="ADAL" clId="{E89F026A-8B90-490F-880E-96CD4D0F0C60}" dt="2024-04-03T20:25:04.135" v="28" actId="20577"/>
          <ac:spMkLst>
            <pc:docMk/>
            <pc:sldMk cId="2595611153" sldId="1980"/>
            <ac:spMk id="10" creationId="{2A2D8D8A-D2AC-FCD2-F41F-D955FB3A3F5B}"/>
          </ac:spMkLst>
        </pc:spChg>
      </pc:sldChg>
      <pc:sldChg chg="del">
        <pc:chgData name="Felipe Grando - H2R" userId="8ac18556-27ac-451a-96d1-87a5d35599b6" providerId="ADAL" clId="{E89F026A-8B90-490F-880E-96CD4D0F0C60}" dt="2024-04-04T13:30:33.342" v="1665" actId="47"/>
        <pc:sldMkLst>
          <pc:docMk/>
          <pc:sldMk cId="807665774" sldId="1986"/>
        </pc:sldMkLst>
      </pc:sldChg>
      <pc:sldChg chg="del">
        <pc:chgData name="Felipe Grando - H2R" userId="8ac18556-27ac-451a-96d1-87a5d35599b6" providerId="ADAL" clId="{E89F026A-8B90-490F-880E-96CD4D0F0C60}" dt="2024-04-04T13:30:26.300" v="1660" actId="47"/>
        <pc:sldMkLst>
          <pc:docMk/>
          <pc:sldMk cId="2921804402" sldId="1988"/>
        </pc:sldMkLst>
      </pc:sldChg>
      <pc:sldChg chg="del">
        <pc:chgData name="Felipe Grando - H2R" userId="8ac18556-27ac-451a-96d1-87a5d35599b6" providerId="ADAL" clId="{E89F026A-8B90-490F-880E-96CD4D0F0C60}" dt="2024-04-04T13:30:29.896" v="1663" actId="47"/>
        <pc:sldMkLst>
          <pc:docMk/>
          <pc:sldMk cId="1402954609" sldId="1989"/>
        </pc:sldMkLst>
      </pc:sldChg>
      <pc:sldChg chg="del">
        <pc:chgData name="Felipe Grando - H2R" userId="8ac18556-27ac-451a-96d1-87a5d35599b6" providerId="ADAL" clId="{E89F026A-8B90-490F-880E-96CD4D0F0C60}" dt="2024-04-04T13:30:31.473" v="1664" actId="47"/>
        <pc:sldMkLst>
          <pc:docMk/>
          <pc:sldMk cId="1473093217" sldId="1990"/>
        </pc:sldMkLst>
      </pc:sldChg>
      <pc:sldChg chg="del">
        <pc:chgData name="Felipe Grando - H2R" userId="8ac18556-27ac-451a-96d1-87a5d35599b6" providerId="ADAL" clId="{E89F026A-8B90-490F-880E-96CD4D0F0C60}" dt="2024-04-04T13:30:14.839" v="1650" actId="47"/>
        <pc:sldMkLst>
          <pc:docMk/>
          <pc:sldMk cId="1126200958" sldId="1991"/>
        </pc:sldMkLst>
      </pc:sldChg>
      <pc:sldChg chg="del">
        <pc:chgData name="Felipe Grando - H2R" userId="8ac18556-27ac-451a-96d1-87a5d35599b6" providerId="ADAL" clId="{E89F026A-8B90-490F-880E-96CD4D0F0C60}" dt="2024-04-04T13:30:11.714" v="1649" actId="47"/>
        <pc:sldMkLst>
          <pc:docMk/>
          <pc:sldMk cId="2217581539" sldId="1992"/>
        </pc:sldMkLst>
      </pc:sldChg>
      <pc:sldChg chg="del">
        <pc:chgData name="Felipe Grando - H2R" userId="8ac18556-27ac-451a-96d1-87a5d35599b6" providerId="ADAL" clId="{E89F026A-8B90-490F-880E-96CD4D0F0C60}" dt="2024-04-04T13:30:10.846" v="1648" actId="47"/>
        <pc:sldMkLst>
          <pc:docMk/>
          <pc:sldMk cId="3639949914" sldId="1997"/>
        </pc:sldMkLst>
      </pc:sldChg>
      <pc:sldChg chg="del">
        <pc:chgData name="Felipe Grando - H2R" userId="8ac18556-27ac-451a-96d1-87a5d35599b6" providerId="ADAL" clId="{E89F026A-8B90-490F-880E-96CD4D0F0C60}" dt="2024-04-04T13:30:43.636" v="1668" actId="47"/>
        <pc:sldMkLst>
          <pc:docMk/>
          <pc:sldMk cId="1884337326" sldId="1998"/>
        </pc:sldMkLst>
      </pc:sldChg>
      <pc:sldChg chg="del">
        <pc:chgData name="Felipe Grando - H2R" userId="8ac18556-27ac-451a-96d1-87a5d35599b6" providerId="ADAL" clId="{E89F026A-8B90-490F-880E-96CD4D0F0C60}" dt="2024-04-04T13:30:15.814" v="1651" actId="47"/>
        <pc:sldMkLst>
          <pc:docMk/>
          <pc:sldMk cId="2491529363" sldId="1999"/>
        </pc:sldMkLst>
      </pc:sldChg>
      <pc:sldChg chg="del">
        <pc:chgData name="Felipe Grando - H2R" userId="8ac18556-27ac-451a-96d1-87a5d35599b6" providerId="ADAL" clId="{E89F026A-8B90-490F-880E-96CD4D0F0C60}" dt="2024-04-04T13:30:21.383" v="1656" actId="47"/>
        <pc:sldMkLst>
          <pc:docMk/>
          <pc:sldMk cId="3987623052" sldId="2000"/>
        </pc:sldMkLst>
      </pc:sldChg>
      <pc:sldChg chg="addSp delSp modSp add mod">
        <pc:chgData name="Felipe Grando - H2R" userId="8ac18556-27ac-451a-96d1-87a5d35599b6" providerId="ADAL" clId="{E89F026A-8B90-490F-880E-96CD4D0F0C60}" dt="2024-04-04T13:45:17.564" v="2151" actId="1036"/>
        <pc:sldMkLst>
          <pc:docMk/>
          <pc:sldMk cId="1034472466" sldId="2001"/>
        </pc:sldMkLst>
        <pc:spChg chg="mod">
          <ac:chgData name="Felipe Grando - H2R" userId="8ac18556-27ac-451a-96d1-87a5d35599b6" providerId="ADAL" clId="{E89F026A-8B90-490F-880E-96CD4D0F0C60}" dt="2024-04-03T20:28:56.583" v="113" actId="20577"/>
          <ac:spMkLst>
            <pc:docMk/>
            <pc:sldMk cId="1034472466" sldId="2001"/>
            <ac:spMk id="2" creationId="{C132D9B0-2269-273D-0465-A6BAE8FF7C88}"/>
          </ac:spMkLst>
        </pc:spChg>
        <pc:spChg chg="mod">
          <ac:chgData name="Felipe Grando - H2R" userId="8ac18556-27ac-451a-96d1-87a5d35599b6" providerId="ADAL" clId="{E89F026A-8B90-490F-880E-96CD4D0F0C60}" dt="2024-04-03T20:28:17.740" v="70" actId="20577"/>
          <ac:spMkLst>
            <pc:docMk/>
            <pc:sldMk cId="1034472466" sldId="2001"/>
            <ac:spMk id="4" creationId="{D3EC0572-13A0-AB65-5739-C0521D695E6A}"/>
          </ac:spMkLst>
        </pc:spChg>
        <pc:graphicFrameChg chg="del">
          <ac:chgData name="Felipe Grando - H2R" userId="8ac18556-27ac-451a-96d1-87a5d35599b6" providerId="ADAL" clId="{E89F026A-8B90-490F-880E-96CD4D0F0C60}" dt="2024-04-03T20:30:14.177" v="114" actId="478"/>
          <ac:graphicFrameMkLst>
            <pc:docMk/>
            <pc:sldMk cId="1034472466" sldId="2001"/>
            <ac:graphicFrameMk id="3" creationId="{FC7EA535-1EA7-E135-146B-285DC36D8970}"/>
          </ac:graphicFrameMkLst>
        </pc:graphicFrameChg>
        <pc:graphicFrameChg chg="del mod">
          <ac:chgData name="Felipe Grando - H2R" userId="8ac18556-27ac-451a-96d1-87a5d35599b6" providerId="ADAL" clId="{E89F026A-8B90-490F-880E-96CD4D0F0C60}" dt="2024-04-03T20:41:30.795" v="130" actId="478"/>
          <ac:graphicFrameMkLst>
            <pc:docMk/>
            <pc:sldMk cId="1034472466" sldId="2001"/>
            <ac:graphicFrameMk id="7" creationId="{54547A77-999B-886B-AB44-37D35A924CC4}"/>
          </ac:graphicFrameMkLst>
        </pc:graphicFrameChg>
        <pc:graphicFrameChg chg="add mod">
          <ac:chgData name="Felipe Grando - H2R" userId="8ac18556-27ac-451a-96d1-87a5d35599b6" providerId="ADAL" clId="{E89F026A-8B90-490F-880E-96CD4D0F0C60}" dt="2024-04-04T13:45:17.564" v="2151" actId="1036"/>
          <ac:graphicFrameMkLst>
            <pc:docMk/>
            <pc:sldMk cId="1034472466" sldId="2001"/>
            <ac:graphicFrameMk id="8" creationId="{8E942661-B36C-59FA-DF39-AF765DC3CEB4}"/>
          </ac:graphicFrameMkLst>
        </pc:graphicFrameChg>
      </pc:sldChg>
      <pc:sldChg chg="addSp delSp modSp add mod">
        <pc:chgData name="Felipe Grando - H2R" userId="8ac18556-27ac-451a-96d1-87a5d35599b6" providerId="ADAL" clId="{E89F026A-8B90-490F-880E-96CD4D0F0C60}" dt="2024-04-04T12:37:02.061" v="818" actId="1076"/>
        <pc:sldMkLst>
          <pc:docMk/>
          <pc:sldMk cId="3590722913" sldId="2002"/>
        </pc:sldMkLst>
        <pc:spChg chg="mod">
          <ac:chgData name="Felipe Grando - H2R" userId="8ac18556-27ac-451a-96d1-87a5d35599b6" providerId="ADAL" clId="{E89F026A-8B90-490F-880E-96CD4D0F0C60}" dt="2024-04-04T12:29:44.021" v="408" actId="108"/>
          <ac:spMkLst>
            <pc:docMk/>
            <pc:sldMk cId="3590722913" sldId="2002"/>
            <ac:spMk id="2" creationId="{C132D9B0-2269-273D-0465-A6BAE8FF7C88}"/>
          </ac:spMkLst>
        </pc:spChg>
        <pc:spChg chg="mod">
          <ac:chgData name="Felipe Grando - H2R" userId="8ac18556-27ac-451a-96d1-87a5d35599b6" providerId="ADAL" clId="{E89F026A-8B90-490F-880E-96CD4D0F0C60}" dt="2024-04-04T12:29:16.599" v="401" actId="20577"/>
          <ac:spMkLst>
            <pc:docMk/>
            <pc:sldMk cId="3590722913" sldId="2002"/>
            <ac:spMk id="4" creationId="{D3EC0572-13A0-AB65-5739-C0521D695E6A}"/>
          </ac:spMkLst>
        </pc:spChg>
        <pc:spChg chg="mod">
          <ac:chgData name="Felipe Grando - H2R" userId="8ac18556-27ac-451a-96d1-87a5d35599b6" providerId="ADAL" clId="{E89F026A-8B90-490F-880E-96CD4D0F0C60}" dt="2024-04-04T12:36:45.774" v="761" actId="1076"/>
          <ac:spMkLst>
            <pc:docMk/>
            <pc:sldMk cId="3590722913" sldId="2002"/>
            <ac:spMk id="9" creationId="{5429A526-750C-C9E6-1F8F-D4F7C2CC54E6}"/>
          </ac:spMkLst>
        </pc:spChg>
        <pc:spChg chg="mod">
          <ac:chgData name="Felipe Grando - H2R" userId="8ac18556-27ac-451a-96d1-87a5d35599b6" providerId="ADAL" clId="{E89F026A-8B90-490F-880E-96CD4D0F0C60}" dt="2024-04-04T12:37:02.061" v="818" actId="1076"/>
          <ac:spMkLst>
            <pc:docMk/>
            <pc:sldMk cId="3590722913" sldId="2002"/>
            <ac:spMk id="10" creationId="{E086540A-7D93-9E9D-4505-C13F06905FB6}"/>
          </ac:spMkLst>
        </pc:spChg>
        <pc:spChg chg="mod">
          <ac:chgData name="Felipe Grando - H2R" userId="8ac18556-27ac-451a-96d1-87a5d35599b6" providerId="ADAL" clId="{E89F026A-8B90-490F-880E-96CD4D0F0C60}" dt="2024-04-04T12:35:52.874" v="746" actId="1076"/>
          <ac:spMkLst>
            <pc:docMk/>
            <pc:sldMk cId="3590722913" sldId="2002"/>
            <ac:spMk id="13" creationId="{2241AEF3-AC4D-0AA5-4615-024DA42B8568}"/>
          </ac:spMkLst>
        </pc:spChg>
        <pc:graphicFrameChg chg="add mod">
          <ac:chgData name="Felipe Grando - H2R" userId="8ac18556-27ac-451a-96d1-87a5d35599b6" providerId="ADAL" clId="{E89F026A-8B90-490F-880E-96CD4D0F0C60}" dt="2024-04-04T12:36:58.808" v="817" actId="1038"/>
          <ac:graphicFrameMkLst>
            <pc:docMk/>
            <pc:sldMk cId="3590722913" sldId="2002"/>
            <ac:graphicFrameMk id="3" creationId="{6C373FA3-6073-12D9-2A99-D61053207676}"/>
          </ac:graphicFrameMkLst>
        </pc:graphicFrameChg>
        <pc:graphicFrameChg chg="mod">
          <ac:chgData name="Felipe Grando - H2R" userId="8ac18556-27ac-451a-96d1-87a5d35599b6" providerId="ADAL" clId="{E89F026A-8B90-490F-880E-96CD4D0F0C60}" dt="2024-04-04T12:36:41.614" v="760" actId="1076"/>
          <ac:graphicFrameMkLst>
            <pc:docMk/>
            <pc:sldMk cId="3590722913" sldId="2002"/>
            <ac:graphicFrameMk id="7" creationId="{54547A77-999B-886B-AB44-37D35A924CC4}"/>
          </ac:graphicFrameMkLst>
        </pc:graphicFrameChg>
        <pc:graphicFrameChg chg="del">
          <ac:chgData name="Felipe Grando - H2R" userId="8ac18556-27ac-451a-96d1-87a5d35599b6" providerId="ADAL" clId="{E89F026A-8B90-490F-880E-96CD4D0F0C60}" dt="2024-04-04T12:34:38.867" v="578" actId="478"/>
          <ac:graphicFrameMkLst>
            <pc:docMk/>
            <pc:sldMk cId="3590722913" sldId="2002"/>
            <ac:graphicFrameMk id="8" creationId="{B829738B-3748-534F-CFDA-344A1BC94783}"/>
          </ac:graphicFrameMkLst>
        </pc:graphicFrameChg>
      </pc:sldChg>
      <pc:sldChg chg="addSp delSp modSp add mod">
        <pc:chgData name="Felipe Grando - H2R" userId="8ac18556-27ac-451a-96d1-87a5d35599b6" providerId="ADAL" clId="{E89F026A-8B90-490F-880E-96CD4D0F0C60}" dt="2024-04-05T18:49:40.709" v="2435" actId="1076"/>
        <pc:sldMkLst>
          <pc:docMk/>
          <pc:sldMk cId="4211116760" sldId="2003"/>
        </pc:sldMkLst>
        <pc:spChg chg="mod">
          <ac:chgData name="Felipe Grando - H2R" userId="8ac18556-27ac-451a-96d1-87a5d35599b6" providerId="ADAL" clId="{E89F026A-8B90-490F-880E-96CD4D0F0C60}" dt="2024-04-04T12:38:08.313" v="892" actId="20577"/>
          <ac:spMkLst>
            <pc:docMk/>
            <pc:sldMk cId="4211116760" sldId="2003"/>
            <ac:spMk id="2" creationId="{C132D9B0-2269-273D-0465-A6BAE8FF7C88}"/>
          </ac:spMkLst>
        </pc:spChg>
        <pc:spChg chg="add mod">
          <ac:chgData name="Felipe Grando - H2R" userId="8ac18556-27ac-451a-96d1-87a5d35599b6" providerId="ADAL" clId="{E89F026A-8B90-490F-880E-96CD4D0F0C60}" dt="2024-04-05T18:49:40.709" v="2435" actId="1076"/>
          <ac:spMkLst>
            <pc:docMk/>
            <pc:sldMk cId="4211116760" sldId="2003"/>
            <ac:spMk id="3" creationId="{25AB95D8-B0EA-FD30-DDDC-9D8A7C54BADA}"/>
          </ac:spMkLst>
        </pc:spChg>
        <pc:spChg chg="mod">
          <ac:chgData name="Felipe Grando - H2R" userId="8ac18556-27ac-451a-96d1-87a5d35599b6" providerId="ADAL" clId="{E89F026A-8B90-490F-880E-96CD4D0F0C60}" dt="2024-04-04T13:26:41.095" v="1615" actId="20577"/>
          <ac:spMkLst>
            <pc:docMk/>
            <pc:sldMk cId="4211116760" sldId="2003"/>
            <ac:spMk id="4" creationId="{D3EC0572-13A0-AB65-5739-C0521D695E6A}"/>
          </ac:spMkLst>
        </pc:spChg>
        <pc:spChg chg="del">
          <ac:chgData name="Felipe Grando - H2R" userId="8ac18556-27ac-451a-96d1-87a5d35599b6" providerId="ADAL" clId="{E89F026A-8B90-490F-880E-96CD4D0F0C60}" dt="2024-04-04T12:54:50.407" v="956" actId="478"/>
          <ac:spMkLst>
            <pc:docMk/>
            <pc:sldMk cId="4211116760" sldId="2003"/>
            <ac:spMk id="9" creationId="{5429A526-750C-C9E6-1F8F-D4F7C2CC54E6}"/>
          </ac:spMkLst>
        </pc:spChg>
        <pc:spChg chg="del">
          <ac:chgData name="Felipe Grando - H2R" userId="8ac18556-27ac-451a-96d1-87a5d35599b6" providerId="ADAL" clId="{E89F026A-8B90-490F-880E-96CD4D0F0C60}" dt="2024-04-04T12:54:51.753" v="957" actId="478"/>
          <ac:spMkLst>
            <pc:docMk/>
            <pc:sldMk cId="4211116760" sldId="2003"/>
            <ac:spMk id="10" creationId="{E086540A-7D93-9E9D-4505-C13F06905FB6}"/>
          </ac:spMkLst>
        </pc:spChg>
        <pc:spChg chg="mod">
          <ac:chgData name="Felipe Grando - H2R" userId="8ac18556-27ac-451a-96d1-87a5d35599b6" providerId="ADAL" clId="{E89F026A-8B90-490F-880E-96CD4D0F0C60}" dt="2024-04-04T13:25:53.578" v="1586" actId="113"/>
          <ac:spMkLst>
            <pc:docMk/>
            <pc:sldMk cId="4211116760" sldId="2003"/>
            <ac:spMk id="13" creationId="{2241AEF3-AC4D-0AA5-4615-024DA42B8568}"/>
          </ac:spMkLst>
        </pc:spChg>
        <pc:spChg chg="add mod">
          <ac:chgData name="Felipe Grando - H2R" userId="8ac18556-27ac-451a-96d1-87a5d35599b6" providerId="ADAL" clId="{E89F026A-8B90-490F-880E-96CD4D0F0C60}" dt="2024-04-04T13:25:53.578" v="1586" actId="113"/>
          <ac:spMkLst>
            <pc:docMk/>
            <pc:sldMk cId="4211116760" sldId="2003"/>
            <ac:spMk id="16" creationId="{2B7E9212-5679-7EC4-80AA-EAC232D62895}"/>
          </ac:spMkLst>
        </pc:spChg>
        <pc:spChg chg="add del">
          <ac:chgData name="Felipe Grando - H2R" userId="8ac18556-27ac-451a-96d1-87a5d35599b6" providerId="ADAL" clId="{E89F026A-8B90-490F-880E-96CD4D0F0C60}" dt="2024-04-04T13:06:32.629" v="982" actId="22"/>
          <ac:spMkLst>
            <pc:docMk/>
            <pc:sldMk cId="4211116760" sldId="2003"/>
            <ac:spMk id="18" creationId="{39D60301-0DEC-1C03-1551-C09E7A4AD98A}"/>
          </ac:spMkLst>
        </pc:spChg>
        <pc:spChg chg="add mod">
          <ac:chgData name="Felipe Grando - H2R" userId="8ac18556-27ac-451a-96d1-87a5d35599b6" providerId="ADAL" clId="{E89F026A-8B90-490F-880E-96CD4D0F0C60}" dt="2024-04-04T13:25:58.055" v="1587" actId="14100"/>
          <ac:spMkLst>
            <pc:docMk/>
            <pc:sldMk cId="4211116760" sldId="2003"/>
            <ac:spMk id="20" creationId="{D3CD76E8-7180-E78A-1E29-3B8E736DA183}"/>
          </ac:spMkLst>
        </pc:spChg>
        <pc:spChg chg="add mod">
          <ac:chgData name="Felipe Grando - H2R" userId="8ac18556-27ac-451a-96d1-87a5d35599b6" providerId="ADAL" clId="{E89F026A-8B90-490F-880E-96CD4D0F0C60}" dt="2024-04-04T13:44:01.309" v="2114" actId="1038"/>
          <ac:spMkLst>
            <pc:docMk/>
            <pc:sldMk cId="4211116760" sldId="2003"/>
            <ac:spMk id="22" creationId="{81946490-BB94-19A7-1DEB-F4F87F8625A0}"/>
          </ac:spMkLst>
        </pc:spChg>
        <pc:spChg chg="add mod">
          <ac:chgData name="Felipe Grando - H2R" userId="8ac18556-27ac-451a-96d1-87a5d35599b6" providerId="ADAL" clId="{E89F026A-8B90-490F-880E-96CD4D0F0C60}" dt="2024-04-04T13:25:53.578" v="1586" actId="113"/>
          <ac:spMkLst>
            <pc:docMk/>
            <pc:sldMk cId="4211116760" sldId="2003"/>
            <ac:spMk id="24" creationId="{674A2FB9-011D-E65D-AA37-88A3DC5D3A5D}"/>
          </ac:spMkLst>
        </pc:spChg>
        <pc:spChg chg="add mod">
          <ac:chgData name="Felipe Grando - H2R" userId="8ac18556-27ac-451a-96d1-87a5d35599b6" providerId="ADAL" clId="{E89F026A-8B90-490F-880E-96CD4D0F0C60}" dt="2024-04-04T13:26:03.010" v="1589" actId="113"/>
          <ac:spMkLst>
            <pc:docMk/>
            <pc:sldMk cId="4211116760" sldId="2003"/>
            <ac:spMk id="26" creationId="{A7C6E61E-B095-3B23-76A5-9A1533059EC4}"/>
          </ac:spMkLst>
        </pc:spChg>
        <pc:spChg chg="add mod">
          <ac:chgData name="Felipe Grando - H2R" userId="8ac18556-27ac-451a-96d1-87a5d35599b6" providerId="ADAL" clId="{E89F026A-8B90-490F-880E-96CD4D0F0C60}" dt="2024-04-04T13:26:07.087" v="1590" actId="14100"/>
          <ac:spMkLst>
            <pc:docMk/>
            <pc:sldMk cId="4211116760" sldId="2003"/>
            <ac:spMk id="28" creationId="{5333860D-12A1-DB47-F7E1-AE95FC0A5C8E}"/>
          </ac:spMkLst>
        </pc:spChg>
        <pc:spChg chg="add mod">
          <ac:chgData name="Felipe Grando - H2R" userId="8ac18556-27ac-451a-96d1-87a5d35599b6" providerId="ADAL" clId="{E89F026A-8B90-490F-880E-96CD4D0F0C60}" dt="2024-04-04T13:26:13.771" v="1600" actId="1037"/>
          <ac:spMkLst>
            <pc:docMk/>
            <pc:sldMk cId="4211116760" sldId="2003"/>
            <ac:spMk id="30" creationId="{9736A862-3B49-1B24-D64A-80585B78B912}"/>
          </ac:spMkLst>
        </pc:spChg>
        <pc:spChg chg="add mod">
          <ac:chgData name="Felipe Grando - H2R" userId="8ac18556-27ac-451a-96d1-87a5d35599b6" providerId="ADAL" clId="{E89F026A-8B90-490F-880E-96CD4D0F0C60}" dt="2024-04-04T13:26:03.010" v="1589" actId="113"/>
          <ac:spMkLst>
            <pc:docMk/>
            <pc:sldMk cId="4211116760" sldId="2003"/>
            <ac:spMk id="33" creationId="{2D30A6D5-0AAA-AAA4-6666-E988394434FF}"/>
          </ac:spMkLst>
        </pc:spChg>
        <pc:spChg chg="add del mod">
          <ac:chgData name="Felipe Grando - H2R" userId="8ac18556-27ac-451a-96d1-87a5d35599b6" providerId="ADAL" clId="{E89F026A-8B90-490F-880E-96CD4D0F0C60}" dt="2024-04-04T13:22:20.781" v="1487" actId="478"/>
          <ac:spMkLst>
            <pc:docMk/>
            <pc:sldMk cId="4211116760" sldId="2003"/>
            <ac:spMk id="42" creationId="{1128FB87-258E-6C2E-C765-0C2B9604A0B1}"/>
          </ac:spMkLst>
        </pc:spChg>
        <pc:spChg chg="add mod">
          <ac:chgData name="Felipe Grando - H2R" userId="8ac18556-27ac-451a-96d1-87a5d35599b6" providerId="ADAL" clId="{E89F026A-8B90-490F-880E-96CD4D0F0C60}" dt="2024-04-04T13:22:09.987" v="1486" actId="1036"/>
          <ac:spMkLst>
            <pc:docMk/>
            <pc:sldMk cId="4211116760" sldId="2003"/>
            <ac:spMk id="43" creationId="{21509E0B-5C1D-20B5-6F51-EC570443B7D9}"/>
          </ac:spMkLst>
        </pc:spChg>
        <pc:spChg chg="add mod">
          <ac:chgData name="Felipe Grando - H2R" userId="8ac18556-27ac-451a-96d1-87a5d35599b6" providerId="ADAL" clId="{E89F026A-8B90-490F-880E-96CD4D0F0C60}" dt="2024-04-04T13:23:52.655" v="1545" actId="20577"/>
          <ac:spMkLst>
            <pc:docMk/>
            <pc:sldMk cId="4211116760" sldId="2003"/>
            <ac:spMk id="44" creationId="{0D3F8396-BEA0-A1BC-9529-A64FD9462DAC}"/>
          </ac:spMkLst>
        </pc:spChg>
        <pc:spChg chg="add mod">
          <ac:chgData name="Felipe Grando - H2R" userId="8ac18556-27ac-451a-96d1-87a5d35599b6" providerId="ADAL" clId="{E89F026A-8B90-490F-880E-96CD4D0F0C60}" dt="2024-04-04T13:24:01.022" v="1550" actId="1035"/>
          <ac:spMkLst>
            <pc:docMk/>
            <pc:sldMk cId="4211116760" sldId="2003"/>
            <ac:spMk id="45" creationId="{3386C18F-B3DD-1C39-E328-6338732BB9CA}"/>
          </ac:spMkLst>
        </pc:spChg>
        <pc:spChg chg="add mod">
          <ac:chgData name="Felipe Grando - H2R" userId="8ac18556-27ac-451a-96d1-87a5d35599b6" providerId="ADAL" clId="{E89F026A-8B90-490F-880E-96CD4D0F0C60}" dt="2024-04-04T13:24:15.556" v="1554" actId="1035"/>
          <ac:spMkLst>
            <pc:docMk/>
            <pc:sldMk cId="4211116760" sldId="2003"/>
            <ac:spMk id="46" creationId="{0FFAEB3E-CA1A-10D0-1FAD-DDCEC01DDAF2}"/>
          </ac:spMkLst>
        </pc:spChg>
        <pc:spChg chg="add mod">
          <ac:chgData name="Felipe Grando - H2R" userId="8ac18556-27ac-451a-96d1-87a5d35599b6" providerId="ADAL" clId="{E89F026A-8B90-490F-880E-96CD4D0F0C60}" dt="2024-04-04T13:24:41.711" v="1567" actId="20577"/>
          <ac:spMkLst>
            <pc:docMk/>
            <pc:sldMk cId="4211116760" sldId="2003"/>
            <ac:spMk id="47" creationId="{FFDFFF5D-3876-92B6-9C1D-4F93A9D07F43}"/>
          </ac:spMkLst>
        </pc:spChg>
        <pc:spChg chg="add mod">
          <ac:chgData name="Felipe Grando - H2R" userId="8ac18556-27ac-451a-96d1-87a5d35599b6" providerId="ADAL" clId="{E89F026A-8B90-490F-880E-96CD4D0F0C60}" dt="2024-04-04T13:25:12.214" v="1572" actId="14100"/>
          <ac:spMkLst>
            <pc:docMk/>
            <pc:sldMk cId="4211116760" sldId="2003"/>
            <ac:spMk id="48" creationId="{C5D37FE4-C0B8-2A0F-8B51-3A077B2802C6}"/>
          </ac:spMkLst>
        </pc:spChg>
        <pc:spChg chg="add mod">
          <ac:chgData name="Felipe Grando - H2R" userId="8ac18556-27ac-451a-96d1-87a5d35599b6" providerId="ADAL" clId="{E89F026A-8B90-490F-880E-96CD4D0F0C60}" dt="2024-04-04T13:24:36.135" v="1565" actId="20577"/>
          <ac:spMkLst>
            <pc:docMk/>
            <pc:sldMk cId="4211116760" sldId="2003"/>
            <ac:spMk id="49" creationId="{21BD7314-9230-7916-46DE-6C70CD493DDD}"/>
          </ac:spMkLst>
        </pc:spChg>
        <pc:spChg chg="add mod">
          <ac:chgData name="Felipe Grando - H2R" userId="8ac18556-27ac-451a-96d1-87a5d35599b6" providerId="ADAL" clId="{E89F026A-8B90-490F-880E-96CD4D0F0C60}" dt="2024-04-04T13:25:04.847" v="1569" actId="20577"/>
          <ac:spMkLst>
            <pc:docMk/>
            <pc:sldMk cId="4211116760" sldId="2003"/>
            <ac:spMk id="50" creationId="{5CB8ED5A-283F-54D0-066A-781EF494ED8F}"/>
          </ac:spMkLst>
        </pc:spChg>
        <pc:graphicFrameChg chg="del">
          <ac:chgData name="Felipe Grando - H2R" userId="8ac18556-27ac-451a-96d1-87a5d35599b6" providerId="ADAL" clId="{E89F026A-8B90-490F-880E-96CD4D0F0C60}" dt="2024-04-04T12:38:12.851" v="893" actId="478"/>
          <ac:graphicFrameMkLst>
            <pc:docMk/>
            <pc:sldMk cId="4211116760" sldId="2003"/>
            <ac:graphicFrameMk id="3" creationId="{6C373FA3-6073-12D9-2A99-D61053207676}"/>
          </ac:graphicFrameMkLst>
        </pc:graphicFrameChg>
        <pc:graphicFrameChg chg="del">
          <ac:chgData name="Felipe Grando - H2R" userId="8ac18556-27ac-451a-96d1-87a5d35599b6" providerId="ADAL" clId="{E89F026A-8B90-490F-880E-96CD4D0F0C60}" dt="2024-04-04T12:38:14.828" v="894" actId="478"/>
          <ac:graphicFrameMkLst>
            <pc:docMk/>
            <pc:sldMk cId="4211116760" sldId="2003"/>
            <ac:graphicFrameMk id="7" creationId="{54547A77-999B-886B-AB44-37D35A924CC4}"/>
          </ac:graphicFrameMkLst>
        </pc:graphicFrameChg>
        <pc:graphicFrameChg chg="add del mod">
          <ac:chgData name="Felipe Grando - H2R" userId="8ac18556-27ac-451a-96d1-87a5d35599b6" providerId="ADAL" clId="{E89F026A-8B90-490F-880E-96CD4D0F0C60}" dt="2024-04-04T13:19:06.882" v="1378" actId="478"/>
          <ac:graphicFrameMkLst>
            <pc:docMk/>
            <pc:sldMk cId="4211116760" sldId="2003"/>
            <ac:graphicFrameMk id="14" creationId="{729D31AB-45F9-D418-F781-A1CC1A1B5F48}"/>
          </ac:graphicFrameMkLst>
        </pc:graphicFrameChg>
        <pc:picChg chg="add mod">
          <ac:chgData name="Felipe Grando - H2R" userId="8ac18556-27ac-451a-96d1-87a5d35599b6" providerId="ADAL" clId="{E89F026A-8B90-490F-880E-96CD4D0F0C60}" dt="2024-04-04T13:19:26.133" v="1407" actId="14100"/>
          <ac:picMkLst>
            <pc:docMk/>
            <pc:sldMk cId="4211116760" sldId="2003"/>
            <ac:picMk id="32" creationId="{C20033EF-68FB-2954-4844-555D1B0BC360}"/>
          </ac:picMkLst>
        </pc:picChg>
        <pc:picChg chg="add mod">
          <ac:chgData name="Felipe Grando - H2R" userId="8ac18556-27ac-451a-96d1-87a5d35599b6" providerId="ADAL" clId="{E89F026A-8B90-490F-880E-96CD4D0F0C60}" dt="2024-04-04T13:19:26.133" v="1407" actId="14100"/>
          <ac:picMkLst>
            <pc:docMk/>
            <pc:sldMk cId="4211116760" sldId="2003"/>
            <ac:picMk id="34" creationId="{A46ECDF4-43A3-77FD-FB21-57F6FD573D6D}"/>
          </ac:picMkLst>
        </pc:picChg>
        <pc:picChg chg="add mod">
          <ac:chgData name="Felipe Grando - H2R" userId="8ac18556-27ac-451a-96d1-87a5d35599b6" providerId="ADAL" clId="{E89F026A-8B90-490F-880E-96CD4D0F0C60}" dt="2024-04-04T13:19:26.133" v="1407" actId="14100"/>
          <ac:picMkLst>
            <pc:docMk/>
            <pc:sldMk cId="4211116760" sldId="2003"/>
            <ac:picMk id="35" creationId="{8DE90AD0-31AB-A504-A4B1-C175B2ED3BC1}"/>
          </ac:picMkLst>
        </pc:picChg>
        <pc:picChg chg="add mod">
          <ac:chgData name="Felipe Grando - H2R" userId="8ac18556-27ac-451a-96d1-87a5d35599b6" providerId="ADAL" clId="{E89F026A-8B90-490F-880E-96CD4D0F0C60}" dt="2024-04-04T13:19:26.133" v="1407" actId="14100"/>
          <ac:picMkLst>
            <pc:docMk/>
            <pc:sldMk cId="4211116760" sldId="2003"/>
            <ac:picMk id="36" creationId="{F7A38BDB-2162-45F3-5AC9-2DF6E429F70A}"/>
          </ac:picMkLst>
        </pc:picChg>
        <pc:picChg chg="add mod">
          <ac:chgData name="Felipe Grando - H2R" userId="8ac18556-27ac-451a-96d1-87a5d35599b6" providerId="ADAL" clId="{E89F026A-8B90-490F-880E-96CD4D0F0C60}" dt="2024-04-04T13:22:57.307" v="1519" actId="1035"/>
          <ac:picMkLst>
            <pc:docMk/>
            <pc:sldMk cId="4211116760" sldId="2003"/>
            <ac:picMk id="37" creationId="{823C4354-AFFA-A1C3-CBBC-695ACEC68745}"/>
          </ac:picMkLst>
        </pc:picChg>
        <pc:picChg chg="add mod">
          <ac:chgData name="Felipe Grando - H2R" userId="8ac18556-27ac-451a-96d1-87a5d35599b6" providerId="ADAL" clId="{E89F026A-8B90-490F-880E-96CD4D0F0C60}" dt="2024-04-04T13:22:57.307" v="1519" actId="1035"/>
          <ac:picMkLst>
            <pc:docMk/>
            <pc:sldMk cId="4211116760" sldId="2003"/>
            <ac:picMk id="38" creationId="{82523D4F-1878-E5F7-83A6-A3D02EBB53BD}"/>
          </ac:picMkLst>
        </pc:picChg>
        <pc:picChg chg="add mod">
          <ac:chgData name="Felipe Grando - H2R" userId="8ac18556-27ac-451a-96d1-87a5d35599b6" providerId="ADAL" clId="{E89F026A-8B90-490F-880E-96CD4D0F0C60}" dt="2024-04-04T13:22:57.307" v="1519" actId="1035"/>
          <ac:picMkLst>
            <pc:docMk/>
            <pc:sldMk cId="4211116760" sldId="2003"/>
            <ac:picMk id="39" creationId="{CC999F31-5ED9-250F-6816-E71F738F5D04}"/>
          </ac:picMkLst>
        </pc:picChg>
        <pc:picChg chg="add mod">
          <ac:chgData name="Felipe Grando - H2R" userId="8ac18556-27ac-451a-96d1-87a5d35599b6" providerId="ADAL" clId="{E89F026A-8B90-490F-880E-96CD4D0F0C60}" dt="2024-04-04T13:22:57.307" v="1519" actId="1035"/>
          <ac:picMkLst>
            <pc:docMk/>
            <pc:sldMk cId="4211116760" sldId="2003"/>
            <ac:picMk id="40" creationId="{078A0995-1C1A-7478-5184-FBA5CB193192}"/>
          </ac:picMkLst>
        </pc:picChg>
      </pc:sldChg>
      <pc:sldChg chg="addSp modSp add mod">
        <pc:chgData name="Felipe Grando - H2R" userId="8ac18556-27ac-451a-96d1-87a5d35599b6" providerId="ADAL" clId="{E89F026A-8B90-490F-880E-96CD4D0F0C60}" dt="2024-04-05T18:49:58.600" v="2443" actId="20577"/>
        <pc:sldMkLst>
          <pc:docMk/>
          <pc:sldMk cId="3250356631" sldId="2004"/>
        </pc:sldMkLst>
        <pc:spChg chg="add mod">
          <ac:chgData name="Felipe Grando - H2R" userId="8ac18556-27ac-451a-96d1-87a5d35599b6" providerId="ADAL" clId="{E89F026A-8B90-490F-880E-96CD4D0F0C60}" dt="2024-04-05T18:49:58.600" v="2443" actId="20577"/>
          <ac:spMkLst>
            <pc:docMk/>
            <pc:sldMk cId="3250356631" sldId="2004"/>
            <ac:spMk id="3" creationId="{A0C98344-7E3A-E2DF-8603-94326AD1CB73}"/>
          </ac:spMkLst>
        </pc:spChg>
        <pc:spChg chg="mod">
          <ac:chgData name="Felipe Grando - H2R" userId="8ac18556-27ac-451a-96d1-87a5d35599b6" providerId="ADAL" clId="{E89F026A-8B90-490F-880E-96CD4D0F0C60}" dt="2024-04-04T13:26:48.977" v="1625" actId="20577"/>
          <ac:spMkLst>
            <pc:docMk/>
            <pc:sldMk cId="3250356631" sldId="2004"/>
            <ac:spMk id="4" creationId="{D3EC0572-13A0-AB65-5739-C0521D695E6A}"/>
          </ac:spMkLst>
        </pc:spChg>
        <pc:spChg chg="mod">
          <ac:chgData name="Felipe Grando - H2R" userId="8ac18556-27ac-451a-96d1-87a5d35599b6" providerId="ADAL" clId="{E89F026A-8B90-490F-880E-96CD4D0F0C60}" dt="2024-04-04T13:43:19.975" v="2107" actId="1038"/>
          <ac:spMkLst>
            <pc:docMk/>
            <pc:sldMk cId="3250356631" sldId="2004"/>
            <ac:spMk id="22" creationId="{81946490-BB94-19A7-1DEB-F4F87F8625A0}"/>
          </ac:spMkLst>
        </pc:spChg>
        <pc:spChg chg="mod">
          <ac:chgData name="Felipe Grando - H2R" userId="8ac18556-27ac-451a-96d1-87a5d35599b6" providerId="ADAL" clId="{E89F026A-8B90-490F-880E-96CD4D0F0C60}" dt="2024-04-04T13:28:24.832" v="1627" actId="20577"/>
          <ac:spMkLst>
            <pc:docMk/>
            <pc:sldMk cId="3250356631" sldId="2004"/>
            <ac:spMk id="44" creationId="{0D3F8396-BEA0-A1BC-9529-A64FD9462DAC}"/>
          </ac:spMkLst>
        </pc:spChg>
        <pc:spChg chg="mod">
          <ac:chgData name="Felipe Grando - H2R" userId="8ac18556-27ac-451a-96d1-87a5d35599b6" providerId="ADAL" clId="{E89F026A-8B90-490F-880E-96CD4D0F0C60}" dt="2024-04-04T13:28:28.371" v="1629" actId="20577"/>
          <ac:spMkLst>
            <pc:docMk/>
            <pc:sldMk cId="3250356631" sldId="2004"/>
            <ac:spMk id="45" creationId="{3386C18F-B3DD-1C39-E328-6338732BB9CA}"/>
          </ac:spMkLst>
        </pc:spChg>
        <pc:spChg chg="mod">
          <ac:chgData name="Felipe Grando - H2R" userId="8ac18556-27ac-451a-96d1-87a5d35599b6" providerId="ADAL" clId="{E89F026A-8B90-490F-880E-96CD4D0F0C60}" dt="2024-04-04T13:28:33.704" v="1631" actId="20577"/>
          <ac:spMkLst>
            <pc:docMk/>
            <pc:sldMk cId="3250356631" sldId="2004"/>
            <ac:spMk id="46" creationId="{0FFAEB3E-CA1A-10D0-1FAD-DDCEC01DDAF2}"/>
          </ac:spMkLst>
        </pc:spChg>
        <pc:spChg chg="mod">
          <ac:chgData name="Felipe Grando - H2R" userId="8ac18556-27ac-451a-96d1-87a5d35599b6" providerId="ADAL" clId="{E89F026A-8B90-490F-880E-96CD4D0F0C60}" dt="2024-04-04T13:28:53.152" v="1642" actId="20577"/>
          <ac:spMkLst>
            <pc:docMk/>
            <pc:sldMk cId="3250356631" sldId="2004"/>
            <ac:spMk id="47" creationId="{FFDFFF5D-3876-92B6-9C1D-4F93A9D07F43}"/>
          </ac:spMkLst>
        </pc:spChg>
        <pc:spChg chg="mod">
          <ac:chgData name="Felipe Grando - H2R" userId="8ac18556-27ac-451a-96d1-87a5d35599b6" providerId="ADAL" clId="{E89F026A-8B90-490F-880E-96CD4D0F0C60}" dt="2024-04-04T13:28:49.595" v="1640" actId="20577"/>
          <ac:spMkLst>
            <pc:docMk/>
            <pc:sldMk cId="3250356631" sldId="2004"/>
            <ac:spMk id="48" creationId="{C5D37FE4-C0B8-2A0F-8B51-3A077B2802C6}"/>
          </ac:spMkLst>
        </pc:spChg>
        <pc:spChg chg="mod">
          <ac:chgData name="Felipe Grando - H2R" userId="8ac18556-27ac-451a-96d1-87a5d35599b6" providerId="ADAL" clId="{E89F026A-8B90-490F-880E-96CD4D0F0C60}" dt="2024-04-04T13:28:42.653" v="1633" actId="20577"/>
          <ac:spMkLst>
            <pc:docMk/>
            <pc:sldMk cId="3250356631" sldId="2004"/>
            <ac:spMk id="49" creationId="{21BD7314-9230-7916-46DE-6C70CD493DDD}"/>
          </ac:spMkLst>
        </pc:spChg>
        <pc:spChg chg="mod">
          <ac:chgData name="Felipe Grando - H2R" userId="8ac18556-27ac-451a-96d1-87a5d35599b6" providerId="ADAL" clId="{E89F026A-8B90-490F-880E-96CD4D0F0C60}" dt="2024-04-04T13:29:18.687" v="1644" actId="20577"/>
          <ac:spMkLst>
            <pc:docMk/>
            <pc:sldMk cId="3250356631" sldId="2004"/>
            <ac:spMk id="50" creationId="{5CB8ED5A-283F-54D0-066A-781EF494ED8F}"/>
          </ac:spMkLst>
        </pc:spChg>
      </pc:sldChg>
      <pc:sldChg chg="addSp delSp modSp add mod ord">
        <pc:chgData name="Felipe Grando - H2R" userId="8ac18556-27ac-451a-96d1-87a5d35599b6" providerId="ADAL" clId="{E89F026A-8B90-490F-880E-96CD4D0F0C60}" dt="2024-04-04T13:48:12.489" v="2266" actId="1076"/>
        <pc:sldMkLst>
          <pc:docMk/>
          <pc:sldMk cId="4018849900" sldId="2005"/>
        </pc:sldMkLst>
        <pc:spChg chg="mod">
          <ac:chgData name="Felipe Grando - H2R" userId="8ac18556-27ac-451a-96d1-87a5d35599b6" providerId="ADAL" clId="{E89F026A-8B90-490F-880E-96CD4D0F0C60}" dt="2024-04-04T13:48:01.734" v="2265" actId="20577"/>
          <ac:spMkLst>
            <pc:docMk/>
            <pc:sldMk cId="4018849900" sldId="2005"/>
            <ac:spMk id="2" creationId="{C132D9B0-2269-273D-0465-A6BAE8FF7C88}"/>
          </ac:spMkLst>
        </pc:spChg>
        <pc:spChg chg="mod">
          <ac:chgData name="Felipe Grando - H2R" userId="8ac18556-27ac-451a-96d1-87a5d35599b6" providerId="ADAL" clId="{E89F026A-8B90-490F-880E-96CD4D0F0C60}" dt="2024-04-04T13:48:12.489" v="2266" actId="1076"/>
          <ac:spMkLst>
            <pc:docMk/>
            <pc:sldMk cId="4018849900" sldId="2005"/>
            <ac:spMk id="4" creationId="{D3EC0572-13A0-AB65-5739-C0521D695E6A}"/>
          </ac:spMkLst>
        </pc:spChg>
        <pc:spChg chg="mod">
          <ac:chgData name="Felipe Grando - H2R" userId="8ac18556-27ac-451a-96d1-87a5d35599b6" providerId="ADAL" clId="{E89F026A-8B90-490F-880E-96CD4D0F0C60}" dt="2024-04-04T13:44:29.746" v="2116" actId="1076"/>
          <ac:spMkLst>
            <pc:docMk/>
            <pc:sldMk cId="4018849900" sldId="2005"/>
            <ac:spMk id="9" creationId="{5429A526-750C-C9E6-1F8F-D4F7C2CC54E6}"/>
          </ac:spMkLst>
        </pc:spChg>
        <pc:spChg chg="mod">
          <ac:chgData name="Felipe Grando - H2R" userId="8ac18556-27ac-451a-96d1-87a5d35599b6" providerId="ADAL" clId="{E89F026A-8B90-490F-880E-96CD4D0F0C60}" dt="2024-04-04T13:44:27.829" v="2115" actId="1076"/>
          <ac:spMkLst>
            <pc:docMk/>
            <pc:sldMk cId="4018849900" sldId="2005"/>
            <ac:spMk id="10" creationId="{E086540A-7D93-9E9D-4505-C13F06905FB6}"/>
          </ac:spMkLst>
        </pc:spChg>
        <pc:spChg chg="add mod">
          <ac:chgData name="Felipe Grando - H2R" userId="8ac18556-27ac-451a-96d1-87a5d35599b6" providerId="ADAL" clId="{E89F026A-8B90-490F-880E-96CD4D0F0C60}" dt="2024-04-04T13:47:00.811" v="2244" actId="1038"/>
          <ac:spMkLst>
            <pc:docMk/>
            <pc:sldMk cId="4018849900" sldId="2005"/>
            <ac:spMk id="11" creationId="{77962320-1267-CC69-3FCA-8CCC0B65D484}"/>
          </ac:spMkLst>
        </pc:spChg>
        <pc:spChg chg="add mod">
          <ac:chgData name="Felipe Grando - H2R" userId="8ac18556-27ac-451a-96d1-87a5d35599b6" providerId="ADAL" clId="{E89F026A-8B90-490F-880E-96CD4D0F0C60}" dt="2024-04-04T13:47:05.136" v="2248" actId="1035"/>
          <ac:spMkLst>
            <pc:docMk/>
            <pc:sldMk cId="4018849900" sldId="2005"/>
            <ac:spMk id="14" creationId="{48DE3C1D-FA11-E7D7-8246-32D90F92955F}"/>
          </ac:spMkLst>
        </pc:spChg>
        <pc:spChg chg="add del mod">
          <ac:chgData name="Felipe Grando - H2R" userId="8ac18556-27ac-451a-96d1-87a5d35599b6" providerId="ADAL" clId="{E89F026A-8B90-490F-880E-96CD4D0F0C60}" dt="2024-04-04T13:39:43.010" v="1999" actId="478"/>
          <ac:spMkLst>
            <pc:docMk/>
            <pc:sldMk cId="4018849900" sldId="2005"/>
            <ac:spMk id="18" creationId="{4BB01B7E-E07F-8BFC-DCAC-6BE8C379901F}"/>
          </ac:spMkLst>
        </pc:spChg>
        <pc:spChg chg="add mod">
          <ac:chgData name="Felipe Grando - H2R" userId="8ac18556-27ac-451a-96d1-87a5d35599b6" providerId="ADAL" clId="{E89F026A-8B90-490F-880E-96CD4D0F0C60}" dt="2024-04-04T13:40:08.647" v="2004" actId="1076"/>
          <ac:spMkLst>
            <pc:docMk/>
            <pc:sldMk cId="4018849900" sldId="2005"/>
            <ac:spMk id="20" creationId="{D32EC98D-E58A-A8A3-0A3A-6CBC05D05C47}"/>
          </ac:spMkLst>
        </pc:spChg>
        <pc:spChg chg="add mod">
          <ac:chgData name="Felipe Grando - H2R" userId="8ac18556-27ac-451a-96d1-87a5d35599b6" providerId="ADAL" clId="{E89F026A-8B90-490F-880E-96CD4D0F0C60}" dt="2024-04-04T13:40:28.525" v="2039" actId="1076"/>
          <ac:spMkLst>
            <pc:docMk/>
            <pc:sldMk cId="4018849900" sldId="2005"/>
            <ac:spMk id="21" creationId="{0D21345E-3F1C-BAAE-E24E-CC677189AB5C}"/>
          </ac:spMkLst>
        </pc:spChg>
        <pc:spChg chg="add mod">
          <ac:chgData name="Felipe Grando - H2R" userId="8ac18556-27ac-451a-96d1-87a5d35599b6" providerId="ADAL" clId="{E89F026A-8B90-490F-880E-96CD4D0F0C60}" dt="2024-04-04T13:40:50.863" v="2045" actId="313"/>
          <ac:spMkLst>
            <pc:docMk/>
            <pc:sldMk cId="4018849900" sldId="2005"/>
            <ac:spMk id="22" creationId="{B4C9D3F8-0BCD-16E6-94B2-0C78846E95F1}"/>
          </ac:spMkLst>
        </pc:spChg>
        <pc:spChg chg="add mod">
          <ac:chgData name="Felipe Grando - H2R" userId="8ac18556-27ac-451a-96d1-87a5d35599b6" providerId="ADAL" clId="{E89F026A-8B90-490F-880E-96CD4D0F0C60}" dt="2024-04-04T13:40:35.238" v="2041" actId="1076"/>
          <ac:spMkLst>
            <pc:docMk/>
            <pc:sldMk cId="4018849900" sldId="2005"/>
            <ac:spMk id="23" creationId="{2C00C3FA-D535-F275-4CA8-6272A97372EB}"/>
          </ac:spMkLst>
        </pc:spChg>
        <pc:spChg chg="add mod">
          <ac:chgData name="Felipe Grando - H2R" userId="8ac18556-27ac-451a-96d1-87a5d35599b6" providerId="ADAL" clId="{E89F026A-8B90-490F-880E-96CD4D0F0C60}" dt="2024-04-04T13:41:13.004" v="2049" actId="1076"/>
          <ac:spMkLst>
            <pc:docMk/>
            <pc:sldMk cId="4018849900" sldId="2005"/>
            <ac:spMk id="25" creationId="{759FB82F-B831-5B10-4B36-8247187D7740}"/>
          </ac:spMkLst>
        </pc:spChg>
        <pc:spChg chg="add mod">
          <ac:chgData name="Felipe Grando - H2R" userId="8ac18556-27ac-451a-96d1-87a5d35599b6" providerId="ADAL" clId="{E89F026A-8B90-490F-880E-96CD4D0F0C60}" dt="2024-04-04T13:46:40.648" v="2235" actId="1076"/>
          <ac:spMkLst>
            <pc:docMk/>
            <pc:sldMk cId="4018849900" sldId="2005"/>
            <ac:spMk id="28" creationId="{F65B4CC7-F968-E357-F663-236CC1DB777F}"/>
          </ac:spMkLst>
        </pc:spChg>
        <pc:graphicFrameChg chg="del">
          <ac:chgData name="Felipe Grando - H2R" userId="8ac18556-27ac-451a-96d1-87a5d35599b6" providerId="ADAL" clId="{E89F026A-8B90-490F-880E-96CD4D0F0C60}" dt="2024-04-04T13:35:16.156" v="1819" actId="478"/>
          <ac:graphicFrameMkLst>
            <pc:docMk/>
            <pc:sldMk cId="4018849900" sldId="2005"/>
            <ac:graphicFrameMk id="3" creationId="{6C373FA3-6073-12D9-2A99-D61053207676}"/>
          </ac:graphicFrameMkLst>
        </pc:graphicFrameChg>
        <pc:graphicFrameChg chg="del">
          <ac:chgData name="Felipe Grando - H2R" userId="8ac18556-27ac-451a-96d1-87a5d35599b6" providerId="ADAL" clId="{E89F026A-8B90-490F-880E-96CD4D0F0C60}" dt="2024-04-04T13:32:17.006" v="1774" actId="478"/>
          <ac:graphicFrameMkLst>
            <pc:docMk/>
            <pc:sldMk cId="4018849900" sldId="2005"/>
            <ac:graphicFrameMk id="7" creationId="{54547A77-999B-886B-AB44-37D35A924CC4}"/>
          </ac:graphicFrameMkLst>
        </pc:graphicFrameChg>
        <pc:graphicFrameChg chg="add del mod">
          <ac:chgData name="Felipe Grando - H2R" userId="8ac18556-27ac-451a-96d1-87a5d35599b6" providerId="ADAL" clId="{E89F026A-8B90-490F-880E-96CD4D0F0C60}" dt="2024-04-04T13:35:59.470" v="1844" actId="1035"/>
          <ac:graphicFrameMkLst>
            <pc:docMk/>
            <pc:sldMk cId="4018849900" sldId="2005"/>
            <ac:graphicFrameMk id="8" creationId="{F55B426D-6CE5-0EC1-D235-BEEF601109F5}"/>
          </ac:graphicFrameMkLst>
        </pc:graphicFrameChg>
        <pc:graphicFrameChg chg="add del mod">
          <ac:chgData name="Felipe Grando - H2R" userId="8ac18556-27ac-451a-96d1-87a5d35599b6" providerId="ADAL" clId="{E89F026A-8B90-490F-880E-96CD4D0F0C60}" dt="2024-04-04T13:39:58.689" v="2000" actId="1076"/>
          <ac:graphicFrameMkLst>
            <pc:docMk/>
            <pc:sldMk cId="4018849900" sldId="2005"/>
            <ac:graphicFrameMk id="12" creationId="{C5FDFBAF-784C-9D4F-7A03-59A20971DD55}"/>
          </ac:graphicFrameMkLst>
        </pc:graphicFrameChg>
        <pc:graphicFrameChg chg="add mod">
          <ac:chgData name="Felipe Grando - H2R" userId="8ac18556-27ac-451a-96d1-87a5d35599b6" providerId="ADAL" clId="{E89F026A-8B90-490F-880E-96CD4D0F0C60}" dt="2024-04-04T13:37:15.663" v="1916" actId="1957"/>
          <ac:graphicFrameMkLst>
            <pc:docMk/>
            <pc:sldMk cId="4018849900" sldId="2005"/>
            <ac:graphicFrameMk id="17" creationId="{8601DEEE-F54F-8A28-780F-9F84F8913815}"/>
          </ac:graphicFrameMkLst>
        </pc:graphicFrameChg>
        <pc:cxnChg chg="add mod">
          <ac:chgData name="Felipe Grando - H2R" userId="8ac18556-27ac-451a-96d1-87a5d35599b6" providerId="ADAL" clId="{E89F026A-8B90-490F-880E-96CD4D0F0C60}" dt="2024-04-04T13:46:53.477" v="2237" actId="14100"/>
          <ac:cxnSpMkLst>
            <pc:docMk/>
            <pc:sldMk cId="4018849900" sldId="2005"/>
            <ac:cxnSpMk id="27" creationId="{03981AC2-1258-6829-AFD8-E7CA5A6438D0}"/>
          </ac:cxnSpMkLst>
        </pc:cxnChg>
      </pc:sldChg>
    </pc:docChg>
  </pc:docChgLst>
  <pc:docChgLst>
    <pc:chgData name="Felipe Grando - H2R" userId="8ac18556-27ac-451a-96d1-87a5d35599b6" providerId="ADAL" clId="{B45A6BBF-2E57-497A-9627-B7D87C0F51A8}"/>
    <pc:docChg chg="undo custSel modSld">
      <pc:chgData name="Felipe Grando - H2R" userId="8ac18556-27ac-451a-96d1-87a5d35599b6" providerId="ADAL" clId="{B45A6BBF-2E57-497A-9627-B7D87C0F51A8}" dt="2024-04-03T20:22:53.974" v="91" actId="1035"/>
      <pc:docMkLst>
        <pc:docMk/>
      </pc:docMkLst>
      <pc:sldChg chg="addSp delSp modSp mod">
        <pc:chgData name="Felipe Grando - H2R" userId="8ac18556-27ac-451a-96d1-87a5d35599b6" providerId="ADAL" clId="{B45A6BBF-2E57-497A-9627-B7D87C0F51A8}" dt="2024-04-03T20:22:53.974" v="91" actId="1035"/>
        <pc:sldMkLst>
          <pc:docMk/>
          <pc:sldMk cId="3865277563" sldId="1961"/>
        </pc:sldMkLst>
        <pc:spChg chg="add mod">
          <ac:chgData name="Felipe Grando - H2R" userId="8ac18556-27ac-451a-96d1-87a5d35599b6" providerId="ADAL" clId="{B45A6BBF-2E57-497A-9627-B7D87C0F51A8}" dt="2024-04-03T20:21:29.751" v="34" actId="20577"/>
          <ac:spMkLst>
            <pc:docMk/>
            <pc:sldMk cId="3865277563" sldId="1961"/>
            <ac:spMk id="2" creationId="{C132D9B0-2269-273D-0465-A6BAE8FF7C88}"/>
          </ac:spMkLst>
        </pc:spChg>
        <pc:spChg chg="mod">
          <ac:chgData name="Felipe Grando - H2R" userId="8ac18556-27ac-451a-96d1-87a5d35599b6" providerId="ADAL" clId="{B45A6BBF-2E57-497A-9627-B7D87C0F51A8}" dt="2024-04-03T20:22:53.974" v="91" actId="1035"/>
          <ac:spMkLst>
            <pc:docMk/>
            <pc:sldMk cId="3865277563" sldId="1961"/>
            <ac:spMk id="4" creationId="{D3EC0572-13A0-AB65-5739-C0521D695E6A}"/>
          </ac:spMkLst>
        </pc:spChg>
        <pc:spChg chg="del">
          <ac:chgData name="Felipe Grando - H2R" userId="8ac18556-27ac-451a-96d1-87a5d35599b6" providerId="ADAL" clId="{B45A6BBF-2E57-497A-9627-B7D87C0F51A8}" dt="2024-04-03T20:20:09.431" v="1" actId="478"/>
          <ac:spMkLst>
            <pc:docMk/>
            <pc:sldMk cId="3865277563" sldId="1961"/>
            <ac:spMk id="5" creationId="{CD3CD3A8-4CF8-8BCD-609D-3457A4279F62}"/>
          </ac:spMkLst>
        </pc:spChg>
        <pc:spChg chg="add mod">
          <ac:chgData name="Felipe Grando - H2R" userId="8ac18556-27ac-451a-96d1-87a5d35599b6" providerId="ADAL" clId="{B45A6BBF-2E57-497A-9627-B7D87C0F51A8}" dt="2024-04-03T20:20:21.543" v="2"/>
          <ac:spMkLst>
            <pc:docMk/>
            <pc:sldMk cId="3865277563" sldId="1961"/>
            <ac:spMk id="13" creationId="{2241AEF3-AC4D-0AA5-4615-024DA42B8568}"/>
          </ac:spMkLst>
        </pc:spChg>
        <pc:graphicFrameChg chg="add mod">
          <ac:chgData name="Felipe Grando - H2R" userId="8ac18556-27ac-451a-96d1-87a5d35599b6" providerId="ADAL" clId="{B45A6BBF-2E57-497A-9627-B7D87C0F51A8}" dt="2024-04-03T20:22:19.499" v="41" actId="207"/>
          <ac:graphicFrameMkLst>
            <pc:docMk/>
            <pc:sldMk cId="3865277563" sldId="1961"/>
            <ac:graphicFrameMk id="3" creationId="{FC7EA535-1EA7-E135-146B-285DC36D8970}"/>
          </ac:graphicFrameMkLst>
        </pc:graphicFrameChg>
        <pc:graphicFrameChg chg="add mod">
          <ac:chgData name="Felipe Grando - H2R" userId="8ac18556-27ac-451a-96d1-87a5d35599b6" providerId="ADAL" clId="{B45A6BBF-2E57-497A-9627-B7D87C0F51A8}" dt="2024-04-03T20:22:21.995" v="42" actId="207"/>
          <ac:graphicFrameMkLst>
            <pc:docMk/>
            <pc:sldMk cId="3865277563" sldId="1961"/>
            <ac:graphicFrameMk id="7" creationId="{54547A77-999B-886B-AB44-37D35A924CC4}"/>
          </ac:graphicFrameMkLst>
        </pc:graphicFrameChg>
        <pc:picChg chg="del">
          <ac:chgData name="Felipe Grando - H2R" userId="8ac18556-27ac-451a-96d1-87a5d35599b6" providerId="ADAL" clId="{B45A6BBF-2E57-497A-9627-B7D87C0F51A8}" dt="2024-04-03T20:20:04.671" v="0" actId="478"/>
          <ac:picMkLst>
            <pc:docMk/>
            <pc:sldMk cId="3865277563" sldId="1961"/>
            <ac:picMk id="6" creationId="{2834DB97-C1CA-21E6-CB43-C4C7C274CF7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mar/24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Gráfica </c:v>
                </c:pt>
                <c:pt idx="1">
                  <c:v>Outros: Indústria Full Service</c:v>
                </c:pt>
                <c:pt idx="2">
                  <c:v>End User</c:v>
                </c:pt>
                <c:pt idx="3">
                  <c:v>Outros: Brand owner</c:v>
                </c:pt>
              </c:strCache>
            </c:strRef>
          </c:cat>
          <c:val>
            <c:numRef>
              <c:f>Planilha1!$B$2:$B$5</c:f>
              <c:numCache>
                <c:formatCode>0%</c:formatCode>
                <c:ptCount val="4"/>
                <c:pt idx="0">
                  <c:v>0.5</c:v>
                </c:pt>
                <c:pt idx="1">
                  <c:v>0.5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EE-4EA0-90FF-DC79B91155D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abr/24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Gráfica </c:v>
                </c:pt>
                <c:pt idx="1">
                  <c:v>Outros: Indústria Full Service</c:v>
                </c:pt>
                <c:pt idx="2">
                  <c:v>End User</c:v>
                </c:pt>
                <c:pt idx="3">
                  <c:v>Outros: Brand owner</c:v>
                </c:pt>
              </c:strCache>
            </c:strRef>
          </c:cat>
          <c:val>
            <c:numRef>
              <c:f>Planilha1!$C$2:$C$5</c:f>
              <c:numCache>
                <c:formatCode>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EE-4EA0-90FF-DC79B91155DE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jun/24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Gráfica </c:v>
                </c:pt>
                <c:pt idx="1">
                  <c:v>Outros: Indústria Full Service</c:v>
                </c:pt>
                <c:pt idx="2">
                  <c:v>End User</c:v>
                </c:pt>
                <c:pt idx="3">
                  <c:v>Outros: Brand owner</c:v>
                </c:pt>
              </c:strCache>
            </c:strRef>
          </c:cat>
          <c:val>
            <c:numRef>
              <c:f>Planilha1!$D$2:$D$5</c:f>
              <c:numCache>
                <c:formatCode>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BB-4B07-B090-D2C2BC2DF8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2992"/>
        <c:axId val="3839552"/>
      </c:barChart>
      <c:catAx>
        <c:axId val="379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39552"/>
        <c:crosses val="autoZero"/>
        <c:auto val="1"/>
        <c:lblAlgn val="ctr"/>
        <c:lblOffset val="100"/>
        <c:noMultiLvlLbl val="0"/>
      </c:catAx>
      <c:valAx>
        <c:axId val="38395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79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051833169291339"/>
          <c:y val="0.91153132677194182"/>
          <c:w val="0.28359752723282067"/>
          <c:h val="7.2607177663029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61246391554887225"/>
          <c:y val="5.1077634288964361E-3"/>
          <c:w val="0.20678380277362546"/>
          <c:h val="0.99913367968736744"/>
        </c:manualLayout>
      </c:layout>
      <c:barChart>
        <c:barDir val="bar"/>
        <c:grouping val="clustered"/>
        <c:varyColors val="0"/>
        <c:ser>
          <c:idx val="2"/>
          <c:order val="0"/>
          <c:tx>
            <c:strRef>
              <c:f>'Astec (AT)'!$D$1</c:f>
              <c:strCache>
                <c:ptCount val="1"/>
                <c:pt idx="0">
                  <c:v>mai/24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'Astec (AT)'!$A$2:$A$9</c:f>
              <c:strCache>
                <c:ptCount val="8"/>
                <c:pt idx="0">
                  <c:v>Outro: Não conformidade por excesso de pó do cartão super duplex</c:v>
                </c:pt>
                <c:pt idx="1">
                  <c:v>Análise técnica de produto</c:v>
                </c:pt>
                <c:pt idx="2">
                  <c:v>Problemas de qualidade dos produtos da Linha Vita</c:v>
                </c:pt>
                <c:pt idx="3">
                  <c:v>Solicitação de visita Técnica na fábrica</c:v>
                </c:pt>
                <c:pt idx="4">
                  <c:v>Dúvidas / Solicitações sobre especificações de uso de produtos</c:v>
                </c:pt>
                <c:pt idx="5">
                  <c:v>Treinamento</c:v>
                </c:pt>
                <c:pt idx="6">
                  <c:v>Aplicação de produto</c:v>
                </c:pt>
                <c:pt idx="7">
                  <c:v>Amostragem de produtos / materiais</c:v>
                </c:pt>
              </c:strCache>
            </c:strRef>
          </c:cat>
          <c:val>
            <c:numRef>
              <c:f>'Astec (AT)'!$D$2:$D$9</c:f>
              <c:numCache>
                <c:formatCode>0%</c:formatCode>
                <c:ptCount val="8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2C-458A-8A10-1B41283DAD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2"/>
        <c:axId val="536218512"/>
        <c:axId val="536218904"/>
      </c:barChart>
      <c:catAx>
        <c:axId val="53621851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/>
            </a:pPr>
            <a:endParaRPr lang="pt-BR"/>
          </a:p>
        </c:txPr>
        <c:crossAx val="536218904"/>
        <c:crosses val="autoZero"/>
        <c:auto val="1"/>
        <c:lblAlgn val="ctr"/>
        <c:lblOffset val="100"/>
        <c:noMultiLvlLbl val="0"/>
      </c:catAx>
      <c:valAx>
        <c:axId val="536218904"/>
        <c:scaling>
          <c:orientation val="minMax"/>
          <c:max val="1"/>
          <c:min val="0"/>
        </c:scaling>
        <c:delete val="1"/>
        <c:axPos val="t"/>
        <c:numFmt formatCode="0%" sourceLinked="1"/>
        <c:majorTickMark val="out"/>
        <c:minorTickMark val="none"/>
        <c:tickLblPos val="nextTo"/>
        <c:crossAx val="536218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380174253693015"/>
          <c:y val="5.1077634288964361E-3"/>
          <c:w val="0.52248972003499561"/>
          <c:h val="0.99913367968736744"/>
        </c:manualLayout>
      </c:layout>
      <c:barChart>
        <c:barDir val="bar"/>
        <c:grouping val="clustered"/>
        <c:varyColors val="0"/>
        <c:ser>
          <c:idx val="2"/>
          <c:order val="0"/>
          <c:tx>
            <c:strRef>
              <c:f>Planilha2!$I$18</c:f>
              <c:strCache>
                <c:ptCount val="1"/>
                <c:pt idx="0">
                  <c:v>jun/24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Planilha2!$F$19:$F$24</c:f>
              <c:strCache>
                <c:ptCount val="6"/>
                <c:pt idx="0">
                  <c:v>Apresentação de produtos</c:v>
                </c:pt>
                <c:pt idx="1">
                  <c:v>Desenvolvimento de Projeto ou Produto da Linha Vita</c:v>
                </c:pt>
                <c:pt idx="2">
                  <c:v>Desenvolvimento de fornecedor/parceiro</c:v>
                </c:pt>
                <c:pt idx="3">
                  <c:v>Alinhamento técnico nos processos produtivos</c:v>
                </c:pt>
                <c:pt idx="4">
                  <c:v>Dúvidas / Solicitações sobre especificações de uso de produtos</c:v>
                </c:pt>
                <c:pt idx="5">
                  <c:v>Envio de documentação ou Relatório Técnico</c:v>
                </c:pt>
              </c:strCache>
            </c:strRef>
          </c:cat>
          <c:val>
            <c:numRef>
              <c:f>Planilha2!$I$19:$I$24</c:f>
              <c:numCache>
                <c:formatCode>0%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A6-4E10-B0B0-F24A5578EDD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2"/>
        <c:axId val="536218512"/>
        <c:axId val="536218904"/>
      </c:barChart>
      <c:catAx>
        <c:axId val="536218512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536218904"/>
        <c:crosses val="autoZero"/>
        <c:auto val="1"/>
        <c:lblAlgn val="ctr"/>
        <c:lblOffset val="100"/>
        <c:noMultiLvlLbl val="0"/>
      </c:catAx>
      <c:valAx>
        <c:axId val="536218904"/>
        <c:scaling>
          <c:orientation val="minMax"/>
          <c:max val="1"/>
          <c:min val="0"/>
        </c:scaling>
        <c:delete val="1"/>
        <c:axPos val="t"/>
        <c:numFmt formatCode="0%" sourceLinked="1"/>
        <c:majorTickMark val="out"/>
        <c:minorTickMark val="none"/>
        <c:tickLblPos val="nextTo"/>
        <c:crossAx val="536218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4199819097350196"/>
          <c:y val="5.1077634288964361E-3"/>
          <c:w val="0.40340177785913173"/>
          <c:h val="0.99913367968736744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Planilha2!$G$18</c:f>
              <c:strCache>
                <c:ptCount val="1"/>
                <c:pt idx="0">
                  <c:v>mar/24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Planilha2!$F$19:$F$24</c:f>
              <c:strCache>
                <c:ptCount val="6"/>
                <c:pt idx="0">
                  <c:v>Apresentação de produtos</c:v>
                </c:pt>
                <c:pt idx="1">
                  <c:v>Desenvolvimento de Projeto ou Produto da Linha Vita</c:v>
                </c:pt>
                <c:pt idx="2">
                  <c:v>Desenvolvimento de fornecedor/parceiro</c:v>
                </c:pt>
                <c:pt idx="3">
                  <c:v>Alinhamento técnico nos processos produtivos</c:v>
                </c:pt>
                <c:pt idx="4">
                  <c:v>Dúvidas / Solicitações sobre especificações de uso de produtos</c:v>
                </c:pt>
                <c:pt idx="5">
                  <c:v>Envio de documentação ou Relatório Técnico</c:v>
                </c:pt>
              </c:strCache>
            </c:strRef>
          </c:cat>
          <c:val>
            <c:numRef>
              <c:f>Planilha2!$G$19:$G$24</c:f>
              <c:numCache>
                <c:formatCode>0%</c:formatCode>
                <c:ptCount val="6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AA-476A-B4F4-4FC49C8D781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2"/>
        <c:axId val="536218512"/>
        <c:axId val="536218904"/>
      </c:barChart>
      <c:catAx>
        <c:axId val="53621851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pt-BR"/>
          </a:p>
        </c:txPr>
        <c:crossAx val="536218904"/>
        <c:crosses val="autoZero"/>
        <c:auto val="1"/>
        <c:lblAlgn val="ctr"/>
        <c:lblOffset val="100"/>
        <c:noMultiLvlLbl val="0"/>
      </c:catAx>
      <c:valAx>
        <c:axId val="536218904"/>
        <c:scaling>
          <c:orientation val="minMax"/>
          <c:max val="1"/>
          <c:min val="0"/>
        </c:scaling>
        <c:delete val="1"/>
        <c:axPos val="t"/>
        <c:numFmt formatCode="0%" sourceLinked="1"/>
        <c:majorTickMark val="out"/>
        <c:minorTickMark val="none"/>
        <c:tickLblPos val="nextTo"/>
        <c:crossAx val="536218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380174253693015"/>
          <c:y val="5.1077634288964361E-3"/>
          <c:w val="0.52248972003499561"/>
          <c:h val="0.999133679687367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Planilha2!$H$18</c:f>
              <c:strCache>
                <c:ptCount val="1"/>
                <c:pt idx="0">
                  <c:v>abr/24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Planilha2!$F$19:$F$24</c:f>
              <c:strCache>
                <c:ptCount val="6"/>
                <c:pt idx="0">
                  <c:v>Apresentação de produtos</c:v>
                </c:pt>
                <c:pt idx="1">
                  <c:v>Desenvolvimento de Projeto ou Produto da Linha Vita</c:v>
                </c:pt>
                <c:pt idx="2">
                  <c:v>Desenvolvimento de fornecedor/parceiro</c:v>
                </c:pt>
                <c:pt idx="3">
                  <c:v>Alinhamento técnico nos processos produtivos</c:v>
                </c:pt>
                <c:pt idx="4">
                  <c:v>Dúvidas / Solicitações sobre especificações de uso de produtos</c:v>
                </c:pt>
                <c:pt idx="5">
                  <c:v>Envio de documentação ou Relatório Técnico</c:v>
                </c:pt>
              </c:strCache>
            </c:strRef>
          </c:cat>
          <c:val>
            <c:numRef>
              <c:f>Planilha2!$H$19:$H$24</c:f>
              <c:numCache>
                <c:formatCode>0%</c:formatCode>
                <c:ptCount val="6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D4-490D-A0CA-378E39F0AC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2"/>
        <c:axId val="536218512"/>
        <c:axId val="536218904"/>
      </c:barChart>
      <c:catAx>
        <c:axId val="536218512"/>
        <c:scaling>
          <c:orientation val="maxMin"/>
        </c:scaling>
        <c:delete val="1"/>
        <c:axPos val="l"/>
        <c:numFmt formatCode="General" sourceLinked="0"/>
        <c:majorTickMark val="out"/>
        <c:minorTickMark val="none"/>
        <c:tickLblPos val="nextTo"/>
        <c:crossAx val="536218904"/>
        <c:crosses val="autoZero"/>
        <c:auto val="1"/>
        <c:lblAlgn val="ctr"/>
        <c:lblOffset val="100"/>
        <c:noMultiLvlLbl val="0"/>
      </c:catAx>
      <c:valAx>
        <c:axId val="536218904"/>
        <c:scaling>
          <c:orientation val="minMax"/>
          <c:max val="1"/>
          <c:min val="0"/>
        </c:scaling>
        <c:delete val="1"/>
        <c:axPos val="t"/>
        <c:numFmt formatCode="0%" sourceLinked="1"/>
        <c:majorTickMark val="out"/>
        <c:minorTickMark val="none"/>
        <c:tickLblPos val="nextTo"/>
        <c:crossAx val="536218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mar/24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Consultoria técnica</c:v>
                </c:pt>
                <c:pt idx="1">
                  <c:v>Atendimento técnico em geral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1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3F-4B91-AFDD-6E08D99B9D3D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abr/24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Consultoria técnica</c:v>
                </c:pt>
                <c:pt idx="1">
                  <c:v>Atendimento técnico em geral</c:v>
                </c:pt>
              </c:strCache>
            </c:strRef>
          </c:cat>
          <c:val>
            <c:numRef>
              <c:f>Planilha1!$C$2:$C$3</c:f>
              <c:numCache>
                <c:formatCode>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3F-4B91-AFDD-6E08D99B9D3D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jun/24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Consultoria técnica</c:v>
                </c:pt>
                <c:pt idx="1">
                  <c:v>Atendimento técnico em geral</c:v>
                </c:pt>
              </c:strCache>
            </c:strRef>
          </c:cat>
          <c:val>
            <c:numRef>
              <c:f>Planilha1!$D$2:$D$3</c:f>
              <c:numCache>
                <c:formatCode>0%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8-4B94-934F-46A4312C87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2992"/>
        <c:axId val="3839552"/>
      </c:barChart>
      <c:catAx>
        <c:axId val="379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39552"/>
        <c:crosses val="autoZero"/>
        <c:auto val="1"/>
        <c:lblAlgn val="ctr"/>
        <c:lblOffset val="100"/>
        <c:noMultiLvlLbl val="0"/>
      </c:catAx>
      <c:valAx>
        <c:axId val="38395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79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051833169291339"/>
          <c:y val="0.91153132677194182"/>
          <c:w val="0.29911528051181102"/>
          <c:h val="7.2607177663029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mar/24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Gráfica </c:v>
                </c:pt>
                <c:pt idx="1">
                  <c:v>Fornecedores</c:v>
                </c:pt>
                <c:pt idx="2">
                  <c:v>Embalagens</c:v>
                </c:pt>
              </c:strCache>
            </c:strRef>
          </c:cat>
          <c:val>
            <c:numRef>
              <c:f>Planilha1!$B$2:$B$4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EE-4EA0-90FF-DC79B91155D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abr/24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Gráfica </c:v>
                </c:pt>
                <c:pt idx="1">
                  <c:v>Fornecedores</c:v>
                </c:pt>
                <c:pt idx="2">
                  <c:v>Embalagens</c:v>
                </c:pt>
              </c:strCache>
            </c:strRef>
          </c:cat>
          <c:val>
            <c:numRef>
              <c:f>Planilha1!$C$2:$C$4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EE-4EA0-90FF-DC79B91155DE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mai/24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Gráfica </c:v>
                </c:pt>
                <c:pt idx="1">
                  <c:v>Fornecedores</c:v>
                </c:pt>
                <c:pt idx="2">
                  <c:v>Embalagens</c:v>
                </c:pt>
              </c:strCache>
            </c:strRef>
          </c:cat>
          <c:val>
            <c:numRef>
              <c:f>Planilha1!$D$2:$D$4</c:f>
              <c:numCache>
                <c:formatCode>0%</c:formatCode>
                <c:ptCount val="3"/>
                <c:pt idx="0">
                  <c:v>1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8E-4345-BEF9-70DAF409082E}"/>
            </c:ext>
          </c:extLst>
        </c:ser>
        <c:ser>
          <c:idx val="3"/>
          <c:order val="3"/>
          <c:tx>
            <c:strRef>
              <c:f>Planilha1!$E$1</c:f>
              <c:strCache>
                <c:ptCount val="1"/>
                <c:pt idx="0">
                  <c:v>jun/24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Gráfica </c:v>
                </c:pt>
                <c:pt idx="1">
                  <c:v>Fornecedores</c:v>
                </c:pt>
                <c:pt idx="2">
                  <c:v>Embalagens</c:v>
                </c:pt>
              </c:strCache>
            </c:strRef>
          </c:cat>
          <c:val>
            <c:numRef>
              <c:f>Planilha1!$E$2:$E$4</c:f>
              <c:numCache>
                <c:formatCode>0%</c:formatCode>
                <c:ptCount val="3"/>
                <c:pt idx="0">
                  <c:v>0</c:v>
                </c:pt>
                <c:pt idx="1">
                  <c:v>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8E-4345-BEF9-70DAF4090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792992"/>
        <c:axId val="3839552"/>
      </c:barChart>
      <c:catAx>
        <c:axId val="379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3839552"/>
        <c:crosses val="autoZero"/>
        <c:auto val="1"/>
        <c:lblAlgn val="ctr"/>
        <c:lblOffset val="100"/>
        <c:noMultiLvlLbl val="0"/>
      </c:catAx>
      <c:valAx>
        <c:axId val="383955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79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27058316929134"/>
          <c:y val="0.91153132677194182"/>
          <c:w val="0.45973597440944886"/>
          <c:h val="7.2607177663029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6127647596663202"/>
          <c:y val="5.1077634288964361E-3"/>
          <c:w val="0.51664942913733169"/>
          <c:h val="0.99913367968736744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'Astec (AT)'!$C$1</c:f>
              <c:strCache>
                <c:ptCount val="1"/>
                <c:pt idx="0">
                  <c:v>abr/24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'Astec (AT)'!$A$2:$A$9</c:f>
              <c:strCache>
                <c:ptCount val="8"/>
                <c:pt idx="0">
                  <c:v>Análise técnica de produto</c:v>
                </c:pt>
                <c:pt idx="1">
                  <c:v>Problemas de qualidade dos produtos da Linha Vita</c:v>
                </c:pt>
                <c:pt idx="2">
                  <c:v>Solicitação de visita Técnica na fábrica</c:v>
                </c:pt>
                <c:pt idx="3">
                  <c:v>Aplicação de produto</c:v>
                </c:pt>
                <c:pt idx="4">
                  <c:v>Dúvidas / Solicitações sobre especificações de uso de produtos</c:v>
                </c:pt>
                <c:pt idx="5">
                  <c:v>Treinamento</c:v>
                </c:pt>
                <c:pt idx="6">
                  <c:v>Amostragem de produtos / materiais</c:v>
                </c:pt>
                <c:pt idx="7">
                  <c:v>Outro</c:v>
                </c:pt>
              </c:strCache>
            </c:strRef>
          </c:cat>
          <c:val>
            <c:numRef>
              <c:f>'Astec (AT)'!$C$2:$C$9</c:f>
              <c:numCache>
                <c:formatCode>0%</c:formatCode>
                <c:ptCount val="8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D7-4058-8EA2-2368FF141F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2"/>
        <c:axId val="536218512"/>
        <c:axId val="536218904"/>
      </c:barChart>
      <c:catAx>
        <c:axId val="53621851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/>
            </a:pPr>
            <a:endParaRPr lang="pt-BR"/>
          </a:p>
        </c:txPr>
        <c:crossAx val="536218904"/>
        <c:crosses val="autoZero"/>
        <c:auto val="1"/>
        <c:lblAlgn val="ctr"/>
        <c:lblOffset val="100"/>
        <c:noMultiLvlLbl val="0"/>
      </c:catAx>
      <c:valAx>
        <c:axId val="536218904"/>
        <c:scaling>
          <c:orientation val="minMax"/>
          <c:max val="1"/>
          <c:min val="0"/>
        </c:scaling>
        <c:delete val="1"/>
        <c:axPos val="t"/>
        <c:numFmt formatCode="0%" sourceLinked="1"/>
        <c:majorTickMark val="out"/>
        <c:minorTickMark val="none"/>
        <c:tickLblPos val="nextTo"/>
        <c:crossAx val="536218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pt-B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7139585955908531"/>
          <c:y val="5.1077634288964361E-3"/>
          <c:w val="0.39356417629478208"/>
          <c:h val="0.9991336796873674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'Astec (AT)'!$B$1</c:f>
              <c:strCache>
                <c:ptCount val="1"/>
                <c:pt idx="0">
                  <c:v>mar/24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/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'Astec (AT)'!$A$2:$A$9</c:f>
              <c:strCache>
                <c:ptCount val="8"/>
                <c:pt idx="0">
                  <c:v>Análise técnica de produto</c:v>
                </c:pt>
                <c:pt idx="1">
                  <c:v>Problemas de qualidade dos produtos da Linha Vita</c:v>
                </c:pt>
                <c:pt idx="2">
                  <c:v>Solicitação de visita Técnica na fábrica</c:v>
                </c:pt>
                <c:pt idx="3">
                  <c:v>Dúvidas / Solicitações sobre especificações de uso de produtos</c:v>
                </c:pt>
                <c:pt idx="4">
                  <c:v>Treinamento</c:v>
                </c:pt>
                <c:pt idx="5">
                  <c:v>Aplicação de produto</c:v>
                </c:pt>
                <c:pt idx="6">
                  <c:v>Amostragem de produtos / materiais</c:v>
                </c:pt>
                <c:pt idx="7">
                  <c:v>Outro</c:v>
                </c:pt>
              </c:strCache>
            </c:strRef>
          </c:cat>
          <c:val>
            <c:numRef>
              <c:f>'Astec (AT)'!$B$2:$B$9</c:f>
              <c:numCache>
                <c:formatCode>0%</c:formatCode>
                <c:ptCount val="8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C-44C1-893B-F2CBFFC12C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2"/>
        <c:axId val="536218512"/>
        <c:axId val="536218904"/>
      </c:barChart>
      <c:catAx>
        <c:axId val="53621851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/>
            </a:pPr>
            <a:endParaRPr lang="pt-BR"/>
          </a:p>
        </c:txPr>
        <c:crossAx val="536218904"/>
        <c:crosses val="autoZero"/>
        <c:auto val="1"/>
        <c:lblAlgn val="ctr"/>
        <c:lblOffset val="100"/>
        <c:noMultiLvlLbl val="0"/>
      </c:catAx>
      <c:valAx>
        <c:axId val="536218904"/>
        <c:scaling>
          <c:orientation val="minMax"/>
          <c:max val="1"/>
          <c:min val="0"/>
        </c:scaling>
        <c:delete val="1"/>
        <c:axPos val="t"/>
        <c:numFmt formatCode="0%" sourceLinked="1"/>
        <c:majorTickMark val="out"/>
        <c:minorTickMark val="none"/>
        <c:tickLblPos val="nextTo"/>
        <c:crossAx val="536218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pt-B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1483997058515396"/>
          <c:y val="5.1077634288964361E-3"/>
          <c:w val="0.32450770800844958"/>
          <c:h val="0.99913367968736744"/>
        </c:manualLayout>
      </c:layout>
      <c:barChart>
        <c:barDir val="bar"/>
        <c:grouping val="clustered"/>
        <c:varyColors val="0"/>
        <c:ser>
          <c:idx val="3"/>
          <c:order val="0"/>
          <c:tx>
            <c:strRef>
              <c:f>'Astec (AT)'!$E$1</c:f>
              <c:strCache>
                <c:ptCount val="1"/>
                <c:pt idx="0">
                  <c:v>jun/24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'Astec (AT)'!$A$2:$A$9</c:f>
              <c:strCache>
                <c:ptCount val="8"/>
                <c:pt idx="0">
                  <c:v>Análise técnica de produto</c:v>
                </c:pt>
                <c:pt idx="1">
                  <c:v>Problemas de qualidade dos produtos da Linha Vita</c:v>
                </c:pt>
                <c:pt idx="2">
                  <c:v>Solicitação de visita Técnica na fábrica</c:v>
                </c:pt>
                <c:pt idx="3">
                  <c:v>Dúvidas / Solicitações sobre especificações de uso de produtos</c:v>
                </c:pt>
                <c:pt idx="4">
                  <c:v>Treinamento</c:v>
                </c:pt>
                <c:pt idx="5">
                  <c:v>Aplicação de produto</c:v>
                </c:pt>
                <c:pt idx="6">
                  <c:v>Amostragem de produtos / materiais</c:v>
                </c:pt>
                <c:pt idx="7">
                  <c:v>Outro</c:v>
                </c:pt>
              </c:strCache>
            </c:strRef>
          </c:cat>
          <c:val>
            <c:numRef>
              <c:f>'Astec (AT)'!$E$2:$E$9</c:f>
              <c:numCache>
                <c:formatCode>0%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82-4A22-A7A6-514976B23A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2"/>
        <c:axId val="536218512"/>
        <c:axId val="536218904"/>
      </c:barChart>
      <c:catAx>
        <c:axId val="536218512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 algn="ctr">
              <a:defRPr/>
            </a:pPr>
            <a:endParaRPr lang="pt-BR"/>
          </a:p>
        </c:txPr>
        <c:crossAx val="536218904"/>
        <c:crosses val="autoZero"/>
        <c:auto val="1"/>
        <c:lblAlgn val="ctr"/>
        <c:lblOffset val="100"/>
        <c:noMultiLvlLbl val="0"/>
      </c:catAx>
      <c:valAx>
        <c:axId val="536218904"/>
        <c:scaling>
          <c:orientation val="minMax"/>
          <c:max val="1"/>
          <c:min val="0"/>
        </c:scaling>
        <c:delete val="1"/>
        <c:axPos val="t"/>
        <c:numFmt formatCode="0%" sourceLinked="1"/>
        <c:majorTickMark val="out"/>
        <c:minorTickMark val="none"/>
        <c:tickLblPos val="nextTo"/>
        <c:crossAx val="53621851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pt-B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86692-D518-4EA5-8533-D61D3FA188BA}" type="datetimeFigureOut">
              <a:rPr lang="pt-BR" smtClean="0"/>
              <a:t>22/08/2024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BA2EC-55AE-49DF-8A8E-A28856FB20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21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FD362-D0D3-4C5C-82B5-6C0EE0BD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645"/>
            <a:ext cx="5688724" cy="98954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0FF41F-2273-4F0B-BE63-F7DC352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9464"/>
            <a:ext cx="10515600" cy="4001408"/>
          </a:xfrm>
        </p:spPr>
        <p:txBody>
          <a:bodyPr numCol="2" spcCol="36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86DE69B-A0A9-47A5-A571-34E6BF6F863B}"/>
              </a:ext>
            </a:extLst>
          </p:cNvPr>
          <p:cNvCxnSpPr/>
          <p:nvPr userDrawn="1"/>
        </p:nvCxnSpPr>
        <p:spPr>
          <a:xfrm>
            <a:off x="10797487" y="401991"/>
            <a:ext cx="0" cy="40365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3" descr="Papirus amplia linha de produtos e renova logomarca com foco na  sustentabilidade - ABRE">
            <a:extLst>
              <a:ext uri="{FF2B5EF4-FFF2-40B4-BE49-F238E27FC236}">
                <a16:creationId xmlns:a16="http://schemas.microsoft.com/office/drawing/2014/main" id="{2A6DDFEC-9D33-035E-89E7-F16DC399EB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531" y="378017"/>
            <a:ext cx="804773" cy="41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1DB7935B-53EE-4D29-945C-35ADFA48AA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7857" y="427491"/>
            <a:ext cx="655241" cy="3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63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26F7EB6-E112-4F17-BFDD-2B762F4A012C}"/>
              </a:ext>
            </a:extLst>
          </p:cNvPr>
          <p:cNvSpPr/>
          <p:nvPr userDrawn="1"/>
        </p:nvSpPr>
        <p:spPr>
          <a:xfrm>
            <a:off x="-1" y="0"/>
            <a:ext cx="49723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838775-A96B-4179-90C2-822011A96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984" y="2220426"/>
            <a:ext cx="4360097" cy="2542559"/>
          </a:xfrm>
        </p:spPr>
        <p:txBody>
          <a:bodyPr anchor="ctr">
            <a:noAutofit/>
          </a:bodyPr>
          <a:lstStyle>
            <a:lvl1pPr algn="r">
              <a:defRPr sz="13000" b="1">
                <a:solidFill>
                  <a:schemeClr val="bg2"/>
                </a:solidFill>
              </a:defRPr>
            </a:lvl1pPr>
          </a:lstStyle>
          <a:p>
            <a:r>
              <a:rPr lang="pt-BR"/>
              <a:t>00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3540FD-4D0C-4AE4-B8B8-D6CB53FE06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2108" y="1638299"/>
            <a:ext cx="6043835" cy="3706813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pPr lvl="0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515981C-132B-490A-AEE7-07822D28D4A5}"/>
              </a:ext>
            </a:extLst>
          </p:cNvPr>
          <p:cNvCxnSpPr/>
          <p:nvPr userDrawn="1"/>
        </p:nvCxnSpPr>
        <p:spPr>
          <a:xfrm>
            <a:off x="10797487" y="401991"/>
            <a:ext cx="0" cy="40365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3" descr="Papirus amplia linha de produtos e renova logomarca com foco na  sustentabilidade - ABRE">
            <a:extLst>
              <a:ext uri="{FF2B5EF4-FFF2-40B4-BE49-F238E27FC236}">
                <a16:creationId xmlns:a16="http://schemas.microsoft.com/office/drawing/2014/main" id="{C3C89B45-CE2F-492E-A77D-CF1A866B4F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531" y="378017"/>
            <a:ext cx="804773" cy="41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3E9E5C4D-5F58-4AAD-8ACC-B50AF0CF5A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7857" y="427491"/>
            <a:ext cx="655241" cy="3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9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e Conteúd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FD362-D0D3-4C5C-82B5-6C0EE0BD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7362"/>
            <a:ext cx="5657193" cy="962955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0FF41F-2273-4F0B-BE63-F7DC3520E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102"/>
            <a:ext cx="10515600" cy="404336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1E16535-26CB-47E6-8B47-5936972A779C}"/>
              </a:ext>
            </a:extLst>
          </p:cNvPr>
          <p:cNvCxnSpPr/>
          <p:nvPr userDrawn="1"/>
        </p:nvCxnSpPr>
        <p:spPr>
          <a:xfrm>
            <a:off x="10797487" y="401991"/>
            <a:ext cx="0" cy="40365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>
            <a:extLst>
              <a:ext uri="{FF2B5EF4-FFF2-40B4-BE49-F238E27FC236}">
                <a16:creationId xmlns:a16="http://schemas.microsoft.com/office/drawing/2014/main" id="{1BA22EA9-1634-446F-BE5A-E9C102EAA8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857" y="427491"/>
            <a:ext cx="655241" cy="335089"/>
          </a:xfrm>
          <a:prstGeom prst="rect">
            <a:avLst/>
          </a:prstGeom>
        </p:spPr>
      </p:pic>
      <p:pic>
        <p:nvPicPr>
          <p:cNvPr id="8" name="Imagem 2">
            <a:extLst>
              <a:ext uri="{FF2B5EF4-FFF2-40B4-BE49-F238E27FC236}">
                <a16:creationId xmlns:a16="http://schemas.microsoft.com/office/drawing/2014/main" id="{444510E1-04D8-45C5-94AF-2DD7499CF3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190" y="378017"/>
            <a:ext cx="825501" cy="42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22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26F7EB6-E112-4F17-BFDD-2B762F4A012C}"/>
              </a:ext>
            </a:extLst>
          </p:cNvPr>
          <p:cNvSpPr/>
          <p:nvPr userDrawn="1"/>
        </p:nvSpPr>
        <p:spPr>
          <a:xfrm>
            <a:off x="0" y="0"/>
            <a:ext cx="8263466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49E66396-676B-4897-9A65-C95E2F0EF0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63466" y="0"/>
            <a:ext cx="3928533" cy="6858000"/>
          </a:xfrm>
        </p:spPr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838775-A96B-4179-90C2-822011A96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948731"/>
            <a:ext cx="7433733" cy="993829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733C4A-7E68-4172-95B0-C490B1AB6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3160323"/>
            <a:ext cx="7433733" cy="1513278"/>
          </a:xfrm>
        </p:spPr>
        <p:txBody>
          <a:bodyPr>
            <a:normAutofit/>
          </a:bodyPr>
          <a:lstStyle>
            <a:lvl1pPr algn="ctr">
              <a:defRPr sz="2000">
                <a:solidFill>
                  <a:schemeClr val="bg2"/>
                </a:solidFill>
              </a:defRPr>
            </a:lvl1pPr>
            <a:lvl2pPr algn="ctr">
              <a:defRPr sz="2000">
                <a:solidFill>
                  <a:schemeClr val="bg2"/>
                </a:solidFill>
              </a:defRPr>
            </a:lvl2pPr>
            <a:lvl3pPr algn="ctr">
              <a:defRPr sz="2000">
                <a:solidFill>
                  <a:schemeClr val="bg2"/>
                </a:solidFill>
              </a:defRPr>
            </a:lvl3pPr>
            <a:lvl4pPr algn="ctr">
              <a:defRPr sz="2000">
                <a:solidFill>
                  <a:schemeClr val="bg2"/>
                </a:solidFill>
              </a:defRPr>
            </a:lvl4pPr>
            <a:lvl5pPr algn="ctr">
              <a:defRPr sz="2000">
                <a:solidFill>
                  <a:schemeClr val="bg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FDE8196-BA3D-492A-8B2F-1B30398DD27A}"/>
              </a:ext>
            </a:extLst>
          </p:cNvPr>
          <p:cNvCxnSpPr/>
          <p:nvPr userDrawn="1"/>
        </p:nvCxnSpPr>
        <p:spPr>
          <a:xfrm>
            <a:off x="10797487" y="401991"/>
            <a:ext cx="0" cy="40365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3" descr="Papirus amplia linha de produtos e renova logomarca com foco na  sustentabilidade - ABRE">
            <a:extLst>
              <a:ext uri="{FF2B5EF4-FFF2-40B4-BE49-F238E27FC236}">
                <a16:creationId xmlns:a16="http://schemas.microsoft.com/office/drawing/2014/main" id="{1159E4CC-E989-4929-B083-54DC58897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531" y="378017"/>
            <a:ext cx="804773" cy="41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58D8CCE7-0ADB-4C00-BE36-2F89250CF23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7857" y="427491"/>
            <a:ext cx="655241" cy="3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AR ESSE COMO 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2B4C7-AF18-BE37-A642-E5B53D90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85788"/>
            <a:ext cx="10284653" cy="379078"/>
          </a:xfr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pt-BR" sz="2400" b="1" kern="1200" dirty="0">
                <a:solidFill>
                  <a:srgbClr val="404040"/>
                </a:solidFill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FFD5B512-A25E-EE72-1450-B0BDB0A4A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5" y="1104900"/>
            <a:ext cx="11226799" cy="379078"/>
          </a:xfrm>
        </p:spPr>
        <p:txBody>
          <a:bodyPr>
            <a:sp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</a:lstStyle>
          <a:p>
            <a:pPr lvl="0"/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4A676377-6A49-465F-C94C-C66D855BD54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755" y="6370091"/>
            <a:ext cx="9666288" cy="329695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Enunciado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42740D7B-8CF3-AAC3-E481-D6C718C3F3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8755" y="6154220"/>
            <a:ext cx="9666288" cy="206518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Base: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2F874EF-D6FC-4104-A0E2-9977E275196A}"/>
              </a:ext>
            </a:extLst>
          </p:cNvPr>
          <p:cNvCxnSpPr/>
          <p:nvPr userDrawn="1"/>
        </p:nvCxnSpPr>
        <p:spPr>
          <a:xfrm>
            <a:off x="10797487" y="401991"/>
            <a:ext cx="0" cy="403654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3" descr="Papirus amplia linha de produtos e renova logomarca com foco na  sustentabilidade - ABRE">
            <a:extLst>
              <a:ext uri="{FF2B5EF4-FFF2-40B4-BE49-F238E27FC236}">
                <a16:creationId xmlns:a16="http://schemas.microsoft.com/office/drawing/2014/main" id="{CA5D1921-DB5F-4E4C-AA37-048BC34B03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531" y="378017"/>
            <a:ext cx="804773" cy="41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2A122DBE-AFA9-49A7-AD7F-57DE9ECE73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7857" y="427491"/>
            <a:ext cx="655241" cy="3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03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74">
          <p15:clr>
            <a:srgbClr val="FBAE40"/>
          </p15:clr>
        </p15:guide>
        <p15:guide id="4" pos="3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0A4218-47BF-4C77-AD4B-9281387E2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619"/>
            <a:ext cx="10515600" cy="962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55C316-78C2-4F0D-A4E9-AD8BB801E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3599"/>
            <a:ext cx="10515600" cy="404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9635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68" r:id="rId3"/>
    <p:sldLayoutId id="2147483664" r:id="rId4"/>
    <p:sldLayoutId id="214748369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298">
          <p15:clr>
            <a:srgbClr val="F26B43"/>
          </p15:clr>
        </p15:guide>
        <p15:guide id="4" orient="horz" pos="3952">
          <p15:clr>
            <a:srgbClr val="F26B43"/>
          </p15:clr>
        </p15:guide>
        <p15:guide id="5" orient="horz" pos="13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B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4CAB0A2-8770-42C0-8D10-19528D5C4DB8}"/>
              </a:ext>
            </a:extLst>
          </p:cNvPr>
          <p:cNvSpPr/>
          <p:nvPr/>
        </p:nvSpPr>
        <p:spPr>
          <a:xfrm>
            <a:off x="9318171" y="0"/>
            <a:ext cx="2772226" cy="1066800"/>
          </a:xfrm>
          <a:prstGeom prst="rect">
            <a:avLst/>
          </a:prstGeom>
          <a:solidFill>
            <a:srgbClr val="001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Uma imagem contendo no interior, edifício, neve, mesa&#10;&#10;Descrição gerada automaticamente">
            <a:extLst>
              <a:ext uri="{FF2B5EF4-FFF2-40B4-BE49-F238E27FC236}">
                <a16:creationId xmlns:a16="http://schemas.microsoft.com/office/drawing/2014/main" id="{90226F9D-F2BE-858C-01FE-F505281C4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A2D8D8A-D2AC-FCD2-F41F-D955FB3A3F5B}"/>
              </a:ext>
            </a:extLst>
          </p:cNvPr>
          <p:cNvSpPr txBox="1"/>
          <p:nvPr/>
        </p:nvSpPr>
        <p:spPr>
          <a:xfrm>
            <a:off x="5865224" y="2892953"/>
            <a:ext cx="560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altLang="pt-BR" sz="3600" b="1" dirty="0" err="1">
                <a:solidFill>
                  <a:srgbClr val="FFFFFF"/>
                </a:solidFill>
                <a:latin typeface="Montserrat"/>
              </a:rPr>
              <a:t>Smart</a:t>
            </a:r>
            <a:r>
              <a:rPr lang="pt-BR" altLang="pt-BR" sz="3600" b="1" dirty="0">
                <a:solidFill>
                  <a:srgbClr val="FFFFFF"/>
                </a:solidFill>
                <a:latin typeface="Montserrat"/>
              </a:rPr>
              <a:t> &amp; flash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Atendimento ASTEC – Consultoria </a:t>
            </a:r>
            <a:r>
              <a:rPr lang="pt-BR" sz="3600" b="1" dirty="0">
                <a:solidFill>
                  <a:srgbClr val="FFFFFF"/>
                </a:solidFill>
                <a:latin typeface="Montserrat"/>
              </a:rPr>
              <a:t>e T</a:t>
            </a:r>
            <a:r>
              <a:rPr kumimoji="0" lang="pt-B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+mn-ea"/>
                <a:cs typeface="+mn-cs"/>
              </a:rPr>
              <a:t>écnico</a:t>
            </a:r>
            <a:endParaRPr kumimoji="0" lang="pt-BR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48AC213-D86D-77ED-8FA3-8100B3DC267A}"/>
              </a:ext>
            </a:extLst>
          </p:cNvPr>
          <p:cNvCxnSpPr>
            <a:cxnSpLocks/>
          </p:cNvCxnSpPr>
          <p:nvPr/>
        </p:nvCxnSpPr>
        <p:spPr>
          <a:xfrm flipV="1">
            <a:off x="5478999" y="2892953"/>
            <a:ext cx="0" cy="16253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84C1F14B-0A67-0FA4-26DE-8240ECEB4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281" y="2484085"/>
            <a:ext cx="3299353" cy="171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1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C132D9B0-2269-273D-0465-A6BAE8FF7C88}"/>
              </a:ext>
            </a:extLst>
          </p:cNvPr>
          <p:cNvSpPr txBox="1">
            <a:spLocks/>
          </p:cNvSpPr>
          <p:nvPr/>
        </p:nvSpPr>
        <p:spPr>
          <a:xfrm>
            <a:off x="522521" y="6252368"/>
            <a:ext cx="10440413" cy="4810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Base: mar24 (1) / abr24 (2) / mai24 (1) / jun24 (1)</a:t>
            </a:r>
          </a:p>
          <a:p>
            <a:r>
              <a:rPr lang="pt-BR" sz="900" dirty="0"/>
              <a:t>P1. Como você classifica sua empresa? (RU)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2241AEF3-AC4D-0AA5-4615-024DA42B8568}"/>
              </a:ext>
            </a:extLst>
          </p:cNvPr>
          <p:cNvSpPr txBox="1">
            <a:spLocks/>
          </p:cNvSpPr>
          <p:nvPr/>
        </p:nvSpPr>
        <p:spPr>
          <a:xfrm>
            <a:off x="2745683" y="1124405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E942661-B36C-59FA-DF39-AF765DC3C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307779"/>
              </p:ext>
            </p:extLst>
          </p:nvPr>
        </p:nvGraphicFramePr>
        <p:xfrm>
          <a:off x="1781838" y="2326664"/>
          <a:ext cx="8128000" cy="3575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D82353C4-43CC-4ABC-BA70-4D3A86447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 atendida</a:t>
            </a:r>
          </a:p>
        </p:txBody>
      </p:sp>
    </p:spTree>
    <p:extLst>
      <p:ext uri="{BB962C8B-B14F-4D97-AF65-F5344CB8AC3E}">
        <p14:creationId xmlns:p14="http://schemas.microsoft.com/office/powerpoint/2010/main" val="390273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C132D9B0-2269-273D-0465-A6BAE8FF7C88}"/>
              </a:ext>
            </a:extLst>
          </p:cNvPr>
          <p:cNvSpPr txBox="1">
            <a:spLocks/>
          </p:cNvSpPr>
          <p:nvPr/>
        </p:nvSpPr>
        <p:spPr>
          <a:xfrm>
            <a:off x="522521" y="6252368"/>
            <a:ext cx="10440413" cy="4810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Base: mar24 (1) / abr24 (2)</a:t>
            </a:r>
          </a:p>
          <a:p>
            <a:r>
              <a:rPr lang="pt-BR" sz="900" dirty="0"/>
              <a:t>P2. Quais foram suas necessidades de contato? (RM ESPONTÂNEA)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2241AEF3-AC4D-0AA5-4615-024DA42B8568}"/>
              </a:ext>
            </a:extLst>
          </p:cNvPr>
          <p:cNvSpPr txBox="1">
            <a:spLocks/>
          </p:cNvSpPr>
          <p:nvPr/>
        </p:nvSpPr>
        <p:spPr>
          <a:xfrm>
            <a:off x="2745683" y="1124405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29A526-750C-C9E6-1F8F-D4F7C2CC54E6}"/>
              </a:ext>
            </a:extLst>
          </p:cNvPr>
          <p:cNvSpPr txBox="1">
            <a:spLocks/>
          </p:cNvSpPr>
          <p:nvPr/>
        </p:nvSpPr>
        <p:spPr>
          <a:xfrm>
            <a:off x="2320020" y="1897889"/>
            <a:ext cx="1538096" cy="301758"/>
          </a:xfrm>
          <a:prstGeom prst="rect">
            <a:avLst/>
          </a:prstGeom>
          <a:noFill/>
        </p:spPr>
        <p:txBody>
          <a:bodyPr anchor="ctr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000" b="1" dirty="0">
                <a:cs typeface="Aharoni" panose="02010803020104030203" pitchFamily="2" charset="-79"/>
              </a:rPr>
              <a:t>Mar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+mn-ea"/>
                <a:cs typeface="Aharoni" panose="02010803020104030203" pitchFamily="2" charset="-79"/>
              </a:rPr>
              <a:t>/24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01EAC-9EA4-5D5D-50BD-38C1E9A969CD}"/>
              </a:ext>
            </a:extLst>
          </p:cNvPr>
          <p:cNvSpPr txBox="1">
            <a:spLocks/>
          </p:cNvSpPr>
          <p:nvPr/>
        </p:nvSpPr>
        <p:spPr>
          <a:xfrm>
            <a:off x="7634090" y="1867520"/>
            <a:ext cx="1538096" cy="301758"/>
          </a:xfrm>
          <a:prstGeom prst="rect">
            <a:avLst/>
          </a:prstGeom>
          <a:noFill/>
        </p:spPr>
        <p:txBody>
          <a:bodyPr anchor="ctr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+mn-ea"/>
                <a:cs typeface="Aharoni" panose="02010803020104030203" pitchFamily="2" charset="-79"/>
              </a:rPr>
              <a:t>Abr/24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6C5A4AE-5484-4F0E-9922-962AFE77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 do contato</a:t>
            </a:r>
          </a:p>
        </p:txBody>
      </p:sp>
      <p:graphicFrame>
        <p:nvGraphicFramePr>
          <p:cNvPr id="12" name="Gráfico 17">
            <a:extLst>
              <a:ext uri="{FF2B5EF4-FFF2-40B4-BE49-F238E27FC236}">
                <a16:creationId xmlns:a16="http://schemas.microsoft.com/office/drawing/2014/main" id="{0DB80767-F675-52AB-65C8-7D0D1071F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159248"/>
              </p:ext>
            </p:extLst>
          </p:nvPr>
        </p:nvGraphicFramePr>
        <p:xfrm>
          <a:off x="5762445" y="2281224"/>
          <a:ext cx="5236636" cy="343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Gráfico 17">
            <a:extLst>
              <a:ext uri="{FF2B5EF4-FFF2-40B4-BE49-F238E27FC236}">
                <a16:creationId xmlns:a16="http://schemas.microsoft.com/office/drawing/2014/main" id="{54547A77-999B-886B-AB44-37D35A924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959735"/>
              </p:ext>
            </p:extLst>
          </p:nvPr>
        </p:nvGraphicFramePr>
        <p:xfrm>
          <a:off x="761599" y="2285648"/>
          <a:ext cx="4584314" cy="343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34303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C132D9B0-2269-273D-0465-A6BAE8FF7C88}"/>
              </a:ext>
            </a:extLst>
          </p:cNvPr>
          <p:cNvSpPr txBox="1">
            <a:spLocks/>
          </p:cNvSpPr>
          <p:nvPr/>
        </p:nvSpPr>
        <p:spPr>
          <a:xfrm>
            <a:off x="522521" y="6252368"/>
            <a:ext cx="10440413" cy="4810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Base: mai24 (1) / jun24 (1)</a:t>
            </a:r>
          </a:p>
          <a:p>
            <a:r>
              <a:rPr lang="pt-BR" sz="900" dirty="0"/>
              <a:t>P2. Quais foram suas necessidades de contato? (RM ESPONTÂNEA)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2241AEF3-AC4D-0AA5-4615-024DA42B8568}"/>
              </a:ext>
            </a:extLst>
          </p:cNvPr>
          <p:cNvSpPr txBox="1">
            <a:spLocks/>
          </p:cNvSpPr>
          <p:nvPr/>
        </p:nvSpPr>
        <p:spPr>
          <a:xfrm>
            <a:off x="2745683" y="1124405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6C5A4AE-5484-4F0E-9922-962AFE77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 do contato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60087E8-2BDA-28E5-EB1C-38ACBE2FC7A7}"/>
              </a:ext>
            </a:extLst>
          </p:cNvPr>
          <p:cNvSpPr txBox="1">
            <a:spLocks/>
          </p:cNvSpPr>
          <p:nvPr/>
        </p:nvSpPr>
        <p:spPr>
          <a:xfrm>
            <a:off x="2473325" y="1833935"/>
            <a:ext cx="1538096" cy="301758"/>
          </a:xfrm>
          <a:prstGeom prst="rect">
            <a:avLst/>
          </a:prstGeom>
          <a:noFill/>
        </p:spPr>
        <p:txBody>
          <a:bodyPr anchor="ctr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000" b="1" dirty="0">
                <a:cs typeface="Aharoni" panose="02010803020104030203" pitchFamily="2" charset="-79"/>
              </a:rPr>
              <a:t>Mai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+mn-ea"/>
                <a:cs typeface="Aharoni" panose="02010803020104030203" pitchFamily="2" charset="-79"/>
              </a:rPr>
              <a:t>/24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A3A3F0C-480E-65FB-2D26-197B4C68AFB2}"/>
              </a:ext>
            </a:extLst>
          </p:cNvPr>
          <p:cNvSpPr txBox="1">
            <a:spLocks/>
          </p:cNvSpPr>
          <p:nvPr/>
        </p:nvSpPr>
        <p:spPr>
          <a:xfrm>
            <a:off x="8051184" y="1833935"/>
            <a:ext cx="1538096" cy="301758"/>
          </a:xfrm>
          <a:prstGeom prst="rect">
            <a:avLst/>
          </a:prstGeom>
          <a:noFill/>
        </p:spPr>
        <p:txBody>
          <a:bodyPr anchor="ctr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+mn-ea"/>
                <a:cs typeface="Aharoni" panose="02010803020104030203" pitchFamily="2" charset="-79"/>
              </a:rPr>
              <a:t>Jun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+mn-ea"/>
                <a:cs typeface="Aharoni" panose="02010803020104030203" pitchFamily="2" charset="-79"/>
              </a:rPr>
              <a:t>/24</a:t>
            </a:r>
          </a:p>
        </p:txBody>
      </p:sp>
      <p:graphicFrame>
        <p:nvGraphicFramePr>
          <p:cNvPr id="10" name="Gráfico 17">
            <a:extLst>
              <a:ext uri="{FF2B5EF4-FFF2-40B4-BE49-F238E27FC236}">
                <a16:creationId xmlns:a16="http://schemas.microsoft.com/office/drawing/2014/main" id="{6B7703B0-F589-13B0-7689-C8B8D57781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622223"/>
              </p:ext>
            </p:extLst>
          </p:nvPr>
        </p:nvGraphicFramePr>
        <p:xfrm>
          <a:off x="5742727" y="2208916"/>
          <a:ext cx="5975214" cy="3867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áfico 17">
            <a:extLst>
              <a:ext uri="{FF2B5EF4-FFF2-40B4-BE49-F238E27FC236}">
                <a16:creationId xmlns:a16="http://schemas.microsoft.com/office/drawing/2014/main" id="{D061850C-4346-D72F-C13D-B50F1BD8A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878023"/>
              </p:ext>
            </p:extLst>
          </p:nvPr>
        </p:nvGraphicFramePr>
        <p:xfrm>
          <a:off x="-381078" y="2229733"/>
          <a:ext cx="6908002" cy="3433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47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C132D9B0-2269-273D-0465-A6BAE8FF7C88}"/>
              </a:ext>
            </a:extLst>
          </p:cNvPr>
          <p:cNvSpPr txBox="1">
            <a:spLocks/>
          </p:cNvSpPr>
          <p:nvPr/>
        </p:nvSpPr>
        <p:spPr>
          <a:xfrm>
            <a:off x="522521" y="6524057"/>
            <a:ext cx="10440413" cy="2010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900" dirty="0"/>
              <a:t>Base: mar24 (1) P3. Numa escala de 0 a 10, como você avalia a PAPIRUS em relação às seguintes afirmações? (RU)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2241AEF3-AC4D-0AA5-4615-024DA42B8568}"/>
              </a:ext>
            </a:extLst>
          </p:cNvPr>
          <p:cNvSpPr txBox="1">
            <a:spLocks/>
          </p:cNvSpPr>
          <p:nvPr/>
        </p:nvSpPr>
        <p:spPr>
          <a:xfrm>
            <a:off x="2076889" y="1924059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B7E9212-5679-7EC4-80AA-EAC232D62895}"/>
              </a:ext>
            </a:extLst>
          </p:cNvPr>
          <p:cNvSpPr txBox="1"/>
          <p:nvPr/>
        </p:nvSpPr>
        <p:spPr>
          <a:xfrm>
            <a:off x="1140376" y="2000096"/>
            <a:ext cx="1703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Qualidade do serviço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CD76E8-7180-E78A-1E29-3B8E736DA183}"/>
              </a:ext>
            </a:extLst>
          </p:cNvPr>
          <p:cNvSpPr txBox="1"/>
          <p:nvPr/>
        </p:nvSpPr>
        <p:spPr>
          <a:xfrm>
            <a:off x="3641806" y="1948274"/>
            <a:ext cx="174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Facilidade em acessar a equipe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946490-BB94-19A7-1DEB-F4F87F8625A0}"/>
              </a:ext>
            </a:extLst>
          </p:cNvPr>
          <p:cNvSpPr txBox="1"/>
          <p:nvPr/>
        </p:nvSpPr>
        <p:spPr>
          <a:xfrm>
            <a:off x="6489109" y="1948273"/>
            <a:ext cx="1494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Proatividade dos técnicos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74A2FB9-011D-E65D-AA37-88A3DC5D3A5D}"/>
              </a:ext>
            </a:extLst>
          </p:cNvPr>
          <p:cNvSpPr txBox="1"/>
          <p:nvPr/>
        </p:nvSpPr>
        <p:spPr>
          <a:xfrm>
            <a:off x="1021799" y="4112660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Segurança com as informações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7C6E61E-B095-3B23-76A5-9A1533059EC4}"/>
              </a:ext>
            </a:extLst>
          </p:cNvPr>
          <p:cNvSpPr txBox="1"/>
          <p:nvPr/>
        </p:nvSpPr>
        <p:spPr>
          <a:xfrm>
            <a:off x="3714067" y="4159405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Compreensão das necessidades</a:t>
            </a:r>
          </a:p>
        </p:txBody>
      </p:sp>
      <p:pic>
        <p:nvPicPr>
          <p:cNvPr id="32" name="Imagem 31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20033EF-68FB-2954-4844-555D1B0BC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6333"/>
            <a:ext cx="2196000" cy="955047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2D30A6D5-0AAA-AAA4-6666-E988394434FF}"/>
              </a:ext>
            </a:extLst>
          </p:cNvPr>
          <p:cNvSpPr txBox="1"/>
          <p:nvPr/>
        </p:nvSpPr>
        <p:spPr>
          <a:xfrm>
            <a:off x="6567014" y="4112659"/>
            <a:ext cx="1397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Prazo dado pela equipe</a:t>
            </a:r>
          </a:p>
        </p:txBody>
      </p:sp>
      <p:pic>
        <p:nvPicPr>
          <p:cNvPr id="34" name="Imagem 3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A46ECDF4-43A3-77FD-FB21-57F6FD57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07" y="2576333"/>
            <a:ext cx="2196000" cy="955047"/>
          </a:xfrm>
          <a:prstGeom prst="rect">
            <a:avLst/>
          </a:prstGeom>
        </p:spPr>
      </p:pic>
      <p:pic>
        <p:nvPicPr>
          <p:cNvPr id="35" name="Imagem 3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8DE90AD0-31AB-A504-A4B1-C175B2ED3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36" y="2540310"/>
            <a:ext cx="2196000" cy="955047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21509E0B-5C1D-20B5-6F51-EC570443B7D9}"/>
              </a:ext>
            </a:extLst>
          </p:cNvPr>
          <p:cNvSpPr txBox="1"/>
          <p:nvPr/>
        </p:nvSpPr>
        <p:spPr>
          <a:xfrm>
            <a:off x="1586902" y="3432641"/>
            <a:ext cx="6985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D3F8396-BEA0-A1BC-9529-A64FD9462DAC}"/>
              </a:ext>
            </a:extLst>
          </p:cNvPr>
          <p:cNvSpPr txBox="1"/>
          <p:nvPr/>
        </p:nvSpPr>
        <p:spPr>
          <a:xfrm>
            <a:off x="4280441" y="3432641"/>
            <a:ext cx="6985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386C18F-B3DD-1C39-E328-6338732BB9CA}"/>
              </a:ext>
            </a:extLst>
          </p:cNvPr>
          <p:cNvSpPr txBox="1"/>
          <p:nvPr/>
        </p:nvSpPr>
        <p:spPr>
          <a:xfrm>
            <a:off x="6906438" y="3378133"/>
            <a:ext cx="6985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9,0</a:t>
            </a:r>
          </a:p>
        </p:txBody>
      </p:sp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25AB95D8-B0EA-FD30-DDDC-9D8A7C54BADA}"/>
              </a:ext>
            </a:extLst>
          </p:cNvPr>
          <p:cNvSpPr txBox="1">
            <a:spLocks/>
          </p:cNvSpPr>
          <p:nvPr/>
        </p:nvSpPr>
        <p:spPr>
          <a:xfrm>
            <a:off x="522521" y="6252677"/>
            <a:ext cx="10440413" cy="2713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900" dirty="0"/>
              <a:t>Legenda do gráfico: Em vermelho notas de 0 a 6 = detratores; em amarelo notas  7 e 8 = neutros; em verde são as notas 9 e 10 = promotores</a:t>
            </a:r>
          </a:p>
        </p:txBody>
      </p:sp>
      <p:pic>
        <p:nvPicPr>
          <p:cNvPr id="5" name="Imagem 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6D51410-E51C-2708-159C-A67D98A0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4699773"/>
            <a:ext cx="2196000" cy="955047"/>
          </a:xfrm>
          <a:prstGeom prst="rect">
            <a:avLst/>
          </a:prstGeom>
        </p:spPr>
      </p:pic>
      <p:pic>
        <p:nvPicPr>
          <p:cNvPr id="6" name="Imagem 5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BC7CA152-4B36-D785-94B4-B7A8C51DF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67" y="4699773"/>
            <a:ext cx="2196000" cy="955047"/>
          </a:xfrm>
          <a:prstGeom prst="rect">
            <a:avLst/>
          </a:prstGeom>
        </p:spPr>
      </p:pic>
      <p:pic>
        <p:nvPicPr>
          <p:cNvPr id="7" name="Imagem 6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13628C2A-1108-D660-F6AC-0645667FC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896" y="4663750"/>
            <a:ext cx="2196000" cy="9550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D97D3A-8C12-9613-2FDA-CD91ACF50A9B}"/>
              </a:ext>
            </a:extLst>
          </p:cNvPr>
          <p:cNvSpPr txBox="1"/>
          <p:nvPr/>
        </p:nvSpPr>
        <p:spPr>
          <a:xfrm>
            <a:off x="1597062" y="5556081"/>
            <a:ext cx="6985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189F33-E661-EC7A-86D5-B315636AB8D0}"/>
              </a:ext>
            </a:extLst>
          </p:cNvPr>
          <p:cNvSpPr txBox="1"/>
          <p:nvPr/>
        </p:nvSpPr>
        <p:spPr>
          <a:xfrm>
            <a:off x="4290601" y="5556081"/>
            <a:ext cx="6985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6664D5-23EA-FFE1-D6F3-E0468CCE5744}"/>
              </a:ext>
            </a:extLst>
          </p:cNvPr>
          <p:cNvSpPr txBox="1"/>
          <p:nvPr/>
        </p:nvSpPr>
        <p:spPr>
          <a:xfrm>
            <a:off x="6916598" y="5501573"/>
            <a:ext cx="6985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4FDBA8-97DB-7D8F-1A92-983575CC8472}"/>
              </a:ext>
            </a:extLst>
          </p:cNvPr>
          <p:cNvSpPr txBox="1"/>
          <p:nvPr/>
        </p:nvSpPr>
        <p:spPr>
          <a:xfrm>
            <a:off x="8454327" y="1547001"/>
            <a:ext cx="3625984" cy="2554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200" dirty="0"/>
              <a:t>“Equipe de assistência técnica muito solícita, em especial o Manolo que foi super ágil em conseguir  uma data disponível em sua agenda, para vir nos visitar e averiguar o material que estávamos reclamando. Além dessa super agilidade, também foi muito claro e coerente nas informações passadas, explicando o motivo por trás do que estava sendo reclamado.”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905AC8-2E4C-55D8-AA3D-AA57D52854A5}"/>
              </a:ext>
            </a:extLst>
          </p:cNvPr>
          <p:cNvSpPr txBox="1"/>
          <p:nvPr/>
        </p:nvSpPr>
        <p:spPr>
          <a:xfrm>
            <a:off x="8976845" y="1270002"/>
            <a:ext cx="1494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Comentário: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3475D085-0623-401C-AB6C-80A88F15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Avaliações – Março/24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99CD27-7B4C-EA1B-AC6B-9786FF97EF20}"/>
              </a:ext>
            </a:extLst>
          </p:cNvPr>
          <p:cNvSpPr txBox="1"/>
          <p:nvPr/>
        </p:nvSpPr>
        <p:spPr>
          <a:xfrm>
            <a:off x="9077294" y="4255844"/>
            <a:ext cx="1397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NOTA GERAL</a:t>
            </a:r>
          </a:p>
        </p:txBody>
      </p:sp>
      <p:pic>
        <p:nvPicPr>
          <p:cNvPr id="15" name="Imagem 1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095CD68-30CC-FCCA-60D9-60A10D6A5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176" y="4603735"/>
            <a:ext cx="2196000" cy="95504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499F7E8-303F-AF38-2A40-D3FEC8EBAB78}"/>
              </a:ext>
            </a:extLst>
          </p:cNvPr>
          <p:cNvSpPr txBox="1"/>
          <p:nvPr/>
        </p:nvSpPr>
        <p:spPr>
          <a:xfrm>
            <a:off x="9426878" y="5441558"/>
            <a:ext cx="6985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9,0</a:t>
            </a:r>
          </a:p>
        </p:txBody>
      </p:sp>
    </p:spTree>
    <p:extLst>
      <p:ext uri="{BB962C8B-B14F-4D97-AF65-F5344CB8AC3E}">
        <p14:creationId xmlns:p14="http://schemas.microsoft.com/office/powerpoint/2010/main" val="275356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>
            <a:extLst>
              <a:ext uri="{FF2B5EF4-FFF2-40B4-BE49-F238E27FC236}">
                <a16:creationId xmlns:a16="http://schemas.microsoft.com/office/drawing/2014/main" id="{22BF0558-9107-6079-CF65-6E7BE20D604E}"/>
              </a:ext>
            </a:extLst>
          </p:cNvPr>
          <p:cNvSpPr txBox="1"/>
          <p:nvPr/>
        </p:nvSpPr>
        <p:spPr>
          <a:xfrm>
            <a:off x="9464117" y="2225211"/>
            <a:ext cx="1822320" cy="70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“Profissionais e sempre cordiais.”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EDE78DA-1452-ED4E-881A-7CC1EC7C1FEE}"/>
              </a:ext>
            </a:extLst>
          </p:cNvPr>
          <p:cNvSpPr txBox="1"/>
          <p:nvPr/>
        </p:nvSpPr>
        <p:spPr>
          <a:xfrm>
            <a:off x="9305708" y="1860744"/>
            <a:ext cx="1494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Comentário: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CC10C803-C1F1-4769-8273-15AB03E0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 – Abril/24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A2D94648-4D6D-41BD-A4E2-BF9784ADD498}"/>
              </a:ext>
            </a:extLst>
          </p:cNvPr>
          <p:cNvSpPr txBox="1">
            <a:spLocks/>
          </p:cNvSpPr>
          <p:nvPr/>
        </p:nvSpPr>
        <p:spPr>
          <a:xfrm>
            <a:off x="2076889" y="1924059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1DE8FA1-469A-4C27-8A20-5EFD7FA7B8D7}"/>
              </a:ext>
            </a:extLst>
          </p:cNvPr>
          <p:cNvSpPr txBox="1"/>
          <p:nvPr/>
        </p:nvSpPr>
        <p:spPr>
          <a:xfrm>
            <a:off x="1140376" y="2000096"/>
            <a:ext cx="1703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Qualidade do serviço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EE41B4-D313-4412-BDAA-53EACB28C751}"/>
              </a:ext>
            </a:extLst>
          </p:cNvPr>
          <p:cNvSpPr txBox="1"/>
          <p:nvPr/>
        </p:nvSpPr>
        <p:spPr>
          <a:xfrm>
            <a:off x="3641806" y="1948274"/>
            <a:ext cx="174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Facilidade em acessar a equipe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F94AAA0-8DF1-47D9-829D-05BAEE93471B}"/>
              </a:ext>
            </a:extLst>
          </p:cNvPr>
          <p:cNvSpPr txBox="1"/>
          <p:nvPr/>
        </p:nvSpPr>
        <p:spPr>
          <a:xfrm>
            <a:off x="6489109" y="1948273"/>
            <a:ext cx="1494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Proatividade dos técnicos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ED9D4E5-2194-4A22-80BC-8B4D2D7FA02F}"/>
              </a:ext>
            </a:extLst>
          </p:cNvPr>
          <p:cNvSpPr txBox="1"/>
          <p:nvPr/>
        </p:nvSpPr>
        <p:spPr>
          <a:xfrm>
            <a:off x="1021800" y="4141410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Segurança com as informações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7EDCACA-CCC9-4584-AB5D-0B575DEAD32C}"/>
              </a:ext>
            </a:extLst>
          </p:cNvPr>
          <p:cNvSpPr txBox="1"/>
          <p:nvPr/>
        </p:nvSpPr>
        <p:spPr>
          <a:xfrm>
            <a:off x="3714067" y="4159405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Compreensão das necessidades</a:t>
            </a:r>
          </a:p>
        </p:txBody>
      </p:sp>
      <p:pic>
        <p:nvPicPr>
          <p:cNvPr id="39" name="Imagem 3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6CE02C98-4100-4412-8E89-EB87F51CE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6333"/>
            <a:ext cx="2196000" cy="95504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6FD4C6B8-09DA-4289-9B9A-8F2EF967D1D5}"/>
              </a:ext>
            </a:extLst>
          </p:cNvPr>
          <p:cNvSpPr txBox="1"/>
          <p:nvPr/>
        </p:nvSpPr>
        <p:spPr>
          <a:xfrm>
            <a:off x="8697949" y="4218052"/>
            <a:ext cx="2234546" cy="28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NOTA GERAL</a:t>
            </a:r>
          </a:p>
        </p:txBody>
      </p:sp>
      <p:pic>
        <p:nvPicPr>
          <p:cNvPr id="41" name="Imagem 40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6927613-6D2F-486F-A447-CA4DF4E34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07" y="2576333"/>
            <a:ext cx="2196000" cy="955047"/>
          </a:xfrm>
          <a:prstGeom prst="rect">
            <a:avLst/>
          </a:prstGeom>
        </p:spPr>
      </p:pic>
      <p:pic>
        <p:nvPicPr>
          <p:cNvPr id="42" name="Imagem 41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1CEE936C-70DA-4C95-9602-4DF8C7C22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36" y="2540310"/>
            <a:ext cx="2196000" cy="955047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4875-58E5-44BC-BFA1-98A69DCE8A86}"/>
              </a:ext>
            </a:extLst>
          </p:cNvPr>
          <p:cNvSpPr txBox="1"/>
          <p:nvPr/>
        </p:nvSpPr>
        <p:spPr>
          <a:xfrm>
            <a:off x="1436865" y="3432641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5177101-D112-4D64-B859-6702F5E648F7}"/>
              </a:ext>
            </a:extLst>
          </p:cNvPr>
          <p:cNvSpPr txBox="1"/>
          <p:nvPr/>
        </p:nvSpPr>
        <p:spPr>
          <a:xfrm>
            <a:off x="4130404" y="3432641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5CF81EF-DBF7-435D-BE5F-088A432D3822}"/>
              </a:ext>
            </a:extLst>
          </p:cNvPr>
          <p:cNvSpPr txBox="1"/>
          <p:nvPr/>
        </p:nvSpPr>
        <p:spPr>
          <a:xfrm>
            <a:off x="6756401" y="3378133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pic>
        <p:nvPicPr>
          <p:cNvPr id="49" name="Imagem 4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A68F9BEC-95B9-4F21-96F0-E4DA44DD0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4699773"/>
            <a:ext cx="2196000" cy="955047"/>
          </a:xfrm>
          <a:prstGeom prst="rect">
            <a:avLst/>
          </a:prstGeom>
        </p:spPr>
      </p:pic>
      <p:pic>
        <p:nvPicPr>
          <p:cNvPr id="50" name="Imagem 49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614FC615-4F08-4851-AA24-3C4471436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67" y="4699773"/>
            <a:ext cx="2196000" cy="955047"/>
          </a:xfrm>
          <a:prstGeom prst="rect">
            <a:avLst/>
          </a:prstGeom>
        </p:spPr>
      </p:pic>
      <p:pic>
        <p:nvPicPr>
          <p:cNvPr id="51" name="Imagem 50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0572E45F-B1C2-448F-A727-1F3520506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55" y="4660866"/>
            <a:ext cx="2196000" cy="955047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650AF11B-AB2D-47CD-A37D-EB468F2E1EA1}"/>
              </a:ext>
            </a:extLst>
          </p:cNvPr>
          <p:cNvSpPr txBox="1"/>
          <p:nvPr/>
        </p:nvSpPr>
        <p:spPr>
          <a:xfrm>
            <a:off x="1447025" y="5556081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07795AB-5F80-4683-A296-D79A05157886}"/>
              </a:ext>
            </a:extLst>
          </p:cNvPr>
          <p:cNvSpPr txBox="1"/>
          <p:nvPr/>
        </p:nvSpPr>
        <p:spPr>
          <a:xfrm>
            <a:off x="4140564" y="5556081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6AD6BE7-FA5F-4E2B-8608-94C728167544}"/>
              </a:ext>
            </a:extLst>
          </p:cNvPr>
          <p:cNvSpPr txBox="1"/>
          <p:nvPr/>
        </p:nvSpPr>
        <p:spPr>
          <a:xfrm>
            <a:off x="9345320" y="5498689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9,7</a:t>
            </a:r>
          </a:p>
        </p:txBody>
      </p:sp>
      <p:sp>
        <p:nvSpPr>
          <p:cNvPr id="55" name="Espaço Reservado para Texto 3">
            <a:extLst>
              <a:ext uri="{FF2B5EF4-FFF2-40B4-BE49-F238E27FC236}">
                <a16:creationId xmlns:a16="http://schemas.microsoft.com/office/drawing/2014/main" id="{80C0EA2D-F631-430A-9D7C-F17532ABE0CB}"/>
              </a:ext>
            </a:extLst>
          </p:cNvPr>
          <p:cNvSpPr txBox="1">
            <a:spLocks/>
          </p:cNvSpPr>
          <p:nvPr/>
        </p:nvSpPr>
        <p:spPr>
          <a:xfrm>
            <a:off x="522521" y="6524057"/>
            <a:ext cx="10440413" cy="2010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900" dirty="0"/>
              <a:t>Base: abr24 (2) P3. Numa escala de 0 a 10, como você avalia a PAPIRUS em relação às seguintes afirmações? (RU)</a:t>
            </a:r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4D3922B5-6777-4D73-9339-96DD5D8103CC}"/>
              </a:ext>
            </a:extLst>
          </p:cNvPr>
          <p:cNvSpPr txBox="1">
            <a:spLocks/>
          </p:cNvSpPr>
          <p:nvPr/>
        </p:nvSpPr>
        <p:spPr>
          <a:xfrm>
            <a:off x="522521" y="6252677"/>
            <a:ext cx="10440413" cy="2713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Legenda do gráfico: Em vermelho notas de 0 a 6 = detratores; em amarelo notas  7 e 8 = neutros; em verde são as notas 9 e 10 = promotores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5179697-206A-2193-884F-76C0175CAEF2}"/>
              </a:ext>
            </a:extLst>
          </p:cNvPr>
          <p:cNvSpPr txBox="1"/>
          <p:nvPr/>
        </p:nvSpPr>
        <p:spPr>
          <a:xfrm>
            <a:off x="6571340" y="4112660"/>
            <a:ext cx="136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Prazo dado pela equipe</a:t>
            </a:r>
          </a:p>
        </p:txBody>
      </p:sp>
      <p:pic>
        <p:nvPicPr>
          <p:cNvPr id="3" name="Imagem 2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19EBAF03-5D49-00D7-FF68-5EC4720FA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40" y="4659133"/>
            <a:ext cx="2196000" cy="95504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48FA5E9-A9C1-CF38-5EE1-B23DED349AA2}"/>
              </a:ext>
            </a:extLst>
          </p:cNvPr>
          <p:cNvSpPr txBox="1"/>
          <p:nvPr/>
        </p:nvSpPr>
        <p:spPr>
          <a:xfrm>
            <a:off x="6811505" y="5515441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9,0</a:t>
            </a:r>
          </a:p>
        </p:txBody>
      </p:sp>
    </p:spTree>
    <p:extLst>
      <p:ext uri="{BB962C8B-B14F-4D97-AF65-F5344CB8AC3E}">
        <p14:creationId xmlns:p14="http://schemas.microsoft.com/office/powerpoint/2010/main" val="3993057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CC10C803-C1F1-4769-8273-15AB03E0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 – Maio/24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A2D94648-4D6D-41BD-A4E2-BF9784ADD498}"/>
              </a:ext>
            </a:extLst>
          </p:cNvPr>
          <p:cNvSpPr txBox="1">
            <a:spLocks/>
          </p:cNvSpPr>
          <p:nvPr/>
        </p:nvSpPr>
        <p:spPr>
          <a:xfrm>
            <a:off x="2076889" y="1924059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1DE8FA1-469A-4C27-8A20-5EFD7FA7B8D7}"/>
              </a:ext>
            </a:extLst>
          </p:cNvPr>
          <p:cNvSpPr txBox="1"/>
          <p:nvPr/>
        </p:nvSpPr>
        <p:spPr>
          <a:xfrm>
            <a:off x="1140376" y="2000096"/>
            <a:ext cx="1703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Qualidade do serviço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EE41B4-D313-4412-BDAA-53EACB28C751}"/>
              </a:ext>
            </a:extLst>
          </p:cNvPr>
          <p:cNvSpPr txBox="1"/>
          <p:nvPr/>
        </p:nvSpPr>
        <p:spPr>
          <a:xfrm>
            <a:off x="3641806" y="1948274"/>
            <a:ext cx="174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Facilidade em acessar a equipe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F94AAA0-8DF1-47D9-829D-05BAEE93471B}"/>
              </a:ext>
            </a:extLst>
          </p:cNvPr>
          <p:cNvSpPr txBox="1"/>
          <p:nvPr/>
        </p:nvSpPr>
        <p:spPr>
          <a:xfrm>
            <a:off x="6489109" y="1948273"/>
            <a:ext cx="1494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Proatividade dos técnicos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ED9D4E5-2194-4A22-80BC-8B4D2D7FA02F}"/>
              </a:ext>
            </a:extLst>
          </p:cNvPr>
          <p:cNvSpPr txBox="1"/>
          <p:nvPr/>
        </p:nvSpPr>
        <p:spPr>
          <a:xfrm>
            <a:off x="1021800" y="4141410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Segurança com as informações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7EDCACA-CCC9-4584-AB5D-0B575DEAD32C}"/>
              </a:ext>
            </a:extLst>
          </p:cNvPr>
          <p:cNvSpPr txBox="1"/>
          <p:nvPr/>
        </p:nvSpPr>
        <p:spPr>
          <a:xfrm>
            <a:off x="3714067" y="4159405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Compreensão das necessidades</a:t>
            </a:r>
          </a:p>
        </p:txBody>
      </p:sp>
      <p:pic>
        <p:nvPicPr>
          <p:cNvPr id="39" name="Imagem 3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6CE02C98-4100-4412-8E89-EB87F51CE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6333"/>
            <a:ext cx="2196000" cy="95504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6FD4C6B8-09DA-4289-9B9A-8F2EF967D1D5}"/>
              </a:ext>
            </a:extLst>
          </p:cNvPr>
          <p:cNvSpPr txBox="1"/>
          <p:nvPr/>
        </p:nvSpPr>
        <p:spPr>
          <a:xfrm>
            <a:off x="8697949" y="4218052"/>
            <a:ext cx="2234546" cy="28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NOTA GERAL</a:t>
            </a:r>
          </a:p>
        </p:txBody>
      </p:sp>
      <p:pic>
        <p:nvPicPr>
          <p:cNvPr id="41" name="Imagem 40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6927613-6D2F-486F-A447-CA4DF4E34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07" y="2576333"/>
            <a:ext cx="2196000" cy="955047"/>
          </a:xfrm>
          <a:prstGeom prst="rect">
            <a:avLst/>
          </a:prstGeom>
        </p:spPr>
      </p:pic>
      <p:pic>
        <p:nvPicPr>
          <p:cNvPr id="42" name="Imagem 41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1CEE936C-70DA-4C95-9602-4DF8C7C22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36" y="2540310"/>
            <a:ext cx="2196000" cy="955047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4875-58E5-44BC-BFA1-98A69DCE8A86}"/>
              </a:ext>
            </a:extLst>
          </p:cNvPr>
          <p:cNvSpPr txBox="1"/>
          <p:nvPr/>
        </p:nvSpPr>
        <p:spPr>
          <a:xfrm>
            <a:off x="1436865" y="3424015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7,0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5177101-D112-4D64-B859-6702F5E648F7}"/>
              </a:ext>
            </a:extLst>
          </p:cNvPr>
          <p:cNvSpPr txBox="1"/>
          <p:nvPr/>
        </p:nvSpPr>
        <p:spPr>
          <a:xfrm>
            <a:off x="4130404" y="3424015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8,0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5CF81EF-DBF7-435D-BE5F-088A432D3822}"/>
              </a:ext>
            </a:extLst>
          </p:cNvPr>
          <p:cNvSpPr txBox="1"/>
          <p:nvPr/>
        </p:nvSpPr>
        <p:spPr>
          <a:xfrm>
            <a:off x="6756401" y="3369507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7,0</a:t>
            </a:r>
          </a:p>
        </p:txBody>
      </p:sp>
      <p:pic>
        <p:nvPicPr>
          <p:cNvPr id="49" name="Imagem 4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A68F9BEC-95B9-4F21-96F0-E4DA44DD0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4699773"/>
            <a:ext cx="2196000" cy="955047"/>
          </a:xfrm>
          <a:prstGeom prst="rect">
            <a:avLst/>
          </a:prstGeom>
        </p:spPr>
      </p:pic>
      <p:pic>
        <p:nvPicPr>
          <p:cNvPr id="50" name="Imagem 49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614FC615-4F08-4851-AA24-3C4471436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67" y="4699773"/>
            <a:ext cx="2196000" cy="955047"/>
          </a:xfrm>
          <a:prstGeom prst="rect">
            <a:avLst/>
          </a:prstGeom>
        </p:spPr>
      </p:pic>
      <p:pic>
        <p:nvPicPr>
          <p:cNvPr id="51" name="Imagem 50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0572E45F-B1C2-448F-A727-1F3520506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55" y="4660866"/>
            <a:ext cx="2196000" cy="955047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650AF11B-AB2D-47CD-A37D-EB468F2E1EA1}"/>
              </a:ext>
            </a:extLst>
          </p:cNvPr>
          <p:cNvSpPr txBox="1"/>
          <p:nvPr/>
        </p:nvSpPr>
        <p:spPr>
          <a:xfrm>
            <a:off x="1447025" y="5556081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8,0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07795AB-5F80-4683-A296-D79A05157886}"/>
              </a:ext>
            </a:extLst>
          </p:cNvPr>
          <p:cNvSpPr txBox="1"/>
          <p:nvPr/>
        </p:nvSpPr>
        <p:spPr>
          <a:xfrm>
            <a:off x="4140564" y="5556081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8,0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6AD6BE7-FA5F-4E2B-8608-94C728167544}"/>
              </a:ext>
            </a:extLst>
          </p:cNvPr>
          <p:cNvSpPr txBox="1"/>
          <p:nvPr/>
        </p:nvSpPr>
        <p:spPr>
          <a:xfrm>
            <a:off x="9345320" y="5498689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7,5</a:t>
            </a:r>
          </a:p>
        </p:txBody>
      </p:sp>
      <p:sp>
        <p:nvSpPr>
          <p:cNvPr id="55" name="Espaço Reservado para Texto 3">
            <a:extLst>
              <a:ext uri="{FF2B5EF4-FFF2-40B4-BE49-F238E27FC236}">
                <a16:creationId xmlns:a16="http://schemas.microsoft.com/office/drawing/2014/main" id="{80C0EA2D-F631-430A-9D7C-F17532ABE0CB}"/>
              </a:ext>
            </a:extLst>
          </p:cNvPr>
          <p:cNvSpPr txBox="1">
            <a:spLocks/>
          </p:cNvSpPr>
          <p:nvPr/>
        </p:nvSpPr>
        <p:spPr>
          <a:xfrm>
            <a:off x="522521" y="6524057"/>
            <a:ext cx="10440413" cy="2010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900" dirty="0"/>
              <a:t>Base: mai24 (1) P3. Numa escala de 0 a 10, como você avalia a PAPIRUS em relação às seguintes afirmações? (RU)</a:t>
            </a:r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4D3922B5-6777-4D73-9339-96DD5D8103CC}"/>
              </a:ext>
            </a:extLst>
          </p:cNvPr>
          <p:cNvSpPr txBox="1">
            <a:spLocks/>
          </p:cNvSpPr>
          <p:nvPr/>
        </p:nvSpPr>
        <p:spPr>
          <a:xfrm>
            <a:off x="522521" y="6252677"/>
            <a:ext cx="10440413" cy="2713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Legenda do gráfico: Em vermelho notas de 0 a 6 = detratores; em amarelo notas  7 e 8 = neutros; em verde são as notas 9 e 10 = promotores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5179697-206A-2193-884F-76C0175CAEF2}"/>
              </a:ext>
            </a:extLst>
          </p:cNvPr>
          <p:cNvSpPr txBox="1"/>
          <p:nvPr/>
        </p:nvSpPr>
        <p:spPr>
          <a:xfrm>
            <a:off x="6571340" y="4112660"/>
            <a:ext cx="136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Prazo dado pela equipe</a:t>
            </a:r>
          </a:p>
        </p:txBody>
      </p:sp>
      <p:pic>
        <p:nvPicPr>
          <p:cNvPr id="3" name="Imagem 2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19EBAF03-5D49-00D7-FF68-5EC4720FA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40" y="4659133"/>
            <a:ext cx="2196000" cy="95504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48FA5E9-A9C1-CF38-5EE1-B23DED349AA2}"/>
              </a:ext>
            </a:extLst>
          </p:cNvPr>
          <p:cNvSpPr txBox="1"/>
          <p:nvPr/>
        </p:nvSpPr>
        <p:spPr>
          <a:xfrm>
            <a:off x="6811505" y="5515441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7,0</a:t>
            </a:r>
          </a:p>
        </p:txBody>
      </p:sp>
    </p:spTree>
    <p:extLst>
      <p:ext uri="{BB962C8B-B14F-4D97-AF65-F5344CB8AC3E}">
        <p14:creationId xmlns:p14="http://schemas.microsoft.com/office/powerpoint/2010/main" val="2585874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aixaDeTexto 27">
            <a:extLst>
              <a:ext uri="{FF2B5EF4-FFF2-40B4-BE49-F238E27FC236}">
                <a16:creationId xmlns:a16="http://schemas.microsoft.com/office/drawing/2014/main" id="{22BF0558-9107-6079-CF65-6E7BE20D604E}"/>
              </a:ext>
            </a:extLst>
          </p:cNvPr>
          <p:cNvSpPr txBox="1"/>
          <p:nvPr/>
        </p:nvSpPr>
        <p:spPr>
          <a:xfrm>
            <a:off x="9023910" y="2152770"/>
            <a:ext cx="3108401" cy="167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/>
              <a:t>“O Valter sempre nos atende muito bem, sempre disposto a nos ajudar, compartilha conosco conhecimento técnico e esclarece nossas dúvidas.”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EDE78DA-1452-ED4E-881A-7CC1EC7C1FEE}"/>
              </a:ext>
            </a:extLst>
          </p:cNvPr>
          <p:cNvSpPr txBox="1"/>
          <p:nvPr/>
        </p:nvSpPr>
        <p:spPr>
          <a:xfrm>
            <a:off x="8849283" y="1902106"/>
            <a:ext cx="14947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Comentário: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CC10C803-C1F1-4769-8273-15AB03E0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 – junho/24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A2D94648-4D6D-41BD-A4E2-BF9784ADD498}"/>
              </a:ext>
            </a:extLst>
          </p:cNvPr>
          <p:cNvSpPr txBox="1">
            <a:spLocks/>
          </p:cNvSpPr>
          <p:nvPr/>
        </p:nvSpPr>
        <p:spPr>
          <a:xfrm>
            <a:off x="2076889" y="1924059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1DE8FA1-469A-4C27-8A20-5EFD7FA7B8D7}"/>
              </a:ext>
            </a:extLst>
          </p:cNvPr>
          <p:cNvSpPr txBox="1"/>
          <p:nvPr/>
        </p:nvSpPr>
        <p:spPr>
          <a:xfrm>
            <a:off x="1140376" y="2000096"/>
            <a:ext cx="17038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Qualidade do serviço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5EE41B4-D313-4412-BDAA-53EACB28C751}"/>
              </a:ext>
            </a:extLst>
          </p:cNvPr>
          <p:cNvSpPr txBox="1"/>
          <p:nvPr/>
        </p:nvSpPr>
        <p:spPr>
          <a:xfrm>
            <a:off x="3641806" y="1948274"/>
            <a:ext cx="174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Facilidade em acessar a equipe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F94AAA0-8DF1-47D9-829D-05BAEE93471B}"/>
              </a:ext>
            </a:extLst>
          </p:cNvPr>
          <p:cNvSpPr txBox="1"/>
          <p:nvPr/>
        </p:nvSpPr>
        <p:spPr>
          <a:xfrm>
            <a:off x="6489109" y="1948273"/>
            <a:ext cx="1494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Proatividade dos técnicos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ED9D4E5-2194-4A22-80BC-8B4D2D7FA02F}"/>
              </a:ext>
            </a:extLst>
          </p:cNvPr>
          <p:cNvSpPr txBox="1"/>
          <p:nvPr/>
        </p:nvSpPr>
        <p:spPr>
          <a:xfrm>
            <a:off x="1021800" y="4141410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Segurança com as informações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7EDCACA-CCC9-4584-AB5D-0B575DEAD32C}"/>
              </a:ext>
            </a:extLst>
          </p:cNvPr>
          <p:cNvSpPr txBox="1"/>
          <p:nvPr/>
        </p:nvSpPr>
        <p:spPr>
          <a:xfrm>
            <a:off x="3714067" y="4159405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Compreensão das necessidades</a:t>
            </a:r>
          </a:p>
        </p:txBody>
      </p:sp>
      <p:pic>
        <p:nvPicPr>
          <p:cNvPr id="39" name="Imagem 3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6CE02C98-4100-4412-8E89-EB87F51CE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76333"/>
            <a:ext cx="2196000" cy="955047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6FD4C6B8-09DA-4289-9B9A-8F2EF967D1D5}"/>
              </a:ext>
            </a:extLst>
          </p:cNvPr>
          <p:cNvSpPr txBox="1"/>
          <p:nvPr/>
        </p:nvSpPr>
        <p:spPr>
          <a:xfrm>
            <a:off x="8697949" y="4218052"/>
            <a:ext cx="2234546" cy="28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NOTA GERAL</a:t>
            </a:r>
          </a:p>
        </p:txBody>
      </p:sp>
      <p:pic>
        <p:nvPicPr>
          <p:cNvPr id="41" name="Imagem 40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6927613-6D2F-486F-A447-CA4DF4E34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307" y="2576333"/>
            <a:ext cx="2196000" cy="955047"/>
          </a:xfrm>
          <a:prstGeom prst="rect">
            <a:avLst/>
          </a:prstGeom>
        </p:spPr>
      </p:pic>
      <p:pic>
        <p:nvPicPr>
          <p:cNvPr id="42" name="Imagem 41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1CEE936C-70DA-4C95-9602-4DF8C7C22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736" y="2540310"/>
            <a:ext cx="2196000" cy="955047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73714875-58E5-44BC-BFA1-98A69DCE8A86}"/>
              </a:ext>
            </a:extLst>
          </p:cNvPr>
          <p:cNvSpPr txBox="1"/>
          <p:nvPr/>
        </p:nvSpPr>
        <p:spPr>
          <a:xfrm>
            <a:off x="1436865" y="3424015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5177101-D112-4D64-B859-6702F5E648F7}"/>
              </a:ext>
            </a:extLst>
          </p:cNvPr>
          <p:cNvSpPr txBox="1"/>
          <p:nvPr/>
        </p:nvSpPr>
        <p:spPr>
          <a:xfrm>
            <a:off x="4130404" y="3424015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5CF81EF-DBF7-435D-BE5F-088A432D3822}"/>
              </a:ext>
            </a:extLst>
          </p:cNvPr>
          <p:cNvSpPr txBox="1"/>
          <p:nvPr/>
        </p:nvSpPr>
        <p:spPr>
          <a:xfrm>
            <a:off x="6756401" y="3369507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pic>
        <p:nvPicPr>
          <p:cNvPr id="49" name="Imagem 48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A68F9BEC-95B9-4F21-96F0-E4DA44DD0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60" y="4699773"/>
            <a:ext cx="2196000" cy="955047"/>
          </a:xfrm>
          <a:prstGeom prst="rect">
            <a:avLst/>
          </a:prstGeom>
        </p:spPr>
      </p:pic>
      <p:pic>
        <p:nvPicPr>
          <p:cNvPr id="50" name="Imagem 49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614FC615-4F08-4851-AA24-3C4471436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467" y="4699773"/>
            <a:ext cx="2196000" cy="955047"/>
          </a:xfrm>
          <a:prstGeom prst="rect">
            <a:avLst/>
          </a:prstGeom>
        </p:spPr>
      </p:pic>
      <p:pic>
        <p:nvPicPr>
          <p:cNvPr id="51" name="Imagem 50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0572E45F-B1C2-448F-A727-1F3520506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55" y="4660866"/>
            <a:ext cx="2196000" cy="955047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650AF11B-AB2D-47CD-A37D-EB468F2E1EA1}"/>
              </a:ext>
            </a:extLst>
          </p:cNvPr>
          <p:cNvSpPr txBox="1"/>
          <p:nvPr/>
        </p:nvSpPr>
        <p:spPr>
          <a:xfrm>
            <a:off x="1447025" y="5556081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E07795AB-5F80-4683-A296-D79A05157886}"/>
              </a:ext>
            </a:extLst>
          </p:cNvPr>
          <p:cNvSpPr txBox="1"/>
          <p:nvPr/>
        </p:nvSpPr>
        <p:spPr>
          <a:xfrm>
            <a:off x="4140564" y="5556081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6AD6BE7-FA5F-4E2B-8608-94C728167544}"/>
              </a:ext>
            </a:extLst>
          </p:cNvPr>
          <p:cNvSpPr txBox="1"/>
          <p:nvPr/>
        </p:nvSpPr>
        <p:spPr>
          <a:xfrm>
            <a:off x="9345320" y="5498689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55" name="Espaço Reservado para Texto 3">
            <a:extLst>
              <a:ext uri="{FF2B5EF4-FFF2-40B4-BE49-F238E27FC236}">
                <a16:creationId xmlns:a16="http://schemas.microsoft.com/office/drawing/2014/main" id="{80C0EA2D-F631-430A-9D7C-F17532ABE0CB}"/>
              </a:ext>
            </a:extLst>
          </p:cNvPr>
          <p:cNvSpPr txBox="1">
            <a:spLocks/>
          </p:cNvSpPr>
          <p:nvPr/>
        </p:nvSpPr>
        <p:spPr>
          <a:xfrm>
            <a:off x="522521" y="6524057"/>
            <a:ext cx="10440413" cy="2010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900" dirty="0"/>
              <a:t>Base: jun24 (1) P3. Numa escala de 0 a 10, como você avalia a PAPIRUS em relação às seguintes afirmações? (RU)</a:t>
            </a:r>
          </a:p>
        </p:txBody>
      </p:sp>
      <p:sp>
        <p:nvSpPr>
          <p:cNvPr id="56" name="Espaço Reservado para Texto 3">
            <a:extLst>
              <a:ext uri="{FF2B5EF4-FFF2-40B4-BE49-F238E27FC236}">
                <a16:creationId xmlns:a16="http://schemas.microsoft.com/office/drawing/2014/main" id="{4D3922B5-6777-4D73-9339-96DD5D8103CC}"/>
              </a:ext>
            </a:extLst>
          </p:cNvPr>
          <p:cNvSpPr txBox="1">
            <a:spLocks/>
          </p:cNvSpPr>
          <p:nvPr/>
        </p:nvSpPr>
        <p:spPr>
          <a:xfrm>
            <a:off x="522521" y="6252677"/>
            <a:ext cx="10440413" cy="2713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Legenda do gráfico: Em vermelho notas de 0 a 6 = detratores; em amarelo notas  7 e 8 = neutros; em verde são as notas 9 e 10 = promotores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5179697-206A-2193-884F-76C0175CAEF2}"/>
              </a:ext>
            </a:extLst>
          </p:cNvPr>
          <p:cNvSpPr txBox="1"/>
          <p:nvPr/>
        </p:nvSpPr>
        <p:spPr>
          <a:xfrm>
            <a:off x="6571340" y="4112660"/>
            <a:ext cx="1368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Prazo dado pela equipe</a:t>
            </a:r>
          </a:p>
        </p:txBody>
      </p:sp>
      <p:pic>
        <p:nvPicPr>
          <p:cNvPr id="3" name="Imagem 2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19EBAF03-5D49-00D7-FF68-5EC4720FA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840" y="4659133"/>
            <a:ext cx="2196000" cy="95504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48FA5E9-A9C1-CF38-5EE1-B23DED349AA2}"/>
              </a:ext>
            </a:extLst>
          </p:cNvPr>
          <p:cNvSpPr txBox="1"/>
          <p:nvPr/>
        </p:nvSpPr>
        <p:spPr>
          <a:xfrm>
            <a:off x="6811505" y="5515441"/>
            <a:ext cx="9986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</p:spTree>
    <p:extLst>
      <p:ext uri="{BB962C8B-B14F-4D97-AF65-F5344CB8AC3E}">
        <p14:creationId xmlns:p14="http://schemas.microsoft.com/office/powerpoint/2010/main" val="196399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66C695F9-8CD4-44FA-A6EF-9027F758CA29}"/>
              </a:ext>
            </a:extLst>
          </p:cNvPr>
          <p:cNvSpPr txBox="1"/>
          <p:nvPr/>
        </p:nvSpPr>
        <p:spPr>
          <a:xfrm>
            <a:off x="3383478" y="2361073"/>
            <a:ext cx="5425044" cy="2482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4000" b="1" dirty="0">
                <a:solidFill>
                  <a:srgbClr val="FFFFFF"/>
                </a:solidFill>
                <a:latin typeface="Montserrat"/>
                <a:cs typeface="Arial"/>
                <a:sym typeface="Arial" panose="020B0604020202020204" pitchFamily="34" charset="0"/>
              </a:rPr>
              <a:t>Muito </a:t>
            </a:r>
            <a:r>
              <a:rPr lang="pt-BR" sz="4000" b="1" dirty="0" err="1">
                <a:solidFill>
                  <a:srgbClr val="FFFFFF"/>
                </a:solidFill>
                <a:latin typeface="Montserrat"/>
                <a:cs typeface="Arial"/>
                <a:sym typeface="Arial" panose="020B0604020202020204" pitchFamily="34" charset="0"/>
              </a:rPr>
              <a:t>obrigad</a:t>
            </a:r>
            <a:r>
              <a:rPr lang="pt-BR" sz="4000" b="1" dirty="0">
                <a:solidFill>
                  <a:srgbClr val="FFFFFF"/>
                </a:solidFill>
                <a:latin typeface="Montserrat"/>
                <a:cs typeface="Arial"/>
                <a:sym typeface="Arial" panose="020B0604020202020204" pitchFamily="34" charset="0"/>
              </a:rPr>
              <a:t>@!</a:t>
            </a: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dirty="0">
                <a:solidFill>
                  <a:srgbClr val="FFFFFF"/>
                </a:solidFill>
                <a:latin typeface="Montserrat"/>
                <a:cs typeface="Arial"/>
                <a:sym typeface="Arial" panose="020B0604020202020204" pitchFamily="34" charset="0"/>
              </a:rPr>
              <a:t>Av. Engenheiro Luís Carlos Berrini, 1748 conjunto 1601 Brooklin - São Paulo – SP</a:t>
            </a: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pt-BR" sz="1600" dirty="0">
              <a:solidFill>
                <a:srgbClr val="FFFFFF"/>
              </a:solidFill>
              <a:latin typeface="Montserrat"/>
              <a:cs typeface="Arial"/>
              <a:sym typeface="Arial" panose="020B0604020202020204" pitchFamily="34" charset="0"/>
            </a:endParaRPr>
          </a:p>
          <a:p>
            <a:pPr algn="ctr" defTabSz="121917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pt-BR" sz="1600" dirty="0">
                <a:solidFill>
                  <a:srgbClr val="FFFFFF"/>
                </a:solidFill>
                <a:latin typeface="Montserrat"/>
                <a:cs typeface="Arial"/>
                <a:sym typeface="Arial" panose="020B0604020202020204" pitchFamily="34" charset="0"/>
              </a:rPr>
              <a:t>CEP: 04571-000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08C63F49-73BA-49F1-94B9-2C215AE85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8368" y="5347833"/>
            <a:ext cx="1335264" cy="6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847A1-57CD-4570-A97A-72385F07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ACBA3A-09B2-4499-8D30-2BD0016D1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ATENDIMENTO ASTEC CONSULTORIA</a:t>
            </a:r>
          </a:p>
        </p:txBody>
      </p:sp>
    </p:spTree>
    <p:extLst>
      <p:ext uri="{BB962C8B-B14F-4D97-AF65-F5344CB8AC3E}">
        <p14:creationId xmlns:p14="http://schemas.microsoft.com/office/powerpoint/2010/main" val="235216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C132D9B0-2269-273D-0465-A6BAE8FF7C88}"/>
              </a:ext>
            </a:extLst>
          </p:cNvPr>
          <p:cNvSpPr txBox="1">
            <a:spLocks/>
          </p:cNvSpPr>
          <p:nvPr/>
        </p:nvSpPr>
        <p:spPr>
          <a:xfrm>
            <a:off x="522521" y="6252368"/>
            <a:ext cx="10440413" cy="4810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Base: mar24 (2) / abr24 (1) / jun24 (1)</a:t>
            </a:r>
          </a:p>
          <a:p>
            <a:r>
              <a:rPr lang="pt-BR" sz="900" dirty="0"/>
              <a:t>P1. Como você classifica sua empresa? (RU)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2241AEF3-AC4D-0AA5-4615-024DA42B8568}"/>
              </a:ext>
            </a:extLst>
          </p:cNvPr>
          <p:cNvSpPr txBox="1">
            <a:spLocks/>
          </p:cNvSpPr>
          <p:nvPr/>
        </p:nvSpPr>
        <p:spPr>
          <a:xfrm>
            <a:off x="2745683" y="1124405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8E942661-B36C-59FA-DF39-AF765DC3C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452858"/>
              </p:ext>
            </p:extLst>
          </p:nvPr>
        </p:nvGraphicFramePr>
        <p:xfrm>
          <a:off x="1354347" y="2113945"/>
          <a:ext cx="8572744" cy="3575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A09747DF-9812-402B-AA95-F4E8981A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 atendida</a:t>
            </a:r>
          </a:p>
        </p:txBody>
      </p:sp>
    </p:spTree>
    <p:extLst>
      <p:ext uri="{BB962C8B-B14F-4D97-AF65-F5344CB8AC3E}">
        <p14:creationId xmlns:p14="http://schemas.microsoft.com/office/powerpoint/2010/main" val="103447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C132D9B0-2269-273D-0465-A6BAE8FF7C88}"/>
              </a:ext>
            </a:extLst>
          </p:cNvPr>
          <p:cNvSpPr txBox="1">
            <a:spLocks/>
          </p:cNvSpPr>
          <p:nvPr/>
        </p:nvSpPr>
        <p:spPr>
          <a:xfrm>
            <a:off x="522521" y="6252368"/>
            <a:ext cx="10440413" cy="4810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Base: mar24 (2) / abr24 (1) / jun24 (1)</a:t>
            </a:r>
          </a:p>
          <a:p>
            <a:r>
              <a:rPr lang="pt-BR" sz="900" dirty="0"/>
              <a:t>P2. Quais foram suas necessidades de contato? (RM ESPONTÂNEA)</a:t>
            </a:r>
          </a:p>
        </p:txBody>
      </p:sp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2241AEF3-AC4D-0AA5-4615-024DA42B8568}"/>
              </a:ext>
            </a:extLst>
          </p:cNvPr>
          <p:cNvSpPr txBox="1">
            <a:spLocks/>
          </p:cNvSpPr>
          <p:nvPr/>
        </p:nvSpPr>
        <p:spPr>
          <a:xfrm>
            <a:off x="2745683" y="1124405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429A526-750C-C9E6-1F8F-D4F7C2CC54E6}"/>
              </a:ext>
            </a:extLst>
          </p:cNvPr>
          <p:cNvSpPr txBox="1">
            <a:spLocks/>
          </p:cNvSpPr>
          <p:nvPr/>
        </p:nvSpPr>
        <p:spPr>
          <a:xfrm>
            <a:off x="2576705" y="1685187"/>
            <a:ext cx="1538096" cy="30175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000" b="1" dirty="0">
                <a:cs typeface="Aharoni" panose="02010803020104030203" pitchFamily="2" charset="-79"/>
              </a:rPr>
              <a:t>Mar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+mn-ea"/>
                <a:cs typeface="Aharoni" panose="02010803020104030203" pitchFamily="2" charset="-79"/>
              </a:rPr>
              <a:t>/24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301EAC-9EA4-5D5D-50BD-38C1E9A969CD}"/>
              </a:ext>
            </a:extLst>
          </p:cNvPr>
          <p:cNvSpPr txBox="1">
            <a:spLocks/>
          </p:cNvSpPr>
          <p:nvPr/>
        </p:nvSpPr>
        <p:spPr>
          <a:xfrm>
            <a:off x="5890630" y="1685187"/>
            <a:ext cx="1538096" cy="30175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+mn-ea"/>
                <a:cs typeface="Aharoni" panose="02010803020104030203" pitchFamily="2" charset="-79"/>
              </a:rPr>
              <a:t>Abr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+mn-ea"/>
                <a:cs typeface="Aharoni" panose="02010803020104030203" pitchFamily="2" charset="-79"/>
              </a:rPr>
              <a:t>/24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6A5739B-C5E8-43FE-A73C-2AF0B031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Motivos do contato</a:t>
            </a:r>
          </a:p>
        </p:txBody>
      </p:sp>
      <p:graphicFrame>
        <p:nvGraphicFramePr>
          <p:cNvPr id="6" name="Gráfico 17">
            <a:extLst>
              <a:ext uri="{FF2B5EF4-FFF2-40B4-BE49-F238E27FC236}">
                <a16:creationId xmlns:a16="http://schemas.microsoft.com/office/drawing/2014/main" id="{61C8F676-C0D0-4944-58D4-1AAA4B787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554980"/>
              </p:ext>
            </p:extLst>
          </p:nvPr>
        </p:nvGraphicFramePr>
        <p:xfrm>
          <a:off x="7306326" y="2033815"/>
          <a:ext cx="4382411" cy="388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704F1311-B3C4-D1B6-D87E-F4A28E7AC3AA}"/>
              </a:ext>
            </a:extLst>
          </p:cNvPr>
          <p:cNvSpPr txBox="1">
            <a:spLocks/>
          </p:cNvSpPr>
          <p:nvPr/>
        </p:nvSpPr>
        <p:spPr>
          <a:xfrm>
            <a:off x="8827585" y="1742019"/>
            <a:ext cx="1538096" cy="301758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000" b="1" dirty="0" err="1">
                <a:cs typeface="Aharoni" panose="02010803020104030203" pitchFamily="2" charset="-79"/>
              </a:rPr>
              <a:t>jun</a:t>
            </a: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  <a:ea typeface="+mn-ea"/>
                <a:cs typeface="Aharoni" panose="02010803020104030203" pitchFamily="2" charset="-79"/>
              </a:rPr>
              <a:t>/24</a:t>
            </a:r>
          </a:p>
        </p:txBody>
      </p:sp>
      <p:graphicFrame>
        <p:nvGraphicFramePr>
          <p:cNvPr id="10" name="Gráfico 17">
            <a:extLst>
              <a:ext uri="{FF2B5EF4-FFF2-40B4-BE49-F238E27FC236}">
                <a16:creationId xmlns:a16="http://schemas.microsoft.com/office/drawing/2014/main" id="{D3EFE4E8-A049-4B47-6B05-0CCA23757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087899"/>
              </p:ext>
            </p:extLst>
          </p:nvPr>
        </p:nvGraphicFramePr>
        <p:xfrm>
          <a:off x="0" y="2033815"/>
          <a:ext cx="5673160" cy="388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Gráfico 17">
            <a:extLst>
              <a:ext uri="{FF2B5EF4-FFF2-40B4-BE49-F238E27FC236}">
                <a16:creationId xmlns:a16="http://schemas.microsoft.com/office/drawing/2014/main" id="{ECC5065B-A791-D8EF-04F8-693337DB64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1250554"/>
              </p:ext>
            </p:extLst>
          </p:nvPr>
        </p:nvGraphicFramePr>
        <p:xfrm>
          <a:off x="4160516" y="2039189"/>
          <a:ext cx="4382411" cy="388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6527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C132D9B0-2269-273D-0465-A6BAE8FF7C88}"/>
              </a:ext>
            </a:extLst>
          </p:cNvPr>
          <p:cNvSpPr txBox="1">
            <a:spLocks/>
          </p:cNvSpPr>
          <p:nvPr/>
        </p:nvSpPr>
        <p:spPr>
          <a:xfrm>
            <a:off x="522521" y="6252368"/>
            <a:ext cx="10440413" cy="4810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Base: mar24 (2) / abr24 (1) / jun24 (1)</a:t>
            </a:r>
          </a:p>
          <a:p>
            <a:pPr algn="l"/>
            <a:r>
              <a:rPr lang="pt-BR" sz="900" dirty="0"/>
              <a:t>P3. 3. Com base no último atendimento que recebeu da Papirus, você diria que foi:</a:t>
            </a:r>
          </a:p>
          <a:p>
            <a:endParaRPr lang="pt-BR" sz="900"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BB7DAC5F-133A-4A44-300D-00E9B3809F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63894"/>
              </p:ext>
            </p:extLst>
          </p:nvPr>
        </p:nvGraphicFramePr>
        <p:xfrm>
          <a:off x="1781838" y="2326664"/>
          <a:ext cx="8128000" cy="3575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2A7C442A-0AC2-42FF-843A-9D826521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Atendimento recebido</a:t>
            </a:r>
          </a:p>
        </p:txBody>
      </p:sp>
    </p:spTree>
    <p:extLst>
      <p:ext uri="{BB962C8B-B14F-4D97-AF65-F5344CB8AC3E}">
        <p14:creationId xmlns:p14="http://schemas.microsoft.com/office/powerpoint/2010/main" val="359072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FE152668-5866-4578-BE83-C029EA6E9538}"/>
              </a:ext>
            </a:extLst>
          </p:cNvPr>
          <p:cNvSpPr txBox="1">
            <a:spLocks/>
          </p:cNvSpPr>
          <p:nvPr/>
        </p:nvSpPr>
        <p:spPr>
          <a:xfrm>
            <a:off x="3655952" y="2012670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FE50BD3-3CEF-4019-9A4E-9BD311E4770D}"/>
              </a:ext>
            </a:extLst>
          </p:cNvPr>
          <p:cNvSpPr txBox="1"/>
          <p:nvPr/>
        </p:nvSpPr>
        <p:spPr>
          <a:xfrm>
            <a:off x="2470067" y="1944464"/>
            <a:ext cx="2155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Percepção de ter recebido uma consultoria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FF716B6-EADA-4DFC-8EA4-4B880D0E0A4D}"/>
              </a:ext>
            </a:extLst>
          </p:cNvPr>
          <p:cNvSpPr txBox="1"/>
          <p:nvPr/>
        </p:nvSpPr>
        <p:spPr>
          <a:xfrm>
            <a:off x="5191760" y="1954624"/>
            <a:ext cx="1953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Sugestão de soluções diferentes do que você esperava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8A027F7-405A-4C93-B3F1-10422C67F75B}"/>
              </a:ext>
            </a:extLst>
          </p:cNvPr>
          <p:cNvSpPr txBox="1"/>
          <p:nvPr/>
        </p:nvSpPr>
        <p:spPr>
          <a:xfrm>
            <a:off x="7913453" y="2051650"/>
            <a:ext cx="174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Nível técnico dos consultores</a:t>
            </a:r>
          </a:p>
        </p:txBody>
      </p:sp>
      <p:pic>
        <p:nvPicPr>
          <p:cNvPr id="30" name="Imagem 29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E6EBF26A-94A4-4EEE-A14D-6E371B548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63" y="2664944"/>
            <a:ext cx="2196000" cy="955047"/>
          </a:xfrm>
          <a:prstGeom prst="rect">
            <a:avLst/>
          </a:prstGeom>
        </p:spPr>
      </p:pic>
      <p:pic>
        <p:nvPicPr>
          <p:cNvPr id="31" name="Imagem 30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3108463F-0753-4812-A620-C0BFC1CD9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70" y="2664944"/>
            <a:ext cx="2196000" cy="955047"/>
          </a:xfrm>
          <a:prstGeom prst="rect">
            <a:avLst/>
          </a:prstGeom>
        </p:spPr>
      </p:pic>
      <p:pic>
        <p:nvPicPr>
          <p:cNvPr id="36" name="Imagem 35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3D1C7F4D-73C1-4CF8-A3EA-3B8786618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99" y="2628921"/>
            <a:ext cx="2196000" cy="955047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47D76813-80E5-4DFD-97A1-6A8E73BAC827}"/>
              </a:ext>
            </a:extLst>
          </p:cNvPr>
          <p:cNvSpPr txBox="1"/>
          <p:nvPr/>
        </p:nvSpPr>
        <p:spPr>
          <a:xfrm>
            <a:off x="3105004" y="3522786"/>
            <a:ext cx="8472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8,5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D17A1B9-FD95-4839-BF3E-79DE0489B9E2}"/>
              </a:ext>
            </a:extLst>
          </p:cNvPr>
          <p:cNvSpPr txBox="1"/>
          <p:nvPr/>
        </p:nvSpPr>
        <p:spPr>
          <a:xfrm>
            <a:off x="5803394" y="3522786"/>
            <a:ext cx="7547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8,5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C4D5A7A-C705-484A-9161-11ACBC6B496E}"/>
              </a:ext>
            </a:extLst>
          </p:cNvPr>
          <p:cNvSpPr txBox="1"/>
          <p:nvPr/>
        </p:nvSpPr>
        <p:spPr>
          <a:xfrm>
            <a:off x="8444861" y="3478438"/>
            <a:ext cx="8472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9,5</a:t>
            </a:r>
          </a:p>
        </p:txBody>
      </p:sp>
      <p:pic>
        <p:nvPicPr>
          <p:cNvPr id="40" name="Imagem 39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1C14784-0AF5-44B6-A656-52EE92C41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23" y="4788384"/>
            <a:ext cx="2196000" cy="955047"/>
          </a:xfrm>
          <a:prstGeom prst="rect">
            <a:avLst/>
          </a:prstGeom>
        </p:spPr>
      </p:pic>
      <p:pic>
        <p:nvPicPr>
          <p:cNvPr id="41" name="Imagem 40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3F0829A8-4AD5-4E27-93E7-88938F0FF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30" y="4788384"/>
            <a:ext cx="2196000" cy="955047"/>
          </a:xfrm>
          <a:prstGeom prst="rect">
            <a:avLst/>
          </a:prstGeom>
        </p:spPr>
      </p:pic>
      <p:pic>
        <p:nvPicPr>
          <p:cNvPr id="42" name="Imagem 41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0F776525-9109-4E29-842C-82BBC5B80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59" y="4752361"/>
            <a:ext cx="2196000" cy="955047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0AA471E3-700F-428E-8849-5A67293DD96F}"/>
              </a:ext>
            </a:extLst>
          </p:cNvPr>
          <p:cNvSpPr txBox="1"/>
          <p:nvPr/>
        </p:nvSpPr>
        <p:spPr>
          <a:xfrm>
            <a:off x="3159843" y="5623905"/>
            <a:ext cx="7697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9,0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50C69E4-33BF-4646-943C-A37C2B14F1F1}"/>
              </a:ext>
            </a:extLst>
          </p:cNvPr>
          <p:cNvSpPr txBox="1"/>
          <p:nvPr/>
        </p:nvSpPr>
        <p:spPr>
          <a:xfrm>
            <a:off x="5813554" y="5644692"/>
            <a:ext cx="7547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9,0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CCCFAA8-0BCD-47E3-9050-0179F9845498}"/>
              </a:ext>
            </a:extLst>
          </p:cNvPr>
          <p:cNvSpPr txBox="1"/>
          <p:nvPr/>
        </p:nvSpPr>
        <p:spPr>
          <a:xfrm>
            <a:off x="8472574" y="5590184"/>
            <a:ext cx="7547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8,9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C95DDA5-986C-4EB4-8CA2-D0E2FC9B5599}"/>
              </a:ext>
            </a:extLst>
          </p:cNvPr>
          <p:cNvSpPr txBox="1"/>
          <p:nvPr/>
        </p:nvSpPr>
        <p:spPr>
          <a:xfrm>
            <a:off x="2599810" y="4128823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Satisfação com a qualidade da consultoria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33027A3-6269-44E1-9E9E-B04C8561FB7D}"/>
              </a:ext>
            </a:extLst>
          </p:cNvPr>
          <p:cNvSpPr txBox="1"/>
          <p:nvPr/>
        </p:nvSpPr>
        <p:spPr>
          <a:xfrm>
            <a:off x="5293130" y="4248016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Satisfação com o prazo dado 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1A480348-FD30-466C-A654-F1AAFC65E04F}"/>
              </a:ext>
            </a:extLst>
          </p:cNvPr>
          <p:cNvSpPr txBox="1"/>
          <p:nvPr/>
        </p:nvSpPr>
        <p:spPr>
          <a:xfrm>
            <a:off x="7698253" y="4309547"/>
            <a:ext cx="2234546" cy="28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NOTA GERAL</a:t>
            </a:r>
          </a:p>
        </p:txBody>
      </p:sp>
      <p:sp>
        <p:nvSpPr>
          <p:cNvPr id="52" name="Espaço Reservado para Texto 3">
            <a:extLst>
              <a:ext uri="{FF2B5EF4-FFF2-40B4-BE49-F238E27FC236}">
                <a16:creationId xmlns:a16="http://schemas.microsoft.com/office/drawing/2014/main" id="{548F085C-9913-42B5-83E0-FFD43963928B}"/>
              </a:ext>
            </a:extLst>
          </p:cNvPr>
          <p:cNvSpPr txBox="1">
            <a:spLocks/>
          </p:cNvSpPr>
          <p:nvPr/>
        </p:nvSpPr>
        <p:spPr>
          <a:xfrm>
            <a:off x="522521" y="6524057"/>
            <a:ext cx="10440413" cy="2010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900" dirty="0"/>
              <a:t>Base: mar24 (2) P4. Numa escala de 0 a 10, como você avalia a PAPIRUS em relação às seguintes afirmações? (RU)</a:t>
            </a:r>
          </a:p>
        </p:txBody>
      </p:sp>
      <p:sp>
        <p:nvSpPr>
          <p:cNvPr id="53" name="Espaço Reservado para Texto 3">
            <a:extLst>
              <a:ext uri="{FF2B5EF4-FFF2-40B4-BE49-F238E27FC236}">
                <a16:creationId xmlns:a16="http://schemas.microsoft.com/office/drawing/2014/main" id="{349B28CE-6ED6-4C59-A95B-48775A21ABEE}"/>
              </a:ext>
            </a:extLst>
          </p:cNvPr>
          <p:cNvSpPr txBox="1">
            <a:spLocks/>
          </p:cNvSpPr>
          <p:nvPr/>
        </p:nvSpPr>
        <p:spPr>
          <a:xfrm>
            <a:off x="522521" y="6252677"/>
            <a:ext cx="10440413" cy="2713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Legenda do gráfico: Em vermelho notas de 0 a 6 = detratores; em amarelo notas  7 e 8 = neutros; em verde são as notas 9 e 10 = promotores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8583DC5F-2AD9-4145-AA9E-73E55F8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Avaliações – Março/24</a:t>
            </a:r>
          </a:p>
        </p:txBody>
      </p:sp>
    </p:spTree>
    <p:extLst>
      <p:ext uri="{BB962C8B-B14F-4D97-AF65-F5344CB8AC3E}">
        <p14:creationId xmlns:p14="http://schemas.microsoft.com/office/powerpoint/2010/main" val="421111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2241AEF3-AC4D-0AA5-4615-024DA42B8568}"/>
              </a:ext>
            </a:extLst>
          </p:cNvPr>
          <p:cNvSpPr txBox="1">
            <a:spLocks/>
          </p:cNvSpPr>
          <p:nvPr/>
        </p:nvSpPr>
        <p:spPr>
          <a:xfrm>
            <a:off x="3655952" y="2012670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B7E9212-5679-7EC4-80AA-EAC232D62895}"/>
              </a:ext>
            </a:extLst>
          </p:cNvPr>
          <p:cNvSpPr txBox="1"/>
          <p:nvPr/>
        </p:nvSpPr>
        <p:spPr>
          <a:xfrm>
            <a:off x="2470067" y="1944464"/>
            <a:ext cx="2155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Percepção de ter recebido uma consultoria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CD76E8-7180-E78A-1E29-3B8E736DA183}"/>
              </a:ext>
            </a:extLst>
          </p:cNvPr>
          <p:cNvSpPr txBox="1"/>
          <p:nvPr/>
        </p:nvSpPr>
        <p:spPr>
          <a:xfrm>
            <a:off x="5191760" y="1954624"/>
            <a:ext cx="1953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Sugestão de soluções diferentes do que você esperava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946490-BB94-19A7-1DEB-F4F87F8625A0}"/>
              </a:ext>
            </a:extLst>
          </p:cNvPr>
          <p:cNvSpPr txBox="1"/>
          <p:nvPr/>
        </p:nvSpPr>
        <p:spPr>
          <a:xfrm>
            <a:off x="7913453" y="2051650"/>
            <a:ext cx="174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Nível técnico dos consultores</a:t>
            </a:r>
          </a:p>
        </p:txBody>
      </p:sp>
      <p:pic>
        <p:nvPicPr>
          <p:cNvPr id="32" name="Imagem 31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20033EF-68FB-2954-4844-555D1B0BC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63" y="2664944"/>
            <a:ext cx="2196000" cy="955047"/>
          </a:xfrm>
          <a:prstGeom prst="rect">
            <a:avLst/>
          </a:prstGeom>
        </p:spPr>
      </p:pic>
      <p:pic>
        <p:nvPicPr>
          <p:cNvPr id="34" name="Imagem 3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A46ECDF4-43A3-77FD-FB21-57F6FD57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70" y="2664944"/>
            <a:ext cx="2196000" cy="955047"/>
          </a:xfrm>
          <a:prstGeom prst="rect">
            <a:avLst/>
          </a:prstGeom>
        </p:spPr>
      </p:pic>
      <p:pic>
        <p:nvPicPr>
          <p:cNvPr id="35" name="Imagem 3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8DE90AD0-31AB-A504-A4B1-C175B2ED3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99" y="2628921"/>
            <a:ext cx="2196000" cy="955047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21509E0B-5C1D-20B5-6F51-EC570443B7D9}"/>
              </a:ext>
            </a:extLst>
          </p:cNvPr>
          <p:cNvSpPr txBox="1"/>
          <p:nvPr/>
        </p:nvSpPr>
        <p:spPr>
          <a:xfrm>
            <a:off x="3105004" y="3522786"/>
            <a:ext cx="8472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D3F8396-BEA0-A1BC-9529-A64FD9462DAC}"/>
              </a:ext>
            </a:extLst>
          </p:cNvPr>
          <p:cNvSpPr txBox="1"/>
          <p:nvPr/>
        </p:nvSpPr>
        <p:spPr>
          <a:xfrm>
            <a:off x="5803394" y="3522786"/>
            <a:ext cx="7547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386C18F-B3DD-1C39-E328-6338732BB9CA}"/>
              </a:ext>
            </a:extLst>
          </p:cNvPr>
          <p:cNvSpPr txBox="1"/>
          <p:nvPr/>
        </p:nvSpPr>
        <p:spPr>
          <a:xfrm>
            <a:off x="8444861" y="3478438"/>
            <a:ext cx="8472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pic>
        <p:nvPicPr>
          <p:cNvPr id="5" name="Imagem 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6D51410-E51C-2708-159C-A67D98A0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23" y="4788384"/>
            <a:ext cx="2196000" cy="955047"/>
          </a:xfrm>
          <a:prstGeom prst="rect">
            <a:avLst/>
          </a:prstGeom>
        </p:spPr>
      </p:pic>
      <p:pic>
        <p:nvPicPr>
          <p:cNvPr id="6" name="Imagem 5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BC7CA152-4B36-D785-94B4-B7A8C51DF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30" y="4788384"/>
            <a:ext cx="2196000" cy="955047"/>
          </a:xfrm>
          <a:prstGeom prst="rect">
            <a:avLst/>
          </a:prstGeom>
        </p:spPr>
      </p:pic>
      <p:pic>
        <p:nvPicPr>
          <p:cNvPr id="7" name="Imagem 6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13628C2A-1108-D660-F6AC-0645667FC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59" y="4752361"/>
            <a:ext cx="2196000" cy="9550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D97D3A-8C12-9613-2FDA-CD91ACF50A9B}"/>
              </a:ext>
            </a:extLst>
          </p:cNvPr>
          <p:cNvSpPr txBox="1"/>
          <p:nvPr/>
        </p:nvSpPr>
        <p:spPr>
          <a:xfrm>
            <a:off x="3159843" y="5623905"/>
            <a:ext cx="7697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189F33-E661-EC7A-86D5-B315636AB8D0}"/>
              </a:ext>
            </a:extLst>
          </p:cNvPr>
          <p:cNvSpPr txBox="1"/>
          <p:nvPr/>
        </p:nvSpPr>
        <p:spPr>
          <a:xfrm>
            <a:off x="5813554" y="5644692"/>
            <a:ext cx="7547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6664D5-23EA-FFE1-D6F3-E0468CCE5744}"/>
              </a:ext>
            </a:extLst>
          </p:cNvPr>
          <p:cNvSpPr txBox="1"/>
          <p:nvPr/>
        </p:nvSpPr>
        <p:spPr>
          <a:xfrm>
            <a:off x="8386312" y="5590184"/>
            <a:ext cx="10337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10,0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0D9B30-7921-136C-3C85-3C47A93A7156}"/>
              </a:ext>
            </a:extLst>
          </p:cNvPr>
          <p:cNvSpPr txBox="1"/>
          <p:nvPr/>
        </p:nvSpPr>
        <p:spPr>
          <a:xfrm>
            <a:off x="2599810" y="4128823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Satisfação com a qualidade da consultoria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7F8082-C41D-4509-4AEC-2BA9973BDB6A}"/>
              </a:ext>
            </a:extLst>
          </p:cNvPr>
          <p:cNvSpPr txBox="1"/>
          <p:nvPr/>
        </p:nvSpPr>
        <p:spPr>
          <a:xfrm>
            <a:off x="5293130" y="4248016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Satisfação com o prazo dado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EB6928-BF46-B4C3-2391-3F1F81D06F1D}"/>
              </a:ext>
            </a:extLst>
          </p:cNvPr>
          <p:cNvSpPr txBox="1"/>
          <p:nvPr/>
        </p:nvSpPr>
        <p:spPr>
          <a:xfrm>
            <a:off x="7698253" y="4309547"/>
            <a:ext cx="2234546" cy="28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NOTA GERAL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28AE7A76-49EB-48DF-BFAB-1CCE7FF5BB99}"/>
              </a:ext>
            </a:extLst>
          </p:cNvPr>
          <p:cNvSpPr txBox="1">
            <a:spLocks/>
          </p:cNvSpPr>
          <p:nvPr/>
        </p:nvSpPr>
        <p:spPr>
          <a:xfrm>
            <a:off x="522521" y="6524057"/>
            <a:ext cx="10440413" cy="2010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900" dirty="0"/>
              <a:t>Base: abr24 (1) P4. Numa escala de 0 a 10, como você avalia a PAPIRUS em relação às seguintes afirmações? (RU)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14D3FEFA-C60C-4982-B126-EB4EBBD113F9}"/>
              </a:ext>
            </a:extLst>
          </p:cNvPr>
          <p:cNvSpPr txBox="1">
            <a:spLocks/>
          </p:cNvSpPr>
          <p:nvPr/>
        </p:nvSpPr>
        <p:spPr>
          <a:xfrm>
            <a:off x="522521" y="6252677"/>
            <a:ext cx="10440413" cy="2713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Legenda do gráfico: Em vermelho notas de 0 a 6 = detratores; em amarelo notas  7 e 8 = neutros; em verde são as notas 9 e 10 = promotores</a:t>
            </a: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310514B5-B976-4A6C-9DD6-BACB2ED6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 – Abril/24</a:t>
            </a:r>
          </a:p>
        </p:txBody>
      </p:sp>
    </p:spTree>
    <p:extLst>
      <p:ext uri="{BB962C8B-B14F-4D97-AF65-F5344CB8AC3E}">
        <p14:creationId xmlns:p14="http://schemas.microsoft.com/office/powerpoint/2010/main" val="89846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3">
            <a:extLst>
              <a:ext uri="{FF2B5EF4-FFF2-40B4-BE49-F238E27FC236}">
                <a16:creationId xmlns:a16="http://schemas.microsoft.com/office/drawing/2014/main" id="{2241AEF3-AC4D-0AA5-4615-024DA42B8568}"/>
              </a:ext>
            </a:extLst>
          </p:cNvPr>
          <p:cNvSpPr txBox="1">
            <a:spLocks/>
          </p:cNvSpPr>
          <p:nvPr/>
        </p:nvSpPr>
        <p:spPr>
          <a:xfrm>
            <a:off x="3655952" y="2012670"/>
            <a:ext cx="2927477" cy="4810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404040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>
                    <a:lumMod val="8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100" b="1">
              <a:latin typeface="Montserrat" panose="00000500000000000000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B7E9212-5679-7EC4-80AA-EAC232D62895}"/>
              </a:ext>
            </a:extLst>
          </p:cNvPr>
          <p:cNvSpPr txBox="1"/>
          <p:nvPr/>
        </p:nvSpPr>
        <p:spPr>
          <a:xfrm>
            <a:off x="2470067" y="1944464"/>
            <a:ext cx="2155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Percepção de ter recebido uma consultoria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CD76E8-7180-E78A-1E29-3B8E736DA183}"/>
              </a:ext>
            </a:extLst>
          </p:cNvPr>
          <p:cNvSpPr txBox="1"/>
          <p:nvPr/>
        </p:nvSpPr>
        <p:spPr>
          <a:xfrm>
            <a:off x="5191760" y="1954624"/>
            <a:ext cx="1953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Sugestão de soluções diferentes do que você esperava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946490-BB94-19A7-1DEB-F4F87F8625A0}"/>
              </a:ext>
            </a:extLst>
          </p:cNvPr>
          <p:cNvSpPr txBox="1"/>
          <p:nvPr/>
        </p:nvSpPr>
        <p:spPr>
          <a:xfrm>
            <a:off x="7913453" y="2051650"/>
            <a:ext cx="1747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Nível técnico dos consultores</a:t>
            </a:r>
          </a:p>
        </p:txBody>
      </p:sp>
      <p:pic>
        <p:nvPicPr>
          <p:cNvPr id="32" name="Imagem 31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C20033EF-68FB-2954-4844-555D1B0BC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63" y="2664944"/>
            <a:ext cx="2196000" cy="955047"/>
          </a:xfrm>
          <a:prstGeom prst="rect">
            <a:avLst/>
          </a:prstGeom>
        </p:spPr>
      </p:pic>
      <p:pic>
        <p:nvPicPr>
          <p:cNvPr id="34" name="Imagem 3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A46ECDF4-43A3-77FD-FB21-57F6FD57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70" y="2664944"/>
            <a:ext cx="2196000" cy="955047"/>
          </a:xfrm>
          <a:prstGeom prst="rect">
            <a:avLst/>
          </a:prstGeom>
        </p:spPr>
      </p:pic>
      <p:pic>
        <p:nvPicPr>
          <p:cNvPr id="35" name="Imagem 3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8DE90AD0-31AB-A504-A4B1-C175B2ED3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799" y="2628921"/>
            <a:ext cx="2196000" cy="955047"/>
          </a:xfrm>
          <a:prstGeom prst="rect">
            <a:avLst/>
          </a:prstGeom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21509E0B-5C1D-20B5-6F51-EC570443B7D9}"/>
              </a:ext>
            </a:extLst>
          </p:cNvPr>
          <p:cNvSpPr txBox="1"/>
          <p:nvPr/>
        </p:nvSpPr>
        <p:spPr>
          <a:xfrm>
            <a:off x="3105004" y="3522786"/>
            <a:ext cx="8472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6,0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D3F8396-BEA0-A1BC-9529-A64FD9462DAC}"/>
              </a:ext>
            </a:extLst>
          </p:cNvPr>
          <p:cNvSpPr txBox="1"/>
          <p:nvPr/>
        </p:nvSpPr>
        <p:spPr>
          <a:xfrm>
            <a:off x="5803394" y="3522786"/>
            <a:ext cx="7547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7,0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386C18F-B3DD-1C39-E328-6338732BB9CA}"/>
              </a:ext>
            </a:extLst>
          </p:cNvPr>
          <p:cNvSpPr txBox="1"/>
          <p:nvPr/>
        </p:nvSpPr>
        <p:spPr>
          <a:xfrm>
            <a:off x="8444861" y="3478438"/>
            <a:ext cx="8472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9,0</a:t>
            </a:r>
          </a:p>
        </p:txBody>
      </p:sp>
      <p:pic>
        <p:nvPicPr>
          <p:cNvPr id="5" name="Imagem 4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26D51410-E51C-2708-159C-A67D98A0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423" y="4788384"/>
            <a:ext cx="2196000" cy="955047"/>
          </a:xfrm>
          <a:prstGeom prst="rect">
            <a:avLst/>
          </a:prstGeom>
        </p:spPr>
      </p:pic>
      <p:pic>
        <p:nvPicPr>
          <p:cNvPr id="6" name="Imagem 5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BC7CA152-4B36-D785-94B4-B7A8C51DF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530" y="4788384"/>
            <a:ext cx="2196000" cy="955047"/>
          </a:xfrm>
          <a:prstGeom prst="rect">
            <a:avLst/>
          </a:prstGeom>
        </p:spPr>
      </p:pic>
      <p:pic>
        <p:nvPicPr>
          <p:cNvPr id="7" name="Imagem 6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13628C2A-1108-D660-F6AC-0645667FC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59" y="4752361"/>
            <a:ext cx="2196000" cy="9550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D97D3A-8C12-9613-2FDA-CD91ACF50A9B}"/>
              </a:ext>
            </a:extLst>
          </p:cNvPr>
          <p:cNvSpPr txBox="1"/>
          <p:nvPr/>
        </p:nvSpPr>
        <p:spPr>
          <a:xfrm>
            <a:off x="3159843" y="5623905"/>
            <a:ext cx="7697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8,0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189F33-E661-EC7A-86D5-B315636AB8D0}"/>
              </a:ext>
            </a:extLst>
          </p:cNvPr>
          <p:cNvSpPr txBox="1"/>
          <p:nvPr/>
        </p:nvSpPr>
        <p:spPr>
          <a:xfrm>
            <a:off x="5813554" y="5644692"/>
            <a:ext cx="7547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7,0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86664D5-23EA-FFE1-D6F3-E0468CCE5744}"/>
              </a:ext>
            </a:extLst>
          </p:cNvPr>
          <p:cNvSpPr txBox="1"/>
          <p:nvPr/>
        </p:nvSpPr>
        <p:spPr>
          <a:xfrm>
            <a:off x="8472574" y="5590184"/>
            <a:ext cx="7547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b="1" dirty="0">
                <a:highlight>
                  <a:srgbClr val="FFFFFF"/>
                </a:highlight>
              </a:rPr>
              <a:t>7,4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0D9B30-7921-136C-3C85-3C47A93A7156}"/>
              </a:ext>
            </a:extLst>
          </p:cNvPr>
          <p:cNvSpPr txBox="1"/>
          <p:nvPr/>
        </p:nvSpPr>
        <p:spPr>
          <a:xfrm>
            <a:off x="2599810" y="4128823"/>
            <a:ext cx="1828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Satisfação com a qualidade da consultoria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57F8082-C41D-4509-4AEC-2BA9973BDB6A}"/>
              </a:ext>
            </a:extLst>
          </p:cNvPr>
          <p:cNvSpPr txBox="1"/>
          <p:nvPr/>
        </p:nvSpPr>
        <p:spPr>
          <a:xfrm>
            <a:off x="5293130" y="4248016"/>
            <a:ext cx="1828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Satisfação com o prazo dado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EB6928-BF46-B4C3-2391-3F1F81D06F1D}"/>
              </a:ext>
            </a:extLst>
          </p:cNvPr>
          <p:cNvSpPr txBox="1"/>
          <p:nvPr/>
        </p:nvSpPr>
        <p:spPr>
          <a:xfrm>
            <a:off x="7698253" y="4309547"/>
            <a:ext cx="2234546" cy="284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NOTA GERAL</a:t>
            </a:r>
          </a:p>
        </p:txBody>
      </p:sp>
      <p:sp>
        <p:nvSpPr>
          <p:cNvPr id="24" name="Espaço Reservado para Texto 3">
            <a:extLst>
              <a:ext uri="{FF2B5EF4-FFF2-40B4-BE49-F238E27FC236}">
                <a16:creationId xmlns:a16="http://schemas.microsoft.com/office/drawing/2014/main" id="{28AE7A76-49EB-48DF-BFAB-1CCE7FF5BB99}"/>
              </a:ext>
            </a:extLst>
          </p:cNvPr>
          <p:cNvSpPr txBox="1">
            <a:spLocks/>
          </p:cNvSpPr>
          <p:nvPr/>
        </p:nvSpPr>
        <p:spPr>
          <a:xfrm>
            <a:off x="522521" y="6524057"/>
            <a:ext cx="10440413" cy="2010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sz="900" dirty="0"/>
              <a:t>Base: jun24 (1) P4. Numa escala de 0 a 10, como você avalia a PAPIRUS em relação às seguintes afirmações? (RU)</a:t>
            </a:r>
          </a:p>
        </p:txBody>
      </p:sp>
      <p:sp>
        <p:nvSpPr>
          <p:cNvPr id="25" name="Espaço Reservado para Texto 3">
            <a:extLst>
              <a:ext uri="{FF2B5EF4-FFF2-40B4-BE49-F238E27FC236}">
                <a16:creationId xmlns:a16="http://schemas.microsoft.com/office/drawing/2014/main" id="{14D3FEFA-C60C-4982-B126-EB4EBBD113F9}"/>
              </a:ext>
            </a:extLst>
          </p:cNvPr>
          <p:cNvSpPr txBox="1">
            <a:spLocks/>
          </p:cNvSpPr>
          <p:nvPr/>
        </p:nvSpPr>
        <p:spPr>
          <a:xfrm>
            <a:off x="522521" y="6252677"/>
            <a:ext cx="10440413" cy="27137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/>
              <a:t>Legenda do gráfico: Em vermelho notas de 0 a 6 = detratores; em amarelo notas  7 e 8 = neutros; em verde são as notas 9 e 10 = promotores</a:t>
            </a:r>
          </a:p>
        </p:txBody>
      </p:sp>
      <p:sp>
        <p:nvSpPr>
          <p:cNvPr id="15" name="Título 14">
            <a:extLst>
              <a:ext uri="{FF2B5EF4-FFF2-40B4-BE49-F238E27FC236}">
                <a16:creationId xmlns:a16="http://schemas.microsoft.com/office/drawing/2014/main" id="{310514B5-B976-4A6C-9DD6-BACB2ED6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 – Junho/24</a:t>
            </a:r>
          </a:p>
        </p:txBody>
      </p:sp>
    </p:spTree>
    <p:extLst>
      <p:ext uri="{BB962C8B-B14F-4D97-AF65-F5344CB8AC3E}">
        <p14:creationId xmlns:p14="http://schemas.microsoft.com/office/powerpoint/2010/main" val="162692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924C0-A8EF-43DC-AF43-3411DA17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02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C2F24-8107-4C4C-8835-68BFAEE8CC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6908" y="1638299"/>
            <a:ext cx="5434236" cy="3706813"/>
          </a:xfrm>
        </p:spPr>
        <p:txBody>
          <a:bodyPr/>
          <a:lstStyle/>
          <a:p>
            <a:r>
              <a:rPr lang="pt-BR" dirty="0"/>
              <a:t>ATENDIMENTO ASTEC TÉCNICO</a:t>
            </a:r>
          </a:p>
        </p:txBody>
      </p:sp>
    </p:spTree>
    <p:extLst>
      <p:ext uri="{BB962C8B-B14F-4D97-AF65-F5344CB8AC3E}">
        <p14:creationId xmlns:p14="http://schemas.microsoft.com/office/powerpoint/2010/main" val="3734658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H2R">
      <a:dk1>
        <a:srgbClr val="404040"/>
      </a:dk1>
      <a:lt1>
        <a:sysClr val="window" lastClr="FFFFFF"/>
      </a:lt1>
      <a:dk2>
        <a:srgbClr val="111C4E"/>
      </a:dk2>
      <a:lt2>
        <a:srgbClr val="FFFFFF"/>
      </a:lt2>
      <a:accent1>
        <a:srgbClr val="002D74"/>
      </a:accent1>
      <a:accent2>
        <a:srgbClr val="3DAE2B"/>
      </a:accent2>
      <a:accent3>
        <a:srgbClr val="F1854D"/>
      </a:accent3>
      <a:accent4>
        <a:srgbClr val="0058E6"/>
      </a:accent4>
      <a:accent5>
        <a:srgbClr val="111C4E"/>
      </a:accent5>
      <a:accent6>
        <a:srgbClr val="70AD47"/>
      </a:accent6>
      <a:hlink>
        <a:srgbClr val="0563C1"/>
      </a:hlink>
      <a:folHlink>
        <a:srgbClr val="954F72"/>
      </a:folHlink>
    </a:clrScheme>
    <a:fontScheme name="h2r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4381</TotalTime>
  <Words>1049</Words>
  <Application>Microsoft Office PowerPoint</Application>
  <PresentationFormat>Widescreen</PresentationFormat>
  <Paragraphs>154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Aharoni</vt:lpstr>
      <vt:lpstr>Arial</vt:lpstr>
      <vt:lpstr>Calibri</vt:lpstr>
      <vt:lpstr>Montserrat</vt:lpstr>
      <vt:lpstr>Tema do Office</vt:lpstr>
      <vt:lpstr>Apresentação do PowerPoint</vt:lpstr>
      <vt:lpstr>01</vt:lpstr>
      <vt:lpstr>Empresa atendida</vt:lpstr>
      <vt:lpstr>Motivos do contato</vt:lpstr>
      <vt:lpstr>Atendimento recebido</vt:lpstr>
      <vt:lpstr>Avaliações – Março/24</vt:lpstr>
      <vt:lpstr>Avaliações – Abril/24</vt:lpstr>
      <vt:lpstr>Avaliações – Junho/24</vt:lpstr>
      <vt:lpstr>02</vt:lpstr>
      <vt:lpstr>Empresa atendida</vt:lpstr>
      <vt:lpstr>Motivos do contato</vt:lpstr>
      <vt:lpstr>Motivos do contato</vt:lpstr>
      <vt:lpstr>Avaliações – Março/24</vt:lpstr>
      <vt:lpstr>Avaliações – Abril/24</vt:lpstr>
      <vt:lpstr>Avaliações – Maio/24</vt:lpstr>
      <vt:lpstr>Avaliações – junho/24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</dc:title>
  <dc:creator>Yasmin | H2r Pesquisas</dc:creator>
  <cp:lastModifiedBy>Felipe Grando - H2R</cp:lastModifiedBy>
  <cp:revision>3</cp:revision>
  <dcterms:created xsi:type="dcterms:W3CDTF">2023-05-23T12:12:03Z</dcterms:created>
  <dcterms:modified xsi:type="dcterms:W3CDTF">2024-08-22T14:56:03Z</dcterms:modified>
</cp:coreProperties>
</file>