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412E-FE6E-44F6-8895-96BB716EC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30AB8-14CC-423D-8933-8A9936D7B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12FB-3C46-48C4-96AB-82A9A713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3F42-0F68-4AA8-9BA0-4EAF9B84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B969-82E8-4F3D-A71A-9E3E83F3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5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0D21-33D5-4EF5-A23B-FC988FC9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6429A-1B2C-4B5A-BADD-83E7A06B8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D0CD-6B52-4DBC-97AC-E29F2EA3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1668-02D6-4235-9B7A-11628D9A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0ECE-0411-4F90-A208-6606A97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598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BD39D-D9D8-4D03-9ACD-7B2EDBB7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55C93-4BD3-4C18-814D-78AA7C87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12A1-83F9-4FBC-BBEF-D4C68606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729F-0B31-448E-B2C5-7051BDBF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DD40-7C38-478D-80C3-21A007DD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15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B455-B748-4A86-A44E-7EAF0A7E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A5EC-62D1-415B-A2C3-CC5E96AB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6B75-CB0B-489E-889B-66715312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8D1B-5D93-4478-A309-09DB935B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6FBD-6986-4BE1-81EC-E30F5F3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553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1FA0-2C90-4E94-A086-E353097F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702B9-8840-46BC-99A8-8C100914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CCDB-34D3-4B0E-98A6-BCF1DFC4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3204-456B-44C2-B0DE-CE87E80D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5BEC-B560-4FAF-B604-2AD52E9E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0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751-8196-44B6-9C9F-9054721A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3032-282F-4FEC-8D42-AEE996CB0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2775-1EF8-4802-A395-DC0F92582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2E99D-C535-425B-9A0B-7E62489D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517C1-76C6-43CC-AFF4-7073BC6D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8399-8421-4FD8-8B41-0AD90863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12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BE1-05E5-4876-AD63-0821A79A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0598-F2EB-4118-A1B6-95E6A18BB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43F8-DE13-4A17-BE64-1E2530C41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D6EB3-451C-424C-B3AA-42B6A27C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00343-1494-484D-8F63-3F78460AE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F70B4-4CE1-4319-B2C3-16FF1F1C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2FB89-2DCB-48BF-81C3-95C0A842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D59C8-2377-4ABB-8C59-E8669207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455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2D4E-E579-4373-A476-98EC0256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7D67E-BC60-4297-95B2-B0B02D9E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4CC3-F057-443A-B10A-867FFF15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16110-B31C-4394-8235-BF71F130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874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A354D-A719-4E56-80D1-E51AFCED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069A1-A706-4B80-A5C9-2CE52CFD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12D7-7DAA-44FC-B9F3-8AA30AFD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59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D65-CEB1-4B70-8F19-C2B0FEDB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9633-EC25-4822-849C-6BCB2CC1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4E33E-27AA-4143-8B61-05D138350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FBB15-9122-4CBA-91D2-FB9C2F07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776B-3A66-48A9-85B9-97E590F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E835-BED0-45AA-A239-29E057E9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083F-6A1E-4921-A632-CC8264DB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823B6-4FE3-4249-8B02-A32126254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93C43-D6F9-4E5E-B7B5-1EEE8BE2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CFDD-3B7B-4279-B6D7-2E1165BA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235F3-9A9A-46D1-880E-14C29F5A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7855-DB02-42F3-8A54-66984BCF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313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65394-94F0-4A24-A6C1-68F2B108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15446-AE25-4822-A6D4-EF1343718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2240-A4BF-4E63-90AD-F3580CF43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661A-0FA1-437F-B612-2A366E9C8215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3FE2-6996-4BD5-A558-AAFE0816A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6A0C-125A-4A06-84E7-40384589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58A7-8371-4793-8C32-365383B0136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55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CC01-CD1D-4A52-945E-A3F6F6126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Internet of Things </a:t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Masyarakat x PKKM</a:t>
            </a:r>
            <a:endParaRPr lang="id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B87838-91EE-434D-BFF8-B352AC08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08" y="4277868"/>
            <a:ext cx="24860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1637AA5-D265-46B3-83E0-6B6697AB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32" y="40873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65037F5-0175-4F14-9BEB-4873307F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32" y="4277868"/>
            <a:ext cx="4848026" cy="123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CF7B-79E6-40DB-B288-BF3C96D2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D759-DE1E-4F2A-A713-D4C0069D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CBE1EA-8A10-4656-AF04-5D2C3187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1148"/>
            <a:ext cx="10515600" cy="532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B3C0-BC2F-4DD3-B634-4C8AB4A7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Singkat </a:t>
            </a:r>
            <a:r>
              <a:rPr lang="id-ID" dirty="0" err="1"/>
              <a:t>NodeMCU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AB7C-5F56-4EA2-A8A5-50760E27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825625"/>
            <a:ext cx="6605016" cy="4282568"/>
          </a:xfrm>
        </p:spPr>
        <p:txBody>
          <a:bodyPr>
            <a:normAutofit lnSpcReduction="10000"/>
          </a:bodyPr>
          <a:lstStyle/>
          <a:p>
            <a:r>
              <a:rPr lang="id-ID" dirty="0" err="1"/>
              <a:t>NodeMcu</a:t>
            </a:r>
            <a:r>
              <a:rPr lang="id-ID" dirty="0"/>
              <a:t> adalah platform berbasis ESP8266 untuk membuat berbagai perangkat Internet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Things</a:t>
            </a:r>
            <a:r>
              <a:rPr lang="id-ID" dirty="0"/>
              <a:t> (</a:t>
            </a:r>
            <a:r>
              <a:rPr lang="id-ID" dirty="0" err="1"/>
              <a:t>IoT</a:t>
            </a:r>
            <a:r>
              <a:rPr lang="id-ID" dirty="0"/>
              <a:t>). Modul dapat mengirim dan menerima informasi ke jaringan lokal atau ke Internet menggunakan </a:t>
            </a:r>
            <a:r>
              <a:rPr lang="id-ID" dirty="0" err="1"/>
              <a:t>WiFi</a:t>
            </a:r>
            <a:r>
              <a:rPr lang="id-ID" dirty="0"/>
              <a:t>. Modul murah sering digunakan untuk membuat sistem rumah pintar yang dikendalikan jarak atau robot </a:t>
            </a:r>
            <a:r>
              <a:rPr lang="id-ID" dirty="0" err="1"/>
              <a:t>Arduino</a:t>
            </a:r>
            <a:r>
              <a:rPr lang="id-ID" dirty="0"/>
              <a:t>. </a:t>
            </a:r>
            <a:r>
              <a:rPr lang="id-ID" dirty="0" err="1"/>
              <a:t>NodeMCU</a:t>
            </a:r>
            <a:r>
              <a:rPr lang="id-ID" dirty="0"/>
              <a:t> dilengkapi dengan kemampuan </a:t>
            </a:r>
            <a:r>
              <a:rPr lang="id-ID" dirty="0" err="1"/>
              <a:t>wifi</a:t>
            </a:r>
            <a:r>
              <a:rPr lang="id-ID" dirty="0"/>
              <a:t>, </a:t>
            </a:r>
            <a:r>
              <a:rPr lang="id-ID" dirty="0" err="1"/>
              <a:t>pin</a:t>
            </a:r>
            <a:r>
              <a:rPr lang="id-ID" dirty="0"/>
              <a:t> analog, </a:t>
            </a:r>
            <a:r>
              <a:rPr lang="id-ID" dirty="0" err="1"/>
              <a:t>pin</a:t>
            </a:r>
            <a:r>
              <a:rPr lang="id-ID" dirty="0"/>
              <a:t> digital, dan protokol komunikasi serial </a:t>
            </a:r>
            <a:r>
              <a:rPr lang="id-ID" dirty="0" err="1"/>
              <a:t>dimana</a:t>
            </a:r>
            <a:r>
              <a:rPr lang="id-ID" dirty="0"/>
              <a:t> semua hal tersebut dapat kita gunakan.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C97A4B-B2A5-4CCC-8628-94F674B7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286" r="97000">
                        <a14:foregroundMark x1="81714" y1="27000" x2="81714" y2="27000"/>
                        <a14:foregroundMark x1="85714" y1="27429" x2="85714" y2="27429"/>
                        <a14:foregroundMark x1="88143" y1="28143" x2="88857" y2="24571"/>
                        <a14:foregroundMark x1="87857" y1="28857" x2="81714" y2="30429"/>
                        <a14:foregroundMark x1="86000" y1="26571" x2="97000" y2="38714"/>
                        <a14:foregroundMark x1="97000" y1="38714" x2="94429" y2="41714"/>
                        <a14:foregroundMark x1="10429" y1="51571" x2="13857" y2="67286"/>
                        <a14:foregroundMark x1="13857" y1="67286" x2="23286" y2="74571"/>
                        <a14:foregroundMark x1="23286" y1="74571" x2="23857" y2="75429"/>
                        <a14:foregroundMark x1="18857" y1="74000" x2="6286" y2="61143"/>
                        <a14:foregroundMark x1="6286" y1="61143" x2="11000" y2="52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9294">
            <a:off x="7321868" y="1613233"/>
            <a:ext cx="4670138" cy="465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C3B5-FE57-4E4D-8021-790011E4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Singkat Tentang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92F7-7611-400B-A13E-E2FDF135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1325" cy="4351338"/>
          </a:xfrm>
        </p:spPr>
        <p:txBody>
          <a:bodyPr>
            <a:normAutofit lnSpcReduction="10000"/>
          </a:bodyPr>
          <a:lstStyle/>
          <a:p>
            <a:r>
              <a:rPr lang="id-ID" dirty="0"/>
              <a:t>ESP8266 berbasis </a:t>
            </a:r>
            <a:r>
              <a:rPr lang="id-ID" dirty="0" err="1"/>
              <a:t>NodeMCU</a:t>
            </a:r>
            <a:r>
              <a:rPr lang="id-ID" dirty="0"/>
              <a:t> memiliki fitur General-</a:t>
            </a:r>
            <a:r>
              <a:rPr lang="id-ID" dirty="0" err="1"/>
              <a:t>purpose</a:t>
            </a:r>
            <a:r>
              <a:rPr lang="id-ID" dirty="0"/>
              <a:t> </a:t>
            </a:r>
            <a:r>
              <a:rPr lang="id-ID" dirty="0" err="1"/>
              <a:t>input</a:t>
            </a:r>
            <a:r>
              <a:rPr lang="id-ID" dirty="0"/>
              <a:t>/</a:t>
            </a:r>
            <a:r>
              <a:rPr lang="id-ID" dirty="0" err="1"/>
              <a:t>output</a:t>
            </a:r>
            <a:r>
              <a:rPr lang="id-ID" dirty="0"/>
              <a:t> (GPIO) yang dapat digunakan untuk berbicara dengan perangkat I/O. Mereka digunakan untuk mengontrol lampu dan motor, pembacaan nilai sensor, </a:t>
            </a:r>
            <a:r>
              <a:rPr lang="id-ID" dirty="0" err="1"/>
              <a:t>switches</a:t>
            </a:r>
            <a:r>
              <a:rPr lang="id-ID" dirty="0"/>
              <a:t> (sakelar), dll. GPIO sendiri adalah </a:t>
            </a:r>
            <a:r>
              <a:rPr lang="id-ID" dirty="0" err="1"/>
              <a:t>pin</a:t>
            </a:r>
            <a:r>
              <a:rPr lang="id-ID" dirty="0"/>
              <a:t> pada IC (</a:t>
            </a:r>
            <a:r>
              <a:rPr lang="id-ID" dirty="0" err="1"/>
              <a:t>Integrated</a:t>
            </a:r>
            <a:r>
              <a:rPr lang="id-ID" dirty="0"/>
              <a:t> </a:t>
            </a:r>
            <a:r>
              <a:rPr lang="id-ID" dirty="0" err="1"/>
              <a:t>Circuit</a:t>
            </a:r>
            <a:r>
              <a:rPr lang="id-ID" dirty="0"/>
              <a:t>). Ini dapat berupa </a:t>
            </a:r>
            <a:r>
              <a:rPr lang="id-ID" dirty="0" err="1"/>
              <a:t>pin</a:t>
            </a:r>
            <a:r>
              <a:rPr lang="id-ID" dirty="0"/>
              <a:t> </a:t>
            </a:r>
            <a:r>
              <a:rPr lang="id-ID" dirty="0" err="1"/>
              <a:t>input</a:t>
            </a:r>
            <a:r>
              <a:rPr lang="id-ID" dirty="0"/>
              <a:t> atau </a:t>
            </a:r>
            <a:r>
              <a:rPr lang="id-ID" dirty="0" err="1"/>
              <a:t>pin</a:t>
            </a:r>
            <a:r>
              <a:rPr lang="id-ID" dirty="0"/>
              <a:t> </a:t>
            </a:r>
            <a:r>
              <a:rPr lang="id-ID" dirty="0" err="1"/>
              <a:t>output</a:t>
            </a:r>
            <a:r>
              <a:rPr lang="id-ID" dirty="0"/>
              <a:t>, yang perilakunya dapat dikontrol pada saat </a:t>
            </a:r>
            <a:r>
              <a:rPr lang="id-ID" dirty="0" err="1"/>
              <a:t>run</a:t>
            </a:r>
            <a:r>
              <a:rPr lang="id-ID" dirty="0"/>
              <a:t> </a:t>
            </a:r>
            <a:r>
              <a:rPr lang="id-ID" dirty="0" err="1"/>
              <a:t>time</a:t>
            </a:r>
            <a:endParaRPr lang="id-ID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65DAA6-867B-470C-80B9-366427BD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393" y="1539512"/>
            <a:ext cx="4539690" cy="457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8CD-8E32-4804-A67F-2049F2D6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Deskripsi Singkat Sensor DHT11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6E1-C534-4079-9D1F-9C2770DF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51" y="1817079"/>
            <a:ext cx="5699333" cy="4351338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Pada percobaan kali ini kita akan melihat penggunaan sensor dengan sensor DHT11 untuk mengukur kelembaban dan suhu, jika kalian memiliki sensor lain juga boleh dicoba, tapi yang kita harus </a:t>
            </a:r>
            <a:r>
              <a:rPr lang="id-ID" dirty="0" err="1"/>
              <a:t>tau</a:t>
            </a:r>
            <a:r>
              <a:rPr lang="id-ID" dirty="0"/>
              <a:t> adalah fungsi setiap </a:t>
            </a:r>
            <a:r>
              <a:rPr lang="id-ID" dirty="0" err="1"/>
              <a:t>pin</a:t>
            </a:r>
            <a:r>
              <a:rPr lang="id-ID" dirty="0"/>
              <a:t> di sensor tersebut, kita lihat Gambar 11 </a:t>
            </a:r>
            <a:r>
              <a:rPr lang="id-ID" dirty="0" err="1"/>
              <a:t>dimana</a:t>
            </a:r>
            <a:r>
              <a:rPr lang="id-ID" dirty="0"/>
              <a:t> sensor DHT11 ada kotak berwarna biru yang memiliki 4 </a:t>
            </a:r>
            <a:r>
              <a:rPr lang="id-ID" dirty="0" err="1"/>
              <a:t>pin</a:t>
            </a:r>
            <a:r>
              <a:rPr lang="id-ID" dirty="0"/>
              <a:t> dengan label VCC (</a:t>
            </a:r>
            <a:r>
              <a:rPr lang="id-ID" dirty="0" err="1"/>
              <a:t>Voltage</a:t>
            </a:r>
            <a:r>
              <a:rPr lang="id-ID" dirty="0"/>
              <a:t> </a:t>
            </a:r>
            <a:r>
              <a:rPr lang="id-ID" dirty="0" err="1"/>
              <a:t>at</a:t>
            </a:r>
            <a:r>
              <a:rPr lang="id-ID" dirty="0"/>
              <a:t> </a:t>
            </a:r>
            <a:r>
              <a:rPr lang="id-ID" dirty="0" err="1"/>
              <a:t>Common</a:t>
            </a:r>
            <a:r>
              <a:rPr lang="id-ID" dirty="0"/>
              <a:t> </a:t>
            </a:r>
            <a:r>
              <a:rPr lang="id-ID" dirty="0" err="1"/>
              <a:t>Collector</a:t>
            </a:r>
            <a:r>
              <a:rPr lang="id-ID" dirty="0"/>
              <a:t>), Serial Data (sering juga disebut OUT atau </a:t>
            </a:r>
            <a:r>
              <a:rPr lang="id-ID" dirty="0" err="1"/>
              <a:t>DataPin</a:t>
            </a:r>
            <a:r>
              <a:rPr lang="id-ID" dirty="0"/>
              <a:t>), Not </a:t>
            </a:r>
            <a:r>
              <a:rPr lang="id-ID" dirty="0" err="1"/>
              <a:t>Used</a:t>
            </a:r>
            <a:r>
              <a:rPr lang="id-ID" dirty="0"/>
              <a:t> (</a:t>
            </a:r>
            <a:r>
              <a:rPr lang="id-ID" dirty="0" err="1"/>
              <a:t>No</a:t>
            </a:r>
            <a:r>
              <a:rPr lang="id-ID" dirty="0"/>
              <a:t> </a:t>
            </a:r>
            <a:r>
              <a:rPr lang="id-ID" dirty="0" err="1"/>
              <a:t>Connection</a:t>
            </a:r>
            <a:r>
              <a:rPr lang="id-ID" dirty="0"/>
              <a:t>), dan GND (</a:t>
            </a:r>
            <a:r>
              <a:rPr lang="id-ID" dirty="0" err="1"/>
              <a:t>Ground</a:t>
            </a:r>
            <a:r>
              <a:rPr lang="id-ID" dirty="0"/>
              <a:t>). Di jenis sensor lain kita bakal berhadapan dengan </a:t>
            </a:r>
            <a:r>
              <a:rPr lang="id-ID" dirty="0" err="1"/>
              <a:t>layout</a:t>
            </a:r>
            <a:r>
              <a:rPr lang="id-ID" dirty="0"/>
              <a:t> yang kurang lebih akan serupa, </a:t>
            </a:r>
            <a:r>
              <a:rPr lang="id-ID" dirty="0" err="1"/>
              <a:t>dimana</a:t>
            </a:r>
            <a:r>
              <a:rPr lang="id-ID" dirty="0"/>
              <a:t> jika kalian pada percobaan kali ini memiliki sensor yang berbeda dengan DHT11 maka kalian bisa mencoba untuk </a:t>
            </a:r>
            <a:r>
              <a:rPr lang="id-ID" dirty="0" err="1"/>
              <a:t>googling</a:t>
            </a:r>
            <a:r>
              <a:rPr lang="id-ID" dirty="0"/>
              <a:t> terlebih dahulu, kalian bisa mencoba dengan </a:t>
            </a:r>
            <a:r>
              <a:rPr lang="id-ID" dirty="0" err="1"/>
              <a:t>googling</a:t>
            </a:r>
            <a:r>
              <a:rPr lang="id-ID" dirty="0"/>
              <a:t> dengan format “[Nama Sensor] </a:t>
            </a:r>
            <a:r>
              <a:rPr lang="id-ID" dirty="0" err="1"/>
              <a:t>pinout</a:t>
            </a:r>
            <a:r>
              <a:rPr lang="id-ID" dirty="0"/>
              <a:t>”.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B94421-0DE9-4AF0-B649-75CC6A4D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24" y="2062741"/>
            <a:ext cx="5440960" cy="37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74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ED042C7-E983-4CA2-9908-92DF9167C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28" y="458297"/>
            <a:ext cx="8494296" cy="56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F9195-8A28-4ADA-B8B9-C0E1B52C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Alat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26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5739-BE99-43B2-BDC1-E1AA4894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15AC-8472-4936-A8CB-17A7BAC2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11" y="1945266"/>
            <a:ext cx="5135310" cy="4351338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MQTT atau ’</a:t>
            </a:r>
            <a:r>
              <a:rPr lang="id-ID" dirty="0" err="1"/>
              <a:t>Message</a:t>
            </a:r>
            <a:r>
              <a:rPr lang="id-ID" dirty="0"/>
              <a:t> </a:t>
            </a:r>
            <a:r>
              <a:rPr lang="id-ID" dirty="0" err="1"/>
              <a:t>Queuing</a:t>
            </a:r>
            <a:r>
              <a:rPr lang="id-ID" dirty="0"/>
              <a:t> </a:t>
            </a:r>
            <a:r>
              <a:rPr lang="id-ID" dirty="0" err="1"/>
              <a:t>Telemetry</a:t>
            </a:r>
            <a:r>
              <a:rPr lang="id-ID" dirty="0"/>
              <a:t> Transport’ adalah protokol konektivitas </a:t>
            </a:r>
            <a:r>
              <a:rPr lang="id-ID" dirty="0" err="1"/>
              <a:t>Machine-to-Machine</a:t>
            </a:r>
            <a:r>
              <a:rPr lang="id-ID" dirty="0"/>
              <a:t> (M2M) atau Internet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Things</a:t>
            </a:r>
            <a:r>
              <a:rPr lang="id-ID" dirty="0"/>
              <a:t> (</a:t>
            </a:r>
            <a:r>
              <a:rPr lang="id-ID" dirty="0" err="1"/>
              <a:t>IoT</a:t>
            </a:r>
            <a:r>
              <a:rPr lang="id-ID" dirty="0"/>
              <a:t>) yang dirancang untuk menjadi protokol yang sangat ringan dan cepat. MQTT berbasis  </a:t>
            </a:r>
            <a:r>
              <a:rPr lang="id-ID" dirty="0" err="1"/>
              <a:t>publish-subscribe</a:t>
            </a:r>
            <a:r>
              <a:rPr lang="id-ID" dirty="0"/>
              <a:t>, </a:t>
            </a:r>
            <a:r>
              <a:rPr lang="id-ID" dirty="0" err="1"/>
              <a:t>dimana</a:t>
            </a:r>
            <a:r>
              <a:rPr lang="id-ID" dirty="0"/>
              <a:t> </a:t>
            </a:r>
            <a:r>
              <a:rPr lang="id-ID" dirty="0" err="1"/>
              <a:t>publisher</a:t>
            </a:r>
            <a:r>
              <a:rPr lang="id-ID" dirty="0"/>
              <a:t> adalah entitas yang mengirim data dan </a:t>
            </a:r>
            <a:r>
              <a:rPr lang="id-ID" dirty="0" err="1"/>
              <a:t>subscriber</a:t>
            </a:r>
            <a:r>
              <a:rPr lang="id-ID" dirty="0"/>
              <a:t> adalah entitas yang dapat melihat data tersebut setiap kali ada data baru dari </a:t>
            </a:r>
            <a:r>
              <a:rPr lang="id-ID" dirty="0" err="1"/>
              <a:t>publisher</a:t>
            </a:r>
            <a:r>
              <a:rPr lang="id-ID" dirty="0"/>
              <a:t>. Suatu data yang dikirim harus terdapat suatu nama </a:t>
            </a:r>
            <a:r>
              <a:rPr lang="id-ID" dirty="0" err="1"/>
              <a:t>topic</a:t>
            </a:r>
            <a:r>
              <a:rPr lang="id-ID" dirty="0"/>
              <a:t>, </a:t>
            </a:r>
            <a:r>
              <a:rPr lang="id-ID" dirty="0" err="1"/>
              <a:t>dimana</a:t>
            </a:r>
            <a:r>
              <a:rPr lang="id-ID" dirty="0"/>
              <a:t> akan jadi acuan untuk </a:t>
            </a:r>
            <a:r>
              <a:rPr lang="id-ID" dirty="0" err="1"/>
              <a:t>subscriber</a:t>
            </a:r>
            <a:r>
              <a:rPr lang="id-ID" dirty="0"/>
              <a:t>. </a:t>
            </a:r>
            <a:r>
              <a:rPr lang="id-ID" dirty="0" err="1"/>
              <a:t>Ditengah</a:t>
            </a:r>
            <a:r>
              <a:rPr lang="id-ID" dirty="0"/>
              <a:t> </a:t>
            </a:r>
            <a:r>
              <a:rPr lang="id-ID" dirty="0" err="1"/>
              <a:t>publisher</a:t>
            </a:r>
            <a:r>
              <a:rPr lang="id-ID" dirty="0"/>
              <a:t> dan </a:t>
            </a:r>
            <a:r>
              <a:rPr lang="id-ID" dirty="0" err="1"/>
              <a:t>subscriber</a:t>
            </a:r>
            <a:r>
              <a:rPr lang="id-ID" dirty="0"/>
              <a:t> adalah broker, </a:t>
            </a:r>
            <a:r>
              <a:rPr lang="id-ID" dirty="0" err="1"/>
              <a:t>dimana</a:t>
            </a:r>
            <a:r>
              <a:rPr lang="id-ID" dirty="0"/>
              <a:t> kerja sebuah broker adalah untuk </a:t>
            </a:r>
            <a:r>
              <a:rPr lang="id-ID" dirty="0" err="1"/>
              <a:t>validation</a:t>
            </a:r>
            <a:r>
              <a:rPr lang="id-ID" dirty="0"/>
              <a:t>, </a:t>
            </a:r>
            <a:r>
              <a:rPr lang="id-ID" dirty="0" err="1"/>
              <a:t>transformation</a:t>
            </a:r>
            <a:r>
              <a:rPr lang="id-ID" dirty="0"/>
              <a:t>, dan </a:t>
            </a:r>
            <a:r>
              <a:rPr lang="id-ID" dirty="0" err="1"/>
              <a:t>routing</a:t>
            </a:r>
            <a:r>
              <a:rPr lang="id-ID" dirty="0"/>
              <a:t>. Semua penjelasan ini lebih gampang dipahami dalam ilustrasi berikut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A2EDC3-B68E-476C-89A9-F0B27AD1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151983"/>
            <a:ext cx="52197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5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E651-062A-4770-9621-117E2E53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AC778-677C-4C94-87EE-66BAA2C6A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629" y="128187"/>
            <a:ext cx="6671371" cy="35892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1061E-C6D0-4CE3-A766-53E6F4113B18}"/>
              </a:ext>
            </a:extLst>
          </p:cNvPr>
          <p:cNvSpPr txBox="1"/>
          <p:nvPr/>
        </p:nvSpPr>
        <p:spPr>
          <a:xfrm>
            <a:off x="838200" y="1844673"/>
            <a:ext cx="4015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-RED adalah alat pemrograman untuk menghubungkan perangkat keras, API, dan layanan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online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-RED menyediakan editor berbasis browser yang memudahkan untuk menyatukan aliran menggunakan berbagai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dalam palet yang dapat digunakan untuk </a:t>
            </a:r>
            <a:r>
              <a:rPr lang="id-ID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runtime</a:t>
            </a:r>
            <a:r>
              <a:rPr lang="id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dalam satu klik.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F093D-492C-458C-80DA-767BB0A8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05" y="3793637"/>
            <a:ext cx="5902295" cy="30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9FDFF-8561-4BE2-BF16-C5EA67F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48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Mari </a:t>
            </a:r>
            <a:r>
              <a:rPr lang="en-US" b="1" dirty="0" err="1"/>
              <a:t>Mulai</a:t>
            </a:r>
            <a:r>
              <a:rPr lang="en-US" b="1" dirty="0"/>
              <a:t> </a:t>
            </a:r>
            <a:r>
              <a:rPr lang="en-US" b="1" dirty="0" err="1"/>
              <a:t>Membangun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2989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Workshop Internet of Things  untuk Masyarakat x PKKM</vt:lpstr>
      <vt:lpstr>Target</vt:lpstr>
      <vt:lpstr>Deskripsi Singkat NodeMCU</vt:lpstr>
      <vt:lpstr>Deskripsi Singkat Tentang GPIO</vt:lpstr>
      <vt:lpstr>Deskripsi Singkat Sensor DHT11</vt:lpstr>
      <vt:lpstr>Layout Alat</vt:lpstr>
      <vt:lpstr>MQTT</vt:lpstr>
      <vt:lpstr>Node-RED</vt:lpstr>
      <vt:lpstr>Mari Mulai Membangun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Internet of Things  untuk Masyarakat x PKKM</dc:title>
  <dc:creator>ABDULLAH</dc:creator>
  <cp:lastModifiedBy>ABDULLAH</cp:lastModifiedBy>
  <cp:revision>2</cp:revision>
  <dcterms:created xsi:type="dcterms:W3CDTF">2021-11-26T06:43:32Z</dcterms:created>
  <dcterms:modified xsi:type="dcterms:W3CDTF">2021-11-26T06:46:07Z</dcterms:modified>
</cp:coreProperties>
</file>