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9" r:id="rId2"/>
    <p:sldId id="263" r:id="rId3"/>
    <p:sldId id="260" r:id="rId4"/>
    <p:sldId id="261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0240-C406-48A2-8582-34A31405A42D}" type="datetimeFigureOut">
              <a:rPr lang="en-CA" smtClean="0"/>
              <a:t>2017-08-18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657CB-6C1F-45EF-8A34-64CD5225BD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3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3608867" y="5163504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2775591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3227300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3149979" y="222684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9091280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3067483" y="13202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1" name="Shape 21"/>
          <p:cNvGrpSpPr/>
          <p:nvPr/>
        </p:nvGrpSpPr>
        <p:grpSpPr>
          <a:xfrm>
            <a:off x="4001432" y="5576164"/>
            <a:ext cx="678467" cy="638280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7815690" y="675413"/>
            <a:ext cx="699965" cy="110952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676328" y="1149292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35"/>
          <p:cNvSpPr/>
          <p:nvPr/>
        </p:nvSpPr>
        <p:spPr>
          <a:xfrm>
            <a:off x="4679904" y="6343112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36"/>
          <p:cNvSpPr/>
          <p:nvPr/>
        </p:nvSpPr>
        <p:spPr>
          <a:xfrm>
            <a:off x="7326468" y="5832701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313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1" name="Shape 331"/>
          <p:cNvSpPr/>
          <p:nvPr/>
        </p:nvSpPr>
        <p:spPr>
          <a:xfrm>
            <a:off x="-156367" y="1129675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2" name="Shape 33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3" name="Shape 333"/>
          <p:cNvSpPr/>
          <p:nvPr/>
        </p:nvSpPr>
        <p:spPr>
          <a:xfrm>
            <a:off x="1542633" y="-183030"/>
            <a:ext cx="531600" cy="5315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4" name="Shape 334"/>
          <p:cNvSpPr/>
          <p:nvPr/>
        </p:nvSpPr>
        <p:spPr>
          <a:xfrm>
            <a:off x="1862967" y="450017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5" name="Shape 335"/>
          <p:cNvSpPr/>
          <p:nvPr/>
        </p:nvSpPr>
        <p:spPr>
          <a:xfrm>
            <a:off x="650837" y="1779312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6" name="Shape 336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7" name="Shape 337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8" name="Shape 33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9" name="Shape 339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0" name="Shape 340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1" name="Shape 341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2" name="Shape 342"/>
          <p:cNvSpPr/>
          <p:nvPr/>
        </p:nvSpPr>
        <p:spPr>
          <a:xfrm>
            <a:off x="344385" y="2102802"/>
            <a:ext cx="125200" cy="1251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3" name="Shape 343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44" name="Shape 344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727497" y="509852"/>
            <a:ext cx="531543" cy="84256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9" name="Shape 359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0" name="Shape 360"/>
          <p:cNvSpPr/>
          <p:nvPr/>
        </p:nvSpPr>
        <p:spPr>
          <a:xfrm>
            <a:off x="1542633" y="-183030"/>
            <a:ext cx="531600" cy="5315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1" name="Shape 361"/>
          <p:cNvSpPr/>
          <p:nvPr/>
        </p:nvSpPr>
        <p:spPr>
          <a:xfrm>
            <a:off x="1862967" y="450017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2" name="Shape 362"/>
          <p:cNvSpPr/>
          <p:nvPr/>
        </p:nvSpPr>
        <p:spPr>
          <a:xfrm>
            <a:off x="650837" y="1779312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3" name="Shape 363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4" name="Shape 364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5" name="Shape 36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6" name="Shape 366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7" name="Shape 367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8" name="Shape 368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9" name="Shape 369"/>
          <p:cNvSpPr/>
          <p:nvPr/>
        </p:nvSpPr>
        <p:spPr>
          <a:xfrm>
            <a:off x="344385" y="2102802"/>
            <a:ext cx="125200" cy="1251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0" name="Shape 370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1" name="Shape 371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727497" y="509852"/>
            <a:ext cx="531543" cy="84256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383" name="Shape 383"/>
          <p:cNvSpPr/>
          <p:nvPr/>
        </p:nvSpPr>
        <p:spPr>
          <a:xfrm>
            <a:off x="-156367" y="1129675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9" name="Shape 39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0" name="Shape 40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1" name="Shape 41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2" name="Shape 42"/>
          <p:cNvSpPr/>
          <p:nvPr/>
        </p:nvSpPr>
        <p:spPr>
          <a:xfrm>
            <a:off x="3608867" y="5163504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3" name="Shape 43"/>
          <p:cNvSpPr/>
          <p:nvPr/>
        </p:nvSpPr>
        <p:spPr>
          <a:xfrm>
            <a:off x="2775591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4" name="Shape 44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5" name="Shape 45"/>
          <p:cNvSpPr/>
          <p:nvPr/>
        </p:nvSpPr>
        <p:spPr>
          <a:xfrm>
            <a:off x="3227300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6" name="Shape 46"/>
          <p:cNvSpPr/>
          <p:nvPr/>
        </p:nvSpPr>
        <p:spPr>
          <a:xfrm>
            <a:off x="3149979" y="222684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" name="Shape 47"/>
          <p:cNvSpPr/>
          <p:nvPr/>
        </p:nvSpPr>
        <p:spPr>
          <a:xfrm>
            <a:off x="9091280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8" name="Shape 48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9" name="Shape 49"/>
          <p:cNvSpPr/>
          <p:nvPr/>
        </p:nvSpPr>
        <p:spPr>
          <a:xfrm>
            <a:off x="3067483" y="13202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50" name="Shape 50"/>
          <p:cNvGrpSpPr/>
          <p:nvPr/>
        </p:nvGrpSpPr>
        <p:grpSpPr>
          <a:xfrm>
            <a:off x="4001432" y="5576164"/>
            <a:ext cx="678467" cy="638280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7815690" y="675413"/>
            <a:ext cx="699965" cy="110952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3676328" y="1149292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3" name="Shape 63"/>
          <p:cNvSpPr/>
          <p:nvPr/>
        </p:nvSpPr>
        <p:spPr>
          <a:xfrm>
            <a:off x="4679904" y="6343112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4" name="Shape 64"/>
          <p:cNvSpPr/>
          <p:nvPr/>
        </p:nvSpPr>
        <p:spPr>
          <a:xfrm>
            <a:off x="7326468" y="5832701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848133" y="3888335"/>
            <a:ext cx="4495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54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9" name="Shape 129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1" name="Shape 131"/>
          <p:cNvSpPr/>
          <p:nvPr/>
        </p:nvSpPr>
        <p:spPr>
          <a:xfrm>
            <a:off x="2272795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2" name="Shape 132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3" name="Shape 133"/>
          <p:cNvSpPr/>
          <p:nvPr/>
        </p:nvSpPr>
        <p:spPr>
          <a:xfrm>
            <a:off x="2030539" y="421712"/>
            <a:ext cx="283999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4" name="Shape 134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6" name="Shape 13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7" name="Shape 137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8" name="Shape 138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9" name="Shape 139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0" name="Shape 140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1" name="Shape 141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142" name="Shape 142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853163" y="643385"/>
            <a:ext cx="531543" cy="84256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19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2" name="Shape 162"/>
          <p:cNvSpPr/>
          <p:nvPr/>
        </p:nvSpPr>
        <p:spPr>
          <a:xfrm>
            <a:off x="2272795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3" name="Shape 163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4" name="Shape 164"/>
          <p:cNvSpPr/>
          <p:nvPr/>
        </p:nvSpPr>
        <p:spPr>
          <a:xfrm>
            <a:off x="2030539" y="421712"/>
            <a:ext cx="283999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5" name="Shape 165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6" name="Shape 166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7" name="Shape 16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9" name="Shape 169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0" name="Shape 170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1" name="Shape 171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2" name="Shape 172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173" name="Shape 173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853163" y="643385"/>
            <a:ext cx="531543" cy="84256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6182817" y="1905000"/>
            <a:ext cx="2478400" cy="365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8788303" y="1905000"/>
            <a:ext cx="2478400" cy="365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6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2" name="Shape 192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3" name="Shape 193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4" name="Shape 194"/>
          <p:cNvSpPr/>
          <p:nvPr/>
        </p:nvSpPr>
        <p:spPr>
          <a:xfrm>
            <a:off x="2272795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5" name="Shape 19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6" name="Shape 196"/>
          <p:cNvSpPr/>
          <p:nvPr/>
        </p:nvSpPr>
        <p:spPr>
          <a:xfrm>
            <a:off x="2030539" y="421712"/>
            <a:ext cx="283999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7" name="Shape 197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9" name="Shape 199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0" name="Shape 200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1" name="Shape 201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2" name="Shape 202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3" name="Shape 203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4" name="Shape 204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05" name="Shape 205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853163" y="643385"/>
            <a:ext cx="531543" cy="84256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392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1" name="Shape 221"/>
          <p:cNvSpPr/>
          <p:nvPr/>
        </p:nvSpPr>
        <p:spPr>
          <a:xfrm>
            <a:off x="1058932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2" name="Shape 222"/>
          <p:cNvSpPr/>
          <p:nvPr/>
        </p:nvSpPr>
        <p:spPr>
          <a:xfrm>
            <a:off x="-187199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3" name="Shape 223"/>
          <p:cNvSpPr/>
          <p:nvPr/>
        </p:nvSpPr>
        <p:spPr>
          <a:xfrm>
            <a:off x="10772400" y="503500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4" name="Shape 224"/>
          <p:cNvSpPr/>
          <p:nvPr/>
        </p:nvSpPr>
        <p:spPr>
          <a:xfrm>
            <a:off x="928735" y="1223500"/>
            <a:ext cx="449199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5" name="Shape 225"/>
          <p:cNvSpPr/>
          <p:nvPr/>
        </p:nvSpPr>
        <p:spPr>
          <a:xfrm>
            <a:off x="11899071" y="159175"/>
            <a:ext cx="390400" cy="3903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6" name="Shape 226"/>
          <p:cNvSpPr/>
          <p:nvPr/>
        </p:nvSpPr>
        <p:spPr>
          <a:xfrm>
            <a:off x="10299128" y="1022811"/>
            <a:ext cx="284000" cy="283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7" name="Shape 227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8" name="Shape 228"/>
          <p:cNvSpPr/>
          <p:nvPr/>
        </p:nvSpPr>
        <p:spPr>
          <a:xfrm>
            <a:off x="704879" y="-166297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9" name="Shape 229"/>
          <p:cNvSpPr/>
          <p:nvPr/>
        </p:nvSpPr>
        <p:spPr>
          <a:xfrm>
            <a:off x="11103718" y="834819"/>
            <a:ext cx="509657" cy="50965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30" name="Shape 230"/>
          <p:cNvGrpSpPr/>
          <p:nvPr/>
        </p:nvGrpSpPr>
        <p:grpSpPr>
          <a:xfrm>
            <a:off x="205365" y="585204"/>
            <a:ext cx="678467" cy="638280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35" name="Shape 235"/>
          <p:cNvGrpSpPr/>
          <p:nvPr/>
        </p:nvGrpSpPr>
        <p:grpSpPr>
          <a:xfrm>
            <a:off x="10553895" y="305531"/>
            <a:ext cx="315843" cy="500581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0823977" y="573825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5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7" name="Shape 247"/>
          <p:cNvSpPr/>
          <p:nvPr/>
        </p:nvSpPr>
        <p:spPr>
          <a:xfrm>
            <a:off x="-156367" y="1129675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8" name="Shape 248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9" name="Shape 249"/>
          <p:cNvSpPr/>
          <p:nvPr/>
        </p:nvSpPr>
        <p:spPr>
          <a:xfrm>
            <a:off x="1542633" y="-183030"/>
            <a:ext cx="531600" cy="5315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0" name="Shape 250"/>
          <p:cNvSpPr/>
          <p:nvPr/>
        </p:nvSpPr>
        <p:spPr>
          <a:xfrm>
            <a:off x="1862967" y="450017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1" name="Shape 251"/>
          <p:cNvSpPr/>
          <p:nvPr/>
        </p:nvSpPr>
        <p:spPr>
          <a:xfrm>
            <a:off x="650837" y="1779312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2" name="Shape 252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3" name="Shape 253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4" name="Shape 25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5" name="Shape 255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6" name="Shape 256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7" name="Shape 257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8" name="Shape 258"/>
          <p:cNvSpPr/>
          <p:nvPr/>
        </p:nvSpPr>
        <p:spPr>
          <a:xfrm>
            <a:off x="344385" y="2102802"/>
            <a:ext cx="125200" cy="1251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9" name="Shape 259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60" name="Shape 260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727497" y="509852"/>
            <a:ext cx="531543" cy="84256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5" name="Shape 275"/>
          <p:cNvSpPr/>
          <p:nvPr/>
        </p:nvSpPr>
        <p:spPr>
          <a:xfrm>
            <a:off x="-156367" y="1129675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6" name="Shape 276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7" name="Shape 277"/>
          <p:cNvSpPr/>
          <p:nvPr/>
        </p:nvSpPr>
        <p:spPr>
          <a:xfrm>
            <a:off x="1542633" y="-183030"/>
            <a:ext cx="531600" cy="5315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8" name="Shape 278"/>
          <p:cNvSpPr/>
          <p:nvPr/>
        </p:nvSpPr>
        <p:spPr>
          <a:xfrm>
            <a:off x="1862967" y="450017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9" name="Shape 279"/>
          <p:cNvSpPr/>
          <p:nvPr/>
        </p:nvSpPr>
        <p:spPr>
          <a:xfrm>
            <a:off x="650837" y="1779312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0" name="Shape 280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1" name="Shape 281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2" name="Shape 28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3" name="Shape 283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4" name="Shape 284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5" name="Shape 285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6" name="Shape 286"/>
          <p:cNvSpPr/>
          <p:nvPr/>
        </p:nvSpPr>
        <p:spPr>
          <a:xfrm>
            <a:off x="344385" y="2102802"/>
            <a:ext cx="125200" cy="1251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7" name="Shape 287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288" name="Shape 288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727497" y="509852"/>
            <a:ext cx="531543" cy="84256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8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3" name="Shape 303"/>
          <p:cNvSpPr/>
          <p:nvPr/>
        </p:nvSpPr>
        <p:spPr>
          <a:xfrm>
            <a:off x="-156367" y="1129675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4" name="Shape 30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5" name="Shape 305"/>
          <p:cNvSpPr/>
          <p:nvPr/>
        </p:nvSpPr>
        <p:spPr>
          <a:xfrm>
            <a:off x="1542633" y="-183030"/>
            <a:ext cx="531600" cy="5315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6" name="Shape 306"/>
          <p:cNvSpPr/>
          <p:nvPr/>
        </p:nvSpPr>
        <p:spPr>
          <a:xfrm>
            <a:off x="1862967" y="450017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7" name="Shape 307"/>
          <p:cNvSpPr/>
          <p:nvPr/>
        </p:nvSpPr>
        <p:spPr>
          <a:xfrm>
            <a:off x="650837" y="1779312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8" name="Shape 308"/>
          <p:cNvSpPr/>
          <p:nvPr/>
        </p:nvSpPr>
        <p:spPr>
          <a:xfrm>
            <a:off x="10463933" y="5557437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9" name="Shape 309"/>
          <p:cNvSpPr/>
          <p:nvPr/>
        </p:nvSpPr>
        <p:spPr>
          <a:xfrm>
            <a:off x="11343324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0" name="Shape 3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1" name="Shape 311"/>
          <p:cNvSpPr/>
          <p:nvPr/>
        </p:nvSpPr>
        <p:spPr>
          <a:xfrm>
            <a:off x="11496064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2" name="Shape 312"/>
          <p:cNvSpPr/>
          <p:nvPr/>
        </p:nvSpPr>
        <p:spPr>
          <a:xfrm>
            <a:off x="10066695" y="6402209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3" name="Shape 313"/>
          <p:cNvSpPr/>
          <p:nvPr/>
        </p:nvSpPr>
        <p:spPr>
          <a:xfrm>
            <a:off x="9767547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4" name="Shape 314"/>
          <p:cNvSpPr/>
          <p:nvPr/>
        </p:nvSpPr>
        <p:spPr>
          <a:xfrm>
            <a:off x="344385" y="2102802"/>
            <a:ext cx="125200" cy="1251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5" name="Shape 315"/>
          <p:cNvSpPr/>
          <p:nvPr/>
        </p:nvSpPr>
        <p:spPr>
          <a:xfrm>
            <a:off x="11635217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16" name="Shape 316"/>
          <p:cNvGrpSpPr/>
          <p:nvPr/>
        </p:nvGrpSpPr>
        <p:grpSpPr>
          <a:xfrm>
            <a:off x="10856499" y="5970097"/>
            <a:ext cx="678467" cy="638280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727497" y="509852"/>
            <a:ext cx="531543" cy="84256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823977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800"/>
            </a:lvl1pPr>
          </a:lstStyle>
          <a:p>
            <a:pPr algn="r"/>
            <a:fld id="{00000000-1234-1234-1234-123412341234}" type="slidenum">
              <a:rPr lang="en" smtClean="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pPr algn="r"/>
              <a:t>‹#›</a:t>
            </a:fld>
            <a:endParaRPr lang="en" dirty="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49394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4281250" y="1818600"/>
            <a:ext cx="3629400" cy="322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The Java Agenda Manager</a:t>
            </a:r>
          </a:p>
        </p:txBody>
      </p:sp>
    </p:spTree>
    <p:extLst>
      <p:ext uri="{BB962C8B-B14F-4D97-AF65-F5344CB8AC3E}">
        <p14:creationId xmlns:p14="http://schemas.microsoft.com/office/powerpoint/2010/main" val="170076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191" y="1008668"/>
            <a:ext cx="8974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9475" indent="-2149475"/>
            <a:r>
              <a:rPr lang="en-CA" sz="4800" dirty="0"/>
              <a:t>Step 2: Create the Database and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2" y="2729374"/>
            <a:ext cx="5351644" cy="32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9056" y="405353"/>
            <a:ext cx="9059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750" indent="-2063750"/>
            <a:r>
              <a:rPr lang="en-CA" sz="4800" dirty="0"/>
              <a:t>Step 3: Write the Java JDBC CRUD code while at the same time . .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50" y="2408645"/>
            <a:ext cx="6482745" cy="3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960775" y="848412"/>
            <a:ext cx="8785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Step 3: . . . Write Unit Tests After Every Method Is Coded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68" y="2418072"/>
            <a:ext cx="4983508" cy="37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8133" y="1216641"/>
            <a:ext cx="4495600" cy="1546400"/>
          </a:xfrm>
        </p:spPr>
        <p:txBody>
          <a:bodyPr anchor="t"/>
          <a:lstStyle/>
          <a:p>
            <a:r>
              <a:rPr lang="en-CA" sz="3600" dirty="0"/>
              <a:t>Week One Lab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48133" y="2002966"/>
            <a:ext cx="4607710" cy="1984572"/>
          </a:xfrm>
        </p:spPr>
        <p:txBody>
          <a:bodyPr/>
          <a:lstStyle/>
          <a:p>
            <a:r>
              <a:rPr lang="en-CA" sz="2800" b="1" dirty="0"/>
              <a:t>Write the SQL scripts to create the necessary tables in MySQL and then email the scripts 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11460163" y="557213"/>
            <a:ext cx="731837" cy="525462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5984" y="3817855"/>
            <a:ext cx="585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kfogel@dawsoncollege.qc.ca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7568" y="4341075"/>
            <a:ext cx="373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B600"/>
                </a:solidFill>
                <a:latin typeface="Lato Light"/>
                <a:ea typeface="Lato Light"/>
                <a:cs typeface="Lato Light"/>
                <a:sym typeface="Lato Light"/>
              </a:rPr>
              <a:t>by the end of the lab period.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92" y="3351912"/>
            <a:ext cx="2655395" cy="2930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3" y="1885697"/>
            <a:ext cx="2658086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Traditional 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6" y="745967"/>
            <a:ext cx="6339798" cy="52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Outlook Monthly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91" y="745967"/>
            <a:ext cx="5589262" cy="53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Outlook Weekly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44" y="745967"/>
            <a:ext cx="6218672" cy="52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Outlook Daily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27" y="0"/>
            <a:ext cx="394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2400" dirty="0"/>
              <a:t>The Technologies We Will Use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Java 1.8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sz="2400" dirty="0"/>
              <a:t>JavaFX 2.2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sz="2400" dirty="0"/>
              <a:t>MySQL 5.7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61" y="2499567"/>
            <a:ext cx="1774543" cy="3253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63" y="2662141"/>
            <a:ext cx="2138117" cy="2138117"/>
          </a:xfrm>
          <a:prstGeom prst="rect">
            <a:avLst/>
          </a:prstGeom>
          <a:solidFill>
            <a:srgbClr val="DEE9F2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363" y="2662141"/>
            <a:ext cx="2738372" cy="1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2400" dirty="0"/>
              <a:t>The Technologies We Will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JDBC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sz="2400" dirty="0"/>
              <a:t>JUnit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9388" indent="-179388"/>
            <a:r>
              <a:rPr lang="en-CA" sz="2400" dirty="0" err="1"/>
              <a:t>JavaMail</a:t>
            </a:r>
            <a:r>
              <a:rPr lang="en-CA" sz="2400" dirty="0"/>
              <a:t> / JODD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71" y="2605725"/>
            <a:ext cx="2053760" cy="2811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33" y="2366616"/>
            <a:ext cx="2729167" cy="2729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02" y="2845374"/>
            <a:ext cx="2023920" cy="21511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02" y="5095782"/>
            <a:ext cx="2023920" cy="7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2400" dirty="0"/>
              <a:t>The Technologies We Will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Maven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sz="2400" dirty="0"/>
              <a:t>Git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sz="2400" dirty="0" err="1"/>
              <a:t>GitLab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5" y="2533989"/>
            <a:ext cx="2880130" cy="998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17" y="2533989"/>
            <a:ext cx="2166397" cy="21663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99" y="2534336"/>
            <a:ext cx="2393728" cy="23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2036190" y="641022"/>
            <a:ext cx="863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800" dirty="0"/>
              <a:t>Step 1: Read The Specification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96" y="1711651"/>
            <a:ext cx="5353836" cy="44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09781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132</Words>
  <Application>Microsoft Office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 Light</vt:lpstr>
      <vt:lpstr>Roboto Slab Light</vt:lpstr>
      <vt:lpstr>Kent template</vt:lpstr>
      <vt:lpstr>The Java Agenda Manager</vt:lpstr>
      <vt:lpstr>Traditional Agenda</vt:lpstr>
      <vt:lpstr>Outlook Monthly</vt:lpstr>
      <vt:lpstr>Outlook Weekly</vt:lpstr>
      <vt:lpstr>Outlook Daily</vt:lpstr>
      <vt:lpstr>The Technologies We Will Use</vt:lpstr>
      <vt:lpstr>The Technologies We Will Use</vt:lpstr>
      <vt:lpstr>The Technologies We Will Use</vt:lpstr>
      <vt:lpstr>PowerPoint Presentation</vt:lpstr>
      <vt:lpstr>PowerPoint Presentation</vt:lpstr>
      <vt:lpstr>PowerPoint Presentation</vt:lpstr>
      <vt:lpstr>PowerPoint Presentation</vt:lpstr>
      <vt:lpstr>Week One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</dc:title>
  <dc:creator>Ken Fogel</dc:creator>
  <cp:lastModifiedBy>Ken Fogel</cp:lastModifiedBy>
  <cp:revision>18</cp:revision>
  <dcterms:created xsi:type="dcterms:W3CDTF">2017-08-18T14:38:30Z</dcterms:created>
  <dcterms:modified xsi:type="dcterms:W3CDTF">2017-08-18T20:24:37Z</dcterms:modified>
</cp:coreProperties>
</file>