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</p:sldMasterIdLst>
  <p:notesMasterIdLst>
    <p:notesMasterId r:id="rId16"/>
  </p:notesMasterIdLst>
  <p:sldIdLst>
    <p:sldId id="256" r:id="rId3"/>
    <p:sldId id="287" r:id="rId4"/>
    <p:sldId id="301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>
      <p:cViewPr varScale="1">
        <p:scale>
          <a:sx n="127" d="100"/>
          <a:sy n="127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DA2B8D62-90FC-438F-A1AB-453520545E56}" type="datetime8">
              <a:rPr lang="en-US" smtClean="0"/>
              <a:t>8/24/2017 9:17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FAC-3214-40EF-979A-234B5446E79A}" type="datetime8">
              <a:rPr lang="en-US" smtClean="0">
                <a:solidFill>
                  <a:schemeClr val="tx2"/>
                </a:solidFill>
              </a:rPr>
              <a:t>8/24/2017 9:17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FE7B66-CDCA-4ABA-AA54-98F546EAF725}" type="datetime8">
              <a:rPr lang="en-US" smtClean="0">
                <a:solidFill>
                  <a:schemeClr val="tx2"/>
                </a:solidFill>
              </a:rPr>
              <a:t>8/24/2017 9:17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AAFD3CE8-3DFB-4511-BD6F-E6A291370368}" type="datetime8">
              <a:rPr lang="en-US" smtClean="0"/>
              <a:t>8/24/2017 9:17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80A5D16-86CF-4E66-90C3-6B416667B1F0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F6472903-4F25-48D1-874C-75E2AFAD8E60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E0526B53-29AD-4C85-9DF1-1B72B61B4BFC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50EAC9AF-B520-4174-9996-146B42989FF0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C04E266E-9355-4F14-AC40-443B0BED4F15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A69E4372-51B3-49C1-B5F1-1DEFDDBF8A2E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03B08E-BF38-487E-A7A6-7C282A2A4FC0}" type="datetime8">
              <a:rPr lang="en-US" smtClean="0"/>
              <a:t>8/24/2017 9:17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4C17C835-7B31-47A8-9C17-53310F7E8686}" type="datetime8">
              <a:rPr lang="en-US" smtClean="0">
                <a:solidFill>
                  <a:schemeClr val="tx2"/>
                </a:solidFill>
              </a:rPr>
              <a:t>8/24/2017 9:17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420-517-DW</a:t>
            </a:r>
            <a:br>
              <a:rPr lang="en-US" dirty="0"/>
            </a:br>
            <a:r>
              <a:rPr lang="en-US" dirty="0"/>
              <a:t>Software Development Project – Java III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48"/>
          <a:stretch/>
        </p:blipFill>
        <p:spPr>
          <a:xfrm>
            <a:off x="899592" y="2276872"/>
            <a:ext cx="7157661" cy="4485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03096" cy="4709120"/>
          </a:xfrm>
        </p:spPr>
        <p:txBody>
          <a:bodyPr>
            <a:normAutofit/>
          </a:bodyPr>
          <a:lstStyle/>
          <a:p>
            <a:r>
              <a:rPr lang="en-CA" sz="3200" dirty="0"/>
              <a:t>Arise when changes appear that don’t gel</a:t>
            </a:r>
          </a:p>
        </p:txBody>
      </p:sp>
    </p:spTree>
    <p:extLst>
      <p:ext uri="{BB962C8B-B14F-4D97-AF65-F5344CB8AC3E}">
        <p14:creationId xmlns:p14="http://schemas.microsoft.com/office/powerpoint/2010/main" val="16676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Resolving Conflicts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21088"/>
          </a:xfrm>
        </p:spPr>
        <p:txBody>
          <a:bodyPr>
            <a:noAutofit/>
          </a:bodyPr>
          <a:lstStyle/>
          <a:p>
            <a:pPr fontAlgn="base"/>
            <a:r>
              <a:rPr lang="en-CA" sz="4800" dirty="0"/>
              <a:t>When changes overlap and contradict: </a:t>
            </a:r>
          </a:p>
          <a:p>
            <a:pPr lvl="1" fontAlgn="base"/>
            <a:r>
              <a:rPr lang="en-CA" sz="4800" dirty="0"/>
              <a:t>Re-apply your changes</a:t>
            </a:r>
          </a:p>
          <a:p>
            <a:pPr lvl="2" fontAlgn="base"/>
            <a:r>
              <a:rPr lang="en-CA" sz="4800" dirty="0"/>
              <a:t>or</a:t>
            </a:r>
          </a:p>
          <a:p>
            <a:pPr lvl="1" fontAlgn="base"/>
            <a:r>
              <a:rPr lang="en-CA" sz="4800" dirty="0"/>
              <a:t>Override their changes with yours</a:t>
            </a:r>
          </a:p>
          <a:p>
            <a:pPr fontAlgn="base"/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0986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88"/>
          <a:stretch/>
        </p:blipFill>
        <p:spPr>
          <a:xfrm>
            <a:off x="1547664" y="2420888"/>
            <a:ext cx="5256584" cy="3373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Distributed Version Control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33978"/>
            <a:ext cx="8153400" cy="5213176"/>
          </a:xfrm>
        </p:spPr>
        <p:txBody>
          <a:bodyPr>
            <a:noAutofit/>
          </a:bodyPr>
          <a:lstStyle/>
          <a:p>
            <a:r>
              <a:rPr lang="en-CA" sz="3200" dirty="0"/>
              <a:t>Every developer has their own repo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sz="1200" dirty="0"/>
          </a:p>
          <a:p>
            <a:r>
              <a:rPr lang="en-CA" sz="3200" dirty="0"/>
              <a:t>If desired, everyone can push changes into a common repo</a:t>
            </a:r>
          </a:p>
        </p:txBody>
      </p:sp>
    </p:spTree>
    <p:extLst>
      <p:ext uri="{BB962C8B-B14F-4D97-AF65-F5344CB8AC3E}">
        <p14:creationId xmlns:p14="http://schemas.microsoft.com/office/powerpoint/2010/main" val="19622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http://betterexplained.com/articles/a-visual-guide-to-version-control/</a:t>
            </a:r>
          </a:p>
        </p:txBody>
      </p:sp>
    </p:spTree>
    <p:extLst>
      <p:ext uri="{BB962C8B-B14F-4D97-AF65-F5344CB8AC3E}">
        <p14:creationId xmlns:p14="http://schemas.microsoft.com/office/powerpoint/2010/main" val="31848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</a:t>
            </a:r>
            <a:br>
              <a:rPr lang="en-CA" dirty="0"/>
            </a:br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4800" dirty="0"/>
              <a:t>Backup and Restore </a:t>
            </a:r>
          </a:p>
          <a:p>
            <a:pPr>
              <a:lnSpc>
                <a:spcPct val="150000"/>
              </a:lnSpc>
            </a:pPr>
            <a:r>
              <a:rPr lang="en-CA" sz="4800" dirty="0"/>
              <a:t>Synchronization </a:t>
            </a:r>
          </a:p>
          <a:p>
            <a:pPr>
              <a:lnSpc>
                <a:spcPct val="150000"/>
              </a:lnSpc>
            </a:pPr>
            <a:r>
              <a:rPr lang="en-CA" sz="4800" dirty="0"/>
              <a:t>Short-term undo </a:t>
            </a:r>
          </a:p>
          <a:p>
            <a:pPr>
              <a:lnSpc>
                <a:spcPct val="150000"/>
              </a:lnSpc>
            </a:pPr>
            <a:r>
              <a:rPr lang="en-CA" sz="4800" dirty="0"/>
              <a:t>Long-term undo </a:t>
            </a:r>
          </a:p>
          <a:p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020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</a:t>
            </a:r>
            <a:br>
              <a:rPr lang="en-CA" dirty="0"/>
            </a:br>
            <a:r>
              <a:rPr lang="en-CA" dirty="0"/>
              <a:t>Version Control/Revision Control/Source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4800" dirty="0"/>
              <a:t>Track Changes </a:t>
            </a:r>
          </a:p>
          <a:p>
            <a:pPr>
              <a:lnSpc>
                <a:spcPct val="150000"/>
              </a:lnSpc>
            </a:pPr>
            <a:r>
              <a:rPr lang="en-CA" sz="4800" dirty="0"/>
              <a:t>Track Ownership </a:t>
            </a:r>
          </a:p>
          <a:p>
            <a:pPr>
              <a:lnSpc>
                <a:spcPct val="150000"/>
              </a:lnSpc>
            </a:pPr>
            <a:r>
              <a:rPr lang="en-CA" sz="4800" dirty="0"/>
              <a:t>Branching and merging </a:t>
            </a:r>
          </a:p>
          <a:p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3186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  <a:spcAft>
                <a:spcPts val="1500"/>
              </a:spcAft>
            </a:pPr>
            <a:r>
              <a:rPr lang="en-CA" sz="4800" dirty="0"/>
              <a:t>Repository (repo)</a:t>
            </a:r>
          </a:p>
          <a:p>
            <a:pPr fontAlgn="base">
              <a:spcBef>
                <a:spcPts val="0"/>
              </a:spcBef>
              <a:spcAft>
                <a:spcPts val="1500"/>
              </a:spcAft>
            </a:pPr>
            <a:r>
              <a:rPr lang="en-CA" sz="4800" dirty="0"/>
              <a:t>Server</a:t>
            </a:r>
          </a:p>
          <a:p>
            <a:pPr fontAlgn="base">
              <a:spcBef>
                <a:spcPts val="0"/>
              </a:spcBef>
              <a:spcAft>
                <a:spcPts val="1500"/>
              </a:spcAft>
            </a:pPr>
            <a:r>
              <a:rPr lang="en-CA" sz="4800" dirty="0"/>
              <a:t>Client</a:t>
            </a:r>
          </a:p>
          <a:p>
            <a:pPr fontAlgn="base">
              <a:spcBef>
                <a:spcPts val="0"/>
              </a:spcBef>
              <a:spcAft>
                <a:spcPts val="1500"/>
              </a:spcAft>
            </a:pPr>
            <a:r>
              <a:rPr lang="en-CA" sz="4800" dirty="0"/>
              <a:t>Working Set/Working Copy</a:t>
            </a:r>
          </a:p>
          <a:p>
            <a:pPr fontAlgn="base">
              <a:spcBef>
                <a:spcPts val="0"/>
              </a:spcBef>
              <a:spcAft>
                <a:spcPts val="1500"/>
              </a:spcAft>
            </a:pPr>
            <a:r>
              <a:rPr lang="en-CA" sz="4800" dirty="0"/>
              <a:t>Trunk/Main</a:t>
            </a:r>
          </a:p>
        </p:txBody>
      </p:sp>
    </p:spTree>
    <p:extLst>
      <p:ext uri="{BB962C8B-B14F-4D97-AF65-F5344CB8AC3E}">
        <p14:creationId xmlns:p14="http://schemas.microsoft.com/office/powerpoint/2010/main" val="730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Check in a file as it is modified over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778"/>
          <a:stretch/>
        </p:blipFill>
        <p:spPr>
          <a:xfrm>
            <a:off x="1" y="2348880"/>
            <a:ext cx="9036496" cy="38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Checkout – Edit – Check In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334"/>
          <a:stretch/>
        </p:blipFill>
        <p:spPr>
          <a:xfrm>
            <a:off x="612648" y="2060848"/>
            <a:ext cx="7682976" cy="475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1628800"/>
            <a:ext cx="677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CA" sz="3200" dirty="0"/>
              <a:t>Checkout the file before every change</a:t>
            </a:r>
          </a:p>
        </p:txBody>
      </p:sp>
    </p:spTree>
    <p:extLst>
      <p:ext uri="{BB962C8B-B14F-4D97-AF65-F5344CB8AC3E}">
        <p14:creationId xmlns:p14="http://schemas.microsoft.com/office/powerpoint/2010/main" val="26225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Changes made while editing</a:t>
            </a:r>
          </a:p>
          <a:p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938"/>
          <a:stretch/>
        </p:blipFill>
        <p:spPr>
          <a:xfrm>
            <a:off x="35496" y="2564904"/>
            <a:ext cx="89236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026"/>
          <a:stretch/>
        </p:blipFill>
        <p:spPr>
          <a:xfrm>
            <a:off x="2339752" y="2180650"/>
            <a:ext cx="5400600" cy="4704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Copies code into a separate folder</a:t>
            </a:r>
          </a:p>
          <a:p>
            <a:r>
              <a:rPr lang="en-CA" sz="3200" dirty="0"/>
              <a:t>Save as . . </a:t>
            </a:r>
          </a:p>
        </p:txBody>
      </p:sp>
    </p:spTree>
    <p:extLst>
      <p:ext uri="{BB962C8B-B14F-4D97-AF65-F5344CB8AC3E}">
        <p14:creationId xmlns:p14="http://schemas.microsoft.com/office/powerpoint/2010/main" val="7452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5784"/>
          <a:stretch/>
        </p:blipFill>
        <p:spPr>
          <a:xfrm>
            <a:off x="1619672" y="1700808"/>
            <a:ext cx="5832648" cy="4995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153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CourseTheme</vt:lpstr>
      <vt:lpstr>420-517-DW Software Development Project – Java III</vt:lpstr>
      <vt:lpstr>Why Do We Need  Version Control/Revision Control/Source Control</vt:lpstr>
      <vt:lpstr>Why Do We Need  Version Control/Revision Control/Source Control</vt:lpstr>
      <vt:lpstr>Terminology</vt:lpstr>
      <vt:lpstr>Check In</vt:lpstr>
      <vt:lpstr>Checkout – Edit – Check In </vt:lpstr>
      <vt:lpstr>Diffs</vt:lpstr>
      <vt:lpstr>Branching</vt:lpstr>
      <vt:lpstr>Merging</vt:lpstr>
      <vt:lpstr>Conflicts</vt:lpstr>
      <vt:lpstr>Resolving Conflicts</vt:lpstr>
      <vt:lpstr>Distributed Version Control Systems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2017-08-25T01:20:41Z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