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notesMaster" Target="notesMasters/notesMaster1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Relationship Type="http://schemas.openxmlformats.org/officeDocument/2006/relationships/customXml" Target="/customXML/item.xml" Id="R66ed1fba7749450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076B-8609-403D-8F65-90AFE3E0795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03B0-A480-4A7F-A18D-FF8F062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3835D79-12E4-49EB-A899-A8EE49976E91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Cap1_Winter_Products_solution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73CA9A9-4489-4781-A6D0-408287B1A1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93B48-EB82-4256-9964-00C8AED76ED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1/28/2016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Lastname_Firstname_BRC2_Goals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61849B-5D51-40FE-AE0A-5C7707A5BDA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7E7F17-9CB3-4020-A6AA-9E7EDBC14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+Uoj5SubHh9UL2J8k56noxveKMzzgE5vNW+J2PD1zlE=-~UDrIsV4gXUIcbE+oreeAZ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qk+SF7KOSEZQTHt0/mBDqaJy/IIJ5KimdAl2jwP+po0=-~3aqluGdKYxfB2FDMypzoYA=="/>
          <p:cNvSpPr>
            <a:spLocks noGrp="1"/>
          </p:cNvSpPr>
          <p:nvPr>
            <p:ph type="ctrTitle"/>
          </p:nvPr>
        </p:nvSpPr>
        <p:spPr>
          <a:xfrm>
            <a:off x="1097280" y="3048000"/>
            <a:ext cx="10058400" cy="127711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Business Intelligence Strategy Implementation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 descr="WVEIgRrmzUM0WzifCqaH21d4gyfDI6/ozl0cnVwNJUY=-~okxiBF6cOGEPADhLN8IfvA=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Front range action sports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1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teuCoYhonAuPMDHC/9daHbbZOCtsSaMqjgHjNyMN8MQ=-~GQv4OOiSHovXAh6N/uyHm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O8aq/spny8U1WHe9P/2twJbC2v5RjfStf02VTNNMH1c=-~/i8mBwJTh9eQ9kf998Kovg=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Business Intelligence Strategy</a:t>
            </a:r>
            <a:endParaRPr lang="en-US" sz="6000" dirty="0"/>
          </a:p>
        </p:txBody>
      </p:sp>
      <p:sp>
        <p:nvSpPr>
          <p:cNvPr id="4" name="Content Placeholder 4" descr="z4trmDxx0molT6ppvN9QEQxY4pXGIAhZ/uw5pvlSDK8=-~v4e43qrUyW9q3artZFwzmQ=="/>
          <p:cNvSpPr>
            <a:spLocks noGrp="1"/>
          </p:cNvSpPr>
          <p:nvPr>
            <p:ph idx="1"/>
          </p:nvPr>
        </p:nvSpPr>
        <p:spPr>
          <a:xfrm>
            <a:off x="1097280" y="1845734"/>
            <a:ext cx="9942755" cy="40233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Our strategy is </a:t>
            </a:r>
            <a:r>
              <a:rPr lang="en-US" sz="2400" dirty="0">
                <a:solidFill>
                  <a:schemeClr val="tx1"/>
                </a:solidFill>
              </a:rPr>
              <a:t>to provide </a:t>
            </a:r>
            <a:r>
              <a:rPr lang="en-US" sz="2400" dirty="0" smtClean="0">
                <a:solidFill>
                  <a:schemeClr val="tx1"/>
                </a:solidFill>
              </a:rPr>
              <a:t>Front Range Action Sports with business intelligence and data mining </a:t>
            </a:r>
            <a:r>
              <a:rPr lang="en-US" sz="2400" dirty="0">
                <a:solidFill>
                  <a:schemeClr val="tx1"/>
                </a:solidFill>
              </a:rPr>
              <a:t>tools </a:t>
            </a:r>
            <a:r>
              <a:rPr lang="en-US" sz="2400" dirty="0" smtClean="0">
                <a:solidFill>
                  <a:schemeClr val="tx1"/>
                </a:solidFill>
              </a:rPr>
              <a:t>to make effective decisions, informed business choices, and gain a competitive advantage in the marketplace.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L7G/uXZ31AGsvqYK1Gk0qEwWtqoQk9ZgNiTSPRNhyrg=-~hxJO6kdIHrA9C46RtxZrz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VFLjKLy1a0lIVAFmQGnW1n09a+LWWYuIxbumtMDlZ7U=-~ZCix+BCk1ISvsP9gKlJf/Q==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3200400" cy="2286000"/>
          </a:xfrm>
        </p:spPr>
        <p:txBody>
          <a:bodyPr/>
          <a:lstStyle/>
          <a:p>
            <a:pPr algn="ctr"/>
            <a:r>
              <a:rPr lang="en-US" dirty="0" smtClean="0"/>
              <a:t>Mountains of Data</a:t>
            </a:r>
            <a:endParaRPr lang="en-US" dirty="0"/>
          </a:p>
        </p:txBody>
      </p:sp>
      <p:sp>
        <p:nvSpPr>
          <p:cNvPr id="8" name="Text Placeholder 7" descr="QDY3qUHpAwdtXEctc2wtE1nYG7zrpHQw1VIK1i+i8z4=-~GyGv5sZOUyWbyvMwdwwHng=="/>
          <p:cNvSpPr>
            <a:spLocks noGrp="1"/>
          </p:cNvSpPr>
          <p:nvPr>
            <p:ph type="body" sz="half" idx="4294967295"/>
          </p:nvPr>
        </p:nvSpPr>
        <p:spPr>
          <a:xfrm>
            <a:off x="0" y="2925763"/>
            <a:ext cx="3200400" cy="33797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With proliferation of data, we need to ensure our data is in a form that is useful, informative, insightful and easy to review for our company decisions makers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4" name="Isosceles Triangle 23" descr="u/5e0zV+I2goBINrw9OLgEcRbu624hzTQMad/f6bBk4=-~PrSvx3JWFCT+G/lyfv1Q5Q=="/>
          <p:cNvSpPr/>
          <p:nvPr/>
        </p:nvSpPr>
        <p:spPr>
          <a:xfrm>
            <a:off x="1700463" y="4697045"/>
            <a:ext cx="907104" cy="10974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 descr="eiM5ySn1q65JfLMR0x/FOKiK7KkR9x1i+3khooTb9VE=-~ZLblZ8tGC9O3wEHACGgnHw=="/>
          <p:cNvSpPr/>
          <p:nvPr/>
        </p:nvSpPr>
        <p:spPr>
          <a:xfrm>
            <a:off x="605953" y="4697045"/>
            <a:ext cx="907104" cy="10974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 descr="rpRGLRwtFcqsjUMRrJrBRqNQ4lCNqYSVL7aEWtpA3Wo=-~0My+rVpjGyf1Vx5xiA4zYg=="/>
          <p:cNvSpPr/>
          <p:nvPr/>
        </p:nvSpPr>
        <p:spPr>
          <a:xfrm>
            <a:off x="1147736" y="4940968"/>
            <a:ext cx="907104" cy="10974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 descr="AijkFi2yhbqmZCiDoahSJytKsTgOqjvG3/zF+y+0fq8=-~5bMuu1KPfOfWWSb09aDpsQ=="/>
          <p:cNvSpPr/>
          <p:nvPr/>
        </p:nvSpPr>
        <p:spPr>
          <a:xfrm>
            <a:off x="2293296" y="4940967"/>
            <a:ext cx="907104" cy="10974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D03RJG2uBqUF1Ykk4FcdLP2iZxdWFP3juwk6vndlYgg=-~aDykqlqNoo4s7lMau3ZO7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5CIHUS7lptuedt9+w7k3pfcrgbFx0NQoQrTz6B37oJU=-~mehCBHI6tfjMwPLxcqmw6Q=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Business Intelligence Process</a:t>
            </a:r>
            <a:endParaRPr lang="en-US" sz="6000" dirty="0"/>
          </a:p>
        </p:txBody>
      </p:sp>
      <p:sp>
        <p:nvSpPr>
          <p:cNvPr id="4" name="Content Placeholder 3" descr="UPsPFrQ4mJQlXgSJKxxXL4Rr1CordB2NywVL106xT60=-~PS/gsCVhauUqBxuTcmNZBQ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KJJqEfTPPMfL1fE4vmZk9g1ZpLDuolMuBC2iSkuz/W8=-~qpMUUt54diDyCbkz/2WAB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fZXL/652fQIBl0ipeQop3jsdXZx9OdRDVbhi/1AoZqM=-~LXKaQZjAsoMbPk5gIEofBw==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Product </a:t>
            </a:r>
            <a:r>
              <a:rPr lang="en-US" sz="4000" dirty="0"/>
              <a:t>Line Sales Projections In Millions</a:t>
            </a:r>
          </a:p>
        </p:txBody>
      </p:sp>
      <p:sp>
        <p:nvSpPr>
          <p:cNvPr id="3" name="Content Placeholder 2" descr="ffosDPQY1iMLHj2sxKa2VJ7TPcYQSBcVaQFebvXgwMw=-~xm9/rPD6QqTiW08wsbQxbQ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uHTpNONAraU6550q5BbvBVSTCaqP9FNWKAoZ6lgNn0U=-~8MSu5w26uUpcez9HgoQ4f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DsHf252jZI8bxbJEccjPnfyyB8C871JB9D5Swpz8cA=-~aynCVfrenm18ax7F0t4P8g=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Implementation Plan</a:t>
            </a:r>
            <a:endParaRPr lang="en-US" sz="6000" dirty="0"/>
          </a:p>
        </p:txBody>
      </p:sp>
      <p:sp>
        <p:nvSpPr>
          <p:cNvPr id="3" name="Content Placeholder 2" descr="1bsfpLVYmgl/yJ81FOBLOpEWkW/Z/fJwWhTOfyyLLKI=-~0Zm8BdZIU85SOs7NTvG4Ug=="/>
          <p:cNvSpPr>
            <a:spLocks noGrp="1"/>
          </p:cNvSpPr>
          <p:nvPr>
            <p:ph idx="1"/>
          </p:nvPr>
        </p:nvSpPr>
        <p:spPr>
          <a:xfrm>
            <a:off x="1097280" y="1828452"/>
            <a:ext cx="7560081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implementation team and project manager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business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BI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</a:t>
            </a:r>
            <a:r>
              <a:rPr lang="en-US" dirty="0"/>
              <a:t>project </a:t>
            </a:r>
            <a:r>
              <a:rPr lang="en-US" dirty="0" smtClean="0"/>
              <a:t>plan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up Business Intelligence software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Business Intelligence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 staff on Business Intelligence system</a:t>
            </a:r>
            <a:endParaRPr lang="en-US" dirty="0"/>
          </a:p>
        </p:txBody>
      </p:sp>
      <p:pic>
        <p:nvPicPr>
          <p:cNvPr id="4" name="Picture 3" descr="EoP6mwA2aAQY1dZZ6LMbObGAK9UOjlUhPtV3VJlwgm0=-~DndBK/Q7joNagOsU6q8/wg==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71" y="2540131"/>
            <a:ext cx="4640755" cy="2468880"/>
          </a:xfrm>
          <a:prstGeom prst="round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8671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dC7EA0/FSyafZgrGPxI/+l0EohHvhyRL25r6rcgoQwI=-~nXRU5lJSJkxTBL9ixMW4U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//78eSZk5OfqqN2KeFAnk0VOERa+IcquE+Xr0tL2hyA=-~2gaquDeTVXZ2GQrUI6peUw=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smtClean="0"/>
              <a:t>Business Intelligence</a:t>
            </a:r>
            <a:endParaRPr lang="en-US" sz="4000" dirty="0"/>
          </a:p>
        </p:txBody>
      </p:sp>
      <p:sp>
        <p:nvSpPr>
          <p:cNvPr id="4" name="Content Placeholder 3" descr="9T4wGYJMoHWqDaMf+Id+Qbv0d3n7JmXIZnjuXXYfVkw=-~asWbzxlyESSYDKz/g42vPg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V/gNy/q9h+oXjCvEMzhNHNOansRMZ9kWFjjXLXL8y2Y=-~j52JJew/Up19WEVlfFmBZ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k9YZlo1lT4UlTm+T9C8KLvBSzsXMU+U5D0AAYIvySo=-~NAQjA5iJiyC1en+3e4XtwQ=="/>
          <p:cNvSpPr>
            <a:spLocks noGrp="1"/>
          </p:cNvSpPr>
          <p:nvPr>
            <p:ph type="title"/>
          </p:nvPr>
        </p:nvSpPr>
        <p:spPr>
          <a:xfrm>
            <a:off x="1202919" y="0"/>
            <a:ext cx="9784080" cy="1188720"/>
          </a:xfrm>
        </p:spPr>
        <p:txBody>
          <a:bodyPr/>
          <a:lstStyle/>
          <a:p>
            <a:pPr algn="ctr"/>
            <a:r>
              <a:rPr lang="en-US" dirty="0" smtClean="0"/>
              <a:t>Winning Strategy!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.xml.rels>&#65279;<?xml version="1.0" encoding="utf-8"?><Relationships xmlns="http://schemas.openxmlformats.org/package/2006/relationships"><Relationship Type="http://schemas.openxmlformats.org/officeDocument/2006/relationships/customXmlProps" Target="/customXML/itemProps.xml" Id="R6a8d3869f8e5485c" /></Relationships>
</file>

<file path=customXML/item.xml><?xml version="1.0" encoding="utf-8"?>
<project>
  <id>YWg8Yj2qqoF6mbdq9i6o/nsq+dF8pGnCbtSnUAtg8iQ=-~ltvkmgayfptEgq0itwks+Q==</id>
</project>
</file>

<file path=customXML/itemProps.xml><?xml version="1.0" encoding="utf-8"?>
<ds:datastoreItem xmlns:ds="http://schemas.openxmlformats.org/officedocument/2006/2/customXml" ds:itemID="{C66AC4F1-97D3-4D10-8D07-51E6CC79AD91}">
  <ds:schemaRefs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132</Words>
  <Application>Microsoft Office PowerPoint</Application>
  <PresentationFormat>Widescreen</PresentationFormat>
  <Paragraphs>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Business Intelligence Strategy Implementation</vt:lpstr>
      <vt:lpstr>Business Intelligence Strategy</vt:lpstr>
      <vt:lpstr>Mountains of Data</vt:lpstr>
      <vt:lpstr>Business Intelligence Process</vt:lpstr>
      <vt:lpstr>Product Line Sales Projections In Millions</vt:lpstr>
      <vt:lpstr>Implementation Plan</vt:lpstr>
      <vt:lpstr>Business Intelligence</vt:lpstr>
      <vt:lpstr>Winning Strategy!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Strategy Implementation</dc:title>
  <dc:creator>GO! Series</dc:creator>
  <dcterms:created xsi:type="dcterms:W3CDTF">2016-01-06T14:57:01Z</dcterms:created>
  <dcterms:modified xsi:type="dcterms:W3CDTF">2016-01-06T14:58:41Z</dcterms:modified>
</cp:coreProperties>
</file>