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FE883-86E8-42F9-ABC0-45B34D4D9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ED73BE-1342-422E-A702-91BCE265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03DC21-47D1-4A66-841F-EC0C8953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9708C-B516-46D1-B3F0-A0959FA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287508-3766-4E71-AB9D-C863EF48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9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2A762-3254-4EEE-A686-E429711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D95A8-0400-4290-AF1F-931DD226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2E48C-59A6-4A67-B49F-898EA4CD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919D9-D7C6-4E86-B598-48736146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F152D-4782-4797-9027-868332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4456D5-75C1-40FA-A060-BED6C5282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55D913-9934-473C-AF26-FAB0F300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7FFAD8-99B4-4D0A-A3C0-5D173873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1F9A5-1388-40BF-8A34-E7ACF434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3AED4-0696-43A2-A155-9DD5746D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7F1DD-07F2-447B-AF4A-7DFFA92C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CE405-C5F8-4699-9C5A-20488CDD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5E181-CD19-4CFA-9761-00A36B5B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1B3BB-BF9E-4AA8-AB84-FF1C05A4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91F4C-D54D-4DAD-A931-146AFD07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1BD38-EACE-4EDD-9801-25D237E2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B7E4A9-C109-49A6-8542-E45964F4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61D597-292B-4AB0-83EC-6B3BE169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A8A11-61DF-4831-A073-0B0F948E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DA11C-E1A8-4B7A-8F37-D65CE59C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1A585-BD03-41CA-BCB9-2B3E47EC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F1BBD-BE46-40DE-89D7-835A8372C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BB9FE-B257-4B00-BF94-9B6FB71F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43C01-3CAF-4831-A6EC-55621F3B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9EE0E-5DC0-4CB0-BE2E-4DE0208D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BE4C83-E506-4F7D-84E6-23F08CC8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7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06E90-CBC7-48FD-B0B7-8E2A1D79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B1C01-B605-4170-9E5D-C4DC625A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318B0-6F60-47D8-BC8A-33C42C27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F5211D-0F5B-4B48-B68A-0097E6EC7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A36F4B-A96E-40B9-A0DE-DDDB2B7C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4E5BE8-15DC-4955-8775-FD5294B5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BCF74F-C306-469A-B125-FE300A2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6E00FE-DFA1-42AC-B6DB-9979E08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BC2D0-E682-4BD0-B1F4-26F44410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F625A4-CF05-4FBA-B87E-CA2B53AB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36BD2F-4221-43A3-8BD2-68897940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0D8A83-15CE-4D5D-8764-9607C09C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AF4FFD-091C-4D15-B01B-33056EA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31D00E-2221-41BF-8091-9BCAAA3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AAF89-CB41-4016-B9B0-B6FA5FC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1CBED-F3BF-4CD9-A8B2-F1021383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F9BCD-402A-4D4F-B950-25B0CD69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A135DE-EB34-4AD5-8AFB-066C0DD7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412C64-C0A7-4BEC-82D9-38CDAF68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7A8C5-D6B1-4B51-89B2-CFAC2607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60FD5-C313-40B3-8F71-419D18F6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E9FF3-DE62-4939-91D3-861B0860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51B477-EBD4-4357-A385-A782E8A2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D6EDC-BADE-4FE4-90B2-9AF9F106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DF80-41BE-41E2-A34A-B81D4559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8AE96-B94B-45FA-8B0A-25A23F9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B9783-371A-4F25-934E-7778EF92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0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7E7B7D-4D1E-430D-843C-BD02548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8E406-05D8-4E44-A0C7-66E2C6EA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15316-7ED6-454B-A582-54A9F32C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4EE4-81E2-4B93-A0D8-1CC89FD48F8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6C801-9948-46D3-BD99-5BA3AD64C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E7015-D0A5-4FB6-B420-D6BD46700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EB1B-0013-4FAA-B7F2-8FE46EA76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0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0DB1A-93FE-498F-B8A5-A8166B9F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8315"/>
          </a:xfrm>
        </p:spPr>
        <p:txBody>
          <a:bodyPr/>
          <a:lstStyle/>
          <a:p>
            <a:r>
              <a:rPr lang="en-US" dirty="0"/>
              <a:t>The owner informs you that: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D39C57-8153-4040-93AA-EDD1F661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1" y="3034748"/>
            <a:ext cx="10296939" cy="2223052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Members can register </a:t>
            </a:r>
            <a:r>
              <a:rPr lang="en-US" b="1" dirty="0"/>
              <a:t>at one </a:t>
            </a:r>
            <a:r>
              <a:rPr lang="en-US" dirty="0"/>
              <a:t>of these gymnasiums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Each session can accommodate a </a:t>
            </a:r>
            <a:r>
              <a:rPr lang="en-US" b="1" dirty="0"/>
              <a:t>maximum of 20 members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6911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1F67E3-49AC-48DE-BD5F-380295FFE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0"/>
            <a:ext cx="12192000" cy="6612834"/>
          </a:xfrm>
        </p:spPr>
      </p:pic>
    </p:spTree>
    <p:extLst>
      <p:ext uri="{BB962C8B-B14F-4D97-AF65-F5344CB8AC3E}">
        <p14:creationId xmlns:p14="http://schemas.microsoft.com/office/powerpoint/2010/main" val="1265447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The owner informs you that: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Client</dc:creator>
  <cp:lastModifiedBy>Client</cp:lastModifiedBy>
  <cp:revision>2</cp:revision>
  <dcterms:created xsi:type="dcterms:W3CDTF">2022-07-27T17:07:18Z</dcterms:created>
  <dcterms:modified xsi:type="dcterms:W3CDTF">2022-07-27T17:35:07Z</dcterms:modified>
</cp:coreProperties>
</file>