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15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23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11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8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7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2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07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39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6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8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4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3576-ED9B-44ED-8A84-EE5F6BB5A386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C2BACF-9FB3-4C49-81EF-ECC938016F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59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234F4-95F8-4A90-9C12-4F073C2A9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2404534"/>
            <a:ext cx="8415130" cy="1646302"/>
          </a:xfrm>
        </p:spPr>
        <p:txBody>
          <a:bodyPr/>
          <a:lstStyle/>
          <a:p>
            <a:pPr algn="l"/>
            <a:r>
              <a:rPr lang="fr-FR" dirty="0"/>
              <a:t>Data definition language </a:t>
            </a:r>
          </a:p>
        </p:txBody>
      </p:sp>
    </p:spTree>
    <p:extLst>
      <p:ext uri="{BB962C8B-B14F-4D97-AF65-F5344CB8AC3E}">
        <p14:creationId xmlns:p14="http://schemas.microsoft.com/office/powerpoint/2010/main" val="19139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E3A1-8170-4D06-A25E-FB79CEBA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Relational</a:t>
            </a:r>
            <a:r>
              <a:rPr lang="fr-FR" dirty="0"/>
              <a:t>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216D35-F7A8-4C26-ACED-769E39CB6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5" y="2234822"/>
            <a:ext cx="8990165" cy="24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8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46F4-6701-47FF-AE39-E9434A6D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types tables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5BC75E-A2F4-46C6-B5B8-27F69AF43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3" y="1930400"/>
            <a:ext cx="8397150" cy="33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6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A83F4-E88D-4018-ACCD-524A5DA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922"/>
          </a:xfrm>
        </p:spPr>
        <p:txBody>
          <a:bodyPr/>
          <a:lstStyle/>
          <a:p>
            <a:r>
              <a:rPr lang="fr-FR" dirty="0"/>
              <a:t>Add Table Product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9ED3BF8-168C-4372-8061-6BFD7EDD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50" y="1656522"/>
            <a:ext cx="9335636" cy="33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D6174-A7D4-4752-83D6-638771DA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016"/>
          </a:xfrm>
        </p:spPr>
        <p:txBody>
          <a:bodyPr/>
          <a:lstStyle/>
          <a:p>
            <a:r>
              <a:rPr lang="fr-FR" dirty="0"/>
              <a:t>Add Table Customer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4CC82E-D461-4754-9B13-0F9BFB3A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1979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A990CC-A16A-4727-A20F-06256013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00648" cy="31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5DE9C-24F8-4F12-AEF9-C0DB430A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Add Table Orders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261BBD-47DE-46FA-998F-2B503989B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85391"/>
            <a:ext cx="8879120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E4E8-840B-46E1-BF5B-22053C1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column </a:t>
            </a:r>
            <a:r>
              <a:rPr lang="en-US" dirty="0">
                <a:solidFill>
                  <a:schemeClr val="tx1"/>
                </a:solidFill>
              </a:rPr>
              <a:t>Category</a:t>
            </a:r>
            <a:r>
              <a:rPr lang="en-US" dirty="0"/>
              <a:t> (VARCHAR2(20)) to the </a:t>
            </a:r>
            <a:r>
              <a:rPr lang="en-US" dirty="0">
                <a:solidFill>
                  <a:schemeClr val="accent4"/>
                </a:solidFill>
              </a:rPr>
              <a:t>PRODUCT</a:t>
            </a:r>
            <a:r>
              <a:rPr lang="en-US" dirty="0"/>
              <a:t> table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5B4FBD-68A4-46F8-B1ED-CC86B4D3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00405" cy="314028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02EFD1-96A1-4559-AFBB-7F58FB4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400404" cy="30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FCD0F-11B1-43B9-B9E0-D27FDE96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44487"/>
          </a:xfrm>
        </p:spPr>
        <p:txBody>
          <a:bodyPr>
            <a:normAutofit fontScale="90000"/>
          </a:bodyPr>
          <a:lstStyle/>
          <a:p>
            <a:r>
              <a:rPr lang="en-US" dirty="0"/>
              <a:t>Add a column </a:t>
            </a:r>
            <a:r>
              <a:rPr lang="en-US" dirty="0" err="1"/>
              <a:t>OrderDate</a:t>
            </a:r>
            <a:r>
              <a:rPr lang="en-US" dirty="0"/>
              <a:t> (DATE) to the ORDERS table which have SYSDATE as a default value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A8338F-186C-4872-AE6A-65505FEC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08829"/>
            <a:ext cx="7989586" cy="247767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9E0D4D-FD58-4187-9526-21FD42B7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408829"/>
            <a:ext cx="7989586" cy="2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46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Data definition language </vt:lpstr>
      <vt:lpstr>Relational model</vt:lpstr>
      <vt:lpstr>Data types tables</vt:lpstr>
      <vt:lpstr>Add Table Product</vt:lpstr>
      <vt:lpstr>Add Table Customer</vt:lpstr>
      <vt:lpstr>Add Table Orders</vt:lpstr>
      <vt:lpstr>Add a column Category (VARCHAR2(20)) to the PRODUCT table</vt:lpstr>
      <vt:lpstr>Add a column OrderDate (DATE) to the ORDERS table which have SYSDATE as a default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Client</dc:creator>
  <cp:lastModifiedBy>Client</cp:lastModifiedBy>
  <cp:revision>15</cp:revision>
  <dcterms:created xsi:type="dcterms:W3CDTF">2022-07-30T17:13:10Z</dcterms:created>
  <dcterms:modified xsi:type="dcterms:W3CDTF">2022-07-30T19:21:01Z</dcterms:modified>
</cp:coreProperties>
</file>