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0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1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82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0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21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1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5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6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5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5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9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0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00E5E-B3BF-4545-8142-894D7A4D1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156" y="2404534"/>
            <a:ext cx="9155288" cy="1646302"/>
          </a:xfrm>
        </p:spPr>
        <p:txBody>
          <a:bodyPr/>
          <a:lstStyle/>
          <a:p>
            <a:pPr algn="l"/>
            <a:r>
              <a:rPr lang="fr-FR" dirty="0"/>
              <a:t>Data Manipulation </a:t>
            </a:r>
            <a:r>
              <a:rPr lang="fr-FR" dirty="0" err="1"/>
              <a:t>Language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22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D3540-709A-49D2-8F67-F527440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1AF843-F98D-4EF5-9CCB-65BEA87375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48" y="2370668"/>
            <a:ext cx="6543675" cy="273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5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51F5E-4C10-43FE-94BF-17F5AE4A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in table </a:t>
            </a:r>
            <a:r>
              <a:rPr lang="fr-FR" dirty="0" err="1"/>
              <a:t>product</a:t>
            </a:r>
            <a:endParaRPr lang="fr-FR" dirty="0"/>
          </a:p>
        </p:txBody>
      </p:sp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854C7CCD-474D-489F-A68C-BBC523284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933" y="2765779"/>
            <a:ext cx="7225065" cy="185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BE703-0E7A-48F1-9FBA-5E672214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 in </a:t>
            </a:r>
            <a:r>
              <a:rPr lang="fr-FR"/>
              <a:t>table Product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51C2AC-C613-4804-B87A-74ED7CCC1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991" y="2774157"/>
            <a:ext cx="6743700" cy="21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5C245-6582-466B-9318-8D5A399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 in table Customer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4737F3C-906E-41DB-AFE7-72C238A0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558" y="2862880"/>
            <a:ext cx="62103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3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2FA7B-CAE0-4918-83FD-E03F0565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 in table Customer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B9164-F637-4C99-9A37-0B3BA7409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80001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B3DBEA-2E94-42B3-8C2D-C39306F1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9057"/>
            <a:ext cx="8596668" cy="2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8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9AAB7-6D0E-48B1-8F6D-677CC8E4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 in table </a:t>
            </a:r>
            <a:r>
              <a:rPr lang="fr-FR" dirty="0" err="1"/>
              <a:t>Orders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1E233D2-03BD-41D2-A550-D7AE85F1F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768" y="2506133"/>
            <a:ext cx="8085323" cy="28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7641B-98D9-4241-AF3D-9514B305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 in table </a:t>
            </a:r>
            <a:r>
              <a:rPr lang="fr-FR" dirty="0" err="1"/>
              <a:t>Orders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DCCAC8-D48A-482F-B4EE-7EDBB3AD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7721599" cy="3065814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E27722-4CFA-4087-A43C-69A534E7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823199" cy="30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83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27</Words>
  <Application>Microsoft Office PowerPoint</Application>
  <PresentationFormat>Grand écran</PresentationFormat>
  <Paragraphs>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Data Manipulation Language</vt:lpstr>
      <vt:lpstr>Présentation PowerPoint</vt:lpstr>
      <vt:lpstr>Insert in table product</vt:lpstr>
      <vt:lpstr>Insert  in table Product</vt:lpstr>
      <vt:lpstr>Insert  in table Customer</vt:lpstr>
      <vt:lpstr>Insert  in table Customer</vt:lpstr>
      <vt:lpstr>Insert  in table Orders</vt:lpstr>
      <vt:lpstr>Insert  in table Orders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Client</dc:creator>
  <cp:lastModifiedBy>Client</cp:lastModifiedBy>
  <cp:revision>13</cp:revision>
  <dcterms:created xsi:type="dcterms:W3CDTF">2022-07-31T19:45:49Z</dcterms:created>
  <dcterms:modified xsi:type="dcterms:W3CDTF">2022-08-01T14:03:06Z</dcterms:modified>
</cp:coreProperties>
</file>