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>
        <p:scale>
          <a:sx n="99" d="100"/>
          <a:sy n="99" d="100"/>
        </p:scale>
        <p:origin x="52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D62-1C4B-1945-9E74-27E69E8BD13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74E-2D1E-AD4F-866C-1BF58E1E1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70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D62-1C4B-1945-9E74-27E69E8BD13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74E-2D1E-AD4F-866C-1BF58E1E1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41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D62-1C4B-1945-9E74-27E69E8BD13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74E-2D1E-AD4F-866C-1BF58E1E1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D62-1C4B-1945-9E74-27E69E8BD13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74E-2D1E-AD4F-866C-1BF58E1E1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71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D62-1C4B-1945-9E74-27E69E8BD13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74E-2D1E-AD4F-866C-1BF58E1E1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02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D62-1C4B-1945-9E74-27E69E8BD13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74E-2D1E-AD4F-866C-1BF58E1E1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2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D62-1C4B-1945-9E74-27E69E8BD13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74E-2D1E-AD4F-866C-1BF58E1E1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7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D62-1C4B-1945-9E74-27E69E8BD13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74E-2D1E-AD4F-866C-1BF58E1E1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D62-1C4B-1945-9E74-27E69E8BD13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74E-2D1E-AD4F-866C-1BF58E1E1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58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D62-1C4B-1945-9E74-27E69E8BD13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74E-2D1E-AD4F-866C-1BF58E1E1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37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5D62-1C4B-1945-9E74-27E69E8BD13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574E-2D1E-AD4F-866C-1BF58E1E1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6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5D62-1C4B-1945-9E74-27E69E8BD13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574E-2D1E-AD4F-866C-1BF58E1E1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62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矢印コネクタ 27"/>
          <p:cNvCxnSpPr/>
          <p:nvPr/>
        </p:nvCxnSpPr>
        <p:spPr>
          <a:xfrm>
            <a:off x="7642948" y="1062231"/>
            <a:ext cx="0" cy="39729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558140" y="1870155"/>
            <a:ext cx="4940136" cy="2143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23405" y="3462649"/>
            <a:ext cx="4609605" cy="3819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Hiragino Mincho Pro W3" charset="-128"/>
                <a:ea typeface="Hiragino Mincho Pro W3" charset="-128"/>
                <a:cs typeface="Hiragino Mincho Pro W3" charset="-128"/>
              </a:rPr>
              <a:t>　</a:t>
            </a:r>
            <a:r>
              <a:rPr lang="ja-JP" altLang="en-US" dirty="0">
                <a:solidFill>
                  <a:schemeClr val="tx1"/>
                </a:solidFill>
                <a:latin typeface="Hiragino Mincho Pro W3" charset="-128"/>
                <a:ea typeface="Hiragino Mincho Pro W3" charset="-128"/>
                <a:cs typeface="Hiragino Mincho Pro W3" charset="-128"/>
              </a:rPr>
              <a:t>　</a:t>
            </a:r>
            <a:r>
              <a:rPr kumimoji="1" lang="en-US" altLang="ja-JP" dirty="0" smtClean="0">
                <a:solidFill>
                  <a:schemeClr val="tx1"/>
                </a:solidFill>
                <a:latin typeface="Hiragino Mincho Pro W3" charset="-128"/>
                <a:ea typeface="Hiragino Mincho Pro W3" charset="-128"/>
                <a:cs typeface="Hiragino Mincho Pro W3" charset="-128"/>
              </a:rPr>
              <a:t>Sticky entry </a:t>
            </a:r>
            <a:r>
              <a:rPr kumimoji="1" lang="ja-JP" altLang="en-US" dirty="0" smtClean="0">
                <a:solidFill>
                  <a:schemeClr val="tx1"/>
                </a:solidFill>
                <a:latin typeface="Hiragino Mincho Pro W3" charset="-128"/>
                <a:ea typeface="Hiragino Mincho Pro W3" charset="-128"/>
                <a:cs typeface="Hiragino Mincho Pro W3" charset="-128"/>
              </a:rPr>
              <a:t>の集合</a:t>
            </a:r>
            <a:endParaRPr kumimoji="1" lang="ja-JP" altLang="en-US" dirty="0">
              <a:solidFill>
                <a:schemeClr val="tx1"/>
              </a:solidFill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23405" y="2453331"/>
            <a:ext cx="4609605" cy="3819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Hiragino Mincho Pro W3" charset="-128"/>
                <a:ea typeface="Hiragino Mincho Pro W3" charset="-128"/>
                <a:cs typeface="Hiragino Mincho Pro W3" charset="-128"/>
              </a:rPr>
              <a:t>　　グループ情報を考慮したエントリ集合</a:t>
            </a:r>
            <a:endParaRPr kumimoji="1" lang="ja-JP" altLang="en-US" dirty="0">
              <a:solidFill>
                <a:schemeClr val="tx1"/>
              </a:solidFill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23405" y="2964895"/>
            <a:ext cx="4609605" cy="3819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Hiragino Mincho Pro W3" charset="-128"/>
                <a:ea typeface="Hiragino Mincho Pro W3" charset="-128"/>
                <a:cs typeface="Hiragino Mincho Pro W3" charset="-128"/>
              </a:rPr>
              <a:t>　　通信遅延を考慮したエントリ集合</a:t>
            </a:r>
            <a:endParaRPr kumimoji="1" lang="ja-JP" altLang="en-US" dirty="0">
              <a:solidFill>
                <a:schemeClr val="tx1"/>
              </a:solidFill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75" y="3557569"/>
            <a:ext cx="304800" cy="215900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10" y="2548251"/>
            <a:ext cx="330200" cy="215900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10" y="3059815"/>
            <a:ext cx="330200" cy="215900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2406294" y="1983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Mincho Pro W3" charset="-128"/>
                <a:ea typeface="Hiragino Mincho Pro W3" charset="-128"/>
                <a:cs typeface="Hiragino Mincho Pro W3" charset="-128"/>
              </a:rPr>
              <a:t>経路表　　</a:t>
            </a:r>
            <a:endParaRPr kumimoji="1" lang="ja-JP" altLang="en-US" dirty="0"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273" y="2099460"/>
            <a:ext cx="177800" cy="177800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2012544" y="130917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Mincho Pro W3" charset="-128"/>
                <a:ea typeface="Hiragino Mincho Pro W3" charset="-128"/>
                <a:cs typeface="Hiragino Mincho Pro W3" charset="-128"/>
              </a:rPr>
              <a:t>エントリ学習操作</a:t>
            </a:r>
            <a:endParaRPr kumimoji="1" lang="ja-JP" altLang="en-US" dirty="0"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012544" y="42305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Mincho Pro W3" charset="-128"/>
                <a:ea typeface="Hiragino Mincho Pro W3" charset="-128"/>
                <a:cs typeface="Hiragino Mincho Pro W3" charset="-128"/>
              </a:rPr>
              <a:t>エントリ厳選操作</a:t>
            </a:r>
            <a:endParaRPr kumimoji="1" lang="ja-JP" altLang="en-US" dirty="0"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1425038" y="1062231"/>
            <a:ext cx="0" cy="1215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887319" y="1323987"/>
            <a:ext cx="1044813" cy="354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242" y="1435250"/>
            <a:ext cx="431800" cy="152400"/>
          </a:xfrm>
          <a:prstGeom prst="rect">
            <a:avLst/>
          </a:prstGeom>
        </p:spPr>
      </p:pic>
      <p:cxnSp>
        <p:nvCxnSpPr>
          <p:cNvPr id="83" name="直線矢印コネクタ 82"/>
          <p:cNvCxnSpPr/>
          <p:nvPr/>
        </p:nvCxnSpPr>
        <p:spPr>
          <a:xfrm>
            <a:off x="1395869" y="3911636"/>
            <a:ext cx="0" cy="11235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887319" y="4245386"/>
            <a:ext cx="1044813" cy="354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999" y="4350064"/>
            <a:ext cx="698500" cy="152400"/>
          </a:xfrm>
          <a:prstGeom prst="rect">
            <a:avLst/>
          </a:prstGeom>
        </p:spPr>
      </p:pic>
      <p:sp>
        <p:nvSpPr>
          <p:cNvPr id="88" name="正方形/長方形 87"/>
          <p:cNvSpPr/>
          <p:nvPr/>
        </p:nvSpPr>
        <p:spPr>
          <a:xfrm>
            <a:off x="6479531" y="1870154"/>
            <a:ext cx="4940136" cy="2143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472271" y="20036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Mincho Pro W3" charset="-128"/>
                <a:ea typeface="Hiragino Mincho Pro W3" charset="-128"/>
                <a:cs typeface="Hiragino Mincho Pro W3" charset="-128"/>
              </a:rPr>
              <a:t>ルーティングアルゴリズム</a:t>
            </a:r>
            <a:endParaRPr kumimoji="1" lang="ja-JP" altLang="en-US" dirty="0"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6644795" y="2453330"/>
            <a:ext cx="4609605" cy="3819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Hiragino Mincho Pro W3" charset="-128"/>
                <a:ea typeface="Hiragino Mincho Pro W3" charset="-128"/>
                <a:cs typeface="Hiragino Mincho Pro W3" charset="-128"/>
              </a:rPr>
              <a:t>可能な限り同一グループのノードを選択</a:t>
            </a:r>
            <a:endParaRPr kumimoji="1" lang="en-US" altLang="ja-JP" dirty="0" smtClean="0">
              <a:solidFill>
                <a:schemeClr val="tx1"/>
              </a:solidFill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6644795" y="2964894"/>
            <a:ext cx="4609605" cy="3819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Hiragino Mincho Pro W3" charset="-128"/>
                <a:ea typeface="Hiragino Mincho Pro W3" charset="-128"/>
                <a:cs typeface="Hiragino Mincho Pro W3" charset="-128"/>
              </a:rPr>
              <a:t>他のグループのノードを選択</a:t>
            </a:r>
            <a:endParaRPr kumimoji="1" lang="ja-JP" altLang="en-US" dirty="0">
              <a:solidFill>
                <a:schemeClr val="tx1"/>
              </a:solidFill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6644795" y="3462648"/>
            <a:ext cx="4609605" cy="3819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Hiragino Mincho Pro W3" charset="-128"/>
                <a:ea typeface="Hiragino Mincho Pro W3" charset="-128"/>
                <a:cs typeface="Hiragino Mincho Pro W3" charset="-128"/>
              </a:rPr>
              <a:t>Successor </a:t>
            </a:r>
            <a:r>
              <a:rPr kumimoji="1" lang="ja-JP" altLang="en-US" dirty="0" smtClean="0">
                <a:solidFill>
                  <a:schemeClr val="tx1"/>
                </a:solidFill>
                <a:latin typeface="Hiragino Mincho Pro W3" charset="-128"/>
                <a:ea typeface="Hiragino Mincho Pro W3" charset="-128"/>
                <a:cs typeface="Hiragino Mincho Pro W3" charset="-128"/>
              </a:rPr>
              <a:t>を選択</a:t>
            </a:r>
            <a:endParaRPr kumimoji="1" lang="ja-JP" altLang="en-US" dirty="0">
              <a:solidFill>
                <a:schemeClr val="tx1"/>
              </a:solidFill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cxnSp>
        <p:nvCxnSpPr>
          <p:cNvPr id="94" name="直線矢印コネクタ 93"/>
          <p:cNvCxnSpPr>
            <a:stCxn id="91" idx="1"/>
            <a:endCxn id="57" idx="3"/>
          </p:cNvCxnSpPr>
          <p:nvPr/>
        </p:nvCxnSpPr>
        <p:spPr>
          <a:xfrm flipH="1">
            <a:off x="5333010" y="2644326"/>
            <a:ext cx="1311785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92" idx="1"/>
            <a:endCxn id="58" idx="3"/>
          </p:cNvCxnSpPr>
          <p:nvPr/>
        </p:nvCxnSpPr>
        <p:spPr>
          <a:xfrm flipH="1">
            <a:off x="5333010" y="3155890"/>
            <a:ext cx="1311785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93" idx="1"/>
            <a:endCxn id="56" idx="3"/>
          </p:cNvCxnSpPr>
          <p:nvPr/>
        </p:nvCxnSpPr>
        <p:spPr>
          <a:xfrm flipH="1">
            <a:off x="5333010" y="3653644"/>
            <a:ext cx="1311785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8725008" y="2783966"/>
            <a:ext cx="414161" cy="218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Hiragino Mincho Pro W3" charset="-128"/>
                <a:ea typeface="Hiragino Mincho Pro W3" charset="-128"/>
                <a:cs typeface="Hiragino Mincho Pro W3" charset="-128"/>
              </a:rPr>
              <a:t>or</a:t>
            </a:r>
            <a:endParaRPr kumimoji="1" lang="ja-JP" altLang="en-US" dirty="0">
              <a:solidFill>
                <a:schemeClr val="tx1"/>
              </a:solidFill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725007" y="3322768"/>
            <a:ext cx="414161" cy="218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Hiragino Mincho Pro W3" charset="-128"/>
                <a:ea typeface="Hiragino Mincho Pro W3" charset="-128"/>
                <a:cs typeface="Hiragino Mincho Pro W3" charset="-128"/>
              </a:rPr>
              <a:t>or</a:t>
            </a:r>
            <a:endParaRPr kumimoji="1" lang="ja-JP" altLang="en-US" dirty="0">
              <a:solidFill>
                <a:schemeClr val="tx1"/>
              </a:solidFill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42962" y="4238603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Mincho Pro W3" charset="-128"/>
                <a:ea typeface="Hiragino Mincho Pro W3" charset="-128"/>
                <a:cs typeface="Hiragino Mincho Pro W3" charset="-128"/>
              </a:rPr>
              <a:t>ネクストホップ</a:t>
            </a:r>
            <a:r>
              <a:rPr lang="en-US" altLang="ja-JP" dirty="0">
                <a:latin typeface="Hiragino Mincho Pro W3" charset="-128"/>
                <a:ea typeface="Hiragino Mincho Pro W3" charset="-128"/>
                <a:cs typeface="Hiragino Mincho Pro W3" charset="-128"/>
              </a:rPr>
              <a:t> </a:t>
            </a:r>
            <a:r>
              <a:rPr lang="en-US" altLang="ja-JP" dirty="0" smtClean="0">
                <a:latin typeface="Hiragino Mincho Pro W3" charset="-128"/>
                <a:ea typeface="Hiragino Mincho Pro W3" charset="-128"/>
                <a:cs typeface="Hiragino Mincho Pro W3" charset="-128"/>
              </a:rPr>
              <a:t>    </a:t>
            </a:r>
            <a:r>
              <a:rPr kumimoji="1" lang="ja-JP" altLang="en-US" dirty="0" smtClean="0">
                <a:latin typeface="Hiragino Mincho Pro W3" charset="-128"/>
                <a:ea typeface="Hiragino Mincho Pro W3" charset="-128"/>
                <a:cs typeface="Hiragino Mincho Pro W3" charset="-128"/>
              </a:rPr>
              <a:t>へ</a:t>
            </a:r>
            <a:r>
              <a:rPr kumimoji="1" lang="ja-JP" altLang="en-US" dirty="0" smtClean="0">
                <a:latin typeface="Hiragino Mincho Pro W3" charset="-128"/>
                <a:ea typeface="Hiragino Mincho Pro W3" charset="-128"/>
                <a:cs typeface="Hiragino Mincho Pro W3" charset="-128"/>
              </a:rPr>
              <a:t>転送</a:t>
            </a:r>
            <a:endParaRPr kumimoji="1" lang="ja-JP" altLang="en-US" dirty="0"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53058" y="130917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Mincho Pro W3" charset="-128"/>
                <a:ea typeface="Hiragino Mincho Pro W3" charset="-128"/>
                <a:cs typeface="Hiragino Mincho Pro W3" charset="-128"/>
              </a:rPr>
              <a:t>目標 </a:t>
            </a:r>
            <a:r>
              <a:rPr kumimoji="1" lang="en-US" altLang="ja-JP" dirty="0" smtClean="0">
                <a:latin typeface="Hiragino Mincho Pro W3" charset="-128"/>
                <a:ea typeface="Hiragino Mincho Pro W3" charset="-128"/>
                <a:cs typeface="Hiragino Mincho Pro W3" charset="-128"/>
              </a:rPr>
              <a:t>ID</a:t>
            </a:r>
            <a:endParaRPr kumimoji="1" lang="ja-JP" altLang="en-US" dirty="0">
              <a:latin typeface="Hiragino Mincho Pro W3" charset="-128"/>
              <a:ea typeface="Hiragino Mincho Pro W3" charset="-128"/>
              <a:cs typeface="Hiragino Mincho Pro W3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0171" y="1433134"/>
            <a:ext cx="76200" cy="1651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1158" y="4336132"/>
            <a:ext cx="1651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913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34</Words>
  <Application>Microsoft Macintosh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Mincho Pro W3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15</cp:revision>
  <cp:lastPrinted>2016-06-03T08:00:28Z</cp:lastPrinted>
  <dcterms:created xsi:type="dcterms:W3CDTF">2016-06-02T02:28:00Z</dcterms:created>
  <dcterms:modified xsi:type="dcterms:W3CDTF">2016-06-03T08:01:30Z</dcterms:modified>
</cp:coreProperties>
</file>