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Grid="0">
      <p:cViewPr varScale="1">
        <p:scale>
          <a:sx n="50" d="100"/>
          <a:sy n="50" d="100"/>
        </p:scale>
        <p:origin x="123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C5343-3E83-455A-8CC8-5B033571A8C5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608EF-6C54-44E8-9891-7485FEC087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38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01EA-73A7-4A8C-BD65-8364846BEC77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340B-F1C5-4BFB-BC8F-9B989F6B6D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437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01EA-73A7-4A8C-BD65-8364846BEC77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340B-F1C5-4BFB-BC8F-9B989F6B6D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893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01EA-73A7-4A8C-BD65-8364846BEC77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340B-F1C5-4BFB-BC8F-9B989F6B6D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51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01EA-73A7-4A8C-BD65-8364846BEC77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340B-F1C5-4BFB-BC8F-9B989F6B6D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678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01EA-73A7-4A8C-BD65-8364846BEC77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340B-F1C5-4BFB-BC8F-9B989F6B6D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0667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01EA-73A7-4A8C-BD65-8364846BEC77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340B-F1C5-4BFB-BC8F-9B989F6B6D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8530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01EA-73A7-4A8C-BD65-8364846BEC77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340B-F1C5-4BFB-BC8F-9B989F6B6D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57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01EA-73A7-4A8C-BD65-8364846BEC77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340B-F1C5-4BFB-BC8F-9B989F6B6D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57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01EA-73A7-4A8C-BD65-8364846BEC77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340B-F1C5-4BFB-BC8F-9B989F6B6D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50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01EA-73A7-4A8C-BD65-8364846BEC77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340B-F1C5-4BFB-BC8F-9B989F6B6D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2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01EA-73A7-4A8C-BD65-8364846BEC77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340B-F1C5-4BFB-BC8F-9B989F6B6D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55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B01EA-73A7-4A8C-BD65-8364846BEC77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7340B-F1C5-4BFB-BC8F-9B989F6B6D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6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86" y="1542710"/>
            <a:ext cx="3074442" cy="17293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正方形/長方形 14"/>
          <p:cNvSpPr/>
          <p:nvPr/>
        </p:nvSpPr>
        <p:spPr>
          <a:xfrm>
            <a:off x="179830" y="3652390"/>
            <a:ext cx="6498336" cy="192900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179830" y="7691079"/>
            <a:ext cx="6498336" cy="154583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65736" y="9505935"/>
            <a:ext cx="672652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吉田学園情報ビジネス専門学校</a:t>
            </a:r>
            <a:r>
              <a:rPr lang="en-US" altLang="ja-JP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</a:t>
            </a:r>
            <a:r>
              <a:rPr lang="ja-JP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ゲーム学科</a:t>
            </a:r>
            <a:r>
              <a:rPr lang="en-US" altLang="ja-JP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ja-JP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年</a:t>
            </a:r>
            <a:r>
              <a:rPr lang="en-US" altLang="ja-JP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</a:t>
            </a:r>
            <a:r>
              <a:rPr lang="ja-JP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澄川侑奈</a:t>
            </a:r>
            <a:endParaRPr lang="ja-JP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364937" y="7934176"/>
            <a:ext cx="412811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ジャンル：</a:t>
            </a:r>
            <a:r>
              <a:rPr lang="en-US" altLang="ja-JP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2D</a:t>
            </a:r>
            <a:r>
              <a:rPr lang="ja-JP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アクションパズル</a:t>
            </a:r>
            <a:endParaRPr lang="en-US" altLang="ja-JP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制作</a:t>
            </a:r>
            <a:r>
              <a:rPr lang="ja-JP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期間</a:t>
            </a:r>
            <a:r>
              <a:rPr lang="ja-JP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ja-JP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ja-JP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ヶ月</a:t>
            </a:r>
            <a:endParaRPr lang="en-US" altLang="ja-JP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開発環境：</a:t>
            </a:r>
            <a:r>
              <a:rPr lang="en-US" altLang="ja-JP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 </a:t>
            </a:r>
            <a:r>
              <a:rPr lang="en-US" altLang="ja-JP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Stadio</a:t>
            </a:r>
            <a:r>
              <a:rPr lang="en-US" altLang="ja-JP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2015/C</a:t>
            </a:r>
            <a:r>
              <a:rPr lang="ja-JP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言語</a:t>
            </a:r>
            <a:endParaRPr lang="en-US" altLang="ja-JP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爆発 2 22"/>
          <p:cNvSpPr/>
          <p:nvPr/>
        </p:nvSpPr>
        <p:spPr>
          <a:xfrm>
            <a:off x="-539531" y="-337237"/>
            <a:ext cx="3233303" cy="1965886"/>
          </a:xfrm>
          <a:prstGeom prst="irregularSeal2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 rot="20760029">
            <a:off x="-34562" y="472083"/>
            <a:ext cx="192552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ここを見て</a:t>
            </a:r>
            <a:r>
              <a:rPr lang="en-US" altLang="ja-JP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!!</a:t>
            </a:r>
            <a:endParaRPr lang="ja-JP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2223099" y="548181"/>
            <a:ext cx="445506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000" b="1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アピールポイント</a:t>
            </a:r>
            <a:r>
              <a:rPr lang="en-US" altLang="ja-JP" sz="4000" b="1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ja-JP" altLang="en-US" sz="40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05009" y="3714388"/>
            <a:ext cx="664797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800" b="1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アニメーションとブロックを動かす処理</a:t>
            </a:r>
            <a:endParaRPr lang="ja-JP" altLang="en-US" sz="28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97505" y="4369118"/>
            <a:ext cx="526297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絵はほぼ</a:t>
            </a:r>
            <a:r>
              <a:rPr lang="ja-JP" altLang="en-US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自作</a:t>
            </a:r>
            <a:r>
              <a:rPr lang="ja-JP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です</a:t>
            </a:r>
            <a:r>
              <a:rPr lang="en-US" altLang="ja-JP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  <a:p>
            <a:pPr algn="ctr"/>
            <a:r>
              <a:rPr lang="ja-JP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タイトルやアイテム等にアニメーションを追加！</a:t>
            </a:r>
            <a:endParaRPr lang="en-US" altLang="ja-JP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ja-JP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ブロックを手動で動かせる処理を入れ</a:t>
            </a:r>
            <a:endParaRPr lang="en-US" altLang="ja-JP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ja-JP" alt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パズル要素</a:t>
            </a:r>
            <a:r>
              <a:rPr lang="ja-JP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を入れました！</a:t>
            </a:r>
            <a:endParaRPr lang="en-US" altLang="ja-JP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27" y="5775576"/>
            <a:ext cx="2956560" cy="16630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688" y="5781874"/>
            <a:ext cx="2883792" cy="16221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747" y="1387577"/>
            <a:ext cx="2203674" cy="19970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2994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</TotalTime>
  <Words>70</Words>
  <Application>Microsoft Office PowerPoint</Application>
  <PresentationFormat>A4 210 x 297 mm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17</cp:revision>
  <dcterms:created xsi:type="dcterms:W3CDTF">2020-10-20T04:45:15Z</dcterms:created>
  <dcterms:modified xsi:type="dcterms:W3CDTF">2021-01-21T07:31:58Z</dcterms:modified>
</cp:coreProperties>
</file>