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Source Code Pro" panose="020B0604020202020204" charset="0"/>
      <p:regular r:id="rId13"/>
      <p:bold r:id="rId14"/>
    </p:embeddedFont>
    <p:embeddedFont>
      <p:font typeface="Averag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Solar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Matt Siragusa, Jeremy Eckstrom, Mike Weinheimer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Concept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Create a basic solar system model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Not necessarily our solar system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3D spheres revolving around a sun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 Orbitals showing the path of the planets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270" y="1895325"/>
            <a:ext cx="2926650" cy="29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" y="3040380"/>
            <a:ext cx="4365335" cy="178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Desired Components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The planets will be able to revolve around a center location, as well as rotate on an axis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The user will be able to pause and fast forward the simulation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The camera will revolve around the solar system in order to get different views of it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The ability to select planets and display information about each one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Components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10125" y="1089500"/>
            <a:ext cx="8537700" cy="38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planets are modeled as 3D Spheres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gluSphere()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planets revolve around the sun sphere which remains stationary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Lighting originating from the sun creates shadows on passing planets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Camera movement allows for viewing of the system in all directions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26850" y="1073925"/>
            <a:ext cx="8466900" cy="3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By Nov 1st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Have the planets and their orbits implemented 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By Nov 28th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Have the planets shaded and the camera functionality implemented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rgbClr val="CCCCCC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By Dec 13th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All functionality should be done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faced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41325" y="1199950"/>
            <a:ext cx="8537700" cy="352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Hard time texturing spheres</a:t>
            </a:r>
          </a:p>
          <a:p>
            <a:pPr marL="914400" lvl="1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○"/>
            </a:pPr>
            <a:r>
              <a:rPr lang="en" sz="1800" b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Libraries deprecated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Sun lighting scheme difficult 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 sz="1800" b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Some time was spent getting sphere revolution correct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9500" y="2071475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3150" y="167460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Source Code Pro</vt:lpstr>
      <vt:lpstr>Average</vt:lpstr>
      <vt:lpstr>slate</vt:lpstr>
      <vt:lpstr>Model Solar System</vt:lpstr>
      <vt:lpstr>Basic Concept</vt:lpstr>
      <vt:lpstr>Desired Components</vt:lpstr>
      <vt:lpstr>Current Components </vt:lpstr>
      <vt:lpstr>Timeline</vt:lpstr>
      <vt:lpstr>Problems faced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Solar System</dc:title>
  <cp:lastModifiedBy>Matthew Siragusa</cp:lastModifiedBy>
  <cp:revision>1</cp:revision>
  <dcterms:modified xsi:type="dcterms:W3CDTF">2016-12-06T07:33:23Z</dcterms:modified>
</cp:coreProperties>
</file>