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66" r:id="rId3"/>
    <p:sldId id="264" r:id="rId4"/>
    <p:sldId id="265" r:id="rId5"/>
    <p:sldId id="257" r:id="rId6"/>
    <p:sldId id="258" r:id="rId7"/>
    <p:sldId id="259" r:id="rId8"/>
    <p:sldId id="260" r:id="rId9"/>
    <p:sldId id="263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AF115-12A9-4184-A8E6-7E68FA96F7F5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E1C9E-8C8B-4C91-9AD1-A8CB9DA79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16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AF115-12A9-4184-A8E6-7E68FA96F7F5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E1C9E-8C8B-4C91-9AD1-A8CB9DA79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24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AF115-12A9-4184-A8E6-7E68FA96F7F5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E1C9E-8C8B-4C91-9AD1-A8CB9DA79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72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AF115-12A9-4184-A8E6-7E68FA96F7F5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E1C9E-8C8B-4C91-9AD1-A8CB9DA79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23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AF115-12A9-4184-A8E6-7E68FA96F7F5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E1C9E-8C8B-4C91-9AD1-A8CB9DA79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08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AF115-12A9-4184-A8E6-7E68FA96F7F5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E1C9E-8C8B-4C91-9AD1-A8CB9DA79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1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AF115-12A9-4184-A8E6-7E68FA96F7F5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E1C9E-8C8B-4C91-9AD1-A8CB9DA79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2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AF115-12A9-4184-A8E6-7E68FA96F7F5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E1C9E-8C8B-4C91-9AD1-A8CB9DA79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23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AF115-12A9-4184-A8E6-7E68FA96F7F5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E1C9E-8C8B-4C91-9AD1-A8CB9DA79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AF115-12A9-4184-A8E6-7E68FA96F7F5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E1C9E-8C8B-4C91-9AD1-A8CB9DA79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13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AF115-12A9-4184-A8E6-7E68FA96F7F5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E1C9E-8C8B-4C91-9AD1-A8CB9DA79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38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AF115-12A9-4184-A8E6-7E68FA96F7F5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E1C9E-8C8B-4C91-9AD1-A8CB9DA79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01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AF115-12A9-4184-A8E6-7E68FA96F7F5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E1C9E-8C8B-4C91-9AD1-A8CB9DA79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9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E1AF115-12A9-4184-A8E6-7E68FA96F7F5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CFE1C9E-8C8B-4C91-9AD1-A8CB9DA79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33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E1AF115-12A9-4184-A8E6-7E68FA96F7F5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CFE1C9E-8C8B-4C91-9AD1-A8CB9DA79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344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383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10000" y="2783462"/>
            <a:ext cx="1051560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PyAudio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(for microphone users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PyAudio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required if and only if you want to use microphone input (Microphone). PyAudio version 0.2.11+ is required, as earlier versions have known memory management bugs when recording from microphones in certain situations.</a:t>
            </a:r>
          </a:p>
          <a:p>
            <a:pPr marL="0" indent="0">
              <a:buNone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If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not installed, everything in the library will still work, except attempting to instantiate a Microphone object will raise an AttributeError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Installation</a:t>
            </a:r>
          </a:p>
          <a:p>
            <a:pPr marL="0" indent="0" fontAlgn="base">
              <a:buNone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To install PyAudio, you have to open the terminal and write</a:t>
            </a:r>
          </a:p>
          <a:p>
            <a:pPr marL="0" indent="0" fontAlgn="base">
              <a:buNone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- pip install pyaudio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654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062" y="2864386"/>
            <a:ext cx="10560586" cy="17898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Topic: Develop your own virtual Voice Assistant in Python</a:t>
            </a:r>
            <a:br>
              <a:rPr lang="en-US" dirty="0" smtClean="0"/>
            </a:br>
            <a:r>
              <a:rPr lang="en-US" dirty="0" smtClean="0"/>
              <a:t>Speaker: Waqar Ali Siyal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576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453642"/>
            <a:ext cx="10554574" cy="3636511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Python is a popular programming language. It was created by Guido van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Rossum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and released in 1991.</a:t>
            </a:r>
          </a:p>
          <a:p>
            <a:pPr marL="0" indent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It is used for: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web development (server-side),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software development,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mathematics,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system scripting.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216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Python works on different platforms (Windows, Mac, Linux, Raspberry Pi, etc).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Python has a simple syntax similar to the English language.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Python has syntax that allows developers to write programs with fewer lines than some other programming languages.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Python runs on an interpreter system, meaning that code can be executed as soon as it is written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Python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can be treated in a procedural way, an object-oriented way or a functional way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573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Important Libraries/Modules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159306"/>
            <a:ext cx="10554574" cy="4483865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6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Pyttsx3</a:t>
            </a:r>
          </a:p>
          <a:p>
            <a:pPr marL="0" indent="0">
              <a:buNone/>
            </a:pPr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6800" dirty="0" smtClean="0">
                <a:latin typeface="Arial" panose="020B0604020202020204" pitchFamily="34" charset="0"/>
                <a:cs typeface="Arial" panose="020B0604020202020204" pitchFamily="34" charset="0"/>
              </a:rPr>
              <a:t>Pyttsx3</a:t>
            </a:r>
            <a:r>
              <a:rPr lang="en-US" sz="6800" dirty="0">
                <a:latin typeface="Arial" panose="020B0604020202020204" pitchFamily="34" charset="0"/>
                <a:cs typeface="Arial" panose="020B0604020202020204" pitchFamily="34" charset="0"/>
              </a:rPr>
              <a:t> is a text-to-speech conversion library in Python. Unlike alternative libraries, it works offline and is compatible with both Python 2 and 3. An application invokes the pyttsx3.init() factory function to get a reference to a </a:t>
            </a:r>
            <a:r>
              <a:rPr lang="en-US" sz="6800" dirty="0" smtClean="0">
                <a:latin typeface="Arial" panose="020B0604020202020204" pitchFamily="34" charset="0"/>
                <a:cs typeface="Arial" panose="020B0604020202020204" pitchFamily="34" charset="0"/>
              </a:rPr>
              <a:t>pyttsx3 Engine </a:t>
            </a:r>
            <a:r>
              <a:rPr lang="en-US" sz="6800" dirty="0">
                <a:latin typeface="Arial" panose="020B0604020202020204" pitchFamily="34" charset="0"/>
                <a:cs typeface="Arial" panose="020B0604020202020204" pitchFamily="34" charset="0"/>
              </a:rPr>
              <a:t>instance. </a:t>
            </a:r>
            <a:r>
              <a:rPr lang="en-US" sz="6800" dirty="0" smtClean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sz="6800" dirty="0">
                <a:latin typeface="Arial" panose="020B0604020202020204" pitchFamily="34" charset="0"/>
                <a:cs typeface="Arial" panose="020B0604020202020204" pitchFamily="34" charset="0"/>
              </a:rPr>
              <a:t>is a very easy to use tool which converts the entered text into </a:t>
            </a:r>
            <a:r>
              <a:rPr lang="en-US" sz="6800" dirty="0" smtClean="0">
                <a:latin typeface="Arial" panose="020B0604020202020204" pitchFamily="34" charset="0"/>
                <a:cs typeface="Arial" panose="020B0604020202020204" pitchFamily="34" charset="0"/>
              </a:rPr>
              <a:t>speech.</a:t>
            </a:r>
          </a:p>
          <a:p>
            <a:pPr marL="0" indent="0">
              <a:buNone/>
            </a:pPr>
            <a:r>
              <a:rPr lang="en-US" sz="6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68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6800" dirty="0">
                <a:latin typeface="Arial" panose="020B0604020202020204" pitchFamily="34" charset="0"/>
                <a:cs typeface="Arial" panose="020B0604020202020204" pitchFamily="34" charset="0"/>
              </a:rPr>
              <a:t>pyttsx3 module supports two </a:t>
            </a:r>
            <a:r>
              <a:rPr lang="en-US" sz="6800" dirty="0" smtClean="0">
                <a:latin typeface="Arial" panose="020B0604020202020204" pitchFamily="34" charset="0"/>
                <a:cs typeface="Arial" panose="020B0604020202020204" pitchFamily="34" charset="0"/>
              </a:rPr>
              <a:t>voices one for male and one for female which </a:t>
            </a:r>
            <a:r>
              <a:rPr lang="en-US" sz="6800" dirty="0">
                <a:latin typeface="Arial" panose="020B0604020202020204" pitchFamily="34" charset="0"/>
                <a:cs typeface="Arial" panose="020B0604020202020204" pitchFamily="34" charset="0"/>
              </a:rPr>
              <a:t>is provided by “sapi5” for windows</a:t>
            </a:r>
            <a:r>
              <a:rPr lang="en-US" sz="6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fontAlgn="base">
              <a:buNone/>
            </a:pPr>
            <a:r>
              <a:rPr lang="en-US" sz="6800" dirty="0">
                <a:latin typeface="Arial" panose="020B0604020202020204" pitchFamily="34" charset="0"/>
                <a:cs typeface="Arial" panose="020B0604020202020204" pitchFamily="34" charset="0"/>
              </a:rPr>
              <a:t>It supports three TTS engines :</a:t>
            </a:r>
          </a:p>
          <a:p>
            <a:pPr lvl="0" fontAlgn="base"/>
            <a:r>
              <a:rPr lang="en-US" sz="6800" b="1" i="1" dirty="0">
                <a:latin typeface="Arial" panose="020B0604020202020204" pitchFamily="34" charset="0"/>
                <a:cs typeface="Arial" panose="020B0604020202020204" pitchFamily="34" charset="0"/>
              </a:rPr>
              <a:t>sapi5</a:t>
            </a:r>
            <a:r>
              <a:rPr lang="en-US" sz="6800" dirty="0">
                <a:latin typeface="Arial" panose="020B0604020202020204" pitchFamily="34" charset="0"/>
                <a:cs typeface="Arial" panose="020B0604020202020204" pitchFamily="34" charset="0"/>
              </a:rPr>
              <a:t> – SAPI5 on Windows</a:t>
            </a:r>
          </a:p>
          <a:p>
            <a:pPr lvl="0" fontAlgn="base"/>
            <a:r>
              <a:rPr lang="en-US" sz="6800" b="1" i="1" dirty="0">
                <a:latin typeface="Arial" panose="020B0604020202020204" pitchFamily="34" charset="0"/>
                <a:cs typeface="Arial" panose="020B0604020202020204" pitchFamily="34" charset="0"/>
              </a:rPr>
              <a:t>nsss</a:t>
            </a:r>
            <a:r>
              <a:rPr lang="en-US" sz="6800" dirty="0">
                <a:latin typeface="Arial" panose="020B0604020202020204" pitchFamily="34" charset="0"/>
                <a:cs typeface="Arial" panose="020B0604020202020204" pitchFamily="34" charset="0"/>
              </a:rPr>
              <a:t> – NSSpeechSynthesizer on Mac OS X</a:t>
            </a:r>
          </a:p>
          <a:p>
            <a:pPr lvl="0" fontAlgn="base"/>
            <a:r>
              <a:rPr lang="en-US" sz="6800" b="1" i="1" dirty="0">
                <a:latin typeface="Arial" panose="020B0604020202020204" pitchFamily="34" charset="0"/>
                <a:cs typeface="Arial" panose="020B0604020202020204" pitchFamily="34" charset="0"/>
              </a:rPr>
              <a:t>espeak</a:t>
            </a:r>
            <a:r>
              <a:rPr lang="en-US" sz="6800" dirty="0">
                <a:latin typeface="Arial" panose="020B0604020202020204" pitchFamily="34" charset="0"/>
                <a:cs typeface="Arial" panose="020B0604020202020204" pitchFamily="34" charset="0"/>
              </a:rPr>
              <a:t> – eSpeak on every other platform</a:t>
            </a:r>
          </a:p>
          <a:p>
            <a:pPr marL="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652482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10000" y="20897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Installation</a:t>
            </a:r>
          </a:p>
          <a:p>
            <a:pPr marL="0" indent="0" fontAlgn="base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To install the pyttsx3 module, first of all, you have to open the terminal and write</a:t>
            </a:r>
          </a:p>
          <a:p>
            <a:pPr marL="0" indent="0" fontAlgn="base">
              <a:buNone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- pip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install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pyttsx3</a:t>
            </a:r>
          </a:p>
          <a:p>
            <a:pPr marL="0" indent="0" fontAlgn="base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If you receive errors such as No module named win32com.client, No module named win32, or No module named win32api, you will need to additionally install pypiwin32.</a:t>
            </a:r>
          </a:p>
          <a:p>
            <a:pPr marL="0" indent="0">
              <a:buNone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68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66398" y="228091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SpeechRecognition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	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All of the magic in SpeechRecognition happens with the</a:t>
            </a:r>
            <a:r>
              <a:rPr lang="en-US" altLang="en-US" sz="2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2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Recognizer 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The primary purpose of a</a:t>
            </a:r>
            <a:r>
              <a:rPr lang="en-US" altLang="en-US" sz="2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2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Recognizer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instance is, of course, to recognize speech. Each instance comes with a variety of settings and functionality for recognizing speech from an audio source.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Each Recognizer instance has seven methods for recognizing speech from an audio source using various APIs. These are: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186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4294967295"/>
          </p:nvPr>
        </p:nvSpPr>
        <p:spPr bwMode="auto">
          <a:xfrm>
            <a:off x="810000" y="2089667"/>
            <a:ext cx="10471272" cy="5201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recognize_bing()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recognize_google()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recognize_google_cloud()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recognize_houndify()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recognize_ibm()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recognize_sphinx()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recognize_wit()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altLang="en-US" sz="22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All seven recognize_*() methods of the Recognizer class require an audio_data argument. In each case, audio_data must be an instance of SpeechRecognition’s AudioData class.</a:t>
            </a:r>
            <a:endParaRPr lang="en-US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810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10000" y="2244763"/>
            <a:ext cx="10515600" cy="2657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Installation</a:t>
            </a:r>
          </a:p>
          <a:p>
            <a:pPr marL="0" indent="0" fontAlgn="base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 install SpeechRecognition, you have to open the terminal and write</a:t>
            </a:r>
          </a:p>
          <a:p>
            <a:pPr marL="0" indent="0" fontAlgn="base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 pip install SpeechRecognition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4459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251</TotalTime>
  <Words>250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Segoe UI</vt:lpstr>
      <vt:lpstr>Times New Roman</vt:lpstr>
      <vt:lpstr>Wingdings 2</vt:lpstr>
      <vt:lpstr>Quotable</vt:lpstr>
      <vt:lpstr>PowerPoint Presentation</vt:lpstr>
      <vt:lpstr>Topic: Develop your own virtual Voice Assistant in Python Speaker: Waqar Ali Siyal</vt:lpstr>
      <vt:lpstr>What is Python?</vt:lpstr>
      <vt:lpstr>Why Python?</vt:lpstr>
      <vt:lpstr>Two Important Libraries/Modules</vt:lpstr>
      <vt:lpstr>Continue…</vt:lpstr>
      <vt:lpstr>Continue…</vt:lpstr>
      <vt:lpstr>Continue…</vt:lpstr>
      <vt:lpstr>Continue…</vt:lpstr>
      <vt:lpstr>Continue…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Waqar Ali Siyal</dc:creator>
  <cp:lastModifiedBy>Waqar Ali Siyal</cp:lastModifiedBy>
  <cp:revision>44</cp:revision>
  <dcterms:created xsi:type="dcterms:W3CDTF">2020-08-29T13:26:25Z</dcterms:created>
  <dcterms:modified xsi:type="dcterms:W3CDTF">2020-10-13T16:53:46Z</dcterms:modified>
</cp:coreProperties>
</file>