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0" r:id="rId6"/>
    <p:sldId id="263" r:id="rId7"/>
    <p:sldId id="266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Running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Jeremy Gonzalez, </a:t>
            </a:r>
            <a:r>
              <a:rPr lang="en-US" dirty="0" err="1" smtClean="0"/>
              <a:t>Abdulaziz</a:t>
            </a:r>
            <a:r>
              <a:rPr lang="en-US" dirty="0" smtClean="0"/>
              <a:t> </a:t>
            </a:r>
            <a:r>
              <a:rPr lang="en-US" dirty="0" err="1" smtClean="0"/>
              <a:t>Siraj</a:t>
            </a:r>
            <a:r>
              <a:rPr lang="en-US" dirty="0" smtClean="0"/>
              <a:t>, </a:t>
            </a:r>
            <a:r>
              <a:rPr lang="en-US" dirty="0" err="1" smtClean="0"/>
              <a:t>Seungyoon</a:t>
            </a:r>
            <a:r>
              <a:rPr lang="en-US" dirty="0" smtClean="0"/>
              <a:t> </a:t>
            </a:r>
            <a:r>
              <a:rPr lang="en-US" dirty="0" err="1" smtClean="0"/>
              <a:t>Choe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Running Project is a fitness app specific to running and the runner community (new and experienced). </a:t>
            </a:r>
          </a:p>
          <a:p>
            <a:pPr lvl="1"/>
            <a:r>
              <a:rPr lang="en-US" dirty="0" smtClean="0"/>
              <a:t>Gives the user the tools to improve to reach a goal</a:t>
            </a:r>
          </a:p>
          <a:p>
            <a:pPr lvl="1"/>
            <a:r>
              <a:rPr lang="en-US" dirty="0" smtClean="0"/>
              <a:t>User profile to determine </a:t>
            </a:r>
          </a:p>
          <a:p>
            <a:pPr lvl="2"/>
            <a:r>
              <a:rPr lang="en-US" dirty="0" smtClean="0"/>
              <a:t>Current running level (beginner, advanced, etc.)</a:t>
            </a:r>
          </a:p>
          <a:p>
            <a:pPr lvl="2"/>
            <a:r>
              <a:rPr lang="en-US" dirty="0" smtClean="0"/>
              <a:t>User’s goal</a:t>
            </a:r>
          </a:p>
          <a:p>
            <a:pPr lvl="1"/>
            <a:r>
              <a:rPr lang="en-US" dirty="0" smtClean="0"/>
              <a:t>Interacts with user</a:t>
            </a:r>
          </a:p>
          <a:p>
            <a:pPr lvl="2"/>
            <a:r>
              <a:rPr lang="en-US" dirty="0" smtClean="0"/>
              <a:t>Set’s up a personalized workout schedule</a:t>
            </a:r>
          </a:p>
          <a:p>
            <a:pPr lvl="2"/>
            <a:endParaRPr lang="en-US" dirty="0"/>
          </a:p>
        </p:txBody>
      </p:sp>
      <p:pic>
        <p:nvPicPr>
          <p:cNvPr id="4" name="Picture 3" descr="X1nv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71" y="4123765"/>
            <a:ext cx="2460080" cy="21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0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pic>
        <p:nvPicPr>
          <p:cNvPr id="6" name="Content Placeholder 5" descr="ec327projec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73" b="-4973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Main Activity: Holds basic variables of your user profile</a:t>
            </a:r>
          </a:p>
          <a:p>
            <a:r>
              <a:rPr lang="en-US" dirty="0" smtClean="0"/>
              <a:t>Your Goal: Holds info about your goal</a:t>
            </a:r>
          </a:p>
          <a:p>
            <a:r>
              <a:rPr lang="en-US" dirty="0" smtClean="0"/>
              <a:t>Final: Reads inputs from Main Activity and Your Goal to print an output (your workout schedule)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3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Profile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Asks User to input: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</a:t>
            </a:r>
          </a:p>
          <a:p>
            <a:r>
              <a:rPr lang="en-US" dirty="0" smtClean="0"/>
              <a:t>These values are written to the </a:t>
            </a:r>
            <a:r>
              <a:rPr lang="en-US" dirty="0" err="1" smtClean="0"/>
              <a:t>TextEdit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8" name="Content Placeholder 7" descr="firstscree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47" r="-342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511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 is then asked to input their goals based on</a:t>
            </a:r>
          </a:p>
          <a:p>
            <a:pPr lvl="1"/>
            <a:r>
              <a:rPr lang="en-US" dirty="0" smtClean="0"/>
              <a:t>Skill Level</a:t>
            </a:r>
          </a:p>
          <a:p>
            <a:pPr lvl="1"/>
            <a:r>
              <a:rPr lang="en-US" dirty="0" smtClean="0"/>
              <a:t>Distance Goal</a:t>
            </a:r>
          </a:p>
          <a:p>
            <a:r>
              <a:rPr lang="en-US" dirty="0" smtClean="0"/>
              <a:t>Use of drop down menus</a:t>
            </a:r>
          </a:p>
          <a:p>
            <a:r>
              <a:rPr lang="en-US" dirty="0" smtClean="0"/>
              <a:t>Start date</a:t>
            </a:r>
          </a:p>
          <a:p>
            <a:r>
              <a:rPr lang="en-US" dirty="0" smtClean="0"/>
              <a:t>These values are also written to the </a:t>
            </a:r>
            <a:r>
              <a:rPr lang="en-US" dirty="0" err="1" smtClean="0"/>
              <a:t>TextEdit</a:t>
            </a:r>
            <a:r>
              <a:rPr lang="en-US" dirty="0" smtClean="0"/>
              <a:t> class</a:t>
            </a:r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69" r="-34869"/>
          <a:stretch>
            <a:fillRect/>
          </a:stretch>
        </p:blipFill>
        <p:spPr/>
      </p:pic>
      <p:cxnSp>
        <p:nvCxnSpPr>
          <p:cNvPr id="8" name="Straight Arrow Connector 7"/>
          <p:cNvCxnSpPr/>
          <p:nvPr/>
        </p:nvCxnSpPr>
        <p:spPr>
          <a:xfrm flipV="1">
            <a:off x="2614706" y="4347882"/>
            <a:ext cx="2794000" cy="194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94000" y="2584824"/>
            <a:ext cx="2614706" cy="343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77882" y="3077882"/>
            <a:ext cx="2330824" cy="298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from the User Profile derived from </a:t>
            </a:r>
            <a:r>
              <a:rPr lang="en-US" dirty="0" err="1" smtClean="0"/>
              <a:t>TextEdit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Easy to follow workout program giving workouts </a:t>
            </a:r>
          </a:p>
          <a:p>
            <a:pPr lvl="1"/>
            <a:r>
              <a:rPr lang="en-US" dirty="0" smtClean="0"/>
              <a:t>Separated into weeks </a:t>
            </a:r>
          </a:p>
          <a:p>
            <a:pPr lvl="1"/>
            <a:r>
              <a:rPr lang="en-US" dirty="0" smtClean="0"/>
              <a:t>Workout corresponds to day</a:t>
            </a:r>
          </a:p>
        </p:txBody>
      </p:sp>
      <p:pic>
        <p:nvPicPr>
          <p:cNvPr id="5" name="Content Placeholder 4" descr="outpu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64" r="-31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66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Basic Android application</a:t>
            </a:r>
          </a:p>
          <a:p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Manipulating for our purposes</a:t>
            </a:r>
          </a:p>
          <a:p>
            <a:pPr lvl="1"/>
            <a:r>
              <a:rPr lang="en-US" dirty="0" smtClean="0"/>
              <a:t>Giving custom output based on user inputs</a:t>
            </a:r>
          </a:p>
          <a:p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Input of start date</a:t>
            </a:r>
          </a:p>
          <a:p>
            <a:pPr lvl="1"/>
            <a:r>
              <a:rPr lang="en-US" dirty="0" smtClean="0"/>
              <a:t>Reading input to the user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3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34" y="1949824"/>
            <a:ext cx="7583488" cy="40072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GPS tracker</a:t>
            </a:r>
          </a:p>
          <a:p>
            <a:pPr lvl="1"/>
            <a:r>
              <a:rPr lang="en-US" dirty="0" smtClean="0"/>
              <a:t>Track how far you went</a:t>
            </a:r>
          </a:p>
          <a:p>
            <a:pPr lvl="1"/>
            <a:r>
              <a:rPr lang="en-US" dirty="0" smtClean="0"/>
              <a:t>Tracks your pace</a:t>
            </a:r>
          </a:p>
          <a:p>
            <a:r>
              <a:rPr lang="en-US" dirty="0" smtClean="0"/>
              <a:t>Workout Log</a:t>
            </a:r>
          </a:p>
          <a:p>
            <a:pPr lvl="1"/>
            <a:r>
              <a:rPr lang="en-US" dirty="0" smtClean="0"/>
              <a:t>After your workout you can save what you ran and leave any comments about it (how you felt etc.)</a:t>
            </a:r>
          </a:p>
          <a:p>
            <a:r>
              <a:rPr lang="en-US" dirty="0" smtClean="0"/>
              <a:t>Build a Community</a:t>
            </a:r>
          </a:p>
          <a:p>
            <a:pPr lvl="1"/>
            <a:r>
              <a:rPr lang="en-US" dirty="0" smtClean="0"/>
              <a:t>Gets you connected with other runners around you </a:t>
            </a:r>
          </a:p>
          <a:p>
            <a:pPr lvl="2"/>
            <a:r>
              <a:rPr lang="en-US" dirty="0" smtClean="0"/>
              <a:t>Share running routes</a:t>
            </a:r>
          </a:p>
          <a:p>
            <a:pPr lvl="2"/>
            <a:r>
              <a:rPr lang="en-US" dirty="0" smtClean="0"/>
              <a:t>Set up meeting time to run with other people</a:t>
            </a:r>
          </a:p>
          <a:p>
            <a:pPr lvl="1"/>
            <a:r>
              <a:rPr lang="en-US" dirty="0" smtClean="0"/>
              <a:t>Notifies you of upcoming races based on your goal</a:t>
            </a:r>
          </a:p>
          <a:p>
            <a:r>
              <a:rPr lang="en-US" dirty="0" smtClean="0"/>
              <a:t>New found motivation by a possible partnership with a running company for coupons after you reach your goal!</a:t>
            </a:r>
          </a:p>
        </p:txBody>
      </p:sp>
    </p:spTree>
    <p:extLst>
      <p:ext uri="{BB962C8B-B14F-4D97-AF65-F5344CB8AC3E}">
        <p14:creationId xmlns:p14="http://schemas.microsoft.com/office/powerpoint/2010/main" val="305802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9302" y="3081743"/>
            <a:ext cx="36819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231781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596</TotalTime>
  <Words>310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The Running Project</vt:lpstr>
      <vt:lpstr>Overview </vt:lpstr>
      <vt:lpstr>App Architecture</vt:lpstr>
      <vt:lpstr>User’s Profile Setup</vt:lpstr>
      <vt:lpstr>User’s Goals</vt:lpstr>
      <vt:lpstr>Output</vt:lpstr>
      <vt:lpstr>Accomplishments</vt:lpstr>
      <vt:lpstr>Future Implementation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Gonzalez</dc:creator>
  <cp:lastModifiedBy>Jeremy Gonzalez</cp:lastModifiedBy>
  <cp:revision>10</cp:revision>
  <dcterms:created xsi:type="dcterms:W3CDTF">2015-12-11T18:42:22Z</dcterms:created>
  <dcterms:modified xsi:type="dcterms:W3CDTF">2015-12-12T04:39:19Z</dcterms:modified>
</cp:coreProperties>
</file>