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3" r:id="rId9"/>
    <p:sldId id="264" r:id="rId10"/>
    <p:sldId id="265"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8"/>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3/25/23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3/25/23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C149-C049-1B45-8E5A-34F9650C0FB0}"/>
              </a:ext>
            </a:extLst>
          </p:cNvPr>
          <p:cNvSpPr>
            <a:spLocks noGrp="1"/>
          </p:cNvSpPr>
          <p:nvPr>
            <p:ph type="ctrTitle"/>
          </p:nvPr>
        </p:nvSpPr>
        <p:spPr/>
        <p:txBody>
          <a:bodyPr/>
          <a:lstStyle/>
          <a:p>
            <a:r>
              <a:rPr lang="en-US" sz="4500" dirty="0"/>
              <a:t>Amazon Sales Analysis in India</a:t>
            </a:r>
            <a:br>
              <a:rPr lang="en-US" sz="4500" dirty="0"/>
            </a:br>
            <a:r>
              <a:rPr lang="en-US" sz="3000" dirty="0">
                <a:solidFill>
                  <a:schemeClr val="tx1">
                    <a:lumMod val="65000"/>
                  </a:schemeClr>
                </a:solidFill>
              </a:rPr>
              <a:t>Data Science Project</a:t>
            </a:r>
          </a:p>
        </p:txBody>
      </p:sp>
      <p:sp>
        <p:nvSpPr>
          <p:cNvPr id="3" name="Subtitle 2">
            <a:extLst>
              <a:ext uri="{FF2B5EF4-FFF2-40B4-BE49-F238E27FC236}">
                <a16:creationId xmlns:a16="http://schemas.microsoft.com/office/drawing/2014/main" id="{EF24D3CC-F11F-ED4E-AA41-DEFD06191ED0}"/>
              </a:ext>
            </a:extLst>
          </p:cNvPr>
          <p:cNvSpPr>
            <a:spLocks noGrp="1"/>
          </p:cNvSpPr>
          <p:nvPr>
            <p:ph type="subTitle" idx="1"/>
          </p:nvPr>
        </p:nvSpPr>
        <p:spPr/>
        <p:txBody>
          <a:bodyPr/>
          <a:lstStyle/>
          <a:p>
            <a:r>
              <a:rPr lang="en-US" dirty="0"/>
              <a:t>Mohamed Siraj - 239338U</a:t>
            </a:r>
          </a:p>
          <a:p>
            <a:endParaRPr lang="en-US" dirty="0"/>
          </a:p>
        </p:txBody>
      </p:sp>
    </p:spTree>
    <p:extLst>
      <p:ext uri="{BB962C8B-B14F-4D97-AF65-F5344CB8AC3E}">
        <p14:creationId xmlns:p14="http://schemas.microsoft.com/office/powerpoint/2010/main" val="410310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025D23-26B9-5F4E-B4C4-814E877A4788}"/>
              </a:ext>
            </a:extLst>
          </p:cNvPr>
          <p:cNvSpPr>
            <a:spLocks noGrp="1"/>
          </p:cNvSpPr>
          <p:nvPr>
            <p:ph type="title"/>
          </p:nvPr>
        </p:nvSpPr>
        <p:spPr/>
        <p:txBody>
          <a:bodyPr>
            <a:normAutofit/>
          </a:bodyPr>
          <a:lstStyle/>
          <a:p>
            <a:r>
              <a:rPr lang="en-US" sz="3000" dirty="0"/>
              <a:t>What are the sales channel used in Sales?</a:t>
            </a:r>
          </a:p>
        </p:txBody>
      </p:sp>
      <p:pic>
        <p:nvPicPr>
          <p:cNvPr id="3" name="Picture 2">
            <a:extLst>
              <a:ext uri="{FF2B5EF4-FFF2-40B4-BE49-F238E27FC236}">
                <a16:creationId xmlns:a16="http://schemas.microsoft.com/office/drawing/2014/main" id="{9896CAD9-EE0C-814C-9ECA-ED86F113AA8E}"/>
              </a:ext>
            </a:extLst>
          </p:cNvPr>
          <p:cNvPicPr>
            <a:picLocks noChangeAspect="1"/>
          </p:cNvPicPr>
          <p:nvPr/>
        </p:nvPicPr>
        <p:blipFill>
          <a:blip r:embed="rId2"/>
          <a:stretch>
            <a:fillRect/>
          </a:stretch>
        </p:blipFill>
        <p:spPr>
          <a:xfrm>
            <a:off x="680321" y="2166937"/>
            <a:ext cx="7035800" cy="4267200"/>
          </a:xfrm>
          <a:prstGeom prst="rect">
            <a:avLst/>
          </a:prstGeom>
        </p:spPr>
      </p:pic>
      <p:pic>
        <p:nvPicPr>
          <p:cNvPr id="7" name="Picture 6">
            <a:extLst>
              <a:ext uri="{FF2B5EF4-FFF2-40B4-BE49-F238E27FC236}">
                <a16:creationId xmlns:a16="http://schemas.microsoft.com/office/drawing/2014/main" id="{6B987E80-68D5-8C40-B1D6-E896397A1915}"/>
              </a:ext>
            </a:extLst>
          </p:cNvPr>
          <p:cNvPicPr>
            <a:picLocks noChangeAspect="1"/>
          </p:cNvPicPr>
          <p:nvPr/>
        </p:nvPicPr>
        <p:blipFill>
          <a:blip r:embed="rId3"/>
          <a:stretch>
            <a:fillRect/>
          </a:stretch>
        </p:blipFill>
        <p:spPr>
          <a:xfrm>
            <a:off x="8105775" y="4664075"/>
            <a:ext cx="3886200" cy="673100"/>
          </a:xfrm>
          <a:prstGeom prst="rect">
            <a:avLst/>
          </a:prstGeom>
        </p:spPr>
      </p:pic>
    </p:spTree>
    <p:extLst>
      <p:ext uri="{BB962C8B-B14F-4D97-AF65-F5344CB8AC3E}">
        <p14:creationId xmlns:p14="http://schemas.microsoft.com/office/powerpoint/2010/main" val="381301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5E0C-8FEC-EF45-9AC8-D69F781A8DDB}"/>
              </a:ext>
            </a:extLst>
          </p:cNvPr>
          <p:cNvSpPr>
            <a:spLocks noGrp="1"/>
          </p:cNvSpPr>
          <p:nvPr>
            <p:ph type="title"/>
          </p:nvPr>
        </p:nvSpPr>
        <p:spPr/>
        <p:txBody>
          <a:bodyPr/>
          <a:lstStyle/>
          <a:p>
            <a:r>
              <a:rPr lang="en-US" dirty="0"/>
              <a:t> </a:t>
            </a:r>
          </a:p>
        </p:txBody>
      </p:sp>
      <p:sp>
        <p:nvSpPr>
          <p:cNvPr id="3" name="Title 3">
            <a:extLst>
              <a:ext uri="{FF2B5EF4-FFF2-40B4-BE49-F238E27FC236}">
                <a16:creationId xmlns:a16="http://schemas.microsoft.com/office/drawing/2014/main" id="{16D33C43-922C-8540-AC17-0A3B77308907}"/>
              </a:ext>
            </a:extLst>
          </p:cNvPr>
          <p:cNvSpPr txBox="1">
            <a:spLocks/>
          </p:cNvSpPr>
          <p:nvPr/>
        </p:nvSpPr>
        <p:spPr>
          <a:xfrm>
            <a:off x="680320" y="822695"/>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000" dirty="0"/>
              <a:t>What are the most cancelled states in India?</a:t>
            </a:r>
          </a:p>
        </p:txBody>
      </p:sp>
      <p:pic>
        <p:nvPicPr>
          <p:cNvPr id="5" name="Picture 4">
            <a:extLst>
              <a:ext uri="{FF2B5EF4-FFF2-40B4-BE49-F238E27FC236}">
                <a16:creationId xmlns:a16="http://schemas.microsoft.com/office/drawing/2014/main" id="{84349260-8EA1-2340-B0A2-585485290948}"/>
              </a:ext>
            </a:extLst>
          </p:cNvPr>
          <p:cNvPicPr>
            <a:picLocks noChangeAspect="1"/>
          </p:cNvPicPr>
          <p:nvPr/>
        </p:nvPicPr>
        <p:blipFill>
          <a:blip r:embed="rId2"/>
          <a:stretch>
            <a:fillRect/>
          </a:stretch>
        </p:blipFill>
        <p:spPr>
          <a:xfrm>
            <a:off x="1016000" y="2245280"/>
            <a:ext cx="5842000" cy="4357239"/>
          </a:xfrm>
          <a:prstGeom prst="rect">
            <a:avLst/>
          </a:prstGeom>
        </p:spPr>
      </p:pic>
      <p:pic>
        <p:nvPicPr>
          <p:cNvPr id="7" name="Picture 6">
            <a:extLst>
              <a:ext uri="{FF2B5EF4-FFF2-40B4-BE49-F238E27FC236}">
                <a16:creationId xmlns:a16="http://schemas.microsoft.com/office/drawing/2014/main" id="{73AA757F-17D4-5B43-8E39-D62861FEA9DD}"/>
              </a:ext>
            </a:extLst>
          </p:cNvPr>
          <p:cNvPicPr>
            <a:picLocks noChangeAspect="1"/>
          </p:cNvPicPr>
          <p:nvPr/>
        </p:nvPicPr>
        <p:blipFill>
          <a:blip r:embed="rId3"/>
          <a:stretch>
            <a:fillRect/>
          </a:stretch>
        </p:blipFill>
        <p:spPr>
          <a:xfrm>
            <a:off x="7753350" y="3598399"/>
            <a:ext cx="3314700" cy="1651000"/>
          </a:xfrm>
          <a:prstGeom prst="rect">
            <a:avLst/>
          </a:prstGeom>
        </p:spPr>
      </p:pic>
    </p:spTree>
    <p:extLst>
      <p:ext uri="{BB962C8B-B14F-4D97-AF65-F5344CB8AC3E}">
        <p14:creationId xmlns:p14="http://schemas.microsoft.com/office/powerpoint/2010/main" val="156797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CB5-C79F-6447-8169-B32525206E51}"/>
              </a:ext>
            </a:extLst>
          </p:cNvPr>
          <p:cNvSpPr>
            <a:spLocks noGrp="1"/>
          </p:cNvSpPr>
          <p:nvPr>
            <p:ph type="title"/>
          </p:nvPr>
        </p:nvSpPr>
        <p:spPr/>
        <p:txBody>
          <a:bodyPr>
            <a:normAutofit/>
          </a:bodyPr>
          <a:lstStyle/>
          <a:p>
            <a:r>
              <a:rPr lang="en-US" sz="3000" dirty="0"/>
              <a:t>What are the most cancelled Categories in India?</a:t>
            </a:r>
          </a:p>
        </p:txBody>
      </p:sp>
      <p:pic>
        <p:nvPicPr>
          <p:cNvPr id="4" name="Picture 3">
            <a:extLst>
              <a:ext uri="{FF2B5EF4-FFF2-40B4-BE49-F238E27FC236}">
                <a16:creationId xmlns:a16="http://schemas.microsoft.com/office/drawing/2014/main" id="{22E59524-F55D-6A44-AF04-4C9BCDD44E1E}"/>
              </a:ext>
            </a:extLst>
          </p:cNvPr>
          <p:cNvPicPr>
            <a:picLocks noChangeAspect="1"/>
          </p:cNvPicPr>
          <p:nvPr/>
        </p:nvPicPr>
        <p:blipFill>
          <a:blip r:embed="rId2"/>
          <a:stretch>
            <a:fillRect/>
          </a:stretch>
        </p:blipFill>
        <p:spPr>
          <a:xfrm>
            <a:off x="227013" y="1974231"/>
            <a:ext cx="5845175" cy="4742481"/>
          </a:xfrm>
          <a:prstGeom prst="rect">
            <a:avLst/>
          </a:prstGeom>
        </p:spPr>
      </p:pic>
      <p:pic>
        <p:nvPicPr>
          <p:cNvPr id="6" name="Picture 5">
            <a:extLst>
              <a:ext uri="{FF2B5EF4-FFF2-40B4-BE49-F238E27FC236}">
                <a16:creationId xmlns:a16="http://schemas.microsoft.com/office/drawing/2014/main" id="{E940E5DD-6404-7B41-8404-BD87241D7665}"/>
              </a:ext>
            </a:extLst>
          </p:cNvPr>
          <p:cNvPicPr>
            <a:picLocks noChangeAspect="1"/>
          </p:cNvPicPr>
          <p:nvPr/>
        </p:nvPicPr>
        <p:blipFill>
          <a:blip r:embed="rId3"/>
          <a:stretch>
            <a:fillRect/>
          </a:stretch>
        </p:blipFill>
        <p:spPr>
          <a:xfrm>
            <a:off x="6557963" y="3389912"/>
            <a:ext cx="5391150" cy="1466250"/>
          </a:xfrm>
          <a:prstGeom prst="rect">
            <a:avLst/>
          </a:prstGeom>
        </p:spPr>
      </p:pic>
    </p:spTree>
    <p:extLst>
      <p:ext uri="{BB962C8B-B14F-4D97-AF65-F5344CB8AC3E}">
        <p14:creationId xmlns:p14="http://schemas.microsoft.com/office/powerpoint/2010/main" val="376138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E46F-94B2-D345-A057-09A35E4C8B92}"/>
              </a:ext>
            </a:extLst>
          </p:cNvPr>
          <p:cNvSpPr>
            <a:spLocks noGrp="1"/>
          </p:cNvSpPr>
          <p:nvPr>
            <p:ph type="ctrTitle"/>
          </p:nvPr>
        </p:nvSpPr>
        <p:spPr/>
        <p:txBody>
          <a:bodyPr/>
          <a:lstStyle/>
          <a:p>
            <a:r>
              <a:rPr lang="en-US" dirty="0"/>
              <a:t>Conclusion</a:t>
            </a:r>
          </a:p>
        </p:txBody>
      </p:sp>
    </p:spTree>
    <p:extLst>
      <p:ext uri="{BB962C8B-B14F-4D97-AF65-F5344CB8AC3E}">
        <p14:creationId xmlns:p14="http://schemas.microsoft.com/office/powerpoint/2010/main" val="206012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24FE-7BDC-D347-A162-D90C9932CB2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7A224BA-CC33-D043-B6EA-1A0EE484FAD6}"/>
              </a:ext>
            </a:extLst>
          </p:cNvPr>
          <p:cNvSpPr>
            <a:spLocks noGrp="1"/>
          </p:cNvSpPr>
          <p:nvPr>
            <p:ph idx="1"/>
          </p:nvPr>
        </p:nvSpPr>
        <p:spPr/>
        <p:txBody>
          <a:bodyPr/>
          <a:lstStyle/>
          <a:p>
            <a:pPr lvl="1">
              <a:lnSpc>
                <a:spcPct val="150000"/>
              </a:lnSpc>
            </a:pPr>
            <a:r>
              <a:rPr lang="en-US" dirty="0"/>
              <a:t>India is the largest country having high competition market for the dresses into ecommerce field  and the target of the team is to increase the sales of Amazon India than the previous year.</a:t>
            </a:r>
          </a:p>
          <a:p>
            <a:pPr lvl="1">
              <a:lnSpc>
                <a:spcPct val="150000"/>
              </a:lnSpc>
            </a:pPr>
            <a:r>
              <a:rPr lang="en-US" dirty="0"/>
              <a:t>The main factor is to analyze the sales by state and region and finding a best way to improve it</a:t>
            </a:r>
          </a:p>
          <a:p>
            <a:pPr lvl="1">
              <a:lnSpc>
                <a:spcPct val="150000"/>
              </a:lnSpc>
            </a:pPr>
            <a:r>
              <a:rPr lang="en-US" dirty="0"/>
              <a:t>I am Performing as a Data scientist role to generate the report to present the executive team to support to increase the sales of the amazon </a:t>
            </a:r>
            <a:r>
              <a:rPr lang="en-US" dirty="0" err="1"/>
              <a:t>india</a:t>
            </a:r>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51137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2C41-2187-E14C-AFD4-69C982E89718}"/>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17F5862B-6E72-614E-8978-7E21480E26BD}"/>
              </a:ext>
            </a:extLst>
          </p:cNvPr>
          <p:cNvSpPr>
            <a:spLocks noGrp="1"/>
          </p:cNvSpPr>
          <p:nvPr>
            <p:ph idx="1"/>
          </p:nvPr>
        </p:nvSpPr>
        <p:spPr>
          <a:xfrm>
            <a:off x="680321" y="2336873"/>
            <a:ext cx="10767041" cy="4052352"/>
          </a:xfrm>
        </p:spPr>
        <p:txBody>
          <a:bodyPr>
            <a:normAutofit/>
          </a:bodyPr>
          <a:lstStyle/>
          <a:p>
            <a:pPr lvl="1"/>
            <a:r>
              <a:rPr lang="en-US" dirty="0"/>
              <a:t>Dataset Name: Amazon Sales Report in India </a:t>
            </a:r>
          </a:p>
          <a:p>
            <a:pPr lvl="1"/>
            <a:r>
              <a:rPr lang="en-US" dirty="0"/>
              <a:t>Dataset Owner: Amazon E-commerce company (The Devastator). </a:t>
            </a:r>
          </a:p>
          <a:p>
            <a:pPr lvl="1"/>
            <a:r>
              <a:rPr lang="en-US" dirty="0"/>
              <a:t>Dataset Records Duration: 30th of April 2022 to 31st of May 2022 </a:t>
            </a:r>
          </a:p>
          <a:p>
            <a:pPr lvl="1"/>
            <a:r>
              <a:rPr lang="en-US" dirty="0"/>
              <a:t>Dataset Attributes count: 17 </a:t>
            </a:r>
          </a:p>
          <a:p>
            <a:pPr lvl="1"/>
            <a:r>
              <a:rPr lang="en-US" dirty="0"/>
              <a:t>Dataset Total Records Count: 73830 </a:t>
            </a:r>
          </a:p>
          <a:p>
            <a:pPr lvl="1"/>
            <a:r>
              <a:rPr lang="en-US" dirty="0"/>
              <a:t>Beneficiary from your outcome: Executive Management of Amazon and Sales Team. </a:t>
            </a:r>
          </a:p>
          <a:p>
            <a:pPr lvl="1"/>
            <a:r>
              <a:rPr lang="en-US" dirty="0"/>
              <a:t>Dataset Resource </a:t>
            </a:r>
            <a:r>
              <a:rPr lang="en-US" dirty="0" err="1"/>
              <a:t>Url</a:t>
            </a:r>
            <a:r>
              <a:rPr lang="en-US" dirty="0"/>
              <a:t>: https://</a:t>
            </a:r>
            <a:r>
              <a:rPr lang="en-US" dirty="0" err="1"/>
              <a:t>www.kaggle.com</a:t>
            </a:r>
            <a:r>
              <a:rPr lang="en-US" dirty="0"/>
              <a:t>/datasets/</a:t>
            </a:r>
            <a:r>
              <a:rPr lang="en-US" dirty="0" err="1"/>
              <a:t>thedevastator</a:t>
            </a:r>
            <a:r>
              <a:rPr lang="en-US" dirty="0"/>
              <a:t>/</a:t>
            </a:r>
            <a:r>
              <a:rPr lang="en-US" dirty="0" err="1"/>
              <a:t>unlock-profitswith-e-commerce-sales-data?select</a:t>
            </a:r>
            <a:r>
              <a:rPr lang="en-US" dirty="0"/>
              <a:t>=</a:t>
            </a:r>
            <a:r>
              <a:rPr lang="en-US" dirty="0" err="1"/>
              <a:t>Amazon+Sale+Report.csv</a:t>
            </a:r>
            <a:endParaRPr lang="en-US" dirty="0"/>
          </a:p>
        </p:txBody>
      </p:sp>
    </p:spTree>
    <p:extLst>
      <p:ext uri="{BB962C8B-B14F-4D97-AF65-F5344CB8AC3E}">
        <p14:creationId xmlns:p14="http://schemas.microsoft.com/office/powerpoint/2010/main" val="8491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92F2-9CD0-BF4F-9F66-8D26A8E8A149}"/>
              </a:ext>
            </a:extLst>
          </p:cNvPr>
          <p:cNvSpPr>
            <a:spLocks noGrp="1"/>
          </p:cNvSpPr>
          <p:nvPr>
            <p:ph type="title"/>
          </p:nvPr>
        </p:nvSpPr>
        <p:spPr/>
        <p:txBody>
          <a:bodyPr/>
          <a:lstStyle/>
          <a:p>
            <a:r>
              <a:rPr lang="en-US" dirty="0"/>
              <a:t>Dataset Information</a:t>
            </a:r>
          </a:p>
        </p:txBody>
      </p:sp>
      <p:pic>
        <p:nvPicPr>
          <p:cNvPr id="6" name="Picture 5">
            <a:extLst>
              <a:ext uri="{FF2B5EF4-FFF2-40B4-BE49-F238E27FC236}">
                <a16:creationId xmlns:a16="http://schemas.microsoft.com/office/drawing/2014/main" id="{16BD87DB-26F0-6640-B619-098A725C5393}"/>
              </a:ext>
            </a:extLst>
          </p:cNvPr>
          <p:cNvPicPr>
            <a:picLocks noChangeAspect="1"/>
          </p:cNvPicPr>
          <p:nvPr/>
        </p:nvPicPr>
        <p:blipFill>
          <a:blip r:embed="rId2"/>
          <a:stretch>
            <a:fillRect/>
          </a:stretch>
        </p:blipFill>
        <p:spPr>
          <a:xfrm>
            <a:off x="908049" y="2152649"/>
            <a:ext cx="9465197" cy="4362451"/>
          </a:xfrm>
          <a:prstGeom prst="rect">
            <a:avLst/>
          </a:prstGeom>
        </p:spPr>
      </p:pic>
    </p:spTree>
    <p:extLst>
      <p:ext uri="{BB962C8B-B14F-4D97-AF65-F5344CB8AC3E}">
        <p14:creationId xmlns:p14="http://schemas.microsoft.com/office/powerpoint/2010/main" val="8723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B3B732-B6B3-C742-9432-D0E528A9A0E1}"/>
              </a:ext>
            </a:extLst>
          </p:cNvPr>
          <p:cNvSpPr>
            <a:spLocks noGrp="1"/>
          </p:cNvSpPr>
          <p:nvPr>
            <p:ph type="title"/>
          </p:nvPr>
        </p:nvSpPr>
        <p:spPr/>
        <p:txBody>
          <a:bodyPr/>
          <a:lstStyle/>
          <a:p>
            <a:r>
              <a:rPr lang="en-US" dirty="0"/>
              <a:t>Amazon Dress Sales Analysis - India</a:t>
            </a:r>
          </a:p>
        </p:txBody>
      </p:sp>
      <p:sp>
        <p:nvSpPr>
          <p:cNvPr id="7" name="Text Placeholder 6">
            <a:extLst>
              <a:ext uri="{FF2B5EF4-FFF2-40B4-BE49-F238E27FC236}">
                <a16:creationId xmlns:a16="http://schemas.microsoft.com/office/drawing/2014/main" id="{AF1B7789-6621-A54E-B416-6BCEA272723C}"/>
              </a:ext>
            </a:extLst>
          </p:cNvPr>
          <p:cNvSpPr>
            <a:spLocks noGrp="1"/>
          </p:cNvSpPr>
          <p:nvPr>
            <p:ph type="body" idx="1"/>
          </p:nvPr>
        </p:nvSpPr>
        <p:spPr/>
        <p:txBody>
          <a:bodyPr/>
          <a:lstStyle/>
          <a:p>
            <a:r>
              <a:rPr lang="en-US" dirty="0"/>
              <a:t>Mohamed Siraj</a:t>
            </a:r>
          </a:p>
          <a:p>
            <a:r>
              <a:rPr lang="en-US" dirty="0"/>
              <a:t>Data scientist</a:t>
            </a:r>
          </a:p>
          <a:p>
            <a:endParaRPr lang="en-US" dirty="0"/>
          </a:p>
        </p:txBody>
      </p:sp>
    </p:spTree>
    <p:extLst>
      <p:ext uri="{BB962C8B-B14F-4D97-AF65-F5344CB8AC3E}">
        <p14:creationId xmlns:p14="http://schemas.microsoft.com/office/powerpoint/2010/main" val="157300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025D23-26B9-5F4E-B4C4-814E877A4788}"/>
              </a:ext>
            </a:extLst>
          </p:cNvPr>
          <p:cNvSpPr>
            <a:spLocks noGrp="1"/>
          </p:cNvSpPr>
          <p:nvPr>
            <p:ph type="title"/>
          </p:nvPr>
        </p:nvSpPr>
        <p:spPr/>
        <p:txBody>
          <a:bodyPr>
            <a:normAutofit/>
          </a:bodyPr>
          <a:lstStyle/>
          <a:p>
            <a:r>
              <a:rPr lang="en-US" sz="3000" dirty="0"/>
              <a:t>Which category of dresses sells most in India by 2022?</a:t>
            </a:r>
          </a:p>
        </p:txBody>
      </p:sp>
      <p:pic>
        <p:nvPicPr>
          <p:cNvPr id="8" name="Picture 7">
            <a:extLst>
              <a:ext uri="{FF2B5EF4-FFF2-40B4-BE49-F238E27FC236}">
                <a16:creationId xmlns:a16="http://schemas.microsoft.com/office/drawing/2014/main" id="{FC1AA154-0692-0744-A675-916AA5C04829}"/>
              </a:ext>
            </a:extLst>
          </p:cNvPr>
          <p:cNvPicPr>
            <a:picLocks noChangeAspect="1"/>
          </p:cNvPicPr>
          <p:nvPr/>
        </p:nvPicPr>
        <p:blipFill rotWithShape="1">
          <a:blip r:embed="rId2"/>
          <a:srcRect l="8006" b="3681"/>
          <a:stretch/>
        </p:blipFill>
        <p:spPr>
          <a:xfrm>
            <a:off x="0" y="1929102"/>
            <a:ext cx="7034929" cy="4928898"/>
          </a:xfrm>
          <a:prstGeom prst="rect">
            <a:avLst/>
          </a:prstGeom>
        </p:spPr>
      </p:pic>
      <p:pic>
        <p:nvPicPr>
          <p:cNvPr id="10" name="Picture 9">
            <a:extLst>
              <a:ext uri="{FF2B5EF4-FFF2-40B4-BE49-F238E27FC236}">
                <a16:creationId xmlns:a16="http://schemas.microsoft.com/office/drawing/2014/main" id="{324847A6-C3E8-D749-B448-54E32051682A}"/>
              </a:ext>
            </a:extLst>
          </p:cNvPr>
          <p:cNvPicPr>
            <a:picLocks noChangeAspect="1"/>
          </p:cNvPicPr>
          <p:nvPr/>
        </p:nvPicPr>
        <p:blipFill>
          <a:blip r:embed="rId3"/>
          <a:stretch>
            <a:fillRect/>
          </a:stretch>
        </p:blipFill>
        <p:spPr>
          <a:xfrm>
            <a:off x="7443787" y="3590557"/>
            <a:ext cx="4506912" cy="1518018"/>
          </a:xfrm>
          <a:prstGeom prst="rect">
            <a:avLst/>
          </a:prstGeom>
        </p:spPr>
      </p:pic>
    </p:spTree>
    <p:extLst>
      <p:ext uri="{BB962C8B-B14F-4D97-AF65-F5344CB8AC3E}">
        <p14:creationId xmlns:p14="http://schemas.microsoft.com/office/powerpoint/2010/main" val="269421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C8A2-6F07-F649-9D95-732BED27545D}"/>
              </a:ext>
            </a:extLst>
          </p:cNvPr>
          <p:cNvSpPr>
            <a:spLocks noGrp="1"/>
          </p:cNvSpPr>
          <p:nvPr>
            <p:ph type="title"/>
          </p:nvPr>
        </p:nvSpPr>
        <p:spPr/>
        <p:txBody>
          <a:bodyPr/>
          <a:lstStyle/>
          <a:p>
            <a:r>
              <a:rPr lang="en-US" dirty="0"/>
              <a:t>Which size of dresses sells most by category?</a:t>
            </a:r>
          </a:p>
        </p:txBody>
      </p:sp>
      <p:pic>
        <p:nvPicPr>
          <p:cNvPr id="4" name="Picture 3">
            <a:extLst>
              <a:ext uri="{FF2B5EF4-FFF2-40B4-BE49-F238E27FC236}">
                <a16:creationId xmlns:a16="http://schemas.microsoft.com/office/drawing/2014/main" id="{32237D43-E6A1-EF44-AAD7-2DDB4A8ACCFB}"/>
              </a:ext>
            </a:extLst>
          </p:cNvPr>
          <p:cNvPicPr>
            <a:picLocks noChangeAspect="1"/>
          </p:cNvPicPr>
          <p:nvPr/>
        </p:nvPicPr>
        <p:blipFill>
          <a:blip r:embed="rId2"/>
          <a:stretch>
            <a:fillRect/>
          </a:stretch>
        </p:blipFill>
        <p:spPr>
          <a:xfrm>
            <a:off x="2987675" y="2057400"/>
            <a:ext cx="5727700" cy="4610100"/>
          </a:xfrm>
          <a:prstGeom prst="rect">
            <a:avLst/>
          </a:prstGeom>
        </p:spPr>
      </p:pic>
    </p:spTree>
    <p:extLst>
      <p:ext uri="{BB962C8B-B14F-4D97-AF65-F5344CB8AC3E}">
        <p14:creationId xmlns:p14="http://schemas.microsoft.com/office/powerpoint/2010/main" val="162514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025D23-26B9-5F4E-B4C4-814E877A4788}"/>
              </a:ext>
            </a:extLst>
          </p:cNvPr>
          <p:cNvSpPr>
            <a:spLocks noGrp="1"/>
          </p:cNvSpPr>
          <p:nvPr>
            <p:ph type="title"/>
          </p:nvPr>
        </p:nvSpPr>
        <p:spPr/>
        <p:txBody>
          <a:bodyPr>
            <a:normAutofit/>
          </a:bodyPr>
          <a:lstStyle/>
          <a:p>
            <a:r>
              <a:rPr lang="en-US" sz="3000" dirty="0"/>
              <a:t>What are the states buys more Product in India ?</a:t>
            </a:r>
          </a:p>
        </p:txBody>
      </p:sp>
      <p:pic>
        <p:nvPicPr>
          <p:cNvPr id="3" name="Picture 2">
            <a:extLst>
              <a:ext uri="{FF2B5EF4-FFF2-40B4-BE49-F238E27FC236}">
                <a16:creationId xmlns:a16="http://schemas.microsoft.com/office/drawing/2014/main" id="{9E9F15DA-EA65-094F-8168-D4A124840B68}"/>
              </a:ext>
            </a:extLst>
          </p:cNvPr>
          <p:cNvPicPr>
            <a:picLocks noChangeAspect="1"/>
          </p:cNvPicPr>
          <p:nvPr/>
        </p:nvPicPr>
        <p:blipFill rotWithShape="1">
          <a:blip r:embed="rId2"/>
          <a:srcRect t="2544"/>
          <a:stretch/>
        </p:blipFill>
        <p:spPr>
          <a:xfrm>
            <a:off x="1285875" y="2014539"/>
            <a:ext cx="9572625" cy="4720526"/>
          </a:xfrm>
          <a:prstGeom prst="rect">
            <a:avLst/>
          </a:prstGeom>
        </p:spPr>
      </p:pic>
    </p:spTree>
    <p:extLst>
      <p:ext uri="{BB962C8B-B14F-4D97-AF65-F5344CB8AC3E}">
        <p14:creationId xmlns:p14="http://schemas.microsoft.com/office/powerpoint/2010/main" val="149061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025D23-26B9-5F4E-B4C4-814E877A4788}"/>
              </a:ext>
            </a:extLst>
          </p:cNvPr>
          <p:cNvSpPr>
            <a:spLocks noGrp="1"/>
          </p:cNvSpPr>
          <p:nvPr>
            <p:ph type="title"/>
          </p:nvPr>
        </p:nvSpPr>
        <p:spPr/>
        <p:txBody>
          <a:bodyPr>
            <a:normAutofit/>
          </a:bodyPr>
          <a:lstStyle/>
          <a:p>
            <a:r>
              <a:rPr lang="en-US" sz="3000" dirty="0"/>
              <a:t>What are the states buys low Product in India ?</a:t>
            </a:r>
          </a:p>
        </p:txBody>
      </p:sp>
      <p:pic>
        <p:nvPicPr>
          <p:cNvPr id="5" name="Picture 4">
            <a:extLst>
              <a:ext uri="{FF2B5EF4-FFF2-40B4-BE49-F238E27FC236}">
                <a16:creationId xmlns:a16="http://schemas.microsoft.com/office/drawing/2014/main" id="{0B7BD81D-5079-3440-98CA-5C0DDFD43BD2}"/>
              </a:ext>
            </a:extLst>
          </p:cNvPr>
          <p:cNvPicPr>
            <a:picLocks noChangeAspect="1"/>
          </p:cNvPicPr>
          <p:nvPr/>
        </p:nvPicPr>
        <p:blipFill>
          <a:blip r:embed="rId2"/>
          <a:stretch>
            <a:fillRect/>
          </a:stretch>
        </p:blipFill>
        <p:spPr>
          <a:xfrm>
            <a:off x="1371600" y="1986730"/>
            <a:ext cx="9353363" cy="4742683"/>
          </a:xfrm>
          <a:prstGeom prst="rect">
            <a:avLst/>
          </a:prstGeom>
        </p:spPr>
      </p:pic>
    </p:spTree>
    <p:extLst>
      <p:ext uri="{BB962C8B-B14F-4D97-AF65-F5344CB8AC3E}">
        <p14:creationId xmlns:p14="http://schemas.microsoft.com/office/powerpoint/2010/main" val="8043590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381</TotalTime>
  <Words>260</Words>
  <Application>Microsoft Macintosh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Amazon Sales Analysis in India Data Science Project</vt:lpstr>
      <vt:lpstr>Introduction</vt:lpstr>
      <vt:lpstr>Dataset Information</vt:lpstr>
      <vt:lpstr>Dataset Information</vt:lpstr>
      <vt:lpstr>Amazon Dress Sales Analysis - India</vt:lpstr>
      <vt:lpstr>Which category of dresses sells most in India by 2022?</vt:lpstr>
      <vt:lpstr>Which size of dresses sells most by category?</vt:lpstr>
      <vt:lpstr>What are the states buys more Product in India ?</vt:lpstr>
      <vt:lpstr>What are the states buys low Product in India ?</vt:lpstr>
      <vt:lpstr>What are the sales channel used in Sales?</vt:lpstr>
      <vt:lpstr> </vt:lpstr>
      <vt:lpstr>What are the most cancelled Categories in India?</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in India Data Science Project</dc:title>
  <dc:creator>Microsoft Office User</dc:creator>
  <cp:lastModifiedBy>Microsoft Office User</cp:lastModifiedBy>
  <cp:revision>13</cp:revision>
  <dcterms:created xsi:type="dcterms:W3CDTF">2023-03-25T10:46:59Z</dcterms:created>
  <dcterms:modified xsi:type="dcterms:W3CDTF">2023-03-25T17:08:51Z</dcterms:modified>
</cp:coreProperties>
</file>