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C8141A-3074-6044-9369-BCF89D60C658}">
          <p14:sldIdLst>
            <p14:sldId id="256"/>
            <p14:sldId id="257"/>
            <p14:sldId id="258"/>
            <p14:sldId id="259"/>
            <p14:sldId id="261"/>
            <p14:sldId id="262"/>
            <p14:sldId id="264"/>
            <p14:sldId id="265"/>
          </p14:sldIdLst>
        </p14:section>
        <p14:section name="Untitled Section" id="{2F6F46FE-11E1-7C42-AD15-E737D8D1339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9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73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9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2E42-DB36-3641-9C85-85BA584E8D7F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8023-4024-8C45-A578-25E959995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3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7E91-9EE5-3F4D-9D63-3CBCC6FD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MapReduce and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5DEA-65DF-854B-8E7E-834AB0182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CS5229 - Big Data Analytics Technologies</a:t>
            </a:r>
          </a:p>
          <a:p>
            <a:r>
              <a:rPr lang="en-US" dirty="0"/>
              <a:t>Mohamed Siraj - 239338U</a:t>
            </a:r>
          </a:p>
        </p:txBody>
      </p:sp>
    </p:spTree>
    <p:extLst>
      <p:ext uri="{BB962C8B-B14F-4D97-AF65-F5344CB8AC3E}">
        <p14:creationId xmlns:p14="http://schemas.microsoft.com/office/powerpoint/2010/main" val="13596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BC7-C4C2-C845-86F7-2EFABF10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277B-EBEB-024E-9247-59EF46EE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MapReduce and Apache Spark</a:t>
            </a:r>
          </a:p>
          <a:p>
            <a:r>
              <a:rPr lang="en-GB" dirty="0"/>
              <a:t>Demo on loading, processing and applying queries to the given data. </a:t>
            </a:r>
          </a:p>
          <a:p>
            <a:r>
              <a:rPr lang="en-GB" dirty="0"/>
              <a:t>Compare and contrast MapReduce and Apache Spark on </a:t>
            </a:r>
            <a:r>
              <a:rPr lang="en-GB" b="1" dirty="0"/>
              <a:t>’ease of use’</a:t>
            </a:r>
            <a:r>
              <a:rPr lang="en-GB" dirty="0"/>
              <a:t> and </a:t>
            </a:r>
            <a:r>
              <a:rPr lang="en-GB" b="1" dirty="0"/>
              <a:t>‘fast process’.</a:t>
            </a:r>
            <a:r>
              <a:rPr lang="en-GB" dirty="0"/>
              <a:t> 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0598-46ED-B04B-BD04-2316235A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EDD-289B-994F-9C4C-C034463F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is a programming model for processing and generating large data sets in a distributed computing environment</a:t>
            </a:r>
          </a:p>
          <a:p>
            <a:r>
              <a:rPr lang="en-US" dirty="0"/>
              <a:t>Introduced by google in 2004</a:t>
            </a:r>
          </a:p>
          <a:p>
            <a:r>
              <a:rPr lang="en-US" dirty="0"/>
              <a:t>Stages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8179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172-D964-184E-9E80-B968720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A48B-1C48-E941-89D6-9971F8B0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computing framework used for processing large-scale data processing and analytics</a:t>
            </a:r>
          </a:p>
          <a:p>
            <a:r>
              <a:rPr lang="en-US" dirty="0"/>
              <a:t>developed at the University of California, Berkeley's </a:t>
            </a:r>
            <a:r>
              <a:rPr lang="en-US" dirty="0" err="1"/>
              <a:t>AMPLab</a:t>
            </a:r>
            <a:r>
              <a:rPr lang="en-US" dirty="0"/>
              <a:t> in 2009 and later donated to the Apache Software Foundation in 2013</a:t>
            </a:r>
          </a:p>
          <a:p>
            <a:r>
              <a:rPr lang="en-US" dirty="0"/>
              <a:t>Spark provides a high-level API for programming in Java, Scala, Python, and R, as well as a SQL interface called Spark SQL.</a:t>
            </a:r>
          </a:p>
        </p:txBody>
      </p:sp>
    </p:spTree>
    <p:extLst>
      <p:ext uri="{BB962C8B-B14F-4D97-AF65-F5344CB8AC3E}">
        <p14:creationId xmlns:p14="http://schemas.microsoft.com/office/powerpoint/2010/main" val="422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152C-B803-0448-A5A0-CAC752E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2417D-484A-4248-9825-736BE24F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6DD1-F7E3-CB42-8794-443E230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 and contrast MapReduce and Apache Spark on </a:t>
            </a:r>
            <a:r>
              <a:rPr lang="en-GB" b="1" dirty="0"/>
              <a:t>’ease of use’</a:t>
            </a:r>
            <a:r>
              <a:rPr lang="en-GB" dirty="0"/>
              <a:t> and </a:t>
            </a:r>
            <a:r>
              <a:rPr lang="en-GB" b="1" dirty="0"/>
              <a:t>‘fast process’.</a:t>
            </a:r>
            <a:r>
              <a:rPr lang="en-GB" dirty="0"/>
              <a:t> 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343F922-D0D2-5D4C-9229-2F08F5F63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63868"/>
              </p:ext>
            </p:extLst>
          </p:nvPr>
        </p:nvGraphicFramePr>
        <p:xfrm>
          <a:off x="484842" y="2189269"/>
          <a:ext cx="10004817" cy="387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939">
                  <a:extLst>
                    <a:ext uri="{9D8B030D-6E8A-4147-A177-3AD203B41FA5}">
                      <a16:colId xmlns:a16="http://schemas.microsoft.com/office/drawing/2014/main" val="2590120646"/>
                    </a:ext>
                  </a:extLst>
                </a:gridCol>
                <a:gridCol w="3334939">
                  <a:extLst>
                    <a:ext uri="{9D8B030D-6E8A-4147-A177-3AD203B41FA5}">
                      <a16:colId xmlns:a16="http://schemas.microsoft.com/office/drawing/2014/main" val="2193400532"/>
                    </a:ext>
                  </a:extLst>
                </a:gridCol>
                <a:gridCol w="3334939">
                  <a:extLst>
                    <a:ext uri="{9D8B030D-6E8A-4147-A177-3AD203B41FA5}">
                      <a16:colId xmlns:a16="http://schemas.microsoft.com/office/drawing/2014/main" val="4268199006"/>
                    </a:ext>
                  </a:extLst>
                </a:gridCol>
              </a:tblGrid>
              <a:tr h="309018">
                <a:tc>
                  <a:txBody>
                    <a:bodyPr/>
                    <a:lstStyle/>
                    <a:p>
                      <a:r>
                        <a:rPr lang="en-US" sz="15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91262"/>
                  </a:ext>
                </a:extLst>
              </a:tr>
              <a:tr h="772545">
                <a:tc>
                  <a:txBody>
                    <a:bodyPr/>
                    <a:lstStyle/>
                    <a:p>
                      <a:r>
                        <a:rPr lang="en-US" sz="1500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Complex and difficult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use and access 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99392"/>
                  </a:ext>
                </a:extLst>
              </a:tr>
              <a:tr h="123607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 More Programming and configuration Knowledge.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Less Programming Knowledge and easy to configure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49230"/>
                  </a:ext>
                </a:extLst>
              </a:tr>
              <a:tr h="540782">
                <a:tc>
                  <a:txBody>
                    <a:bodyPr/>
                    <a:lstStyle/>
                    <a:p>
                      <a:r>
                        <a:rPr lang="en-US" sz="1500" dirty="0"/>
                        <a:t>Fast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Compare to Spark it is bit time consuming in process and much 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Compare to MapReduce its much faster in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2077"/>
                  </a:ext>
                </a:extLst>
              </a:tr>
              <a:tr h="772545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Need much resource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Need less resource to execute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0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152C-B803-0448-A5A0-CAC752E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2417D-484A-4248-9825-736BE24F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3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152C-B803-0448-A5A0-CAC752E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2417D-484A-4248-9825-736BE24F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285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{2BDB1AE4-2364-1744-B5AD-2752A5765283}tf10001057</Template>
  <TotalTime>44</TotalTime>
  <Words>246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Introduction to MapReduce and Apache Spark</vt:lpstr>
      <vt:lpstr>Overview</vt:lpstr>
      <vt:lpstr>Introduction to MapReduce</vt:lpstr>
      <vt:lpstr>Introduction to Apache Spark</vt:lpstr>
      <vt:lpstr>Demo</vt:lpstr>
      <vt:lpstr>Compare and contrast MapReduce and Apache Spark on ’ease of use’ and ‘fast process’. </vt:lpstr>
      <vt:lpstr>Conclusion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2023-03-05T15:04:56Z</dcterms:created>
  <dcterms:modified xsi:type="dcterms:W3CDTF">2023-03-05T15:49:22Z</dcterms:modified>
</cp:coreProperties>
</file>