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02.714"/>
    </inkml:context>
    <inkml:brush xml:id="br0">
      <inkml:brushProperty name="width" value="0.10583" units="cm"/>
      <inkml:brushProperty name="height" value="0.10583" units="cm"/>
      <inkml:brushProperty name="color" value="#548235"/>
    </inkml:brush>
  </inkml:definitions>
  <inkml:traceGroup>
    <inkml:annotationXML>
      <emma:emma xmlns:emma="http://www.w3.org/2003/04/emma" version="1.0">
        <emma:interpretation id="{B43356B7-5BA2-451B-AA2A-D97560A56471}" emma:medium="tactile" emma:mode="ink">
          <msink:context xmlns:msink="http://schemas.microsoft.com/ink/2010/main" type="inkDrawing" rotatedBoundingBox="10507,6032 20345,4300 21613,11507 11776,13238" shapeName="Other">
            <msink:destinationLink direction="with" ref="{B75386F5-7A50-4601-8FF0-323E459C1110}"/>
          </msink:context>
        </emma:interpretation>
      </emma:emma>
    </inkml:annotationXML>
    <inkml:trace contextRef="#ctx0" brushRef="#br0">12038 13801 4992,'0'-14'1920,"0"14"-1024,14-28-704,0 13 544,-14 1-384,14 0-32,0 0 0,29-14 128,-15 0-256,14-15-256,15 1-96,-15 0 64,15-15 96,-1 1 96,0-15 32,1 15-64,13-1-64,1 1 576,0-1 320,13 1-320,-13-15-64,-1 1-320,15-1-64,14 1-64,0-1-64,-1 1-64,1-15 32,0 0-128,-14 1 32,13-1 192,1 0 128,14 1 96,-14-1 160,-15-14-128,15 15 64,0-15-224,-14 14-32,-1 0-64,1 1-64,0-1 32,-15 0 32,15 1-32,-29-15-32,15 14 32,-1-13-32,15 13 0,-14 0 0,-1 1 0,-13-15 0,-1 0 0,1 0 64,-15 0-96,0 15 0,-14-1 96,1 0 32,-1 1-32,0-1-64,-14 15 32,0-15-32,0 0 0,-14 15 64,15-1-32,-15-14-32,0 15 32,0 13 32,0-13 32,-15 13 96,-13 1 32,0 0 32,0-15-65,-15 15-31,15 13 96,-14-13 96,0-1-192,-1 1-32,-27-1 0,13 15 0,1-14-160,-1 13-32,-13 1-64,-1 0 96,1-1-64,-29 15-32,0-14 0,0 14 0,1-1 96,-1 1 64,-28 14 0,14-14 64,-14 14 0,14-15 32,-14 15-64,0 0-64,0-14 96,14 0 0,14 0-32,15-1-64,-1-13 32,0 14-32,29-15-96,-29-13 64,29 14-32,13-15-64,15 1-64,0 13 32,28-27 96,28 13 32,-14-13-64,29-15 64,13 15-128,1-1 32,13 1 64,1-1 32,42 15-63,-1-15-1,1 15 64,14-1 0,29-13 32,-1 27 64,0-13-32,28 13-32,-13 1-64,13 0-32,29 14-32,0-1 96,-15 15 64,29 0 128,14 1 0,0-2 63,0 15-63,-1 15 0,1-2-192,0 15-32,14 15-64,14-1 96,-14 14 64,14-13 64,1 27-128,-15-13 32,-15 13 0,30 15 64,-44 0 160,1 13 128,0 15-192,-29 0-96,-13 14-32,13 14-32,-27 0 0,-1 1 0,-28 13 0,0 14 64,0 15-96,-28-1 0,0 15 32,-42-15 64,-1 29-32,-13-1 64,-43 1 64,0 14 64,-28-15-32,-14 15-32,-15 0-32,-27-14 0,-15-1 0,0 15 0,-27-28 0,-1-1 0,-14 1 128,0-15 96,-14-13 160,14-1 64,-15-28-96,15 0 32,15-28-224,13-14-96,0-29-96,28 1-96,29-1-256,0-27-160,28-15-1280,0 0-544,28-14-2111,0-28-2081,0-14 2208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27.596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Group>
    <inkml:annotationXML>
      <emma:emma xmlns:emma="http://www.w3.org/2003/04/emma" version="1.0">
        <emma:interpretation id="{B75386F5-7A50-4601-8FF0-323E459C1110}" emma:medium="tactile" emma:mode="ink">
          <msink:context xmlns:msink="http://schemas.microsoft.com/ink/2010/main" type="inkDrawing" rotatedBoundingBox="11725,3534 22553,4535 21774,12966 10945,11965" semanticType="callout" shapeName="Other">
            <msink:sourceLink direction="with" ref="{B43356B7-5BA2-451B-AA2A-D97560A56471}"/>
          </msink:context>
        </emma:interpretation>
      </emma:emma>
    </inkml:annotationXML>
    <inkml:trace contextRef="#ctx0" brushRef="#br0">20264 13351 3968,'14'0'1568,"-14"-14"-832,14 0-928,0 14 192,0-14-256,14 14-64,-13-28-288,13 14 0,1-15 96,-1 1 160,14-14 256,0 14 128,0-15 160,1 1 32,-1-14 320,1 13 128,-15 1 0,28-15-32,-14 1-256,15-15-160,-14 15-64,13-15-32,14 15-64,1-29-128,0 15 32,13-15-32,0-14 0,-12 15 128,12-15 32,0 0-128,-13 0 32,0 1 128,-1-15 160,1 14 32,0-14 128,-15 0-160,0 14-32,-14-28-64,1 14-32,14 0-32,-15 0 64,0 0 32,0-14 96,0 0-32,1 0 64,-14 0 0,13 0 32,-14 0-64,-14 0 32,14-28 0,-14 14 32,-14 0 0,0-1 0,0 1-128,-14 0 0,0 14-32,-14 0 96,0 0 32,-29-14 96,15 14-96,-1 14 32,-27-14-161,14 0 33,-15 14-96,0 0 64,1 0-128,-29-14 0,14 14-32,-13 28 32,-1-28 0,-14 15 96,0-1-32,-14 0 64,14 0-128,-28 15 0,0-1 32,0-14 0,-15 15-64,16-1-64,-16 0 32,1 1 32,0-1-96,-1 14 0,-12 1-32,-2-1 0,14 1 0,-26-1 0,12 15 64,0-1 64,-27 1-32,14-1-32,-1 15 32,-14 0-32,15-1 0,0 15 0,-29 0 0,28 0 64,-13 14-96,0-15 0,13 29 32,-14-14 64,15 14-32,-14-14-32,13 14-64,14 14 32,-12-14-32,12 14 0,0 0 64,16 15 64,-16-15-32,15 28-32,0-14 32,13 15-32,2 13 0,-2 1 64,30-1-32,-2 15 64,-12-1-64,-2 1-32,2 27-64,12-13 32,16 28-32,-15-14 0,0 0 128,0 28 96,14-15-128,1 15-96,13 0 96,0 0 32,15 0-160,-15 15 0,14-15 96,1 0 64,0 28 0,-1-14-64,14 0-64,15 1-32,-14 13 64,14-14 64,-1 14 0,-14 14-32,15-13 32,14-1-32,-14 14-96,0-14 64,13 15 32,1 0 0,-1-15 0,-13 14 0,14-14 0,0 29 64,0-15-32,14 1-32,0-1-64,0-14-32,14 0 64,-15 1 64,15 13-64,0-13 0,0-1 32,0 0 0,0 0 64,0-14 32,-14 0-32,14-14-64,0 0 32,0-14-32,0 0 128,0-28 160,-14-15 32,14-13 64,0 13-128,-14-13-96,14-15-160,0-14-64,0-13-480,0-1-128,0 0-1280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NVA routing and LB probes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0244" y="463938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961456" y="474503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22742" y="42713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2522" y="44862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35" y="42823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1561" y="44801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538" y="3960744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2462" y="3970520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90244" y="3143519"/>
            <a:ext cx="4525963" cy="304800"/>
            <a:chOff x="1722437" y="4945062"/>
            <a:chExt cx="41910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031306" y="325038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41792" y="32807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1572" y="349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594385" y="32917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0611" y="34895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pic>
        <p:nvPicPr>
          <p:cNvPr id="25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00" y="230810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5200692" y="48174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2372" y="476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2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10" y="504826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42612" y="5293992"/>
            <a:ext cx="63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9912" y="252511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lb-ext</a:t>
            </a:r>
          </a:p>
        </p:txBody>
      </p:sp>
      <p:pic>
        <p:nvPicPr>
          <p:cNvPr id="1026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8" y="5950936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616055" y="6371211"/>
            <a:ext cx="160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Traffic from VMs</a:t>
            </a:r>
          </a:p>
        </p:txBody>
      </p: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4034" y="382429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279005" y="381812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35442" y="1401695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74294" y="1672702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Traffic from Internet</a:t>
            </a:r>
          </a:p>
        </p:txBody>
      </p:sp>
      <p:cxnSp>
        <p:nvCxnSpPr>
          <p:cNvPr id="35" name="Straight Arrow Connector 34"/>
          <p:cNvCxnSpPr>
            <a:endCxn id="22" idx="3"/>
          </p:cNvCxnSpPr>
          <p:nvPr/>
        </p:nvCxnSpPr>
        <p:spPr>
          <a:xfrm flipH="1">
            <a:off x="43501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77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67570" y="461645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61370" y="46228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499855">
            <a:off x="4441745" y="472456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5" name="TextBox 44"/>
          <p:cNvSpPr txBox="1"/>
          <p:nvPr/>
        </p:nvSpPr>
        <p:spPr>
          <a:xfrm rot="2499855">
            <a:off x="5528307" y="3087158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6" name="TextBox 45"/>
          <p:cNvSpPr txBox="1"/>
          <p:nvPr/>
        </p:nvSpPr>
        <p:spPr>
          <a:xfrm rot="19068247">
            <a:off x="4379953" y="305087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7" name="TextBox 46"/>
          <p:cNvSpPr txBox="1"/>
          <p:nvPr/>
        </p:nvSpPr>
        <p:spPr>
          <a:xfrm rot="19068247">
            <a:off x="5457376" y="494270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199" y="3480794"/>
            <a:ext cx="248776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LB probes (from both LBs) sourced from IP address </a:t>
            </a:r>
            <a:r>
              <a:rPr lang="en-US" b="1" dirty="0">
                <a:solidFill>
                  <a:schemeClr val="accent6"/>
                </a:solidFill>
              </a:rPr>
              <a:t>168.63.129.16</a:t>
            </a:r>
          </a:p>
        </p:txBody>
      </p:sp>
      <p:sp>
        <p:nvSpPr>
          <p:cNvPr id="48" name="Thought Bubble: Cloud 47"/>
          <p:cNvSpPr/>
          <p:nvPr/>
        </p:nvSpPr>
        <p:spPr>
          <a:xfrm>
            <a:off x="8217080" y="2433054"/>
            <a:ext cx="2901770" cy="1847758"/>
          </a:xfrm>
          <a:prstGeom prst="cloudCallout">
            <a:avLst>
              <a:gd name="adj1" fmla="val -74993"/>
              <a:gd name="adj2" fmla="val 3346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94847" y="2888400"/>
            <a:ext cx="2265439" cy="95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Should I send traffic back to 168.63.129.16 over eth0 or eth1?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4541" y="34769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2138" y="4360153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2322" y="3520895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9919" y="44041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83406" y="4616450"/>
            <a:ext cx="3541867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it depends on the interface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got the probe!</a:t>
            </a:r>
          </a:p>
          <a:p>
            <a:r>
              <a:rPr lang="en-US" b="1" dirty="0">
                <a:solidFill>
                  <a:srgbClr val="C00000"/>
                </a:solidFill>
              </a:rPr>
              <a:t>How do you do that?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Linux with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route tables (similar to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Policy-Based Routing)</a:t>
            </a:r>
          </a:p>
        </p:txBody>
      </p:sp>
    </p:spTree>
    <p:extLst>
      <p:ext uri="{BB962C8B-B14F-4D97-AF65-F5344CB8AC3E}">
        <p14:creationId xmlns:p14="http://schemas.microsoft.com/office/powerpoint/2010/main" val="274223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1831235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80" y="-3435"/>
            <a:ext cx="10515600" cy="1325563"/>
          </a:xfrm>
        </p:spPr>
        <p:txBody>
          <a:bodyPr/>
          <a:lstStyle/>
          <a:p>
            <a:r>
              <a:rPr lang="de-DE" dirty="0"/>
              <a:t>NVA VM Scale Set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027048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7723" y="5565315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vnet1-subnet1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216862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1301403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2211" y="2445447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8" y="2556558"/>
            <a:ext cx="3876843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</a:p>
          <a:p>
            <a:r>
              <a:rPr lang="de-DE" sz="1600" b="1" dirty="0">
                <a:solidFill>
                  <a:schemeClr val="accent1"/>
                </a:solidFill>
              </a:rPr>
              <a:t>DSR: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It doesn’t matter whether the rules are DSR-based or not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805" y="1772192"/>
            <a:ext cx="2249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Single-NIC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VM Scale Sets support only single-NIC VMs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231199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83392" y="1530092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927621" y="146764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LB</a:t>
            </a:r>
          </a:p>
        </p:txBody>
      </p:sp>
      <p:cxnSp>
        <p:nvCxnSpPr>
          <p:cNvPr id="14" name="Straight Connector 13"/>
          <p:cNvCxnSpPr>
            <a:stCxn id="3078" idx="3"/>
            <a:endCxn id="53" idx="1"/>
          </p:cNvCxnSpPr>
          <p:nvPr/>
        </p:nvCxnSpPr>
        <p:spPr>
          <a:xfrm>
            <a:off x="6153739" y="2909298"/>
            <a:ext cx="1202609" cy="555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80979" y="1233863"/>
            <a:ext cx="3691164" cy="10772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Incoming traffic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External LB used for incoming traffic from the internet over LB rules (today port-specific, cannot collide with ILB rules)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/>
          <p:cNvCxnSpPr>
            <a:stCxn id="56" idx="3"/>
            <a:endCxn id="59" idx="1"/>
          </p:cNvCxnSpPr>
          <p:nvPr/>
        </p:nvCxnSpPr>
        <p:spPr>
          <a:xfrm flipV="1">
            <a:off x="6174570" y="1772472"/>
            <a:ext cx="1906409" cy="172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0096" y="2784001"/>
            <a:ext cx="224989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As a consequence, both LBs must be associated to the same NIC in the NVA. Today that can be done only using non-overlapping TCP ports.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74394" y="5172745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5178917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01965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5166573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517274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01348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4715866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4706253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485626" y="5572571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vnet2-subnet1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2704694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915017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68" y="27595"/>
            <a:ext cx="6511119" cy="1325563"/>
          </a:xfrm>
        </p:spPr>
        <p:txBody>
          <a:bodyPr/>
          <a:lstStyle/>
          <a:p>
            <a:r>
              <a:rPr lang="de-DE" dirty="0"/>
              <a:t>NVA VM Scale Set: problem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4398908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4379680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92486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90050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545015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545992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93121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423311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3042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3367753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2174862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4100" y="3312082"/>
            <a:ext cx="115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DSR rule</a:t>
            </a: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318545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3774394" y="6046204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605237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893112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6040032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604620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88694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5589325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5579712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5313702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530753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38800" y="384525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201060" y="2768239"/>
              <a:ext cx="3383460" cy="26519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981" y="2749160"/>
                <a:ext cx="3421258" cy="2689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997840" y="2295739"/>
              <a:ext cx="3998160" cy="29619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8760" y="2276662"/>
                <a:ext cx="4035960" cy="2999693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6825872" y="5147997"/>
            <a:ext cx="100899" cy="113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985519" y="5099400"/>
            <a:ext cx="19287" cy="174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7936" y="4004077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" name="Thought Bubble: Cloud 17"/>
          <p:cNvSpPr/>
          <p:nvPr/>
        </p:nvSpPr>
        <p:spPr>
          <a:xfrm>
            <a:off x="1243013" y="3452054"/>
            <a:ext cx="1990725" cy="1231401"/>
          </a:xfrm>
          <a:prstGeom prst="cloudCallout">
            <a:avLst>
              <a:gd name="adj1" fmla="val 75013"/>
              <a:gd name="adj2" fmla="val 4824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33557" y="3661435"/>
            <a:ext cx="1862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Packets disappear somewhere between the NVA and VM1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3881"/>
              </p:ext>
            </p:extLst>
          </p:nvPr>
        </p:nvGraphicFramePr>
        <p:xfrm>
          <a:off x="8410820" y="2174862"/>
          <a:ext cx="360944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3148">
                  <a:extLst>
                    <a:ext uri="{9D8B030D-6E8A-4147-A177-3AD203B41FA5}">
                      <a16:colId xmlns:a16="http://schemas.microsoft.com/office/drawing/2014/main" val="3197029999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384455778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150276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Dst</a:t>
                      </a:r>
                      <a:r>
                        <a:rPr lang="en-US" sz="1400" baseline="0" dirty="0"/>
                        <a:t> IP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7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4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NVA_SRC_IP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NVA_SRC_IP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10.1.1.4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94534"/>
                  </a:ext>
                </a:extLst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4329433" y="4947175"/>
            <a:ext cx="344918" cy="461665"/>
            <a:chOff x="8696325" y="704345"/>
            <a:chExt cx="344918" cy="461665"/>
          </a:xfrm>
        </p:grpSpPr>
        <p:sp>
          <p:nvSpPr>
            <p:cNvPr id="77" name="Oval 76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73702" y="3191167"/>
            <a:ext cx="344918" cy="461665"/>
            <a:chOff x="8696325" y="704345"/>
            <a:chExt cx="344918" cy="461665"/>
          </a:xfrm>
        </p:grpSpPr>
        <p:sp>
          <p:nvSpPr>
            <p:cNvPr id="80" name="Oval 79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81280" y="2606331"/>
            <a:ext cx="344918" cy="461665"/>
            <a:chOff x="8696325" y="704345"/>
            <a:chExt cx="344918" cy="461665"/>
          </a:xfrm>
        </p:grpSpPr>
        <p:sp>
          <p:nvSpPr>
            <p:cNvPr id="83" name="Oval 82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372587" y="2640297"/>
            <a:ext cx="344918" cy="461665"/>
            <a:chOff x="8696325" y="704345"/>
            <a:chExt cx="344918" cy="461665"/>
          </a:xfrm>
          <a:solidFill>
            <a:srgbClr val="C00000"/>
          </a:solidFill>
        </p:grpSpPr>
        <p:sp>
          <p:nvSpPr>
            <p:cNvPr id="89" name="Oval 88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65785" y="3882902"/>
            <a:ext cx="344919" cy="461665"/>
            <a:chOff x="8696325" y="704345"/>
            <a:chExt cx="344919" cy="461665"/>
          </a:xfrm>
          <a:solidFill>
            <a:srgbClr val="C00000"/>
          </a:solidFill>
        </p:grpSpPr>
        <p:sp>
          <p:nvSpPr>
            <p:cNvPr id="92" name="Oval 91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01085" y="704345"/>
              <a:ext cx="3401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61" name="Thought Bubble: Cloud 60"/>
          <p:cNvSpPr/>
          <p:nvPr/>
        </p:nvSpPr>
        <p:spPr>
          <a:xfrm>
            <a:off x="299515" y="1221233"/>
            <a:ext cx="2344009" cy="1832292"/>
          </a:xfrm>
          <a:prstGeom prst="cloudCallout">
            <a:avLst>
              <a:gd name="adj1" fmla="val 65911"/>
              <a:gd name="adj2" fmla="val 5822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40348" y="1562539"/>
            <a:ext cx="1862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External LB associated to the same NIC of the NVAs, not in this diagram for the sake of simplicity</a:t>
            </a:r>
          </a:p>
        </p:txBody>
      </p:sp>
    </p:spTree>
    <p:extLst>
      <p:ext uri="{BB962C8B-B14F-4D97-AF65-F5344CB8AC3E}">
        <p14:creationId xmlns:p14="http://schemas.microsoft.com/office/powerpoint/2010/main" val="21340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837869" y="2858465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without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</p:spTree>
    <p:extLst>
      <p:ext uri="{BB962C8B-B14F-4D97-AF65-F5344CB8AC3E}">
        <p14:creationId xmlns:p14="http://schemas.microsoft.com/office/powerpoint/2010/main" val="32496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Right 44"/>
          <p:cNvSpPr/>
          <p:nvPr/>
        </p:nvSpPr>
        <p:spPr>
          <a:xfrm rot="16200000" flipH="1">
            <a:off x="224640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697954" y="2763449"/>
            <a:ext cx="2011363" cy="304800"/>
            <a:chOff x="1722437" y="4945062"/>
            <a:chExt cx="41910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103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329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99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86483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9229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835" y="497502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10.5.0.0/16 -&gt;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2297" y="4984378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NVA Scale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6490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4832606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9" y="2556558"/>
            <a:ext cx="30441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715</Words>
  <Application>Microsoft Office PowerPoint</Application>
  <PresentationFormat>Widescreen</PresentationFormat>
  <Paragraphs>235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Segoe UI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VPN connection without NVA</vt:lpstr>
      <vt:lpstr>VPN connection with NVA</vt:lpstr>
      <vt:lpstr>NVA Scale out</vt:lpstr>
      <vt:lpstr>NVA routing and LB probes</vt:lpstr>
      <vt:lpstr>NVA VM Scale Set</vt:lpstr>
      <vt:lpstr>NVA VM Scale Set: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29</cp:revision>
  <dcterms:created xsi:type="dcterms:W3CDTF">2017-03-23T09:55:34Z</dcterms:created>
  <dcterms:modified xsi:type="dcterms:W3CDTF">2017-04-18T11:55:23Z</dcterms:modified>
</cp:coreProperties>
</file>