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6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DA91-A1AF-44FC-9E08-CE7DF184B8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57646" y="1301234"/>
                <a:ext cx="6017623" cy="423741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o-RO" sz="2200" dirty="0" smtClean="0"/>
                  <a:t>Aranja</a:t>
                </a:r>
                <a:r>
                  <a:rPr lang="ro-RO" sz="2200" dirty="0"/>
                  <a:t>ț</a:t>
                </a:r>
                <a:r>
                  <a:rPr lang="ro-RO" sz="2200" dirty="0" smtClean="0"/>
                  <a:t>i pe o tablă de șah NxN N regine astfel încât oricare două piese se află in poziție </a:t>
                </a:r>
                <a:r>
                  <a:rPr lang="ro-RO" sz="2200" dirty="0" smtClean="0"/>
                  <a:t>de non-atac</a:t>
                </a:r>
                <a:endParaRPr lang="ro-RO" sz="22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2200" dirty="0" smtClean="0"/>
              </a:p>
              <a:p>
                <a:pPr marL="0" indent="0" algn="just">
                  <a:buNone/>
                </a:pPr>
                <a:r>
                  <a:rPr lang="ro-RO" sz="2200" dirty="0" smtClean="0"/>
                  <a:t>I. </a:t>
                </a:r>
                <a:r>
                  <a:rPr lang="ro-RO" sz="2200" b="1" dirty="0" smtClean="0"/>
                  <a:t>Reprezentarea</a:t>
                </a:r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ro-RO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o-RO" sz="2200" dirty="0" smtClean="0"/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o-RO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200" dirty="0" smtClean="0"/>
                  <a:t> – regina din linia i este regasită in coloana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o-RO" sz="2200" dirty="0" smtClean="0"/>
              </a:p>
              <a:p>
                <a:pPr algn="just">
                  <a:buFontTx/>
                  <a:buChar char="-"/>
                </a:pPr>
                <a:r>
                  <a:rPr lang="ro-RO" sz="2200" dirty="0" smtClean="0"/>
                  <a:t>orice </a:t>
                </a:r>
                <a:r>
                  <a:rPr lang="ro-RO" sz="2200" dirty="0" smtClean="0"/>
                  <a:t>pereche de regine – linii diferite și coloane </a:t>
                </a:r>
                <a:r>
                  <a:rPr lang="ro-RO" sz="2200" dirty="0" smtClean="0"/>
                  <a:t>diferite</a:t>
                </a:r>
              </a:p>
              <a:p>
                <a:pPr algn="just">
                  <a:buFontTx/>
                  <a:buChar char="-"/>
                </a:pPr>
                <a:r>
                  <a:rPr lang="ro-RO" sz="2200" dirty="0">
                    <a:solidFill>
                      <a:srgbClr val="FF0000"/>
                    </a:solidFill>
                  </a:rPr>
                  <a:t>c</a:t>
                </a:r>
                <a:r>
                  <a:rPr lang="ro-RO" sz="2200" dirty="0" smtClean="0">
                    <a:solidFill>
                      <a:srgbClr val="FF0000"/>
                    </a:solidFill>
                  </a:rPr>
                  <a:t>ondiția ca orice 2 perechi de regine să se afle pe diagonale diferite </a:t>
                </a:r>
                <a:r>
                  <a:rPr lang="ro-RO" sz="2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sz="2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200" b="1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reprezentat</a:t>
                </a:r>
                <a:r>
                  <a:rPr lang="ro-RO" sz="2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ă în fitness</a:t>
                </a:r>
              </a:p>
              <a:p>
                <a:pPr marL="0" indent="0" algn="just">
                  <a:buNone/>
                </a:pPr>
                <a:endParaRPr lang="ro-RO" sz="2200" b="1" dirty="0" smtClean="0"/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2200" dirty="0" smtClean="0"/>
                  <a:t> – spațiul permutărilor de orin n = spațiul soluțiilor </a:t>
                </a:r>
                <a:r>
                  <a:rPr lang="ro-RO" sz="2200" dirty="0" smtClean="0">
                    <a:sym typeface="Wingdings" panose="05000000000000000000" pitchFamily="2" charset="2"/>
                  </a:rPr>
                  <a:t> problemă fără </a:t>
                </a:r>
                <a:r>
                  <a:rPr lang="ro-RO" sz="2200" dirty="0" smtClean="0">
                    <a:sym typeface="Wingdings" panose="05000000000000000000" pitchFamily="2" charset="2"/>
                  </a:rPr>
                  <a:t>constrangeri</a:t>
                </a:r>
              </a:p>
              <a:p>
                <a:pPr marL="0" indent="0" algn="just">
                  <a:buNone/>
                </a:pPr>
                <a:endParaRPr lang="ro-RO" sz="20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57646" y="1301234"/>
                <a:ext cx="6017623" cy="4237417"/>
              </a:xfrm>
              <a:blipFill>
                <a:blip r:embed="rId3"/>
                <a:stretch>
                  <a:fillRect l="-1114" t="-2586" r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/>
              <a:t>PROBLEMA CELOR N REGINE</a:t>
            </a:r>
            <a:endParaRPr lang="en-US" sz="2400" b="1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E8094A6-B078-43EE-BBD2-65809BBF6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46508"/>
              </p:ext>
            </p:extLst>
          </p:nvPr>
        </p:nvGraphicFramePr>
        <p:xfrm>
          <a:off x="7643172" y="1386839"/>
          <a:ext cx="3190291" cy="319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7248913" imgH="7258579" progId="Visio.Drawing.11">
                  <p:embed/>
                </p:oleObj>
              </mc:Choice>
              <mc:Fallback>
                <p:oleObj name="Visio" r:id="rId4" imgW="7248913" imgH="7258579" progId="Visio.Drawing.11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8094A6-B078-43EE-BBD2-65809BBF6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172" y="1386839"/>
                        <a:ext cx="3190291" cy="3193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471954" y="4824547"/>
                <a:ext cx="3436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54" y="4824547"/>
                <a:ext cx="34369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2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96686" y="1301234"/>
                <a:ext cx="10371908" cy="53281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dirty="0" smtClean="0"/>
                  <a:t>II</a:t>
                </a:r>
                <a:r>
                  <a:rPr lang="ro-RO" sz="2000" dirty="0" smtClean="0"/>
                  <a:t>. Fitness – f(p) numărul de perechi de regine aflate în poziție de non-atac în reprezentarea p </a:t>
                </a:r>
              </a:p>
              <a:p>
                <a:pPr marL="0" indent="0">
                  <a:buNone/>
                </a:pPr>
                <a:r>
                  <a:rPr lang="ro-RO" sz="2000" dirty="0" smtClean="0"/>
                  <a:t>- Soluția problemei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 p: maximizează f</a:t>
                </a: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- Maximul functiei f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sz="2000" dirty="0" smtClean="0">
                    <a:sym typeface="Wingdings" panose="05000000000000000000" pitchFamily="2" charset="2"/>
                  </a:rPr>
                  <a:t>= num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rul total de perechi de regine (numărăm o pereche o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dată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>
                  <a:buFontTx/>
                  <a:buChar char="-"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f(p) = |{(i,j)/ i&lt;j, |i-j|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ro-RO" sz="2000" dirty="0" smtClean="0">
                    <a:sym typeface="Wingdings" panose="05000000000000000000" pitchFamily="2" charset="2"/>
                  </a:rPr>
                  <a:t>|p(i)-p(j)|}|</a:t>
                </a:r>
              </a:p>
              <a:p>
                <a:pPr marL="0" indent="0">
                  <a:buNone/>
                </a:pP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= n*(n-1)/2 -|{(i,j)/ i&lt;j, |i-j|=|p(i)-p(j)|}|  penalizarea unei erori de aranjare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III. Populația inițială –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aleator</a:t>
                </a:r>
              </a:p>
              <a:p>
                <a:pPr marL="0" indent="0">
                  <a:buNone/>
                </a:pPr>
                <a:endParaRPr lang="ro-RO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IV. Modelul de populație</a:t>
                </a: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- populații cu dimensiune constantă, dim</a:t>
                </a: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- modelul generațional</a:t>
                </a:r>
              </a:p>
              <a:p>
                <a:pPr marL="0" indent="0">
                  <a:buNone/>
                </a:pPr>
                <a:endParaRPr lang="ro-RO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96686" y="1301234"/>
                <a:ext cx="10371908" cy="5328165"/>
              </a:xfrm>
              <a:blipFill>
                <a:blip r:embed="rId2"/>
                <a:stretch>
                  <a:fillRect l="-646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/>
              <a:t>PROBLEMA CELOR N REGINE</a:t>
            </a:r>
            <a:endParaRPr lang="en-US" sz="2400" b="1" dirty="0"/>
          </a:p>
        </p:txBody>
      </p:sp>
      <p:sp>
        <p:nvSpPr>
          <p:cNvPr id="26" name="Line Callout 1 25"/>
          <p:cNvSpPr/>
          <p:nvPr/>
        </p:nvSpPr>
        <p:spPr>
          <a:xfrm>
            <a:off x="5686697" y="3692843"/>
            <a:ext cx="4685212" cy="544945"/>
          </a:xfrm>
          <a:prstGeom prst="borderCallout1">
            <a:avLst>
              <a:gd name="adj1" fmla="val 18750"/>
              <a:gd name="adj2" fmla="val -8333"/>
              <a:gd name="adj3" fmla="val -180138"/>
              <a:gd name="adj4" fmla="val -24227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Numărul perechilor de regine aranjate corect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Visio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19</cp:revision>
  <dcterms:created xsi:type="dcterms:W3CDTF">2020-03-26T12:54:00Z</dcterms:created>
  <dcterms:modified xsi:type="dcterms:W3CDTF">2022-03-07T07:03:11Z</dcterms:modified>
</cp:coreProperties>
</file>