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51997-EA9A-4AAB-BB74-539A95124152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1809B-E457-44DB-A260-134027C4D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141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51997-EA9A-4AAB-BB74-539A95124152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1809B-E457-44DB-A260-134027C4D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408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51997-EA9A-4AAB-BB74-539A95124152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1809B-E457-44DB-A260-134027C4D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0733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981200"/>
            <a:ext cx="53848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3848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ABD4C1-8F27-4073-BDC6-F3215BB65F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954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51997-EA9A-4AAB-BB74-539A95124152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1809B-E457-44DB-A260-134027C4D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605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51997-EA9A-4AAB-BB74-539A95124152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1809B-E457-44DB-A260-134027C4D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892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51997-EA9A-4AAB-BB74-539A95124152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1809B-E457-44DB-A260-134027C4D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800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51997-EA9A-4AAB-BB74-539A95124152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1809B-E457-44DB-A260-134027C4D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756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51997-EA9A-4AAB-BB74-539A95124152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1809B-E457-44DB-A260-134027C4D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914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51997-EA9A-4AAB-BB74-539A95124152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1809B-E457-44DB-A260-134027C4D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300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51997-EA9A-4AAB-BB74-539A95124152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1809B-E457-44DB-A260-134027C4D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066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51997-EA9A-4AAB-BB74-539A95124152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1809B-E457-44DB-A260-134027C4D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576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B51997-EA9A-4AAB-BB74-539A95124152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D1809B-E457-44DB-A260-134027C4D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537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9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49" name="Rectangle 11"/>
          <p:cNvSpPr>
            <a:spLocks noChangeArrowheads="1"/>
          </p:cNvSpPr>
          <p:nvPr/>
        </p:nvSpPr>
        <p:spPr bwMode="auto">
          <a:xfrm>
            <a:off x="1524001" y="3153847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0" name="Rectangle 13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1" name="Rectangle 15"/>
          <p:cNvSpPr>
            <a:spLocks noChangeArrowheads="1"/>
          </p:cNvSpPr>
          <p:nvPr/>
        </p:nvSpPr>
        <p:spPr bwMode="auto">
          <a:xfrm>
            <a:off x="1524001" y="314908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2" name="Rectangle 19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3" name="Rectangle 21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4" name="Rectangle 23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5" name="Rectangle 27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6" name="Rectangle 29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7" name="Rectangle 31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8" name="Rectangle 33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9" name="Rectangle 35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0" name="Rectangle 37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1" name="Rectangle 41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2" name="Rectangle 43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3" name="Rectangle 45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4" name="Rectangle 47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5" name="Rectangle 52"/>
          <p:cNvSpPr>
            <a:spLocks noChangeArrowheads="1"/>
          </p:cNvSpPr>
          <p:nvPr/>
        </p:nvSpPr>
        <p:spPr bwMode="auto">
          <a:xfrm>
            <a:off x="1524001" y="164413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6" name="Rectangle 54"/>
          <p:cNvSpPr>
            <a:spLocks noChangeArrowheads="1"/>
          </p:cNvSpPr>
          <p:nvPr/>
        </p:nvSpPr>
        <p:spPr bwMode="auto">
          <a:xfrm>
            <a:off x="1524001" y="130123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23" name="Content Placeholder 6"/>
          <p:cNvSpPr>
            <a:spLocks noGrp="1"/>
          </p:cNvSpPr>
          <p:nvPr>
            <p:ph type="body" sz="half" idx="1"/>
          </p:nvPr>
        </p:nvSpPr>
        <p:spPr>
          <a:xfrm>
            <a:off x="1981200" y="990601"/>
            <a:ext cx="8229600" cy="52117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ro-RO" sz="1800" dirty="0" err="1">
                <a:latin typeface="Arial" charset="0"/>
              </a:rPr>
              <a:t>Unipunct</a:t>
            </a:r>
            <a:endParaRPr lang="ro-RO" sz="1800" dirty="0">
              <a:latin typeface="Arial" charset="0"/>
            </a:endParaRPr>
          </a:p>
          <a:p>
            <a:pPr lvl="1">
              <a:buFont typeface="Wingdings" panose="05000000000000000000" pitchFamily="2" charset="2"/>
              <a:buChar char="q"/>
            </a:pPr>
            <a:r>
              <a:rPr lang="ro-RO" sz="1800" dirty="0">
                <a:latin typeface="Arial" charset="0"/>
              </a:rPr>
              <a:t>1 </a:t>
            </a:r>
            <a:r>
              <a:rPr lang="ro-RO" sz="1800" dirty="0">
                <a:latin typeface="Arial" charset="0"/>
              </a:rPr>
              <a:t>poziție</a:t>
            </a:r>
          </a:p>
          <a:p>
            <a:pPr>
              <a:buFont typeface="Wingdings" panose="05000000000000000000" pitchFamily="2" charset="2"/>
              <a:buChar char="q"/>
            </a:pPr>
            <a:endParaRPr lang="ro-RO" sz="1800" dirty="0">
              <a:latin typeface="Arial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ro-RO" sz="1800" dirty="0">
              <a:latin typeface="Arial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ro-RO" sz="1800" dirty="0">
              <a:latin typeface="Arial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ro-RO" sz="1800" dirty="0">
              <a:latin typeface="Arial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ro-RO" sz="1800" dirty="0">
                <a:latin typeface="Arial" charset="0"/>
              </a:rPr>
              <a:t>Multipunct</a:t>
            </a:r>
            <a:endParaRPr lang="ro-RO" sz="1800" dirty="0">
              <a:latin typeface="Arial" charset="0"/>
            </a:endParaRPr>
          </a:p>
          <a:p>
            <a:pPr lvl="1">
              <a:buFont typeface="Wingdings" panose="05000000000000000000" pitchFamily="2" charset="2"/>
              <a:buChar char="q"/>
            </a:pPr>
            <a:r>
              <a:rPr lang="ro-RO" sz="1800" i="1" dirty="0">
                <a:latin typeface="Arial" charset="0"/>
              </a:rPr>
              <a:t>n</a:t>
            </a:r>
            <a:r>
              <a:rPr lang="ro-RO" sz="1800" dirty="0">
                <a:latin typeface="Arial" charset="0"/>
              </a:rPr>
              <a:t> poziții</a:t>
            </a:r>
          </a:p>
          <a:p>
            <a:pPr>
              <a:buFont typeface="Wingdings" panose="05000000000000000000" pitchFamily="2" charset="2"/>
              <a:buChar char="q"/>
            </a:pPr>
            <a:endParaRPr lang="ro-RO" sz="1800" dirty="0">
              <a:latin typeface="Arial" charset="0"/>
            </a:endParaRPr>
          </a:p>
          <a:p>
            <a:pPr marL="404812" indent="-285750">
              <a:buFont typeface="Wingdings" panose="05000000000000000000" pitchFamily="2" charset="2"/>
              <a:buChar char="q"/>
            </a:pPr>
            <a:endParaRPr lang="ro-RO" sz="1800" dirty="0">
              <a:latin typeface="Arial" charset="0"/>
            </a:endParaRPr>
          </a:p>
          <a:p>
            <a:pPr marL="404812" indent="-285750">
              <a:buFont typeface="Wingdings" panose="05000000000000000000" pitchFamily="2" charset="2"/>
              <a:buChar char="q"/>
            </a:pPr>
            <a:endParaRPr lang="ro-RO" sz="1800" dirty="0">
              <a:latin typeface="Arial" charset="0"/>
            </a:endParaRPr>
          </a:p>
          <a:p>
            <a:pPr marL="404812" indent="-285750">
              <a:buFont typeface="Wingdings" panose="05000000000000000000" pitchFamily="2" charset="2"/>
              <a:buChar char="q"/>
            </a:pPr>
            <a:endParaRPr lang="ro-RO" sz="1800" dirty="0">
              <a:latin typeface="Arial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ro-RO" sz="1800" dirty="0">
                <a:latin typeface="Arial" charset="0"/>
              </a:rPr>
              <a:t>Uniformă </a:t>
            </a:r>
            <a:endParaRPr lang="ro-RO" sz="1800" dirty="0">
              <a:latin typeface="Arial" charset="0"/>
            </a:endParaRPr>
          </a:p>
          <a:p>
            <a:pPr lvl="1"/>
            <a:r>
              <a:rPr lang="ro-RO" sz="1800" dirty="0">
                <a:latin typeface="Arial" charset="0"/>
              </a:rPr>
              <a:t>fiecare poziție</a:t>
            </a:r>
          </a:p>
        </p:txBody>
      </p:sp>
      <p:graphicFrame>
        <p:nvGraphicFramePr>
          <p:cNvPr id="25" name="Object 24"/>
          <p:cNvGraphicFramePr>
            <a:graphicFrameLocks noChangeAspect="1"/>
          </p:cNvGraphicFramePr>
          <p:nvPr>
            <p:extLst/>
          </p:nvPr>
        </p:nvGraphicFramePr>
        <p:xfrm>
          <a:off x="3960802" y="837574"/>
          <a:ext cx="6249998" cy="14779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Visio" r:id="rId3" imgW="8333331" imgH="1970662" progId="Visio.Drawing.11">
                  <p:embed/>
                </p:oleObj>
              </mc:Choice>
              <mc:Fallback>
                <p:oleObj name="Visio" r:id="rId3" imgW="8333331" imgH="1970662" progId="Visio.Drawing.11">
                  <p:embed/>
                  <p:pic>
                    <p:nvPicPr>
                      <p:cNvPr id="25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0802" y="837574"/>
                        <a:ext cx="6249998" cy="147799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5"/>
          <p:cNvGraphicFramePr>
            <a:graphicFrameLocks noChangeAspect="1"/>
          </p:cNvGraphicFramePr>
          <p:nvPr>
            <p:extLst/>
          </p:nvPr>
        </p:nvGraphicFramePr>
        <p:xfrm>
          <a:off x="3940020" y="2528087"/>
          <a:ext cx="6249998" cy="1659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Visio" r:id="rId5" imgW="8315417" imgH="2200110" progId="Visio.Drawing.11">
                  <p:embed/>
                </p:oleObj>
              </mc:Choice>
              <mc:Fallback>
                <p:oleObj name="Visio" r:id="rId5" imgW="8315417" imgH="2200110" progId="Visio.Drawing.11">
                  <p:embed/>
                  <p:pic>
                    <p:nvPicPr>
                      <p:cNvPr id="26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40020" y="2528087"/>
                        <a:ext cx="6249998" cy="16599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6"/>
          <p:cNvGraphicFramePr>
            <a:graphicFrameLocks noChangeAspect="1"/>
          </p:cNvGraphicFramePr>
          <p:nvPr>
            <p:extLst/>
          </p:nvPr>
        </p:nvGraphicFramePr>
        <p:xfrm>
          <a:off x="4038600" y="4618722"/>
          <a:ext cx="6249998" cy="11198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Visio" r:id="rId7" imgW="8315417" imgH="1476452" progId="Visio.Drawing.11">
                  <p:embed/>
                </p:oleObj>
              </mc:Choice>
              <mc:Fallback>
                <p:oleObj name="Visio" r:id="rId7" imgW="8315417" imgH="1476452" progId="Visio.Drawing.11">
                  <p:embed/>
                  <p:pic>
                    <p:nvPicPr>
                      <p:cNvPr id="27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4618722"/>
                        <a:ext cx="6249998" cy="111989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36908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Garamond</vt:lpstr>
      <vt:lpstr>Wingdings</vt:lpstr>
      <vt:lpstr>Office Theme</vt:lpstr>
      <vt:lpstr>Visio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Catalina</dc:creator>
  <cp:lastModifiedBy>Catalina</cp:lastModifiedBy>
  <cp:revision>1</cp:revision>
  <dcterms:created xsi:type="dcterms:W3CDTF">2022-03-29T07:29:39Z</dcterms:created>
  <dcterms:modified xsi:type="dcterms:W3CDTF">2022-03-29T07:29:50Z</dcterms:modified>
</cp:coreProperties>
</file>