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37" autoAdjust="0"/>
  </p:normalViewPr>
  <p:slideViewPr>
    <p:cSldViewPr snapToGrid="0" showGuides="1">
      <p:cViewPr varScale="1">
        <p:scale>
          <a:sx n="53" d="100"/>
          <a:sy n="53" d="100"/>
        </p:scale>
        <p:origin x="13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67D9E-A773-4490-9ED8-3C089E8AECE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FD3F-215B-4A05-A350-BE1A69CE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Good day everyone</a:t>
            </a:r>
          </a:p>
          <a:p>
            <a:r>
              <a:rPr lang="en-IN" dirty="0"/>
              <a:t>I am delighted to give this seminar on </a:t>
            </a:r>
            <a:r>
              <a:rPr lang="en-IN" dirty="0" err="1"/>
              <a:t>imple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2FD3F-215B-4A05-A350-BE1A69CEB58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9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Optimization techniques has various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2FD3F-215B-4A05-A350-BE1A69CEB5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  <a:p>
            <a:r>
              <a:rPr lang="en-IN" dirty="0"/>
              <a:t>We will now directly jump into the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2FD3F-215B-4A05-A350-BE1A69CEB58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3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Based on the interactions between S and 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2FD3F-215B-4A05-A350-BE1A69CEB5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3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69B223-00FA-45BE-AAFB-EC6C1B81E384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3C0A-DC86-4DA8-89F0-1AACC851BC6E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A52-F419-42CD-9B36-303FAD8F6A6F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A51-01D0-44F0-8B54-E719359D5FC5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49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9138-94A2-405A-930B-1BDC5AC0FFFF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4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5D42-A19B-4733-8E5D-4624140CFEEC}" type="datetime1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7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7A04-6856-4424-AD9A-B4FC62268827}" type="datetime1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09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14D8-F2C7-4B6C-BE99-D13485EB73FD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4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81CD-921E-448D-890F-AA860D4E7D17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9E8-EA65-43EB-A59E-20CDC38EA331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F3EB5C7B-9BD8-4847-996A-452DAAB1E1D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1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F644-60C1-4897-AEED-64E08DD21855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9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23BD-C064-4004-8C52-0FC093A9C354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4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034-56EE-4049-ABA9-65A121E1EF94}" type="datetime1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BE4-C9F1-41A5-891B-02820CC017EF}" type="datetime1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3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3895-1338-4E94-BCA0-299C4A82A4DE}" type="datetime1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8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7B56-EA54-4CEA-8634-80983ADD666C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379-2559-424B-BA7A-2FF153E903C6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4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0FCD-C3A3-47DC-BC96-50E172FD97C1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5C7B-9BD8-4847-996A-452DAAB1E1D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073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6FC1-AEB8-CBFE-D749-D7F7DFC3E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Implementation of optimization Algorithms in MATLAB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7BAF0-1740-1470-8B14-0CEBABC3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33599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By</a:t>
            </a:r>
          </a:p>
          <a:p>
            <a:pPr algn="ctr"/>
            <a:r>
              <a:rPr lang="en-IN" dirty="0"/>
              <a:t>Siranjeevi G</a:t>
            </a:r>
          </a:p>
          <a:p>
            <a:pPr algn="ctr"/>
            <a:r>
              <a:rPr lang="en-IN" dirty="0"/>
              <a:t>Decision Scientist</a:t>
            </a:r>
          </a:p>
          <a:p>
            <a:pPr algn="ctr"/>
            <a:r>
              <a:rPr lang="en-IN" dirty="0" err="1"/>
              <a:t>Metflux</a:t>
            </a:r>
            <a:r>
              <a:rPr lang="en-IN" dirty="0"/>
              <a:t> Research </a:t>
            </a:r>
            <a:r>
              <a:rPr lang="en-IN" dirty="0" err="1"/>
              <a:t>Pvt.</a:t>
            </a:r>
            <a:r>
              <a:rPr lang="en-IN" dirty="0"/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826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E297-350F-80A4-4A0D-958485C1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3FB6-1BB9-3CD8-A265-C79884BE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475" indent="-514350">
              <a:buFont typeface="+mj-lt"/>
              <a:buAutoNum type="romanUcPeriod"/>
            </a:pPr>
            <a:r>
              <a:rPr lang="en-IN" dirty="0"/>
              <a:t>Introduction</a:t>
            </a:r>
          </a:p>
          <a:p>
            <a:pPr marL="625475" indent="-514350">
              <a:buFont typeface="+mj-lt"/>
              <a:buAutoNum type="romanUcPeriod"/>
            </a:pPr>
            <a:r>
              <a:rPr lang="en-IN" dirty="0"/>
              <a:t>Objective function</a:t>
            </a:r>
          </a:p>
          <a:p>
            <a:pPr marL="625475" indent="-514350">
              <a:buFont typeface="+mj-lt"/>
              <a:buAutoNum type="romanUcPeriod"/>
            </a:pPr>
            <a:r>
              <a:rPr lang="en-IN" dirty="0"/>
              <a:t>Problem1: Hock and </a:t>
            </a:r>
            <a:r>
              <a:rPr lang="en-IN" dirty="0" err="1"/>
              <a:t>Schittkowoski</a:t>
            </a:r>
            <a:r>
              <a:rPr lang="en-IN" dirty="0"/>
              <a:t> problem#71</a:t>
            </a:r>
          </a:p>
          <a:p>
            <a:pPr marL="625475" indent="-514350">
              <a:buFont typeface="+mj-lt"/>
              <a:buAutoNum type="romanUcPeriod"/>
            </a:pPr>
            <a:r>
              <a:rPr lang="en-IN" dirty="0"/>
              <a:t>Problem2: SIR model</a:t>
            </a:r>
          </a:p>
          <a:p>
            <a:pPr marL="625475" indent="-514350">
              <a:buFont typeface="+mj-lt"/>
              <a:buAutoNum type="romanUcPeriod"/>
            </a:pPr>
            <a:r>
              <a:rPr lang="en-IN" dirty="0"/>
              <a:t>Optimization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6B842-4A95-A7EB-FFF4-3C69642B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B72-9DB1-3CF2-8F59-8D194134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B215-3DE6-BDCE-DA98-6874987B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Mathematically optimization is the process of minimizing or maximizing a function by finding the best value across a set of inputs</a:t>
            </a:r>
          </a:p>
          <a:p>
            <a:r>
              <a:rPr lang="en-IN" dirty="0"/>
              <a:t>Profits</a:t>
            </a:r>
          </a:p>
          <a:p>
            <a:r>
              <a:rPr lang="en-IN" dirty="0"/>
              <a:t>Maximizing fuel efficiency</a:t>
            </a:r>
          </a:p>
          <a:p>
            <a:r>
              <a:rPr lang="en-IN" dirty="0"/>
              <a:t>Travel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D7CF9-5415-0F79-4191-E4C2C517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6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B72-9DB1-3CF2-8F59-8D194134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B215-3DE6-BDCE-DA98-6874987B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objective function in a mathematical optimization problem is the real-valued function whose value is to be either minimized or maximized over the set of feasible alternatives (math.washington.edu)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CB78-23F3-7928-BBE5-302B8B9B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B72-9DB1-3CF2-8F59-8D194134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Problem1: Hock and </a:t>
            </a:r>
            <a:r>
              <a:rPr lang="en-IN" dirty="0" err="1"/>
              <a:t>Schittkowoski</a:t>
            </a:r>
            <a:r>
              <a:rPr lang="en-IN" dirty="0"/>
              <a:t> problem#71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9B215-3DE6-BDCE-DA98-6874987B0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IN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r>
                  <a:rPr lang="en-IN" dirty="0"/>
                  <a:t>Such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25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40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𝑖𝑛𝑡𝑖𝑎𝑙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={1,5,5,1}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9B215-3DE6-BDCE-DA98-6874987B0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7404F-107F-40F8-20BE-78D55716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B72-9DB1-3CF2-8F59-8D194134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Problem2: SIR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B215-3DE6-BDCE-DA98-6874987B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 = Susceptible  = S(t)</a:t>
            </a:r>
          </a:p>
          <a:p>
            <a:r>
              <a:rPr lang="en-IN" dirty="0"/>
              <a:t>I = Infected = I(t)</a:t>
            </a:r>
          </a:p>
          <a:p>
            <a:r>
              <a:rPr lang="en-IN" dirty="0"/>
              <a:t>R = Recovered = R(t)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44F71-7363-A26A-0AED-DF9B91DE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6</a:t>
            </a:fld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B7D6D9-EFF9-156C-1BBB-13ED1E106676}"/>
              </a:ext>
            </a:extLst>
          </p:cNvPr>
          <p:cNvGrpSpPr/>
          <p:nvPr/>
        </p:nvGrpSpPr>
        <p:grpSpPr>
          <a:xfrm>
            <a:off x="3034758" y="4443663"/>
            <a:ext cx="6320209" cy="1347538"/>
            <a:chOff x="3034758" y="4443663"/>
            <a:chExt cx="6320209" cy="13475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B78AC7-6EE9-F827-80ED-144CFF200164}"/>
                    </a:ext>
                  </a:extLst>
                </p:cNvPr>
                <p:cNvSpPr txBox="1"/>
                <p:nvPr/>
              </p:nvSpPr>
              <p:spPr>
                <a:xfrm>
                  <a:off x="3034758" y="4675715"/>
                  <a:ext cx="382285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B78AC7-6EE9-F827-80ED-144CFF200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758" y="4675715"/>
                  <a:ext cx="382285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60115EB-576A-B80D-73F1-B591F545A6C6}"/>
                </a:ext>
              </a:extLst>
            </p:cNvPr>
            <p:cNvGrpSpPr/>
            <p:nvPr/>
          </p:nvGrpSpPr>
          <p:grpSpPr>
            <a:xfrm>
              <a:off x="3096126" y="4443663"/>
              <a:ext cx="6258841" cy="1347538"/>
              <a:chOff x="3096126" y="4443663"/>
              <a:chExt cx="6258841" cy="134753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4FB88C9-0B12-0027-5324-0362E9971F49}"/>
                  </a:ext>
                </a:extLst>
              </p:cNvPr>
              <p:cNvGrpSpPr/>
              <p:nvPr/>
            </p:nvGrpSpPr>
            <p:grpSpPr>
              <a:xfrm>
                <a:off x="3096126" y="4443663"/>
                <a:ext cx="6258841" cy="1347538"/>
                <a:chOff x="4940968" y="2755230"/>
                <a:chExt cx="6258841" cy="134753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6B6A033-CBAA-2238-7F11-DC2F07F30B3D}"/>
                    </a:ext>
                  </a:extLst>
                </p:cNvPr>
                <p:cNvSpPr/>
                <p:nvPr/>
              </p:nvSpPr>
              <p:spPr>
                <a:xfrm>
                  <a:off x="4940968" y="2755230"/>
                  <a:ext cx="1347537" cy="13475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000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4222890-1896-56E3-6087-9445BD1F081D}"/>
                    </a:ext>
                  </a:extLst>
                </p:cNvPr>
                <p:cNvSpPr/>
                <p:nvPr/>
              </p:nvSpPr>
              <p:spPr>
                <a:xfrm>
                  <a:off x="7320420" y="2755230"/>
                  <a:ext cx="1347537" cy="134753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000" dirty="0">
                      <a:ln>
                        <a:solidFill>
                          <a:sysClr val="windowText" lastClr="000000"/>
                        </a:solidFill>
                      </a:ln>
                    </a:rPr>
                    <a:t>I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CB47040-A1E3-185E-485E-2EA634011213}"/>
                    </a:ext>
                  </a:extLst>
                </p:cNvPr>
                <p:cNvSpPr/>
                <p:nvPr/>
              </p:nvSpPr>
              <p:spPr>
                <a:xfrm>
                  <a:off x="9852272" y="2755231"/>
                  <a:ext cx="1347537" cy="134753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000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02F2D87-70CD-41D0-6A17-E10363CFFB50}"/>
                    </a:ext>
                  </a:extLst>
                </p:cNvPr>
                <p:cNvCxnSpPr>
                  <a:stCxn id="5" idx="6"/>
                  <a:endCxn id="7" idx="2"/>
                </p:cNvCxnSpPr>
                <p:nvPr/>
              </p:nvCxnSpPr>
              <p:spPr>
                <a:xfrm>
                  <a:off x="6288505" y="3428999"/>
                  <a:ext cx="1031915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0E693B0-79D9-C35B-8DB6-EC7AD4449B23}"/>
                    </a:ext>
                  </a:extLst>
                </p:cNvPr>
                <p:cNvCxnSpPr>
                  <a:endCxn id="8" idx="2"/>
                </p:cNvCxnSpPr>
                <p:nvPr/>
              </p:nvCxnSpPr>
              <p:spPr>
                <a:xfrm>
                  <a:off x="8726905" y="3428998"/>
                  <a:ext cx="1125367" cy="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2562C8D-9BC0-0D19-9CD2-E3E3EDF8F5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9030" y="4671900"/>
                    <a:ext cx="367364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2562C8D-9BC0-0D19-9CD2-E3E3EDF8F5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030" y="4671900"/>
                    <a:ext cx="367364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505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B72-9DB1-3CF2-8F59-8D194134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Problem2: SIR model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9B215-3DE6-BDCE-DA98-6874987B0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9B215-3DE6-BDCE-DA98-6874987B0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44F71-7363-A26A-0AED-DF9B91DE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7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B72-9DB1-3CF2-8F59-8D194134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B215-3DE6-BDCE-DA98-6874987B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fmincon</a:t>
            </a:r>
            <a:endParaRPr lang="en-IN" dirty="0"/>
          </a:p>
          <a:p>
            <a:r>
              <a:rPr lang="en-IN" dirty="0" err="1"/>
              <a:t>fminsearch</a:t>
            </a:r>
            <a:endParaRPr lang="en-IN" dirty="0"/>
          </a:p>
          <a:p>
            <a:r>
              <a:rPr lang="en-IN" dirty="0" err="1"/>
              <a:t>lsqcurvefit</a:t>
            </a:r>
            <a:endParaRPr lang="en-IN" dirty="0"/>
          </a:p>
          <a:p>
            <a:r>
              <a:rPr lang="en-IN" dirty="0" err="1"/>
              <a:t>lsqnonlin</a:t>
            </a:r>
            <a:endParaRPr lang="en-IN" dirty="0"/>
          </a:p>
          <a:p>
            <a:r>
              <a:rPr lang="en-IN" dirty="0"/>
              <a:t>Genetic Algorithm</a:t>
            </a:r>
          </a:p>
          <a:p>
            <a:r>
              <a:rPr lang="en-IN" dirty="0"/>
              <a:t>Particle swarm optimization</a:t>
            </a:r>
          </a:p>
          <a:p>
            <a:r>
              <a:rPr lang="en-IN" dirty="0"/>
              <a:t>Simulated Annealing</a:t>
            </a:r>
          </a:p>
          <a:p>
            <a:r>
              <a:rPr lang="en-IN" dirty="0"/>
              <a:t>Bayesian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52C20-FCA4-BA73-8B3C-EC3F9AEC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4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6D3A-3F8C-3190-9101-817313A0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C7939-DE6D-365D-34AB-238ED0D4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5C7B-9BD8-4847-996A-452DAAB1E1D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76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10233-abstract-wave-dots-orange-fppt</Template>
  <TotalTime>256</TotalTime>
  <Words>287</Words>
  <Application>Microsoft Office PowerPoint</Application>
  <PresentationFormat>Widescreen</PresentationFormat>
  <Paragraphs>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Tw Cen MT</vt:lpstr>
      <vt:lpstr>Circuit</vt:lpstr>
      <vt:lpstr>Implementation of optimization Algorithms in MATLAB script</vt:lpstr>
      <vt:lpstr>OUTLine</vt:lpstr>
      <vt:lpstr>Introduction</vt:lpstr>
      <vt:lpstr>Objective Function</vt:lpstr>
      <vt:lpstr>Problem1: Hock and Schittkowoski problem#71</vt:lpstr>
      <vt:lpstr>Problem2: SIR model</vt:lpstr>
      <vt:lpstr>Problem2: SIR model …</vt:lpstr>
      <vt:lpstr>Optimization Techniques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optimization in MATLAB</dc:title>
  <dc:creator>siranjeevi gurumani</dc:creator>
  <cp:lastModifiedBy>siranjeevi gurumani</cp:lastModifiedBy>
  <cp:revision>39</cp:revision>
  <dcterms:created xsi:type="dcterms:W3CDTF">2022-05-15T23:43:55Z</dcterms:created>
  <dcterms:modified xsi:type="dcterms:W3CDTF">2022-05-16T04:00:22Z</dcterms:modified>
</cp:coreProperties>
</file>