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05604-0042-4AE5-A4D7-8783A843EE5A}" v="7" dt="2023-11-04T13:24:00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6" y="-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ish Sirasapalli" userId="350654896b3ee9eb" providerId="LiveId" clId="{A6D05604-0042-4AE5-A4D7-8783A843EE5A}"/>
    <pc:docChg chg="custSel modSld">
      <pc:chgData name="Satish Sirasapalli" userId="350654896b3ee9eb" providerId="LiveId" clId="{A6D05604-0042-4AE5-A4D7-8783A843EE5A}" dt="2023-11-04T13:24:18.363" v="10" actId="478"/>
      <pc:docMkLst>
        <pc:docMk/>
      </pc:docMkLst>
      <pc:sldChg chg="delSp modSp mod">
        <pc:chgData name="Satish Sirasapalli" userId="350654896b3ee9eb" providerId="LiveId" clId="{A6D05604-0042-4AE5-A4D7-8783A843EE5A}" dt="2023-11-04T13:24:18.363" v="10" actId="478"/>
        <pc:sldMkLst>
          <pc:docMk/>
          <pc:sldMk cId="715177638" sldId="256"/>
        </pc:sldMkLst>
        <pc:spChg chg="mod">
          <ac:chgData name="Satish Sirasapalli" userId="350654896b3ee9eb" providerId="LiveId" clId="{A6D05604-0042-4AE5-A4D7-8783A843EE5A}" dt="2023-11-04T13:24:00.941" v="8"/>
          <ac:spMkLst>
            <pc:docMk/>
            <pc:sldMk cId="715177638" sldId="256"/>
            <ac:spMk id="2" creationId="{58B84411-B8ED-D1D3-1934-AEC41E15DCAA}"/>
          </ac:spMkLst>
        </pc:spChg>
        <pc:spChg chg="mod">
          <ac:chgData name="Satish Sirasapalli" userId="350654896b3ee9eb" providerId="LiveId" clId="{A6D05604-0042-4AE5-A4D7-8783A843EE5A}" dt="2023-11-04T13:23:49.659" v="6" actId="27636"/>
          <ac:spMkLst>
            <pc:docMk/>
            <pc:sldMk cId="715177638" sldId="256"/>
            <ac:spMk id="3" creationId="{8D306A45-A200-FCA8-389E-CADF707CF71D}"/>
          </ac:spMkLst>
        </pc:spChg>
        <pc:spChg chg="del mod">
          <ac:chgData name="Satish Sirasapalli" userId="350654896b3ee9eb" providerId="LiveId" clId="{A6D05604-0042-4AE5-A4D7-8783A843EE5A}" dt="2023-11-04T13:24:18.363" v="10" actId="478"/>
          <ac:spMkLst>
            <pc:docMk/>
            <pc:sldMk cId="715177638" sldId="256"/>
            <ac:spMk id="8" creationId="{B3395834-A8F1-5F81-0637-D3420039BB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CEE7-EBC9-4098-B422-E0C85483F27A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EC97224-B765-441A-BBF8-35BE855A940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43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CEE7-EBC9-4098-B422-E0C85483F27A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7224-B765-441A-BBF8-35BE855A940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85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CEE7-EBC9-4098-B422-E0C85483F27A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7224-B765-441A-BBF8-35BE855A940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15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CEE7-EBC9-4098-B422-E0C85483F27A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7224-B765-441A-BBF8-35BE855A940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69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CEE7-EBC9-4098-B422-E0C85483F27A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7224-B765-441A-BBF8-35BE855A940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91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CEE7-EBC9-4098-B422-E0C85483F27A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7224-B765-441A-BBF8-35BE855A940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79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CEE7-EBC9-4098-B422-E0C85483F27A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7224-B765-441A-BBF8-35BE855A940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91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CEE7-EBC9-4098-B422-E0C85483F27A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7224-B765-441A-BBF8-35BE855A940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63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CEE7-EBC9-4098-B422-E0C85483F27A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7224-B765-441A-BBF8-35BE855A9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93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CEE7-EBC9-4098-B422-E0C85483F27A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7224-B765-441A-BBF8-35BE855A940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04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8F7CEE7-EBC9-4098-B422-E0C85483F27A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7224-B765-441A-BBF8-35BE855A940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41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7CEE7-EBC9-4098-B422-E0C85483F27A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EC97224-B765-441A-BBF8-35BE855A940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31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arge and small hands holding red heart">
            <a:extLst>
              <a:ext uri="{FF2B5EF4-FFF2-40B4-BE49-F238E27FC236}">
                <a16:creationId xmlns:a16="http://schemas.microsoft.com/office/drawing/2014/main" id="{FCF92CCB-D81B-2321-3B4D-08BEE2741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134" y="316653"/>
            <a:ext cx="13605934" cy="78790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B84411-B8ED-D1D3-1934-AEC41E15D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Edwardian Script ITC" panose="030303020407070D0804" pitchFamily="66" charset="0"/>
              </a:rPr>
              <a:t>PRABHAS</a:t>
            </a:r>
            <a:endParaRPr lang="en-IN" dirty="0">
              <a:latin typeface="Edwardian Script ITC" panose="030303020407070D08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06A45-A200-FCA8-389E-CADF707CF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3133" y="3666066"/>
            <a:ext cx="9304867" cy="1591733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>
                <a:latin typeface="Edwardian Script ITC" panose="030303020407070D0804" pitchFamily="66" charset="0"/>
              </a:rPr>
              <a:t>INDHU</a:t>
            </a:r>
          </a:p>
          <a:p>
            <a:r>
              <a:rPr lang="en-US" sz="4000" dirty="0">
                <a:latin typeface="Algerian" panose="04020705040A02060702" pitchFamily="82" charset="0"/>
              </a:rPr>
              <a:t>                                                                                                           YOU ARE SPECIAL PERSON IN MY LYF</a:t>
            </a:r>
            <a:endParaRPr lang="en-IN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17763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Edwardian Script ITC</vt:lpstr>
      <vt:lpstr>Gill Sans MT</vt:lpstr>
      <vt:lpstr>Gallery</vt:lpstr>
      <vt:lpstr>PRABHAS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PRABHAS</dc:title>
  <dc:creator>Satish Sirasapalli</dc:creator>
  <cp:lastModifiedBy>Satish Sirasapalli</cp:lastModifiedBy>
  <cp:revision>1</cp:revision>
  <dcterms:created xsi:type="dcterms:W3CDTF">2023-11-04T13:23:26Z</dcterms:created>
  <dcterms:modified xsi:type="dcterms:W3CDTF">2023-11-04T13:24:24Z</dcterms:modified>
</cp:coreProperties>
</file>