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8095B7-11C3-4F51-5B09-32B844EFB768}" name="Davy Toch (Sirasen)" initials="" userId="S::davy.toch@sirasen.com::56367ca3-12a6-4836-9a40-07ea15cacf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50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irasen/sandbox/blob/main/data_analyst_lab/Capstone_Dashboard_Cognos_Analytics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Survey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TOCH DAVY</a:t>
            </a:r>
          </a:p>
          <a:p>
            <a:pPr marL="0" indent="0">
              <a:buNone/>
            </a:pPr>
            <a:r>
              <a:rPr lang="en-US" dirty="0"/>
              <a:t>November 9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and MS SQL Server will lose a bit of interest next year.</a:t>
            </a:r>
          </a:p>
          <a:p>
            <a:r>
              <a:rPr lang="en-US" dirty="0"/>
              <a:t>Non-SQL databases like Elastic Search, Cassandra, … will have an increased interest.</a:t>
            </a:r>
          </a:p>
          <a:p>
            <a:r>
              <a:rPr lang="en-US" dirty="0"/>
              <a:t>PostgreSQL will have the same kind of interest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might become a bit more difficult to find people wanting to learn MySQL and MS SQL Server.</a:t>
            </a:r>
          </a:p>
          <a:p>
            <a:r>
              <a:rPr lang="en-US" dirty="0"/>
              <a:t>Non-SQL databases might become a preference for most developers.</a:t>
            </a:r>
          </a:p>
          <a:p>
            <a:r>
              <a:rPr lang="en-US" dirty="0"/>
              <a:t>Interest in PostgreSQL remains constant.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PDF document containing the dashboard screenshots can be found in GitHub: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https://github.com/sirasen/sandbox/blob/main/data_analyst_lab/Capstone_Dashboard_Cognos_Analytics.pdf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0EEDB16-0DEF-791D-18BC-74B19B11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6" y="1690688"/>
            <a:ext cx="737514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A4DF-C326-893C-8AC6-621FCC19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13" y="1690688"/>
            <a:ext cx="728257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1C4F9B-DA57-26D7-B75E-8F37AE1A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33" y="1690688"/>
            <a:ext cx="740653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Still a lot more men than women in the developer field.</a:t>
            </a:r>
          </a:p>
          <a:p>
            <a:r>
              <a:rPr lang="en-US" dirty="0"/>
              <a:t>Web languages like JavaScript and HTML/CSS are still high on the list of skills developers want to have.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 more in trying to get the men-woman ratio more balanced.</a:t>
            </a:r>
          </a:p>
          <a:p>
            <a:r>
              <a:rPr lang="en-US" dirty="0"/>
              <a:t>Developers skilled in PHP or C++ will become more difficult to find.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Invest more in trying to get the gender ratio more balanced.</a:t>
            </a:r>
          </a:p>
          <a:p>
            <a:r>
              <a:rPr lang="en-US" dirty="0"/>
              <a:t>Developers skilled in PHP or C++ will become more difficult to find.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E291B-6DC9-314A-57A2-8415F741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79" y="1690688"/>
            <a:ext cx="966964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DD7EC-25C2-1FB1-8F56-9B580D77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70" y="1690688"/>
            <a:ext cx="726765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This report is a data analysis done on a surveys on Stack Overflow. The survey contain data related to:</a:t>
            </a:r>
          </a:p>
          <a:p>
            <a:pPr lvl="1"/>
            <a:r>
              <a:rPr lang="en-US" sz="1800" dirty="0"/>
              <a:t>Current and desired IT skills</a:t>
            </a:r>
          </a:p>
          <a:p>
            <a:pPr lvl="1"/>
            <a:r>
              <a:rPr lang="en-US" sz="1800" dirty="0"/>
              <a:t>Demographic background (gender, location, …)</a:t>
            </a:r>
          </a:p>
          <a:p>
            <a:pPr lvl="1"/>
            <a:r>
              <a:rPr lang="en-US" sz="1800" dirty="0"/>
              <a:t>Psychological characteristics (introvert vs extravert, …)</a:t>
            </a:r>
          </a:p>
          <a:p>
            <a:endParaRPr lang="en-US" sz="2200" dirty="0"/>
          </a:p>
          <a:p>
            <a:r>
              <a:rPr lang="en-US" sz="2200" dirty="0"/>
              <a:t>Key takeaways of the data analysis:</a:t>
            </a:r>
          </a:p>
          <a:p>
            <a:pPr lvl="1"/>
            <a:r>
              <a:rPr lang="en-US" sz="1800" dirty="0"/>
              <a:t>Invest more in trying to get the gender ratio more balanced.</a:t>
            </a:r>
          </a:p>
          <a:p>
            <a:pPr lvl="1"/>
            <a:r>
              <a:rPr lang="en-US" sz="1800" dirty="0"/>
              <a:t>Developers skilled in PHP or C++ will become more difficult to find.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was done using</a:t>
            </a:r>
          </a:p>
          <a:p>
            <a:pPr lvl="1"/>
            <a:r>
              <a:rPr lang="en-US" sz="1800" dirty="0"/>
              <a:t>Stack Overflow survey result (CSV file)</a:t>
            </a:r>
          </a:p>
          <a:p>
            <a:pPr lvl="1"/>
            <a:r>
              <a:rPr lang="en-US" sz="1800" dirty="0"/>
              <a:t>Web Scraping of Wikipedia pages</a:t>
            </a:r>
          </a:p>
          <a:p>
            <a:r>
              <a:rPr lang="en-US" sz="2200" dirty="0"/>
              <a:t>Exploratory data analysis was performed including</a:t>
            </a:r>
          </a:p>
          <a:p>
            <a:pPr lvl="1"/>
            <a:r>
              <a:rPr lang="en-US" sz="1800" dirty="0"/>
              <a:t>Data Wrangling (removing duplicates, replacing null values, …)</a:t>
            </a:r>
          </a:p>
          <a:p>
            <a:pPr lvl="1"/>
            <a:r>
              <a:rPr lang="en-US" sz="1800" dirty="0"/>
              <a:t>Data Statistical Analysis (median, …)</a:t>
            </a:r>
          </a:p>
          <a:p>
            <a:pPr lvl="1"/>
            <a:r>
              <a:rPr lang="en-US" sz="1800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02C88-EF03-446D-D454-305C83D8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7" y="2677886"/>
            <a:ext cx="4978643" cy="3345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DC1826-E49D-4F08-40B8-380FD8D85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08613"/>
            <a:ext cx="5205984" cy="35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Web-related languages like JavaScript and HTML/CSS will still be relevant as part of the skillset the next year.</a:t>
            </a:r>
          </a:p>
          <a:p>
            <a:r>
              <a:rPr lang="en-US" dirty="0"/>
              <a:t>There will be less interest in PHP and C++.</a:t>
            </a:r>
          </a:p>
          <a:p>
            <a:r>
              <a:rPr lang="en-US" dirty="0"/>
              <a:t>Newer languages like Go and Kotlin will have an increased interest.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Web-related languages are skills that people still want to develop their skills in (except PHP)</a:t>
            </a:r>
          </a:p>
          <a:p>
            <a:r>
              <a:rPr lang="en-US" dirty="0"/>
              <a:t>There will probably more difficulty to find people wanting to develop in PHP and C++.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EABB2-9464-5F6C-9AC6-EAF528E7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5" y="2398858"/>
            <a:ext cx="5233415" cy="3327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983D7-DC85-03B3-6250-40E00231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66" y="2398858"/>
            <a:ext cx="5052018" cy="32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f80a141d-92ca-4d3d-9308-f7e7b1d44ce8"/>
    <ds:schemaRef ds:uri="155be751-a274-42e8-93fb-f39d3b9bccc8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494</Words>
  <Application>Microsoft Office PowerPoint</Application>
  <PresentationFormat>Widescreen</PresentationFormat>
  <Paragraphs>95</Paragraphs>
  <Slides>20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Survey results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Davy Toch (Sirasen)</cp:lastModifiedBy>
  <cp:revision>23</cp:revision>
  <dcterms:created xsi:type="dcterms:W3CDTF">2020-10-28T18:29:43Z</dcterms:created>
  <dcterms:modified xsi:type="dcterms:W3CDTF">2024-11-09T15:27:21Z</dcterms:modified>
</cp:coreProperties>
</file>