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5"/>
    <p:restoredTop sz="94640"/>
  </p:normalViewPr>
  <p:slideViewPr>
    <p:cSldViewPr snapToGrid="0" snapToObjects="1">
      <p:cViewPr>
        <p:scale>
          <a:sx n="92" d="100"/>
          <a:sy n="92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3AF0D-9486-1943-87DA-063A96F71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B9CA71-F017-7F42-A287-F31C3681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FB0E-B1E8-234D-BA52-A160A7AA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4D404-D7A4-FC45-900C-3346CF49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956B6-7697-A944-95F1-BB486B0E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3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F94D7-9510-4E43-A774-7F6299C2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03EEB0-A43E-E440-B5CB-41B34AED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872B54-2F24-3F44-A79B-AFCACD3C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7AED8-D2B9-8D4E-92F0-3A847B2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3ED73-94EE-294D-9BF6-75B80C58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49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AB381-D3BC-D148-96E1-8F2E19751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02288E-FC0E-C442-B1C7-8E0D0B5F6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2D3205-7D70-6A4F-8EE8-214AF6D5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4E884-8C47-7B4F-9797-D5BA5CF5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D4441-0466-624B-ACED-FCBE3C87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41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1FAD3-4AF5-F147-8AB0-2CBB6717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4329F-CEBF-864E-B90F-5C286B7F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F8235-6697-0747-B416-B7DF4C41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0736D-9658-7344-9412-F48EA114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AD161-9253-EA4A-8765-793D5F6D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6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11235-4876-FF4A-ABE8-B9CE20D2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76D18E-FC73-BA44-AA85-AED93E29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0316E-1601-214C-8CA2-007B5987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06F7A-DF1E-DF40-B8D8-A8041E4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A981F-F072-144D-814B-F51A84B7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9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34EC0-C8DD-CF43-8540-7EFDE3DC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68ECE-351F-1847-8A35-53F48CACF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4295D9-A174-4F40-B2A7-E1AF92241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1C1BEF-C701-0E43-A772-876A256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0BB37D-9746-7644-81B7-F345643B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E3D46-2903-984E-811E-231CF1E0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035A6-AAAA-5E43-82D1-D99C8CD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1532E-2F5C-974E-9086-E1F9CD99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9363DD-B700-7249-95CD-7E967F4F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E37044-6C7E-B845-BD82-EDA63D1F8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ADE167-5EF5-FB42-8426-2AB35B3AA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0EACDD-04E5-2840-B7E0-67CDCCD5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B2AA56-FAFD-D546-8BF5-86B861A2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92CAB3-CAF9-624E-BC6A-BDF9DD78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93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E958C-4424-8D44-A51B-7E0EC21C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FFBD-6116-584E-931D-BD116937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BB75D2-77DB-0848-8620-2C988732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1EF535-CA72-EC4A-BBFC-20992BE4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58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21C694-4C40-4E4D-A794-87A0F038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5E1DAB-8ADF-7A44-91FE-892BC8FD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7F2C3F-D749-624F-A500-3FA9B977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40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DA5B0-10B6-7B47-AE54-DD074804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B81CB-517D-DF42-BA43-F991D4F0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7CB7C7-C912-414F-AB6F-D7E897B9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983D8D-3E13-9A4F-9613-424A7851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338E79-B0FF-8946-9F0E-9D8765D1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8915E6-8984-3B4F-B365-B31B9262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5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EA900-FEF8-E647-8B2A-B0498323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57D57C-488E-E343-BC47-46923353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739E6-2C6E-F847-8D15-F146ABD6B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8DE7EB-1712-3B48-94CD-38884CD0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01C9F-637F-154C-8B03-A41C28FF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B861B-F3B4-E44E-872A-E10BE595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06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05FBF4-CD9F-1A4B-8FAB-052E3AE9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C5A0B-FC11-EA45-B8CF-45F1B1BA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D3560A-3D2F-6E43-ADBE-80278D97A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978A-75C5-AD45-8A31-AD119C79F40A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79F0A-2F8C-8C46-BE2B-011B13A2D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896B7-3393-3242-B679-9FE31955D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120F-2A6F-0D4F-8E13-75002B08D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97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79C7AAF7-07C9-0445-BBED-C061B701D52C}"/>
              </a:ext>
            </a:extLst>
          </p:cNvPr>
          <p:cNvGrpSpPr/>
          <p:nvPr/>
        </p:nvGrpSpPr>
        <p:grpSpPr>
          <a:xfrm>
            <a:off x="1082040" y="423148"/>
            <a:ext cx="8923393" cy="6283077"/>
            <a:chOff x="1082040" y="423148"/>
            <a:chExt cx="8923393" cy="6283077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FF9FFBA-A162-7246-8F15-86FDE4B73037}"/>
                </a:ext>
              </a:extLst>
            </p:cNvPr>
            <p:cNvGrpSpPr/>
            <p:nvPr/>
          </p:nvGrpSpPr>
          <p:grpSpPr>
            <a:xfrm>
              <a:off x="1723411" y="792480"/>
              <a:ext cx="3057811" cy="5913745"/>
              <a:chOff x="1875811" y="441960"/>
              <a:chExt cx="3057811" cy="5913745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191C0207-E618-EA4F-A0E3-674E8077DB88}"/>
                  </a:ext>
                </a:extLst>
              </p:cNvPr>
              <p:cNvGrpSpPr/>
              <p:nvPr/>
            </p:nvGrpSpPr>
            <p:grpSpPr>
              <a:xfrm>
                <a:off x="2316480" y="441960"/>
                <a:ext cx="1798320" cy="1402080"/>
                <a:chOff x="1539240" y="1249680"/>
                <a:chExt cx="1798320" cy="1402080"/>
              </a:xfrm>
            </p:grpSpPr>
            <p:sp>
              <p:nvSpPr>
                <p:cNvPr id="4" name="フローチャート: 磁気ディスク 3">
                  <a:extLst>
                    <a:ext uri="{FF2B5EF4-FFF2-40B4-BE49-F238E27FC236}">
                      <a16:creationId xmlns:a16="http://schemas.microsoft.com/office/drawing/2014/main" id="{2B5B77F2-06C7-DE40-8F28-1A39B79CF963}"/>
                    </a:ext>
                  </a:extLst>
                </p:cNvPr>
                <p:cNvSpPr/>
                <p:nvPr/>
              </p:nvSpPr>
              <p:spPr>
                <a:xfrm>
                  <a:off x="1539240" y="1249680"/>
                  <a:ext cx="1798320" cy="1402080"/>
                </a:xfrm>
                <a:prstGeom prst="flowChartMagneticDisk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ACE240AC-BC4B-7647-99A1-FFA2DC8DFD91}"/>
                    </a:ext>
                  </a:extLst>
                </p:cNvPr>
                <p:cNvSpPr txBox="1"/>
                <p:nvPr/>
              </p:nvSpPr>
              <p:spPr>
                <a:xfrm>
                  <a:off x="1927683" y="1950720"/>
                  <a:ext cx="1021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Dataset</a:t>
                  </a:r>
                  <a:endParaRPr kumimoji="1" lang="ja-JP" altLang="en-US"/>
                </a:p>
              </p:txBody>
            </p:sp>
          </p:grpSp>
          <p:sp>
            <p:nvSpPr>
              <p:cNvPr id="10" name="下矢印 9">
                <a:extLst>
                  <a:ext uri="{FF2B5EF4-FFF2-40B4-BE49-F238E27FC236}">
                    <a16:creationId xmlns:a16="http://schemas.microsoft.com/office/drawing/2014/main" id="{1B5E0AA0-D704-794B-B270-8EF9C81EBB21}"/>
                  </a:ext>
                </a:extLst>
              </p:cNvPr>
              <p:cNvSpPr/>
              <p:nvPr/>
            </p:nvSpPr>
            <p:spPr>
              <a:xfrm>
                <a:off x="2973321" y="3652124"/>
                <a:ext cx="484632" cy="624840"/>
              </a:xfrm>
              <a:prstGeom prst="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C2E52D0-3B52-F24A-8C06-A986CCBEF20B}"/>
                  </a:ext>
                </a:extLst>
              </p:cNvPr>
              <p:cNvSpPr txBox="1"/>
              <p:nvPr/>
            </p:nvSpPr>
            <p:spPr>
              <a:xfrm>
                <a:off x="3562733" y="3649416"/>
                <a:ext cx="13708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600" dirty="0"/>
                  <a:t>mining </a:t>
                </a:r>
              </a:p>
              <a:p>
                <a:pPr algn="ctr"/>
                <a:r>
                  <a:rPr kumimoji="1" lang="en-US" altLang="ja-JP" sz="1600" dirty="0"/>
                  <a:t>limited</a:t>
                </a:r>
                <a:r>
                  <a:rPr lang="en-US" altLang="ja-JP" sz="1600" dirty="0"/>
                  <a:t> class</a:t>
                </a:r>
                <a:endParaRPr kumimoji="1" lang="ja-JP" altLang="en-US" sz="1600"/>
              </a:p>
            </p:txBody>
          </p:sp>
          <p:sp>
            <p:nvSpPr>
              <p:cNvPr id="12" name="角丸四角形 11">
                <a:extLst>
                  <a:ext uri="{FF2B5EF4-FFF2-40B4-BE49-F238E27FC236}">
                    <a16:creationId xmlns:a16="http://schemas.microsoft.com/office/drawing/2014/main" id="{529161EF-E5BE-3A4E-BA51-F93B2C93416E}"/>
                  </a:ext>
                </a:extLst>
              </p:cNvPr>
              <p:cNvSpPr/>
              <p:nvPr/>
            </p:nvSpPr>
            <p:spPr>
              <a:xfrm>
                <a:off x="2120943" y="4365666"/>
                <a:ext cx="2189383" cy="6616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feature vector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07B895AD-AD84-9D47-A986-49D92D347953}"/>
                  </a:ext>
                </a:extLst>
              </p:cNvPr>
              <p:cNvGrpSpPr/>
              <p:nvPr/>
            </p:nvGrpSpPr>
            <p:grpSpPr>
              <a:xfrm>
                <a:off x="1875811" y="2420422"/>
                <a:ext cx="2679651" cy="1143000"/>
                <a:chOff x="1584960" y="2441972"/>
                <a:chExt cx="2679651" cy="1143000"/>
              </a:xfrm>
            </p:grpSpPr>
            <p:sp>
              <p:nvSpPr>
                <p:cNvPr id="14" name="角丸四角形 13">
                  <a:extLst>
                    <a:ext uri="{FF2B5EF4-FFF2-40B4-BE49-F238E27FC236}">
                      <a16:creationId xmlns:a16="http://schemas.microsoft.com/office/drawing/2014/main" id="{6A1A2AD7-D70B-604E-9A3B-D3DB1E63EF84}"/>
                    </a:ext>
                  </a:extLst>
                </p:cNvPr>
                <p:cNvSpPr/>
                <p:nvPr/>
              </p:nvSpPr>
              <p:spPr>
                <a:xfrm>
                  <a:off x="1584960" y="2441972"/>
                  <a:ext cx="2679651" cy="1143000"/>
                </a:xfrm>
                <a:prstGeom prst="round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565EBBB-18F5-4F48-AC80-13BA02A60998}"/>
                    </a:ext>
                  </a:extLst>
                </p:cNvPr>
                <p:cNvSpPr txBox="1"/>
                <p:nvPr/>
              </p:nvSpPr>
              <p:spPr>
                <a:xfrm>
                  <a:off x="1930762" y="2464832"/>
                  <a:ext cx="1988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subgraphs space</a:t>
                  </a:r>
                  <a:endParaRPr kumimoji="1" lang="ja-JP" altLang="en-US"/>
                </a:p>
              </p:txBody>
            </p:sp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7F396E3D-7585-2548-954C-2333B1108453}"/>
                    </a:ext>
                  </a:extLst>
                </p:cNvPr>
                <p:cNvSpPr/>
                <p:nvPr/>
              </p:nvSpPr>
              <p:spPr>
                <a:xfrm>
                  <a:off x="1930762" y="333934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6897D472-4140-944D-A416-AFF96431E176}"/>
                    </a:ext>
                  </a:extLst>
                </p:cNvPr>
                <p:cNvSpPr/>
                <p:nvPr/>
              </p:nvSpPr>
              <p:spPr>
                <a:xfrm>
                  <a:off x="2096962" y="3062764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921795D0-6A00-914A-82E0-9FD02B2A3AD6}"/>
                    </a:ext>
                  </a:extLst>
                </p:cNvPr>
                <p:cNvSpPr/>
                <p:nvPr/>
              </p:nvSpPr>
              <p:spPr>
                <a:xfrm>
                  <a:off x="2486845" y="3171230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1AB4BB85-D81E-A74B-B1B7-2AE72AD543F0}"/>
                    </a:ext>
                  </a:extLst>
                </p:cNvPr>
                <p:cNvSpPr/>
                <p:nvPr/>
              </p:nvSpPr>
              <p:spPr>
                <a:xfrm>
                  <a:off x="2834784" y="2894648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4048BECB-0C76-D541-BD17-EC2846BAA89E}"/>
                    </a:ext>
                  </a:extLst>
                </p:cNvPr>
                <p:cNvSpPr/>
                <p:nvPr/>
              </p:nvSpPr>
              <p:spPr>
                <a:xfrm>
                  <a:off x="3271882" y="332410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90989102-9E82-7E4A-B4CA-30930F92F116}"/>
                    </a:ext>
                  </a:extLst>
                </p:cNvPr>
                <p:cNvSpPr/>
                <p:nvPr/>
              </p:nvSpPr>
              <p:spPr>
                <a:xfrm>
                  <a:off x="2875642" y="335458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5B1AA15D-ABBF-3E4B-B596-06B858C74D22}"/>
                    </a:ext>
                  </a:extLst>
                </p:cNvPr>
                <p:cNvSpPr/>
                <p:nvPr/>
              </p:nvSpPr>
              <p:spPr>
                <a:xfrm>
                  <a:off x="1839322" y="291262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EAB543B5-A0F2-3047-81EC-53CE3CF6B33E}"/>
                    </a:ext>
                  </a:extLst>
                </p:cNvPr>
                <p:cNvSpPr/>
                <p:nvPr/>
              </p:nvSpPr>
              <p:spPr>
                <a:xfrm>
                  <a:off x="3622402" y="314122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A4E96CC8-7189-B646-A8C3-9500AE904609}"/>
                    </a:ext>
                  </a:extLst>
                </p:cNvPr>
                <p:cNvSpPr/>
                <p:nvPr/>
              </p:nvSpPr>
              <p:spPr>
                <a:xfrm>
                  <a:off x="3942442" y="289738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下矢印 25">
                <a:extLst>
                  <a:ext uri="{FF2B5EF4-FFF2-40B4-BE49-F238E27FC236}">
                    <a16:creationId xmlns:a16="http://schemas.microsoft.com/office/drawing/2014/main" id="{E4C1CC96-BEA6-5245-B780-ED0E5E4DBCED}"/>
                  </a:ext>
                </a:extLst>
              </p:cNvPr>
              <p:cNvSpPr/>
              <p:nvPr/>
            </p:nvSpPr>
            <p:spPr>
              <a:xfrm>
                <a:off x="2973321" y="1939052"/>
                <a:ext cx="484632" cy="392668"/>
              </a:xfrm>
              <a:prstGeom prst="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316511BE-9221-234A-B547-A813150F8958}"/>
                  </a:ext>
                </a:extLst>
              </p:cNvPr>
              <p:cNvSpPr/>
              <p:nvPr/>
            </p:nvSpPr>
            <p:spPr>
              <a:xfrm>
                <a:off x="2973321" y="5117130"/>
                <a:ext cx="484632" cy="445470"/>
              </a:xfrm>
              <a:prstGeom prst="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角丸四角形 29">
                <a:extLst>
                  <a:ext uri="{FF2B5EF4-FFF2-40B4-BE49-F238E27FC236}">
                    <a16:creationId xmlns:a16="http://schemas.microsoft.com/office/drawing/2014/main" id="{073DD9BD-D715-1C41-A6F6-AA48E2C02376}"/>
                  </a:ext>
                </a:extLst>
              </p:cNvPr>
              <p:cNvSpPr/>
              <p:nvPr/>
            </p:nvSpPr>
            <p:spPr>
              <a:xfrm>
                <a:off x="2470366" y="5694075"/>
                <a:ext cx="1490536" cy="6616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model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BF99FB0-E14D-A148-86EB-5E42F5B2E70B}"/>
                  </a:ext>
                </a:extLst>
              </p:cNvPr>
              <p:cNvSpPr txBox="1"/>
              <p:nvPr/>
            </p:nvSpPr>
            <p:spPr>
              <a:xfrm>
                <a:off x="3609369" y="5158771"/>
                <a:ext cx="946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/>
                  <a:t>learning</a:t>
                </a:r>
                <a:endParaRPr kumimoji="1" lang="en-US" altLang="ja-JP" sz="1600" dirty="0"/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1FD519A-CBA8-0E45-882A-7F462CDA3BC6}"/>
                </a:ext>
              </a:extLst>
            </p:cNvPr>
            <p:cNvGrpSpPr/>
            <p:nvPr/>
          </p:nvGrpSpPr>
          <p:grpSpPr>
            <a:xfrm>
              <a:off x="5355547" y="792480"/>
              <a:ext cx="4649886" cy="5913745"/>
              <a:chOff x="5355547" y="792480"/>
              <a:chExt cx="4649886" cy="5913745"/>
            </a:xfrm>
          </p:grpSpPr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3AC102A9-7B09-2243-854A-464D80D610D4}"/>
                  </a:ext>
                </a:extLst>
              </p:cNvPr>
              <p:cNvGrpSpPr/>
              <p:nvPr/>
            </p:nvGrpSpPr>
            <p:grpSpPr>
              <a:xfrm>
                <a:off x="6539951" y="792480"/>
                <a:ext cx="2679651" cy="3121462"/>
                <a:chOff x="6539951" y="792480"/>
                <a:chExt cx="2679651" cy="3121462"/>
              </a:xfrm>
            </p:grpSpPr>
            <p:sp>
              <p:nvSpPr>
                <p:cNvPr id="47" name="フローチャート: 磁気ディスク 46">
                  <a:extLst>
                    <a:ext uri="{FF2B5EF4-FFF2-40B4-BE49-F238E27FC236}">
                      <a16:creationId xmlns:a16="http://schemas.microsoft.com/office/drawing/2014/main" id="{AEF1BD85-F3B7-924E-84B5-366148787D1D}"/>
                    </a:ext>
                  </a:extLst>
                </p:cNvPr>
                <p:cNvSpPr/>
                <p:nvPr/>
              </p:nvSpPr>
              <p:spPr>
                <a:xfrm>
                  <a:off x="6980620" y="792480"/>
                  <a:ext cx="1798320" cy="1402080"/>
                </a:xfrm>
                <a:prstGeom prst="flowChartMagneticDisk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97EBACE5-513A-5441-B382-66D44B0C1635}"/>
                    </a:ext>
                  </a:extLst>
                </p:cNvPr>
                <p:cNvSpPr txBox="1"/>
                <p:nvPr/>
              </p:nvSpPr>
              <p:spPr>
                <a:xfrm>
                  <a:off x="7369063" y="1493520"/>
                  <a:ext cx="1021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Dataset</a:t>
                  </a:r>
                  <a:endParaRPr kumimoji="1" lang="ja-JP" altLang="en-US"/>
                </a:p>
              </p:txBody>
            </p:sp>
            <p:sp>
              <p:nvSpPr>
                <p:cNvPr id="49" name="角丸四角形 48">
                  <a:extLst>
                    <a:ext uri="{FF2B5EF4-FFF2-40B4-BE49-F238E27FC236}">
                      <a16:creationId xmlns:a16="http://schemas.microsoft.com/office/drawing/2014/main" id="{F81A315C-1BBB-D74B-9AF3-2444935114AA}"/>
                    </a:ext>
                  </a:extLst>
                </p:cNvPr>
                <p:cNvSpPr/>
                <p:nvPr/>
              </p:nvSpPr>
              <p:spPr>
                <a:xfrm>
                  <a:off x="6539951" y="2770942"/>
                  <a:ext cx="2679651" cy="1143000"/>
                </a:xfrm>
                <a:prstGeom prst="round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DE99991-0F60-A34E-8056-4C48323C3768}"/>
                    </a:ext>
                  </a:extLst>
                </p:cNvPr>
                <p:cNvSpPr txBox="1"/>
                <p:nvPr/>
              </p:nvSpPr>
              <p:spPr>
                <a:xfrm>
                  <a:off x="6885753" y="2793802"/>
                  <a:ext cx="1988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subgraphs space</a:t>
                  </a:r>
                  <a:endParaRPr kumimoji="1" lang="ja-JP" altLang="en-US"/>
                </a:p>
              </p:txBody>
            </p:sp>
            <p:sp>
              <p:nvSpPr>
                <p:cNvPr id="51" name="円/楕円 50">
                  <a:extLst>
                    <a:ext uri="{FF2B5EF4-FFF2-40B4-BE49-F238E27FC236}">
                      <a16:creationId xmlns:a16="http://schemas.microsoft.com/office/drawing/2014/main" id="{A332EE7E-BDD3-1D42-B883-9AEFBCFA3E61}"/>
                    </a:ext>
                  </a:extLst>
                </p:cNvPr>
                <p:cNvSpPr/>
                <p:nvPr/>
              </p:nvSpPr>
              <p:spPr>
                <a:xfrm>
                  <a:off x="6885753" y="366831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>
                  <a:extLst>
                    <a:ext uri="{FF2B5EF4-FFF2-40B4-BE49-F238E27FC236}">
                      <a16:creationId xmlns:a16="http://schemas.microsoft.com/office/drawing/2014/main" id="{E92B02AA-7FE2-8547-8B88-89D9FE04B69E}"/>
                    </a:ext>
                  </a:extLst>
                </p:cNvPr>
                <p:cNvSpPr/>
                <p:nvPr/>
              </p:nvSpPr>
              <p:spPr>
                <a:xfrm>
                  <a:off x="7051953" y="3391734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円/楕円 52">
                  <a:extLst>
                    <a:ext uri="{FF2B5EF4-FFF2-40B4-BE49-F238E27FC236}">
                      <a16:creationId xmlns:a16="http://schemas.microsoft.com/office/drawing/2014/main" id="{AFE70BAE-8AFD-E94D-B7A6-12EA636F3158}"/>
                    </a:ext>
                  </a:extLst>
                </p:cNvPr>
                <p:cNvSpPr/>
                <p:nvPr/>
              </p:nvSpPr>
              <p:spPr>
                <a:xfrm>
                  <a:off x="7441836" y="3500200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>
                  <a:extLst>
                    <a:ext uri="{FF2B5EF4-FFF2-40B4-BE49-F238E27FC236}">
                      <a16:creationId xmlns:a16="http://schemas.microsoft.com/office/drawing/2014/main" id="{179F23DD-3FCC-8A4B-BFEA-FEEC45B6CE07}"/>
                    </a:ext>
                  </a:extLst>
                </p:cNvPr>
                <p:cNvSpPr/>
                <p:nvPr/>
              </p:nvSpPr>
              <p:spPr>
                <a:xfrm>
                  <a:off x="7789775" y="3223618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9FCAF7EB-0DB7-ED45-8957-CF6B6A33ED3F}"/>
                    </a:ext>
                  </a:extLst>
                </p:cNvPr>
                <p:cNvSpPr/>
                <p:nvPr/>
              </p:nvSpPr>
              <p:spPr>
                <a:xfrm>
                  <a:off x="8226873" y="365307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F568C688-855C-5947-B2FF-95FABE499AE7}"/>
                    </a:ext>
                  </a:extLst>
                </p:cNvPr>
                <p:cNvSpPr/>
                <p:nvPr/>
              </p:nvSpPr>
              <p:spPr>
                <a:xfrm>
                  <a:off x="7830633" y="368355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74FABBB4-81D7-0241-AB4B-122BBECD24FD}"/>
                    </a:ext>
                  </a:extLst>
                </p:cNvPr>
                <p:cNvSpPr/>
                <p:nvPr/>
              </p:nvSpPr>
              <p:spPr>
                <a:xfrm>
                  <a:off x="6794313" y="324159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DC42066D-1DCF-B844-A261-D75BFC3EE297}"/>
                    </a:ext>
                  </a:extLst>
                </p:cNvPr>
                <p:cNvSpPr/>
                <p:nvPr/>
              </p:nvSpPr>
              <p:spPr>
                <a:xfrm>
                  <a:off x="8577393" y="347019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05F3B0E8-34C0-464B-A266-D62B549F1996}"/>
                    </a:ext>
                  </a:extLst>
                </p:cNvPr>
                <p:cNvSpPr/>
                <p:nvPr/>
              </p:nvSpPr>
              <p:spPr>
                <a:xfrm>
                  <a:off x="8897433" y="3226356"/>
                  <a:ext cx="180000" cy="1793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下矢印 59">
                  <a:extLst>
                    <a:ext uri="{FF2B5EF4-FFF2-40B4-BE49-F238E27FC236}">
                      <a16:creationId xmlns:a16="http://schemas.microsoft.com/office/drawing/2014/main" id="{EC2B5D85-F773-1A4D-9E75-B532ECD21F91}"/>
                    </a:ext>
                  </a:extLst>
                </p:cNvPr>
                <p:cNvSpPr/>
                <p:nvPr/>
              </p:nvSpPr>
              <p:spPr>
                <a:xfrm>
                  <a:off x="7637461" y="2289572"/>
                  <a:ext cx="484632" cy="392668"/>
                </a:xfrm>
                <a:prstGeom prst="down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" name="環状矢印 67">
                <a:extLst>
                  <a:ext uri="{FF2B5EF4-FFF2-40B4-BE49-F238E27FC236}">
                    <a16:creationId xmlns:a16="http://schemas.microsoft.com/office/drawing/2014/main" id="{84D1D4E8-C02F-8549-ACFB-A1BCF1FA6148}"/>
                  </a:ext>
                </a:extLst>
              </p:cNvPr>
              <p:cNvSpPr/>
              <p:nvPr/>
            </p:nvSpPr>
            <p:spPr>
              <a:xfrm rot="16596396" flipV="1">
                <a:off x="7161246" y="4168812"/>
                <a:ext cx="1777473" cy="1583354"/>
              </a:xfrm>
              <a:prstGeom prst="circularArrow">
                <a:avLst>
                  <a:gd name="adj1" fmla="val 12500"/>
                  <a:gd name="adj2" fmla="val 1020311"/>
                  <a:gd name="adj3" fmla="val 20457681"/>
                  <a:gd name="adj4" fmla="val 11960137"/>
                  <a:gd name="adj5" fmla="val 125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角丸四角形 68">
                <a:extLst>
                  <a:ext uri="{FF2B5EF4-FFF2-40B4-BE49-F238E27FC236}">
                    <a16:creationId xmlns:a16="http://schemas.microsoft.com/office/drawing/2014/main" id="{F29C208F-A913-0440-8767-A8C8C333F23E}"/>
                  </a:ext>
                </a:extLst>
              </p:cNvPr>
              <p:cNvSpPr/>
              <p:nvPr/>
            </p:nvSpPr>
            <p:spPr>
              <a:xfrm>
                <a:off x="7134507" y="6044595"/>
                <a:ext cx="1490536" cy="6616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model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環状矢印 69">
                <a:extLst>
                  <a:ext uri="{FF2B5EF4-FFF2-40B4-BE49-F238E27FC236}">
                    <a16:creationId xmlns:a16="http://schemas.microsoft.com/office/drawing/2014/main" id="{261EF870-41AB-6C44-9F84-DB3847E801E3}"/>
                  </a:ext>
                </a:extLst>
              </p:cNvPr>
              <p:cNvSpPr/>
              <p:nvPr/>
            </p:nvSpPr>
            <p:spPr>
              <a:xfrm rot="16596396" flipH="1">
                <a:off x="6826914" y="4138808"/>
                <a:ext cx="1777473" cy="1583354"/>
              </a:xfrm>
              <a:prstGeom prst="circularArrow">
                <a:avLst>
                  <a:gd name="adj1" fmla="val 12500"/>
                  <a:gd name="adj2" fmla="val 1020311"/>
                  <a:gd name="adj3" fmla="val 20457681"/>
                  <a:gd name="adj4" fmla="val 11960137"/>
                  <a:gd name="adj5" fmla="val 125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BAC0958-6DA6-474A-B0AC-C57ABE725BEF}"/>
                  </a:ext>
                </a:extLst>
              </p:cNvPr>
              <p:cNvSpPr txBox="1"/>
              <p:nvPr/>
            </p:nvSpPr>
            <p:spPr>
              <a:xfrm>
                <a:off x="5355547" y="4754613"/>
                <a:ext cx="16850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600" dirty="0"/>
                  <a:t>mining </a:t>
                </a:r>
              </a:p>
              <a:p>
                <a:pPr algn="ctr"/>
                <a:r>
                  <a:rPr lang="en-US" altLang="ja-JP" sz="1600" dirty="0"/>
                  <a:t>relevant feature</a:t>
                </a:r>
                <a:endParaRPr kumimoji="1" lang="ja-JP" altLang="en-US" sz="160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B4CC03A4-6949-F541-ACD7-60CE973BC066}"/>
                  </a:ext>
                </a:extLst>
              </p:cNvPr>
              <p:cNvSpPr txBox="1"/>
              <p:nvPr/>
            </p:nvSpPr>
            <p:spPr>
              <a:xfrm>
                <a:off x="9059340" y="4877723"/>
                <a:ext cx="946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/>
                  <a:t>learning</a:t>
                </a:r>
                <a:endParaRPr kumimoji="1" lang="en-US" altLang="ja-JP" sz="1600" dirty="0"/>
              </a:p>
            </p:txBody>
          </p:sp>
        </p:grp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C04C00E4-582F-894F-AFAA-0C8AF8713AB0}"/>
                </a:ext>
              </a:extLst>
            </p:cNvPr>
            <p:cNvSpPr txBox="1"/>
            <p:nvPr/>
          </p:nvSpPr>
          <p:spPr>
            <a:xfrm>
              <a:off x="1082040" y="42314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(a)</a:t>
              </a:r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6CD9E7E-A234-ED40-8492-3F2E3DF4CC56}"/>
                </a:ext>
              </a:extLst>
            </p:cNvPr>
            <p:cNvSpPr txBox="1"/>
            <p:nvPr/>
          </p:nvSpPr>
          <p:spPr>
            <a:xfrm>
              <a:off x="5951864" y="423148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(b)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71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F331AA4-06E5-B94D-AA8E-B81D85708B5A}"/>
              </a:ext>
            </a:extLst>
          </p:cNvPr>
          <p:cNvGrpSpPr/>
          <p:nvPr/>
        </p:nvGrpSpPr>
        <p:grpSpPr>
          <a:xfrm>
            <a:off x="6017484" y="5959525"/>
            <a:ext cx="878924" cy="461665"/>
            <a:chOff x="6017484" y="5959525"/>
            <a:chExt cx="878924" cy="461665"/>
          </a:xfrm>
        </p:grpSpPr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63C97248-D5B7-3546-AF19-3BA991B7C9C7}"/>
                </a:ext>
              </a:extLst>
            </p:cNvPr>
            <p:cNvSpPr/>
            <p:nvPr/>
          </p:nvSpPr>
          <p:spPr>
            <a:xfrm>
              <a:off x="6029359" y="596778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5814DDE9-918E-5948-8C67-45D28CC4B537}"/>
                </a:ext>
              </a:extLst>
            </p:cNvPr>
            <p:cNvSpPr/>
            <p:nvPr/>
          </p:nvSpPr>
          <p:spPr>
            <a:xfrm>
              <a:off x="6514269" y="596778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endParaRPr>
            </a:p>
          </p:txBody>
        </p: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8A59BC90-01CA-6D4A-9BB2-9519E3C45D08}"/>
                </a:ext>
              </a:extLst>
            </p:cNvPr>
            <p:cNvCxnSpPr>
              <a:stCxn id="139" idx="6"/>
              <a:endCxn id="141" idx="2"/>
            </p:cNvCxnSpPr>
            <p:nvPr/>
          </p:nvCxnSpPr>
          <p:spPr>
            <a:xfrm>
              <a:off x="6389359" y="6147780"/>
              <a:ext cx="12491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5AC4033A-FB4F-0448-8F29-876B64177518}"/>
                </a:ext>
              </a:extLst>
            </p:cNvPr>
            <p:cNvSpPr txBox="1"/>
            <p:nvPr/>
          </p:nvSpPr>
          <p:spPr>
            <a:xfrm>
              <a:off x="6017484" y="5959525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Yu Gothic Medium" panose="020B0400000000000000" pitchFamily="34" charset="-128"/>
                  <a:ea typeface="Yu Gothic Medium" panose="020B0400000000000000" pitchFamily="34" charset="-128"/>
                </a:rPr>
                <a:t>A</a:t>
              </a:r>
              <a:endPara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endParaRPr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8A3AC9E5-4BBC-A94B-99AD-25CEC1B79DC9}"/>
                </a:ext>
              </a:extLst>
            </p:cNvPr>
            <p:cNvSpPr txBox="1"/>
            <p:nvPr/>
          </p:nvSpPr>
          <p:spPr>
            <a:xfrm>
              <a:off x="6501748" y="5959525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Yu Gothic Medium" panose="020B0400000000000000" pitchFamily="34" charset="-128"/>
                  <a:ea typeface="Yu Gothic Medium" panose="020B0400000000000000" pitchFamily="34" charset="-128"/>
                </a:rPr>
                <a:t>C</a:t>
              </a:r>
              <a:endPara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endParaRP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1C869A8F-3E34-0E41-BAFF-97A244407024}"/>
              </a:ext>
            </a:extLst>
          </p:cNvPr>
          <p:cNvGrpSpPr/>
          <p:nvPr/>
        </p:nvGrpSpPr>
        <p:grpSpPr>
          <a:xfrm>
            <a:off x="8280237" y="5959525"/>
            <a:ext cx="877320" cy="461665"/>
            <a:chOff x="6017484" y="5959525"/>
            <a:chExt cx="877320" cy="461665"/>
          </a:xfrm>
        </p:grpSpPr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5D277CD3-15DE-B54B-BE72-EC5122CE7BD6}"/>
                </a:ext>
              </a:extLst>
            </p:cNvPr>
            <p:cNvSpPr/>
            <p:nvPr/>
          </p:nvSpPr>
          <p:spPr>
            <a:xfrm>
              <a:off x="6029359" y="596778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D40A128F-19E7-8541-B4DD-973115A51185}"/>
                </a:ext>
              </a:extLst>
            </p:cNvPr>
            <p:cNvSpPr/>
            <p:nvPr/>
          </p:nvSpPr>
          <p:spPr>
            <a:xfrm>
              <a:off x="6514269" y="596778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endParaRPr>
            </a:p>
          </p:txBody>
        </p: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50839359-C068-F747-8D4E-94BA94C69873}"/>
                </a:ext>
              </a:extLst>
            </p:cNvPr>
            <p:cNvCxnSpPr>
              <a:stCxn id="147" idx="6"/>
              <a:endCxn id="148" idx="2"/>
            </p:cNvCxnSpPr>
            <p:nvPr/>
          </p:nvCxnSpPr>
          <p:spPr>
            <a:xfrm>
              <a:off x="6389359" y="6147780"/>
              <a:ext cx="12491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5F56A1F3-7AC6-0F46-B616-91A841D07B1E}"/>
                </a:ext>
              </a:extLst>
            </p:cNvPr>
            <p:cNvSpPr txBox="1"/>
            <p:nvPr/>
          </p:nvSpPr>
          <p:spPr>
            <a:xfrm>
              <a:off x="6017484" y="5959525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Yu Gothic Medium" panose="020B0400000000000000" pitchFamily="34" charset="-128"/>
                  <a:ea typeface="Yu Gothic Medium" panose="020B0400000000000000" pitchFamily="34" charset="-128"/>
                </a:rPr>
                <a:t>A</a:t>
              </a:r>
              <a:endPara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endParaRPr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EDDC72A7-E21A-0247-B9E7-701A819BFF95}"/>
                </a:ext>
              </a:extLst>
            </p:cNvPr>
            <p:cNvSpPr txBox="1"/>
            <p:nvPr/>
          </p:nvSpPr>
          <p:spPr>
            <a:xfrm>
              <a:off x="6501748" y="5959525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Yu Gothic Medium" panose="020B0400000000000000" pitchFamily="34" charset="-128"/>
                  <a:ea typeface="Yu Gothic Medium" panose="020B0400000000000000" pitchFamily="34" charset="-128"/>
                </a:rPr>
                <a:t>B</a:t>
              </a:r>
              <a:endPara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D8A745CB-760C-A146-B76C-458B1D7895D2}"/>
              </a:ext>
            </a:extLst>
          </p:cNvPr>
          <p:cNvGrpSpPr/>
          <p:nvPr/>
        </p:nvGrpSpPr>
        <p:grpSpPr>
          <a:xfrm>
            <a:off x="847929" y="420662"/>
            <a:ext cx="7485332" cy="4597295"/>
            <a:chOff x="847929" y="420662"/>
            <a:chExt cx="7485332" cy="4597295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BA79A7D1-0026-1F45-B1C7-09AB5A51178E}"/>
                </a:ext>
              </a:extLst>
            </p:cNvPr>
            <p:cNvGrpSpPr/>
            <p:nvPr/>
          </p:nvGrpSpPr>
          <p:grpSpPr>
            <a:xfrm>
              <a:off x="3841061" y="759829"/>
              <a:ext cx="877320" cy="461665"/>
              <a:chOff x="3459745" y="720169"/>
              <a:chExt cx="877320" cy="461665"/>
            </a:xfrm>
          </p:grpSpPr>
          <p:sp>
            <p:nvSpPr>
              <p:cNvPr id="236" name="円/楕円 235">
                <a:extLst>
                  <a:ext uri="{FF2B5EF4-FFF2-40B4-BE49-F238E27FC236}">
                    <a16:creationId xmlns:a16="http://schemas.microsoft.com/office/drawing/2014/main" id="{7A977714-6522-CD40-91ED-7B278E1E1B98}"/>
                  </a:ext>
                </a:extLst>
              </p:cNvPr>
              <p:cNvSpPr/>
              <p:nvPr/>
            </p:nvSpPr>
            <p:spPr>
              <a:xfrm>
                <a:off x="3471620" y="743919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sp>
            <p:nvSpPr>
              <p:cNvPr id="237" name="円/楕円 236">
                <a:extLst>
                  <a:ext uri="{FF2B5EF4-FFF2-40B4-BE49-F238E27FC236}">
                    <a16:creationId xmlns:a16="http://schemas.microsoft.com/office/drawing/2014/main" id="{0D464E3B-95A2-6948-96A8-623A6A67CF18}"/>
                  </a:ext>
                </a:extLst>
              </p:cNvPr>
              <p:cNvSpPr/>
              <p:nvPr/>
            </p:nvSpPr>
            <p:spPr>
              <a:xfrm>
                <a:off x="3956530" y="743919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16930E88-2F00-9244-98F1-A14C00A0BF42}"/>
                  </a:ext>
                </a:extLst>
              </p:cNvPr>
              <p:cNvCxnSpPr>
                <a:stCxn id="236" idx="6"/>
                <a:endCxn id="237" idx="2"/>
              </p:cNvCxnSpPr>
              <p:nvPr/>
            </p:nvCxnSpPr>
            <p:spPr>
              <a:xfrm>
                <a:off x="3831620" y="923919"/>
                <a:ext cx="1249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851B63F6-6DE2-FF46-AEDF-6115EB947092}"/>
                  </a:ext>
                </a:extLst>
              </p:cNvPr>
              <p:cNvSpPr txBox="1"/>
              <p:nvPr/>
            </p:nvSpPr>
            <p:spPr>
              <a:xfrm>
                <a:off x="3459745" y="720169"/>
                <a:ext cx="385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rPr>
                  <a:t>A</a:t>
                </a:r>
                <a:endParaRPr kumimoji="1" lang="ja-JP" altLang="en-US" sz="2400"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99162469-6D0E-584D-B9A1-2CF8310EBD02}"/>
                  </a:ext>
                </a:extLst>
              </p:cNvPr>
              <p:cNvSpPr txBox="1"/>
              <p:nvPr/>
            </p:nvSpPr>
            <p:spPr>
              <a:xfrm>
                <a:off x="3944009" y="720169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rPr>
                  <a:t>B</a:t>
                </a:r>
                <a:endParaRPr kumimoji="1" lang="ja-JP" altLang="en-US" sz="2400"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AD8B125C-7C8F-9F44-A0D7-570659B87A69}"/>
                </a:ext>
              </a:extLst>
            </p:cNvPr>
            <p:cNvGrpSpPr/>
            <p:nvPr/>
          </p:nvGrpSpPr>
          <p:grpSpPr>
            <a:xfrm>
              <a:off x="5865084" y="739183"/>
              <a:ext cx="878924" cy="461665"/>
              <a:chOff x="3459745" y="720169"/>
              <a:chExt cx="878924" cy="461665"/>
            </a:xfrm>
          </p:grpSpPr>
          <p:sp>
            <p:nvSpPr>
              <p:cNvPr id="231" name="円/楕円 230">
                <a:extLst>
                  <a:ext uri="{FF2B5EF4-FFF2-40B4-BE49-F238E27FC236}">
                    <a16:creationId xmlns:a16="http://schemas.microsoft.com/office/drawing/2014/main" id="{152DE96B-37A3-F343-97B7-CB48D28AB83E}"/>
                  </a:ext>
                </a:extLst>
              </p:cNvPr>
              <p:cNvSpPr/>
              <p:nvPr/>
            </p:nvSpPr>
            <p:spPr>
              <a:xfrm>
                <a:off x="3471620" y="743919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sp>
            <p:nvSpPr>
              <p:cNvPr id="232" name="円/楕円 231">
                <a:extLst>
                  <a:ext uri="{FF2B5EF4-FFF2-40B4-BE49-F238E27FC236}">
                    <a16:creationId xmlns:a16="http://schemas.microsoft.com/office/drawing/2014/main" id="{AF188C56-4A86-644C-B8C5-79842DC041E9}"/>
                  </a:ext>
                </a:extLst>
              </p:cNvPr>
              <p:cNvSpPr/>
              <p:nvPr/>
            </p:nvSpPr>
            <p:spPr>
              <a:xfrm>
                <a:off x="3956530" y="743919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cxnSp>
            <p:nvCxnSpPr>
              <p:cNvPr id="233" name="直線コネクタ 232">
                <a:extLst>
                  <a:ext uri="{FF2B5EF4-FFF2-40B4-BE49-F238E27FC236}">
                    <a16:creationId xmlns:a16="http://schemas.microsoft.com/office/drawing/2014/main" id="{7213B621-8F54-7B4B-91B8-39DF29F49712}"/>
                  </a:ext>
                </a:extLst>
              </p:cNvPr>
              <p:cNvCxnSpPr>
                <a:stCxn id="231" idx="6"/>
                <a:endCxn id="232" idx="2"/>
              </p:cNvCxnSpPr>
              <p:nvPr/>
            </p:nvCxnSpPr>
            <p:spPr>
              <a:xfrm>
                <a:off x="3831620" y="923919"/>
                <a:ext cx="1249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78C98DBB-659C-7E42-968A-132BA33D6C98}"/>
                  </a:ext>
                </a:extLst>
              </p:cNvPr>
              <p:cNvSpPr txBox="1"/>
              <p:nvPr/>
            </p:nvSpPr>
            <p:spPr>
              <a:xfrm>
                <a:off x="3459745" y="720169"/>
                <a:ext cx="385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rPr>
                  <a:t>A</a:t>
                </a:r>
                <a:endParaRPr kumimoji="1" lang="ja-JP" altLang="en-US" sz="2400"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FF52F5F5-292D-274A-B049-7E5006FFAAD9}"/>
                  </a:ext>
                </a:extLst>
              </p:cNvPr>
              <p:cNvSpPr txBox="1"/>
              <p:nvPr/>
            </p:nvSpPr>
            <p:spPr>
              <a:xfrm>
                <a:off x="3944009" y="720169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rPr>
                  <a:t>C</a:t>
                </a:r>
                <a:endParaRPr kumimoji="1" lang="ja-JP" altLang="en-US" sz="2400"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7C112FA3-C5EC-9F45-B057-69E04E411EC9}"/>
                </a:ext>
              </a:extLst>
            </p:cNvPr>
            <p:cNvGrpSpPr/>
            <p:nvPr/>
          </p:nvGrpSpPr>
          <p:grpSpPr>
            <a:xfrm>
              <a:off x="2247885" y="1884243"/>
              <a:ext cx="1363834" cy="461665"/>
              <a:chOff x="2786176" y="3307010"/>
              <a:chExt cx="1363834" cy="461665"/>
            </a:xfrm>
          </p:grpSpPr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6A8768C3-0D9B-B94B-B981-7DDF8DCC0AF9}"/>
                  </a:ext>
                </a:extLst>
              </p:cNvPr>
              <p:cNvGrpSpPr/>
              <p:nvPr/>
            </p:nvGrpSpPr>
            <p:grpSpPr>
              <a:xfrm>
                <a:off x="2786176" y="3307010"/>
                <a:ext cx="877320" cy="461665"/>
                <a:chOff x="3459745" y="720169"/>
                <a:chExt cx="877320" cy="461665"/>
              </a:xfrm>
            </p:grpSpPr>
            <p:sp>
              <p:nvSpPr>
                <p:cNvPr id="226" name="円/楕円 225">
                  <a:extLst>
                    <a:ext uri="{FF2B5EF4-FFF2-40B4-BE49-F238E27FC236}">
                      <a16:creationId xmlns:a16="http://schemas.microsoft.com/office/drawing/2014/main" id="{A393E850-BB62-4E4C-92DB-76D247780132}"/>
                    </a:ext>
                  </a:extLst>
                </p:cNvPr>
                <p:cNvSpPr/>
                <p:nvPr/>
              </p:nvSpPr>
              <p:spPr>
                <a:xfrm>
                  <a:off x="347162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227" name="円/楕円 226">
                  <a:extLst>
                    <a:ext uri="{FF2B5EF4-FFF2-40B4-BE49-F238E27FC236}">
                      <a16:creationId xmlns:a16="http://schemas.microsoft.com/office/drawing/2014/main" id="{333F8686-6728-094E-AB6D-22A40B60137F}"/>
                    </a:ext>
                  </a:extLst>
                </p:cNvPr>
                <p:cNvSpPr/>
                <p:nvPr/>
              </p:nvSpPr>
              <p:spPr>
                <a:xfrm>
                  <a:off x="395653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cxnSp>
              <p:nvCxnSpPr>
                <p:cNvPr id="228" name="直線コネクタ 227">
                  <a:extLst>
                    <a:ext uri="{FF2B5EF4-FFF2-40B4-BE49-F238E27FC236}">
                      <a16:creationId xmlns:a16="http://schemas.microsoft.com/office/drawing/2014/main" id="{119BB616-44CF-CD4A-A6A2-97B7588F720F}"/>
                    </a:ext>
                  </a:extLst>
                </p:cNvPr>
                <p:cNvCxnSpPr>
                  <a:stCxn id="226" idx="6"/>
                  <a:endCxn id="227" idx="2"/>
                </p:cNvCxnSpPr>
                <p:nvPr/>
              </p:nvCxnSpPr>
              <p:spPr>
                <a:xfrm>
                  <a:off x="3831620" y="923919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テキスト ボックス 228">
                  <a:extLst>
                    <a:ext uri="{FF2B5EF4-FFF2-40B4-BE49-F238E27FC236}">
                      <a16:creationId xmlns:a16="http://schemas.microsoft.com/office/drawing/2014/main" id="{B00A24F8-9148-C847-B63E-DC2CC3CB0C61}"/>
                    </a:ext>
                  </a:extLst>
                </p:cNvPr>
                <p:cNvSpPr txBox="1"/>
                <p:nvPr/>
              </p:nvSpPr>
              <p:spPr>
                <a:xfrm>
                  <a:off x="3459745" y="720169"/>
                  <a:ext cx="385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A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230" name="テキスト ボックス 229">
                  <a:extLst>
                    <a:ext uri="{FF2B5EF4-FFF2-40B4-BE49-F238E27FC236}">
                      <a16:creationId xmlns:a16="http://schemas.microsoft.com/office/drawing/2014/main" id="{54F3D6E9-C9D9-FD44-932D-9899254656C3}"/>
                    </a:ext>
                  </a:extLst>
                </p:cNvPr>
                <p:cNvSpPr txBox="1"/>
                <p:nvPr/>
              </p:nvSpPr>
              <p:spPr>
                <a:xfrm>
                  <a:off x="3944009" y="720169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B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</p:grp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13ABABA1-E9E0-9C42-9E04-E64C8FAF4DA6}"/>
                  </a:ext>
                </a:extLst>
              </p:cNvPr>
              <p:cNvGrpSpPr/>
              <p:nvPr/>
            </p:nvGrpSpPr>
            <p:grpSpPr>
              <a:xfrm>
                <a:off x="3642961" y="3307010"/>
                <a:ext cx="507049" cy="461665"/>
                <a:chOff x="5217284" y="5426018"/>
                <a:chExt cx="507049" cy="461665"/>
              </a:xfrm>
            </p:grpSpPr>
            <p:cxnSp>
              <p:nvCxnSpPr>
                <p:cNvPr id="223" name="直線コネクタ 222">
                  <a:extLst>
                    <a:ext uri="{FF2B5EF4-FFF2-40B4-BE49-F238E27FC236}">
                      <a16:creationId xmlns:a16="http://schemas.microsoft.com/office/drawing/2014/main" id="{CBD36E87-495E-3C42-BD14-5CC2CB5601DA}"/>
                    </a:ext>
                  </a:extLst>
                </p:cNvPr>
                <p:cNvCxnSpPr/>
                <p:nvPr/>
              </p:nvCxnSpPr>
              <p:spPr>
                <a:xfrm>
                  <a:off x="5217284" y="5629768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テキスト ボックス 223">
                  <a:extLst>
                    <a:ext uri="{FF2B5EF4-FFF2-40B4-BE49-F238E27FC236}">
                      <a16:creationId xmlns:a16="http://schemas.microsoft.com/office/drawing/2014/main" id="{B9100D77-C2F6-AC46-A4D3-D1041171A98D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946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C</a:t>
                  </a:r>
                </a:p>
              </p:txBody>
            </p:sp>
            <p:sp>
              <p:nvSpPr>
                <p:cNvPr id="225" name="円/楕円 224">
                  <a:extLst>
                    <a:ext uri="{FF2B5EF4-FFF2-40B4-BE49-F238E27FC236}">
                      <a16:creationId xmlns:a16="http://schemas.microsoft.com/office/drawing/2014/main" id="{0C535F5F-74F6-2643-B81A-AA5A06C3A1A8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995BA1C3-1915-3449-9001-C4E564D4FC04}"/>
                </a:ext>
              </a:extLst>
            </p:cNvPr>
            <p:cNvGrpSpPr/>
            <p:nvPr/>
          </p:nvGrpSpPr>
          <p:grpSpPr>
            <a:xfrm>
              <a:off x="847929" y="3267068"/>
              <a:ext cx="1363834" cy="947199"/>
              <a:chOff x="3492766" y="4232779"/>
              <a:chExt cx="1363834" cy="947199"/>
            </a:xfrm>
          </p:grpSpPr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99349498-9FA9-C644-AB8B-5099E18A1747}"/>
                  </a:ext>
                </a:extLst>
              </p:cNvPr>
              <p:cNvGrpSpPr/>
              <p:nvPr/>
            </p:nvGrpSpPr>
            <p:grpSpPr>
              <a:xfrm>
                <a:off x="3973023" y="4616438"/>
                <a:ext cx="413896" cy="563540"/>
                <a:chOff x="5329673" y="5324143"/>
                <a:chExt cx="413896" cy="563540"/>
              </a:xfrm>
            </p:grpSpPr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E8281D29-D84A-DC46-A808-91E23D3A51ED}"/>
                    </a:ext>
                  </a:extLst>
                </p:cNvPr>
                <p:cNvCxnSpPr>
                  <a:cxnSpLocks/>
                  <a:endCxn id="220" idx="0"/>
                </p:cNvCxnSpPr>
                <p:nvPr/>
              </p:nvCxnSpPr>
              <p:spPr>
                <a:xfrm>
                  <a:off x="5526201" y="5324143"/>
                  <a:ext cx="0" cy="1256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テキスト ボックス 218">
                  <a:extLst>
                    <a:ext uri="{FF2B5EF4-FFF2-40B4-BE49-F238E27FC236}">
                      <a16:creationId xmlns:a16="http://schemas.microsoft.com/office/drawing/2014/main" id="{6A5AF1EE-CEA5-3648-8AF9-CAC900F2E73B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4138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D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220" name="円/楕円 219">
                  <a:extLst>
                    <a:ext uri="{FF2B5EF4-FFF2-40B4-BE49-F238E27FC236}">
                      <a16:creationId xmlns:a16="http://schemas.microsoft.com/office/drawing/2014/main" id="{C821F1C4-8A83-D748-9577-D2D6369C8913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07" name="グループ化 206">
                <a:extLst>
                  <a:ext uri="{FF2B5EF4-FFF2-40B4-BE49-F238E27FC236}">
                    <a16:creationId xmlns:a16="http://schemas.microsoft.com/office/drawing/2014/main" id="{778B131E-FDD8-5148-86BB-39C7976853FE}"/>
                  </a:ext>
                </a:extLst>
              </p:cNvPr>
              <p:cNvGrpSpPr/>
              <p:nvPr/>
            </p:nvGrpSpPr>
            <p:grpSpPr>
              <a:xfrm>
                <a:off x="3492766" y="4232779"/>
                <a:ext cx="1363834" cy="461665"/>
                <a:chOff x="2786176" y="3307010"/>
                <a:chExt cx="1363834" cy="461665"/>
              </a:xfrm>
            </p:grpSpPr>
            <p:grpSp>
              <p:nvGrpSpPr>
                <p:cNvPr id="208" name="グループ化 207">
                  <a:extLst>
                    <a:ext uri="{FF2B5EF4-FFF2-40B4-BE49-F238E27FC236}">
                      <a16:creationId xmlns:a16="http://schemas.microsoft.com/office/drawing/2014/main" id="{018F8C2D-C658-B74B-81E0-08F8F81ACCE6}"/>
                    </a:ext>
                  </a:extLst>
                </p:cNvPr>
                <p:cNvGrpSpPr/>
                <p:nvPr/>
              </p:nvGrpSpPr>
              <p:grpSpPr>
                <a:xfrm>
                  <a:off x="2786176" y="3307010"/>
                  <a:ext cx="877320" cy="461665"/>
                  <a:chOff x="3459745" y="720169"/>
                  <a:chExt cx="877320" cy="461665"/>
                </a:xfrm>
              </p:grpSpPr>
              <p:sp>
                <p:nvSpPr>
                  <p:cNvPr id="213" name="円/楕円 212">
                    <a:extLst>
                      <a:ext uri="{FF2B5EF4-FFF2-40B4-BE49-F238E27FC236}">
                        <a16:creationId xmlns:a16="http://schemas.microsoft.com/office/drawing/2014/main" id="{3ACE5240-0721-2840-A084-8B0B414C9D8B}"/>
                      </a:ext>
                    </a:extLst>
                  </p:cNvPr>
                  <p:cNvSpPr/>
                  <p:nvPr/>
                </p:nvSpPr>
                <p:spPr>
                  <a:xfrm>
                    <a:off x="3471620" y="743919"/>
                    <a:ext cx="360000" cy="360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>
                      <a:solidFill>
                        <a:schemeClr val="tx1"/>
                      </a:solidFill>
                      <a:latin typeface="Yu Gothic Medium" panose="020B0400000000000000" pitchFamily="34" charset="-128"/>
                      <a:ea typeface="Yu Gothic Medium" panose="020B0400000000000000" pitchFamily="34" charset="-128"/>
                    </a:endParaRPr>
                  </a:p>
                </p:txBody>
              </p:sp>
              <p:sp>
                <p:nvSpPr>
                  <p:cNvPr id="214" name="円/楕円 213">
                    <a:extLst>
                      <a:ext uri="{FF2B5EF4-FFF2-40B4-BE49-F238E27FC236}">
                        <a16:creationId xmlns:a16="http://schemas.microsoft.com/office/drawing/2014/main" id="{55F8B3A8-1849-EC4A-8F57-1A0E5759793F}"/>
                      </a:ext>
                    </a:extLst>
                  </p:cNvPr>
                  <p:cNvSpPr/>
                  <p:nvPr/>
                </p:nvSpPr>
                <p:spPr>
                  <a:xfrm>
                    <a:off x="3956530" y="743919"/>
                    <a:ext cx="360000" cy="360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>
                      <a:solidFill>
                        <a:schemeClr val="tx1"/>
                      </a:solidFill>
                      <a:latin typeface="Yu Gothic Medium" panose="020B0400000000000000" pitchFamily="34" charset="-128"/>
                      <a:ea typeface="Yu Gothic Medium" panose="020B0400000000000000" pitchFamily="34" charset="-128"/>
                    </a:endParaRPr>
                  </a:p>
                </p:txBody>
              </p:sp>
              <p:cxnSp>
                <p:nvCxnSpPr>
                  <p:cNvPr id="215" name="直線コネクタ 214">
                    <a:extLst>
                      <a:ext uri="{FF2B5EF4-FFF2-40B4-BE49-F238E27FC236}">
                        <a16:creationId xmlns:a16="http://schemas.microsoft.com/office/drawing/2014/main" id="{EBB46A95-8674-8C42-AF0D-41565E1D0A72}"/>
                      </a:ext>
                    </a:extLst>
                  </p:cNvPr>
                  <p:cNvCxnSpPr>
                    <a:stCxn id="213" idx="6"/>
                    <a:endCxn id="214" idx="2"/>
                  </p:cNvCxnSpPr>
                  <p:nvPr/>
                </p:nvCxnSpPr>
                <p:spPr>
                  <a:xfrm>
                    <a:off x="3831620" y="923919"/>
                    <a:ext cx="12491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テキスト ボックス 215">
                    <a:extLst>
                      <a:ext uri="{FF2B5EF4-FFF2-40B4-BE49-F238E27FC236}">
                        <a16:creationId xmlns:a16="http://schemas.microsoft.com/office/drawing/2014/main" id="{469B7ADD-C73C-E24C-97C9-A62F51996EFE}"/>
                      </a:ext>
                    </a:extLst>
                  </p:cNvPr>
                  <p:cNvSpPr txBox="1"/>
                  <p:nvPr/>
                </p:nvSpPr>
                <p:spPr>
                  <a:xfrm>
                    <a:off x="3459745" y="720169"/>
                    <a:ext cx="3850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2400" dirty="0">
                        <a:latin typeface="Yu Gothic Medium" panose="020B0400000000000000" pitchFamily="34" charset="-128"/>
                        <a:ea typeface="Yu Gothic Medium" panose="020B0400000000000000" pitchFamily="34" charset="-128"/>
                      </a:rPr>
                      <a:t>A</a:t>
                    </a:r>
                    <a:endParaRPr kumimoji="1" lang="ja-JP" altLang="en-US" sz="2400">
                      <a:latin typeface="Yu Gothic Medium" panose="020B0400000000000000" pitchFamily="34" charset="-128"/>
                      <a:ea typeface="Yu Gothic Medium" panose="020B0400000000000000" pitchFamily="34" charset="-128"/>
                    </a:endParaRPr>
                  </a:p>
                </p:txBody>
              </p:sp>
              <p:sp>
                <p:nvSpPr>
                  <p:cNvPr id="217" name="テキスト ボックス 216">
                    <a:extLst>
                      <a:ext uri="{FF2B5EF4-FFF2-40B4-BE49-F238E27FC236}">
                        <a16:creationId xmlns:a16="http://schemas.microsoft.com/office/drawing/2014/main" id="{8EE8F1C4-292D-224B-8833-5B368D3ED433}"/>
                      </a:ext>
                    </a:extLst>
                  </p:cNvPr>
                  <p:cNvSpPr txBox="1"/>
                  <p:nvPr/>
                </p:nvSpPr>
                <p:spPr>
                  <a:xfrm>
                    <a:off x="3944009" y="720169"/>
                    <a:ext cx="39305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2400" dirty="0">
                        <a:latin typeface="Yu Gothic Medium" panose="020B0400000000000000" pitchFamily="34" charset="-128"/>
                        <a:ea typeface="Yu Gothic Medium" panose="020B0400000000000000" pitchFamily="34" charset="-128"/>
                      </a:rPr>
                      <a:t>B</a:t>
                    </a:r>
                    <a:endParaRPr kumimoji="1" lang="ja-JP" altLang="en-US" sz="2400">
                      <a:latin typeface="Yu Gothic Medium" panose="020B0400000000000000" pitchFamily="34" charset="-128"/>
                      <a:ea typeface="Yu Gothic Medium" panose="020B0400000000000000" pitchFamily="34" charset="-128"/>
                    </a:endParaRPr>
                  </a:p>
                </p:txBody>
              </p:sp>
            </p:grpSp>
            <p:grpSp>
              <p:nvGrpSpPr>
                <p:cNvPr id="209" name="グループ化 208">
                  <a:extLst>
                    <a:ext uri="{FF2B5EF4-FFF2-40B4-BE49-F238E27FC236}">
                      <a16:creationId xmlns:a16="http://schemas.microsoft.com/office/drawing/2014/main" id="{22759BDE-52E4-6540-9CF8-9A1B72B394D0}"/>
                    </a:ext>
                  </a:extLst>
                </p:cNvPr>
                <p:cNvGrpSpPr/>
                <p:nvPr/>
              </p:nvGrpSpPr>
              <p:grpSpPr>
                <a:xfrm>
                  <a:off x="3642961" y="3307010"/>
                  <a:ext cx="507049" cy="461665"/>
                  <a:chOff x="5217284" y="5426018"/>
                  <a:chExt cx="507049" cy="461665"/>
                </a:xfrm>
              </p:grpSpPr>
              <p:cxnSp>
                <p:nvCxnSpPr>
                  <p:cNvPr id="210" name="直線コネクタ 209">
                    <a:extLst>
                      <a:ext uri="{FF2B5EF4-FFF2-40B4-BE49-F238E27FC236}">
                        <a16:creationId xmlns:a16="http://schemas.microsoft.com/office/drawing/2014/main" id="{443B019A-FEA1-444B-AA91-CAFADB358CC8}"/>
                      </a:ext>
                    </a:extLst>
                  </p:cNvPr>
                  <p:cNvCxnSpPr/>
                  <p:nvPr/>
                </p:nvCxnSpPr>
                <p:spPr>
                  <a:xfrm>
                    <a:off x="5217284" y="5629768"/>
                    <a:ext cx="12491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" name="テキスト ボックス 210">
                    <a:extLst>
                      <a:ext uri="{FF2B5EF4-FFF2-40B4-BE49-F238E27FC236}">
                        <a16:creationId xmlns:a16="http://schemas.microsoft.com/office/drawing/2014/main" id="{8C496E3B-AB4B-D84C-A377-CBC5F1C8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673" y="5426018"/>
                    <a:ext cx="3946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2400" dirty="0">
                        <a:latin typeface="Yu Gothic Medium" panose="020B0400000000000000" pitchFamily="34" charset="-128"/>
                        <a:ea typeface="Yu Gothic Medium" panose="020B0400000000000000" pitchFamily="34" charset="-128"/>
                      </a:rPr>
                      <a:t>C</a:t>
                    </a:r>
                  </a:p>
                </p:txBody>
              </p:sp>
              <p:sp>
                <p:nvSpPr>
                  <p:cNvPr id="212" name="円/楕円 211">
                    <a:extLst>
                      <a:ext uri="{FF2B5EF4-FFF2-40B4-BE49-F238E27FC236}">
                        <a16:creationId xmlns:a16="http://schemas.microsoft.com/office/drawing/2014/main" id="{8CA35633-0727-6649-95F2-24BAC33687AB}"/>
                      </a:ext>
                    </a:extLst>
                  </p:cNvPr>
                  <p:cNvSpPr/>
                  <p:nvPr/>
                </p:nvSpPr>
                <p:spPr>
                  <a:xfrm>
                    <a:off x="5346201" y="5449768"/>
                    <a:ext cx="360000" cy="360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27284195-E6D8-FC4E-89EC-D175876D1B75}"/>
                </a:ext>
              </a:extLst>
            </p:cNvPr>
            <p:cNvGrpSpPr/>
            <p:nvPr/>
          </p:nvGrpSpPr>
          <p:grpSpPr>
            <a:xfrm>
              <a:off x="4207997" y="1884242"/>
              <a:ext cx="1383070" cy="461665"/>
              <a:chOff x="2786176" y="3307010"/>
              <a:chExt cx="1383070" cy="461665"/>
            </a:xfrm>
          </p:grpSpPr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8102D1C5-D2CD-D248-8F22-925FD45EAFCA}"/>
                  </a:ext>
                </a:extLst>
              </p:cNvPr>
              <p:cNvGrpSpPr/>
              <p:nvPr/>
            </p:nvGrpSpPr>
            <p:grpSpPr>
              <a:xfrm>
                <a:off x="2786176" y="3307010"/>
                <a:ext cx="877320" cy="461665"/>
                <a:chOff x="3459745" y="720169"/>
                <a:chExt cx="877320" cy="461665"/>
              </a:xfrm>
            </p:grpSpPr>
            <p:sp>
              <p:nvSpPr>
                <p:cNvPr id="201" name="円/楕円 200">
                  <a:extLst>
                    <a:ext uri="{FF2B5EF4-FFF2-40B4-BE49-F238E27FC236}">
                      <a16:creationId xmlns:a16="http://schemas.microsoft.com/office/drawing/2014/main" id="{D56CC80A-127A-E249-B715-6C2AD4EC76AC}"/>
                    </a:ext>
                  </a:extLst>
                </p:cNvPr>
                <p:cNvSpPr/>
                <p:nvPr/>
              </p:nvSpPr>
              <p:spPr>
                <a:xfrm>
                  <a:off x="347162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202" name="円/楕円 201">
                  <a:extLst>
                    <a:ext uri="{FF2B5EF4-FFF2-40B4-BE49-F238E27FC236}">
                      <a16:creationId xmlns:a16="http://schemas.microsoft.com/office/drawing/2014/main" id="{5B627E6A-5A64-DB45-B622-31DF23D5FE1C}"/>
                    </a:ext>
                  </a:extLst>
                </p:cNvPr>
                <p:cNvSpPr/>
                <p:nvPr/>
              </p:nvSpPr>
              <p:spPr>
                <a:xfrm>
                  <a:off x="395653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cxnSp>
              <p:nvCxnSpPr>
                <p:cNvPr id="203" name="直線コネクタ 202">
                  <a:extLst>
                    <a:ext uri="{FF2B5EF4-FFF2-40B4-BE49-F238E27FC236}">
                      <a16:creationId xmlns:a16="http://schemas.microsoft.com/office/drawing/2014/main" id="{0F51228E-6D1A-DB49-B386-6A132EF2CE6D}"/>
                    </a:ext>
                  </a:extLst>
                </p:cNvPr>
                <p:cNvCxnSpPr>
                  <a:stCxn id="201" idx="6"/>
                  <a:endCxn id="202" idx="2"/>
                </p:cNvCxnSpPr>
                <p:nvPr/>
              </p:nvCxnSpPr>
              <p:spPr>
                <a:xfrm>
                  <a:off x="3831620" y="923919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129917C8-5DCE-AB4A-BF68-62FF5CE4C5E5}"/>
                    </a:ext>
                  </a:extLst>
                </p:cNvPr>
                <p:cNvSpPr txBox="1"/>
                <p:nvPr/>
              </p:nvSpPr>
              <p:spPr>
                <a:xfrm>
                  <a:off x="3459745" y="720169"/>
                  <a:ext cx="385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A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205" name="テキスト ボックス 204">
                  <a:extLst>
                    <a:ext uri="{FF2B5EF4-FFF2-40B4-BE49-F238E27FC236}">
                      <a16:creationId xmlns:a16="http://schemas.microsoft.com/office/drawing/2014/main" id="{8DB3BD6C-08E3-A244-936F-AE2903594BA8}"/>
                    </a:ext>
                  </a:extLst>
                </p:cNvPr>
                <p:cNvSpPr txBox="1"/>
                <p:nvPr/>
              </p:nvSpPr>
              <p:spPr>
                <a:xfrm>
                  <a:off x="3944009" y="720169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B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B3200001-9207-B84C-90DA-B1D42D8FC90D}"/>
                  </a:ext>
                </a:extLst>
              </p:cNvPr>
              <p:cNvGrpSpPr/>
              <p:nvPr/>
            </p:nvGrpSpPr>
            <p:grpSpPr>
              <a:xfrm>
                <a:off x="3642961" y="3307010"/>
                <a:ext cx="526285" cy="461665"/>
                <a:chOff x="5217284" y="5426018"/>
                <a:chExt cx="526285" cy="461665"/>
              </a:xfrm>
            </p:grpSpPr>
            <p:cxnSp>
              <p:nvCxnSpPr>
                <p:cNvPr id="198" name="直線コネクタ 197">
                  <a:extLst>
                    <a:ext uri="{FF2B5EF4-FFF2-40B4-BE49-F238E27FC236}">
                      <a16:creationId xmlns:a16="http://schemas.microsoft.com/office/drawing/2014/main" id="{B9498555-9799-1F45-9392-0674B945169C}"/>
                    </a:ext>
                  </a:extLst>
                </p:cNvPr>
                <p:cNvCxnSpPr/>
                <p:nvPr/>
              </p:nvCxnSpPr>
              <p:spPr>
                <a:xfrm>
                  <a:off x="5217284" y="5629768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テキスト ボックス 198">
                  <a:extLst>
                    <a:ext uri="{FF2B5EF4-FFF2-40B4-BE49-F238E27FC236}">
                      <a16:creationId xmlns:a16="http://schemas.microsoft.com/office/drawing/2014/main" id="{5B8FAA5C-1820-DB49-9A7C-38B68E1CA0DC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4138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D</a:t>
                  </a:r>
                  <a:endParaRPr kumimoji="1"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200" name="円/楕円 199">
                  <a:extLst>
                    <a:ext uri="{FF2B5EF4-FFF2-40B4-BE49-F238E27FC236}">
                      <a16:creationId xmlns:a16="http://schemas.microsoft.com/office/drawing/2014/main" id="{19CA09D0-E4B5-F240-9EC6-0CE3E39C52CC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9587295C-C3D3-3746-9676-2861FE01E42B}"/>
                </a:ext>
              </a:extLst>
            </p:cNvPr>
            <p:cNvGrpSpPr/>
            <p:nvPr/>
          </p:nvGrpSpPr>
          <p:grpSpPr>
            <a:xfrm>
              <a:off x="6106063" y="1884241"/>
              <a:ext cx="1362230" cy="461665"/>
              <a:chOff x="2786176" y="3307010"/>
              <a:chExt cx="1362230" cy="461665"/>
            </a:xfrm>
          </p:grpSpPr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41552115-8A2F-9F40-9C57-CFD8FC6ECF28}"/>
                  </a:ext>
                </a:extLst>
              </p:cNvPr>
              <p:cNvGrpSpPr/>
              <p:nvPr/>
            </p:nvGrpSpPr>
            <p:grpSpPr>
              <a:xfrm>
                <a:off x="2786176" y="3307010"/>
                <a:ext cx="878924" cy="461665"/>
                <a:chOff x="3459745" y="720169"/>
                <a:chExt cx="878924" cy="461665"/>
              </a:xfrm>
            </p:grpSpPr>
            <p:sp>
              <p:nvSpPr>
                <p:cNvPr id="191" name="円/楕円 190">
                  <a:extLst>
                    <a:ext uri="{FF2B5EF4-FFF2-40B4-BE49-F238E27FC236}">
                      <a16:creationId xmlns:a16="http://schemas.microsoft.com/office/drawing/2014/main" id="{ADF7FDD5-20AB-724F-9A5A-CD338BAF9422}"/>
                    </a:ext>
                  </a:extLst>
                </p:cNvPr>
                <p:cNvSpPr/>
                <p:nvPr/>
              </p:nvSpPr>
              <p:spPr>
                <a:xfrm>
                  <a:off x="347162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192" name="円/楕円 191">
                  <a:extLst>
                    <a:ext uri="{FF2B5EF4-FFF2-40B4-BE49-F238E27FC236}">
                      <a16:creationId xmlns:a16="http://schemas.microsoft.com/office/drawing/2014/main" id="{B128F128-E21A-9B40-A545-36CC4C726CB3}"/>
                    </a:ext>
                  </a:extLst>
                </p:cNvPr>
                <p:cNvSpPr/>
                <p:nvPr/>
              </p:nvSpPr>
              <p:spPr>
                <a:xfrm>
                  <a:off x="395653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69F2DC6F-E519-AC43-9DC9-7B5089407D6A}"/>
                    </a:ext>
                  </a:extLst>
                </p:cNvPr>
                <p:cNvCxnSpPr>
                  <a:stCxn id="191" idx="6"/>
                  <a:endCxn id="192" idx="2"/>
                </p:cNvCxnSpPr>
                <p:nvPr/>
              </p:nvCxnSpPr>
              <p:spPr>
                <a:xfrm>
                  <a:off x="3831620" y="923919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テキスト ボックス 193">
                  <a:extLst>
                    <a:ext uri="{FF2B5EF4-FFF2-40B4-BE49-F238E27FC236}">
                      <a16:creationId xmlns:a16="http://schemas.microsoft.com/office/drawing/2014/main" id="{A6534D3B-8855-6B40-8650-E425FAC5ADD2}"/>
                    </a:ext>
                  </a:extLst>
                </p:cNvPr>
                <p:cNvSpPr txBox="1"/>
                <p:nvPr/>
              </p:nvSpPr>
              <p:spPr>
                <a:xfrm>
                  <a:off x="3459745" y="720169"/>
                  <a:ext cx="385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A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195" name="テキスト ボックス 194">
                  <a:extLst>
                    <a:ext uri="{FF2B5EF4-FFF2-40B4-BE49-F238E27FC236}">
                      <a16:creationId xmlns:a16="http://schemas.microsoft.com/office/drawing/2014/main" id="{A4A94B8A-FE7E-EF40-87E5-FEB781664275}"/>
                    </a:ext>
                  </a:extLst>
                </p:cNvPr>
                <p:cNvSpPr txBox="1"/>
                <p:nvPr/>
              </p:nvSpPr>
              <p:spPr>
                <a:xfrm>
                  <a:off x="3944009" y="720169"/>
                  <a:ext cx="3946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C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8A823BC3-45AC-3543-A0C5-7A023DFCD609}"/>
                  </a:ext>
                </a:extLst>
              </p:cNvPr>
              <p:cNvGrpSpPr/>
              <p:nvPr/>
            </p:nvGrpSpPr>
            <p:grpSpPr>
              <a:xfrm>
                <a:off x="3642961" y="3307010"/>
                <a:ext cx="505445" cy="461665"/>
                <a:chOff x="5217284" y="5426018"/>
                <a:chExt cx="505445" cy="461665"/>
              </a:xfrm>
            </p:grpSpPr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BCF8645C-62EC-AD48-B799-7CE9AA9C52E1}"/>
                    </a:ext>
                  </a:extLst>
                </p:cNvPr>
                <p:cNvCxnSpPr/>
                <p:nvPr/>
              </p:nvCxnSpPr>
              <p:spPr>
                <a:xfrm>
                  <a:off x="5217284" y="5629768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0C14DB63-9F7B-9742-B232-22A53F889697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B</a:t>
                  </a:r>
                </a:p>
              </p:txBody>
            </p:sp>
            <p:sp>
              <p:nvSpPr>
                <p:cNvPr id="190" name="円/楕円 189">
                  <a:extLst>
                    <a:ext uri="{FF2B5EF4-FFF2-40B4-BE49-F238E27FC236}">
                      <a16:creationId xmlns:a16="http://schemas.microsoft.com/office/drawing/2014/main" id="{B19CB8A6-B08A-2242-A75D-A4010393E322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8F80C437-6535-134C-B47F-6AA47B95E44D}"/>
                </a:ext>
              </a:extLst>
            </p:cNvPr>
            <p:cNvGrpSpPr/>
            <p:nvPr/>
          </p:nvGrpSpPr>
          <p:grpSpPr>
            <a:xfrm>
              <a:off x="3079099" y="3243318"/>
              <a:ext cx="1104710" cy="1078077"/>
              <a:chOff x="7435540" y="4563566"/>
              <a:chExt cx="1104710" cy="1078077"/>
            </a:xfrm>
          </p:grpSpPr>
          <p:grpSp>
            <p:nvGrpSpPr>
              <p:cNvPr id="174" name="グループ化 173">
                <a:extLst>
                  <a:ext uri="{FF2B5EF4-FFF2-40B4-BE49-F238E27FC236}">
                    <a16:creationId xmlns:a16="http://schemas.microsoft.com/office/drawing/2014/main" id="{E407F216-1A8E-6046-9637-0A1A5023B6C0}"/>
                  </a:ext>
                </a:extLst>
              </p:cNvPr>
              <p:cNvGrpSpPr/>
              <p:nvPr/>
            </p:nvGrpSpPr>
            <p:grpSpPr>
              <a:xfrm>
                <a:off x="7435540" y="5179978"/>
                <a:ext cx="393056" cy="461665"/>
                <a:chOff x="5329673" y="5426018"/>
                <a:chExt cx="393056" cy="461665"/>
              </a:xfrm>
            </p:grpSpPr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02DED3F6-793A-E840-8526-1E4A536830B3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B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185" name="円/楕円 184">
                  <a:extLst>
                    <a:ext uri="{FF2B5EF4-FFF2-40B4-BE49-F238E27FC236}">
                      <a16:creationId xmlns:a16="http://schemas.microsoft.com/office/drawing/2014/main" id="{23BEC13D-DE00-9C4C-B9A8-BD6A7C1B38BB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5" name="グループ化 174">
                <a:extLst>
                  <a:ext uri="{FF2B5EF4-FFF2-40B4-BE49-F238E27FC236}">
                    <a16:creationId xmlns:a16="http://schemas.microsoft.com/office/drawing/2014/main" id="{C4991E5C-B9F0-F548-BBAF-6819AC67E43F}"/>
                  </a:ext>
                </a:extLst>
              </p:cNvPr>
              <p:cNvGrpSpPr/>
              <p:nvPr/>
            </p:nvGrpSpPr>
            <p:grpSpPr>
              <a:xfrm>
                <a:off x="7777248" y="4563566"/>
                <a:ext cx="385042" cy="461665"/>
                <a:chOff x="5329673" y="5426018"/>
                <a:chExt cx="385042" cy="461665"/>
              </a:xfrm>
            </p:grpSpPr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94041595-9C92-824A-B255-53F31B3FED6F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85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A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183" name="円/楕円 182">
                  <a:extLst>
                    <a:ext uri="{FF2B5EF4-FFF2-40B4-BE49-F238E27FC236}">
                      <a16:creationId xmlns:a16="http://schemas.microsoft.com/office/drawing/2014/main" id="{8030128E-CEA7-E44B-BF5E-CFD6022E1D9F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FEBA15CE-5CEC-6344-9E14-4BB91A94E6B4}"/>
                  </a:ext>
                </a:extLst>
              </p:cNvPr>
              <p:cNvGrpSpPr/>
              <p:nvPr/>
            </p:nvGrpSpPr>
            <p:grpSpPr>
              <a:xfrm>
                <a:off x="8145590" y="5161894"/>
                <a:ext cx="394660" cy="461665"/>
                <a:chOff x="5329673" y="5426018"/>
                <a:chExt cx="394660" cy="461665"/>
              </a:xfrm>
            </p:grpSpPr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9EB0B608-AAD6-044D-822C-A8075AD202CE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946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C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181" name="円/楕円 180">
                  <a:extLst>
                    <a:ext uri="{FF2B5EF4-FFF2-40B4-BE49-F238E27FC236}">
                      <a16:creationId xmlns:a16="http://schemas.microsoft.com/office/drawing/2014/main" id="{524B4C82-305D-5347-85B6-9FB3EAAB300A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BAC15AEF-EE98-6B41-B438-BB0133E90EFE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8000924" y="5056810"/>
                <a:ext cx="3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AD655C4C-6567-E84A-9FEC-99E6F2AAFB20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7613262" y="5059707"/>
                <a:ext cx="3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B7C2A33B-4DCE-6A43-A443-722F76B7B70A}"/>
                  </a:ext>
                </a:extLst>
              </p:cNvPr>
              <p:cNvCxnSpPr/>
              <p:nvPr/>
            </p:nvCxnSpPr>
            <p:spPr>
              <a:xfrm>
                <a:off x="7793776" y="5365644"/>
                <a:ext cx="3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2C7F2594-8660-2846-801D-B607D4D5DDD3}"/>
                </a:ext>
              </a:extLst>
            </p:cNvPr>
            <p:cNvGrpSpPr/>
            <p:nvPr/>
          </p:nvGrpSpPr>
          <p:grpSpPr>
            <a:xfrm>
              <a:off x="4753113" y="420662"/>
              <a:ext cx="1074960" cy="5810"/>
              <a:chOff x="10271340" y="5723504"/>
              <a:chExt cx="1074960" cy="5810"/>
            </a:xfrm>
          </p:grpSpPr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7591F4FC-B871-F746-9725-E9A8573F381A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>
                <a:off x="10734300" y="5723504"/>
                <a:ext cx="61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6213219A-286A-844E-8C4A-A17C94810991}"/>
                  </a:ext>
                </a:extLst>
              </p:cNvPr>
              <p:cNvCxnSpPr>
                <a:cxnSpLocks/>
              </p:cNvCxnSpPr>
              <p:nvPr/>
            </p:nvCxnSpPr>
            <p:spPr>
              <a:xfrm rot="19200000" flipH="1">
                <a:off x="10271340" y="5729314"/>
                <a:ext cx="61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134BFEED-05EE-BB4B-8332-446EC30508B2}"/>
                </a:ext>
              </a:extLst>
            </p:cNvPr>
            <p:cNvCxnSpPr>
              <a:cxnSpLocks/>
            </p:cNvCxnSpPr>
            <p:nvPr/>
          </p:nvCxnSpPr>
          <p:spPr>
            <a:xfrm rot="19200000" flipH="1">
              <a:off x="3318331" y="1549472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0CAEFDB3-8ABD-6548-90AD-D3382CD88548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4463893" y="1547882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AC97C6C7-762B-BB4F-B865-12B7A6BB4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3863" y="2531216"/>
              <a:ext cx="496703" cy="610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22306588-1691-AB40-A7C6-0D047B9CEF6D}"/>
                </a:ext>
              </a:extLst>
            </p:cNvPr>
            <p:cNvCxnSpPr>
              <a:cxnSpLocks/>
            </p:cNvCxnSpPr>
            <p:nvPr/>
          </p:nvCxnSpPr>
          <p:spPr>
            <a:xfrm>
              <a:off x="3104670" y="2519618"/>
              <a:ext cx="367485" cy="646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F568FC06-44D1-1C4F-8EED-6FD55E8119C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845239" y="4651178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AAA1CA4D-6976-9B49-A881-285FFBD12E2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589298" y="4651179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9F984BB-F7CA-6148-B05D-A36F266CB7AC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2959709" y="4711956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75E46339-FA5E-8B44-951F-58FAA15FF65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03768" y="4711957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43504163-8EA4-9844-BCC4-3662EDC8C3E2}"/>
                </a:ext>
              </a:extLst>
            </p:cNvPr>
            <p:cNvCxnSpPr>
              <a:cxnSpLocks/>
            </p:cNvCxnSpPr>
            <p:nvPr/>
          </p:nvCxnSpPr>
          <p:spPr>
            <a:xfrm>
              <a:off x="5085317" y="2485573"/>
              <a:ext cx="468382" cy="65634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1A2C9185-43E3-7449-BCE2-1D2E7CE27B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7938" y="1380811"/>
              <a:ext cx="243368" cy="3726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EEB7229B-4712-094E-84FA-CC9F8E19E792}"/>
                </a:ext>
              </a:extLst>
            </p:cNvPr>
            <p:cNvCxnSpPr>
              <a:cxnSpLocks/>
            </p:cNvCxnSpPr>
            <p:nvPr/>
          </p:nvCxnSpPr>
          <p:spPr>
            <a:xfrm>
              <a:off x="7371189" y="1342986"/>
              <a:ext cx="962072" cy="48709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A522C5D9-7C1F-254B-A77B-8AC5D6AAB58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6895409" y="2784622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85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63F5386E-D7AF-9F46-BD6D-CBB417CFB727}"/>
              </a:ext>
            </a:extLst>
          </p:cNvPr>
          <p:cNvGrpSpPr/>
          <p:nvPr/>
        </p:nvGrpSpPr>
        <p:grpSpPr>
          <a:xfrm>
            <a:off x="847929" y="420662"/>
            <a:ext cx="7485332" cy="4597295"/>
            <a:chOff x="847929" y="420662"/>
            <a:chExt cx="7485332" cy="459729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4202F11-4737-544F-9929-59BD91F5A5F0}"/>
                </a:ext>
              </a:extLst>
            </p:cNvPr>
            <p:cNvGrpSpPr/>
            <p:nvPr/>
          </p:nvGrpSpPr>
          <p:grpSpPr>
            <a:xfrm>
              <a:off x="3841061" y="759829"/>
              <a:ext cx="877320" cy="461665"/>
              <a:chOff x="3459745" y="720169"/>
              <a:chExt cx="877320" cy="461665"/>
            </a:xfrm>
          </p:grpSpPr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4A3240E4-AD59-A24E-9BCF-845F66931299}"/>
                  </a:ext>
                </a:extLst>
              </p:cNvPr>
              <p:cNvSpPr/>
              <p:nvPr/>
            </p:nvSpPr>
            <p:spPr>
              <a:xfrm>
                <a:off x="3471620" y="743919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9146A5-9ACB-7D4A-A819-2CF23C0343E6}"/>
                  </a:ext>
                </a:extLst>
              </p:cNvPr>
              <p:cNvSpPr/>
              <p:nvPr/>
            </p:nvSpPr>
            <p:spPr>
              <a:xfrm>
                <a:off x="3956530" y="743919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109B0333-8FC7-6942-AD30-D18542AFFD86}"/>
                  </a:ext>
                </a:extLst>
              </p:cNvPr>
              <p:cNvCxnSpPr>
                <a:stCxn id="90" idx="6"/>
                <a:endCxn id="91" idx="2"/>
              </p:cNvCxnSpPr>
              <p:nvPr/>
            </p:nvCxnSpPr>
            <p:spPr>
              <a:xfrm>
                <a:off x="3831620" y="923919"/>
                <a:ext cx="1249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F770EBE-4409-C547-980C-B91B8AC55274}"/>
                  </a:ext>
                </a:extLst>
              </p:cNvPr>
              <p:cNvSpPr txBox="1"/>
              <p:nvPr/>
            </p:nvSpPr>
            <p:spPr>
              <a:xfrm>
                <a:off x="3459745" y="720169"/>
                <a:ext cx="385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rPr>
                  <a:t>A</a:t>
                </a:r>
                <a:endParaRPr kumimoji="1" lang="ja-JP" altLang="en-US" sz="2400"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32362BA-A610-B74F-8D03-E09E146C80F7}"/>
                  </a:ext>
                </a:extLst>
              </p:cNvPr>
              <p:cNvSpPr txBox="1"/>
              <p:nvPr/>
            </p:nvSpPr>
            <p:spPr>
              <a:xfrm>
                <a:off x="3944009" y="720169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rPr>
                  <a:t>B</a:t>
                </a:r>
                <a:endParaRPr kumimoji="1" lang="ja-JP" altLang="en-US" sz="2400"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0CF0B20-AA6B-5341-855D-09C91BE1CCCD}"/>
                </a:ext>
              </a:extLst>
            </p:cNvPr>
            <p:cNvGrpSpPr/>
            <p:nvPr/>
          </p:nvGrpSpPr>
          <p:grpSpPr>
            <a:xfrm>
              <a:off x="5865084" y="739183"/>
              <a:ext cx="878924" cy="461665"/>
              <a:chOff x="3459745" y="720169"/>
              <a:chExt cx="878924" cy="461665"/>
            </a:xfrm>
          </p:grpSpPr>
          <p:sp>
            <p:nvSpPr>
              <p:cNvPr id="85" name="円/楕円 84">
                <a:extLst>
                  <a:ext uri="{FF2B5EF4-FFF2-40B4-BE49-F238E27FC236}">
                    <a16:creationId xmlns:a16="http://schemas.microsoft.com/office/drawing/2014/main" id="{A00F79D4-DB55-0D4C-8498-26ECE0CE2622}"/>
                  </a:ext>
                </a:extLst>
              </p:cNvPr>
              <p:cNvSpPr/>
              <p:nvPr/>
            </p:nvSpPr>
            <p:spPr>
              <a:xfrm>
                <a:off x="3471620" y="743919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sp>
            <p:nvSpPr>
              <p:cNvPr id="86" name="円/楕円 85">
                <a:extLst>
                  <a:ext uri="{FF2B5EF4-FFF2-40B4-BE49-F238E27FC236}">
                    <a16:creationId xmlns:a16="http://schemas.microsoft.com/office/drawing/2014/main" id="{38A4A232-2EB6-2345-AA59-CE97C8960A14}"/>
                  </a:ext>
                </a:extLst>
              </p:cNvPr>
              <p:cNvSpPr/>
              <p:nvPr/>
            </p:nvSpPr>
            <p:spPr>
              <a:xfrm>
                <a:off x="3956530" y="743919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solidFill>
                    <a:schemeClr val="tx1"/>
                  </a:solidFill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E7216C8F-37FA-964E-860A-5E923B763CE4}"/>
                  </a:ext>
                </a:extLst>
              </p:cNvPr>
              <p:cNvCxnSpPr>
                <a:stCxn id="85" idx="6"/>
                <a:endCxn id="86" idx="2"/>
              </p:cNvCxnSpPr>
              <p:nvPr/>
            </p:nvCxnSpPr>
            <p:spPr>
              <a:xfrm>
                <a:off x="3831620" y="923919"/>
                <a:ext cx="1249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B360EF68-16E4-4549-875D-997FE02EBD4B}"/>
                  </a:ext>
                </a:extLst>
              </p:cNvPr>
              <p:cNvSpPr txBox="1"/>
              <p:nvPr/>
            </p:nvSpPr>
            <p:spPr>
              <a:xfrm>
                <a:off x="3459745" y="720169"/>
                <a:ext cx="385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rPr>
                  <a:t>A</a:t>
                </a:r>
                <a:endParaRPr kumimoji="1" lang="ja-JP" altLang="en-US" sz="2400"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FE7E43F3-3388-DA41-8923-D5F4C5C7F694}"/>
                  </a:ext>
                </a:extLst>
              </p:cNvPr>
              <p:cNvSpPr txBox="1"/>
              <p:nvPr/>
            </p:nvSpPr>
            <p:spPr>
              <a:xfrm>
                <a:off x="3944009" y="720169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rPr>
                  <a:t>C</a:t>
                </a:r>
                <a:endParaRPr kumimoji="1" lang="ja-JP" altLang="en-US" sz="2400">
                  <a:latin typeface="Yu Gothic Medium" panose="020B0400000000000000" pitchFamily="34" charset="-128"/>
                  <a:ea typeface="Yu Gothic Medium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7A8CAE1-C563-F246-BFB0-216103CEAA56}"/>
                </a:ext>
              </a:extLst>
            </p:cNvPr>
            <p:cNvGrpSpPr/>
            <p:nvPr/>
          </p:nvGrpSpPr>
          <p:grpSpPr>
            <a:xfrm>
              <a:off x="2247885" y="1884243"/>
              <a:ext cx="1363834" cy="461665"/>
              <a:chOff x="2786176" y="3307010"/>
              <a:chExt cx="1363834" cy="461665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5B6A79C4-EBBC-4B43-BFF1-C6BB35D276DB}"/>
                  </a:ext>
                </a:extLst>
              </p:cNvPr>
              <p:cNvGrpSpPr/>
              <p:nvPr/>
            </p:nvGrpSpPr>
            <p:grpSpPr>
              <a:xfrm>
                <a:off x="2786176" y="3307010"/>
                <a:ext cx="877320" cy="461665"/>
                <a:chOff x="3459745" y="720169"/>
                <a:chExt cx="877320" cy="461665"/>
              </a:xfrm>
            </p:grpSpPr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FEE3D5E4-ECCA-734D-B63E-B2A73F9C9EEB}"/>
                    </a:ext>
                  </a:extLst>
                </p:cNvPr>
                <p:cNvSpPr/>
                <p:nvPr/>
              </p:nvSpPr>
              <p:spPr>
                <a:xfrm>
                  <a:off x="347162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81" name="円/楕円 80">
                  <a:extLst>
                    <a:ext uri="{FF2B5EF4-FFF2-40B4-BE49-F238E27FC236}">
                      <a16:creationId xmlns:a16="http://schemas.microsoft.com/office/drawing/2014/main" id="{AE9192E6-A18C-344D-A36D-5DF4AA40CF05}"/>
                    </a:ext>
                  </a:extLst>
                </p:cNvPr>
                <p:cNvSpPr/>
                <p:nvPr/>
              </p:nvSpPr>
              <p:spPr>
                <a:xfrm>
                  <a:off x="395653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CD4CB8BD-6F1E-F64E-BD48-86AB8C990BD5}"/>
                    </a:ext>
                  </a:extLst>
                </p:cNvPr>
                <p:cNvCxnSpPr>
                  <a:stCxn id="80" idx="6"/>
                  <a:endCxn id="81" idx="2"/>
                </p:cNvCxnSpPr>
                <p:nvPr/>
              </p:nvCxnSpPr>
              <p:spPr>
                <a:xfrm>
                  <a:off x="3831620" y="923919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55B7D235-E212-B04F-9477-C5E8852A2CCA}"/>
                    </a:ext>
                  </a:extLst>
                </p:cNvPr>
                <p:cNvSpPr txBox="1"/>
                <p:nvPr/>
              </p:nvSpPr>
              <p:spPr>
                <a:xfrm>
                  <a:off x="3459745" y="720169"/>
                  <a:ext cx="385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A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A36B63DC-967E-7549-A55F-174854DBE9D6}"/>
                    </a:ext>
                  </a:extLst>
                </p:cNvPr>
                <p:cNvSpPr txBox="1"/>
                <p:nvPr/>
              </p:nvSpPr>
              <p:spPr>
                <a:xfrm>
                  <a:off x="3944009" y="720169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B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</p:grp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89FACE0C-551A-CD4D-82DC-DA3881BD0F47}"/>
                  </a:ext>
                </a:extLst>
              </p:cNvPr>
              <p:cNvGrpSpPr/>
              <p:nvPr/>
            </p:nvGrpSpPr>
            <p:grpSpPr>
              <a:xfrm>
                <a:off x="3642961" y="3307010"/>
                <a:ext cx="507049" cy="461665"/>
                <a:chOff x="5217284" y="5426018"/>
                <a:chExt cx="507049" cy="461665"/>
              </a:xfrm>
            </p:grpSpPr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6DD37CC8-8FA7-1C4B-9199-16B1AE9CE32F}"/>
                    </a:ext>
                  </a:extLst>
                </p:cNvPr>
                <p:cNvCxnSpPr/>
                <p:nvPr/>
              </p:nvCxnSpPr>
              <p:spPr>
                <a:xfrm>
                  <a:off x="5217284" y="5629768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8EA83F57-E672-B542-B383-A3DF4DBF9C93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946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C</a:t>
                  </a:r>
                </a:p>
              </p:txBody>
            </p:sp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6BDA7EBD-7B53-6548-9F76-34F251B7FAF5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445B3E5-826F-194E-9419-C1C51594680E}"/>
                </a:ext>
              </a:extLst>
            </p:cNvPr>
            <p:cNvGrpSpPr/>
            <p:nvPr/>
          </p:nvGrpSpPr>
          <p:grpSpPr>
            <a:xfrm>
              <a:off x="847929" y="3267068"/>
              <a:ext cx="1363834" cy="947199"/>
              <a:chOff x="3492766" y="4232779"/>
              <a:chExt cx="1363834" cy="947199"/>
            </a:xfrm>
          </p:grpSpPr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A8D80369-9701-4244-B35D-E14FF2BCABF5}"/>
                  </a:ext>
                </a:extLst>
              </p:cNvPr>
              <p:cNvGrpSpPr/>
              <p:nvPr/>
            </p:nvGrpSpPr>
            <p:grpSpPr>
              <a:xfrm>
                <a:off x="3973023" y="4616438"/>
                <a:ext cx="413896" cy="563540"/>
                <a:chOff x="5329673" y="5324143"/>
                <a:chExt cx="413896" cy="563540"/>
              </a:xfrm>
            </p:grpSpPr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7D2189F5-8878-9446-A1E7-1B0F8903FD1E}"/>
                    </a:ext>
                  </a:extLst>
                </p:cNvPr>
                <p:cNvCxnSpPr>
                  <a:cxnSpLocks/>
                  <a:endCxn id="74" idx="0"/>
                </p:cNvCxnSpPr>
                <p:nvPr/>
              </p:nvCxnSpPr>
              <p:spPr>
                <a:xfrm>
                  <a:off x="5526201" y="5324143"/>
                  <a:ext cx="0" cy="1256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2E082A7D-BFCF-DF4E-B9B8-76D0F4043C57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4138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D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FB9B8CA1-C7BE-684B-B29B-1B3257FB81D0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2A696417-ADFF-9642-826B-8D8F578025F4}"/>
                  </a:ext>
                </a:extLst>
              </p:cNvPr>
              <p:cNvGrpSpPr/>
              <p:nvPr/>
            </p:nvGrpSpPr>
            <p:grpSpPr>
              <a:xfrm>
                <a:off x="3492766" y="4232779"/>
                <a:ext cx="1363834" cy="461665"/>
                <a:chOff x="2786176" y="3307010"/>
                <a:chExt cx="1363834" cy="461665"/>
              </a:xfrm>
            </p:grpSpPr>
            <p:grpSp>
              <p:nvGrpSpPr>
                <p:cNvPr id="62" name="グループ化 61">
                  <a:extLst>
                    <a:ext uri="{FF2B5EF4-FFF2-40B4-BE49-F238E27FC236}">
                      <a16:creationId xmlns:a16="http://schemas.microsoft.com/office/drawing/2014/main" id="{C0E38BF8-7DB4-3744-8DFD-33EE29441045}"/>
                    </a:ext>
                  </a:extLst>
                </p:cNvPr>
                <p:cNvGrpSpPr/>
                <p:nvPr/>
              </p:nvGrpSpPr>
              <p:grpSpPr>
                <a:xfrm>
                  <a:off x="2786176" y="3307010"/>
                  <a:ext cx="877320" cy="461665"/>
                  <a:chOff x="3459745" y="720169"/>
                  <a:chExt cx="877320" cy="461665"/>
                </a:xfrm>
              </p:grpSpPr>
              <p:sp>
                <p:nvSpPr>
                  <p:cNvPr id="67" name="円/楕円 66">
                    <a:extLst>
                      <a:ext uri="{FF2B5EF4-FFF2-40B4-BE49-F238E27FC236}">
                        <a16:creationId xmlns:a16="http://schemas.microsoft.com/office/drawing/2014/main" id="{4F2547EF-C0B8-2B4D-99DD-36DACE144440}"/>
                      </a:ext>
                    </a:extLst>
                  </p:cNvPr>
                  <p:cNvSpPr/>
                  <p:nvPr/>
                </p:nvSpPr>
                <p:spPr>
                  <a:xfrm>
                    <a:off x="3471620" y="743919"/>
                    <a:ext cx="360000" cy="360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>
                      <a:solidFill>
                        <a:schemeClr val="tx1"/>
                      </a:solidFill>
                      <a:latin typeface="Yu Gothic Medium" panose="020B0400000000000000" pitchFamily="34" charset="-128"/>
                      <a:ea typeface="Yu Gothic Medium" panose="020B0400000000000000" pitchFamily="34" charset="-128"/>
                    </a:endParaRPr>
                  </a:p>
                </p:txBody>
              </p:sp>
              <p:sp>
                <p:nvSpPr>
                  <p:cNvPr id="68" name="円/楕円 67">
                    <a:extLst>
                      <a:ext uri="{FF2B5EF4-FFF2-40B4-BE49-F238E27FC236}">
                        <a16:creationId xmlns:a16="http://schemas.microsoft.com/office/drawing/2014/main" id="{D3C1EE80-B395-404A-80B5-4D74E1CD0D07}"/>
                      </a:ext>
                    </a:extLst>
                  </p:cNvPr>
                  <p:cNvSpPr/>
                  <p:nvPr/>
                </p:nvSpPr>
                <p:spPr>
                  <a:xfrm>
                    <a:off x="3956530" y="743919"/>
                    <a:ext cx="360000" cy="360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>
                      <a:solidFill>
                        <a:schemeClr val="tx1"/>
                      </a:solidFill>
                      <a:latin typeface="Yu Gothic Medium" panose="020B0400000000000000" pitchFamily="34" charset="-128"/>
                      <a:ea typeface="Yu Gothic Medium" panose="020B0400000000000000" pitchFamily="34" charset="-128"/>
                    </a:endParaRPr>
                  </a:p>
                </p:txBody>
              </p:sp>
              <p:cxnSp>
                <p:nvCxnSpPr>
                  <p:cNvPr id="69" name="直線コネクタ 68">
                    <a:extLst>
                      <a:ext uri="{FF2B5EF4-FFF2-40B4-BE49-F238E27FC236}">
                        <a16:creationId xmlns:a16="http://schemas.microsoft.com/office/drawing/2014/main" id="{6CA21EAB-D3E5-004F-BF6C-14D39E5DB62E}"/>
                      </a:ext>
                    </a:extLst>
                  </p:cNvPr>
                  <p:cNvCxnSpPr>
                    <a:stCxn id="67" idx="6"/>
                    <a:endCxn id="68" idx="2"/>
                  </p:cNvCxnSpPr>
                  <p:nvPr/>
                </p:nvCxnSpPr>
                <p:spPr>
                  <a:xfrm>
                    <a:off x="3831620" y="923919"/>
                    <a:ext cx="12491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A767A202-905B-3740-B83C-8C337418AF06}"/>
                      </a:ext>
                    </a:extLst>
                  </p:cNvPr>
                  <p:cNvSpPr txBox="1"/>
                  <p:nvPr/>
                </p:nvSpPr>
                <p:spPr>
                  <a:xfrm>
                    <a:off x="3459745" y="720169"/>
                    <a:ext cx="3850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2400" dirty="0">
                        <a:latin typeface="Yu Gothic Medium" panose="020B0400000000000000" pitchFamily="34" charset="-128"/>
                        <a:ea typeface="Yu Gothic Medium" panose="020B0400000000000000" pitchFamily="34" charset="-128"/>
                      </a:rPr>
                      <a:t>A</a:t>
                    </a:r>
                    <a:endParaRPr kumimoji="1" lang="ja-JP" altLang="en-US" sz="2400">
                      <a:latin typeface="Yu Gothic Medium" panose="020B0400000000000000" pitchFamily="34" charset="-128"/>
                      <a:ea typeface="Yu Gothic Medium" panose="020B0400000000000000" pitchFamily="34" charset="-128"/>
                    </a:endParaRPr>
                  </a:p>
                </p:txBody>
              </p:sp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B711E0D1-CF1E-2E44-842A-1730BA6FAB35}"/>
                      </a:ext>
                    </a:extLst>
                  </p:cNvPr>
                  <p:cNvSpPr txBox="1"/>
                  <p:nvPr/>
                </p:nvSpPr>
                <p:spPr>
                  <a:xfrm>
                    <a:off x="3944009" y="720169"/>
                    <a:ext cx="39305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2400" dirty="0">
                        <a:latin typeface="Yu Gothic Medium" panose="020B0400000000000000" pitchFamily="34" charset="-128"/>
                        <a:ea typeface="Yu Gothic Medium" panose="020B0400000000000000" pitchFamily="34" charset="-128"/>
                      </a:rPr>
                      <a:t>B</a:t>
                    </a:r>
                    <a:endParaRPr kumimoji="1" lang="ja-JP" altLang="en-US" sz="2400">
                      <a:latin typeface="Yu Gothic Medium" panose="020B0400000000000000" pitchFamily="34" charset="-128"/>
                      <a:ea typeface="Yu Gothic Medium" panose="020B0400000000000000" pitchFamily="34" charset="-128"/>
                    </a:endParaRPr>
                  </a:p>
                </p:txBody>
              </p:sp>
            </p:grp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4D559150-BBD3-054C-AC58-CB9AAFCA946B}"/>
                    </a:ext>
                  </a:extLst>
                </p:cNvPr>
                <p:cNvGrpSpPr/>
                <p:nvPr/>
              </p:nvGrpSpPr>
              <p:grpSpPr>
                <a:xfrm>
                  <a:off x="3642961" y="3307010"/>
                  <a:ext cx="507049" cy="461665"/>
                  <a:chOff x="5217284" y="5426018"/>
                  <a:chExt cx="507049" cy="461665"/>
                </a:xfrm>
              </p:grpSpPr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AAB63AEF-E9A1-5D4F-A938-2934BC6F1B56}"/>
                      </a:ext>
                    </a:extLst>
                  </p:cNvPr>
                  <p:cNvCxnSpPr/>
                  <p:nvPr/>
                </p:nvCxnSpPr>
                <p:spPr>
                  <a:xfrm>
                    <a:off x="5217284" y="5629768"/>
                    <a:ext cx="12491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78AE7DB9-5781-244A-B4F4-B2D6A843C30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673" y="5426018"/>
                    <a:ext cx="3946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2400" dirty="0">
                        <a:latin typeface="Yu Gothic Medium" panose="020B0400000000000000" pitchFamily="34" charset="-128"/>
                        <a:ea typeface="Yu Gothic Medium" panose="020B0400000000000000" pitchFamily="34" charset="-128"/>
                      </a:rPr>
                      <a:t>C</a:t>
                    </a:r>
                  </a:p>
                </p:txBody>
              </p:sp>
              <p:sp>
                <p:nvSpPr>
                  <p:cNvPr id="66" name="円/楕円 65">
                    <a:extLst>
                      <a:ext uri="{FF2B5EF4-FFF2-40B4-BE49-F238E27FC236}">
                        <a16:creationId xmlns:a16="http://schemas.microsoft.com/office/drawing/2014/main" id="{5FC75B3A-11C9-7F44-A15F-21FA8FBB4C44}"/>
                      </a:ext>
                    </a:extLst>
                  </p:cNvPr>
                  <p:cNvSpPr/>
                  <p:nvPr/>
                </p:nvSpPr>
                <p:spPr>
                  <a:xfrm>
                    <a:off x="5346201" y="5449768"/>
                    <a:ext cx="360000" cy="360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1449A7-B16B-9E43-80B1-E52E6F4F6D1A}"/>
                </a:ext>
              </a:extLst>
            </p:cNvPr>
            <p:cNvGrpSpPr/>
            <p:nvPr/>
          </p:nvGrpSpPr>
          <p:grpSpPr>
            <a:xfrm>
              <a:off x="4207997" y="1884242"/>
              <a:ext cx="1383070" cy="461665"/>
              <a:chOff x="2786176" y="3307010"/>
              <a:chExt cx="1383070" cy="461665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BBC67FAD-C900-C44F-B382-6A78D2566FC8}"/>
                  </a:ext>
                </a:extLst>
              </p:cNvPr>
              <p:cNvGrpSpPr/>
              <p:nvPr/>
            </p:nvGrpSpPr>
            <p:grpSpPr>
              <a:xfrm>
                <a:off x="2786176" y="3307010"/>
                <a:ext cx="877320" cy="461665"/>
                <a:chOff x="3459745" y="720169"/>
                <a:chExt cx="877320" cy="461665"/>
              </a:xfrm>
            </p:grpSpPr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F233E332-D98C-4D4C-BF55-99075B175A10}"/>
                    </a:ext>
                  </a:extLst>
                </p:cNvPr>
                <p:cNvSpPr/>
                <p:nvPr/>
              </p:nvSpPr>
              <p:spPr>
                <a:xfrm>
                  <a:off x="347162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640AE749-7284-AE49-A25B-01440B9A3DAF}"/>
                    </a:ext>
                  </a:extLst>
                </p:cNvPr>
                <p:cNvSpPr/>
                <p:nvPr/>
              </p:nvSpPr>
              <p:spPr>
                <a:xfrm>
                  <a:off x="395653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7A79AB48-4745-E44C-B177-90946CDF4A2C}"/>
                    </a:ext>
                  </a:extLst>
                </p:cNvPr>
                <p:cNvCxnSpPr>
                  <a:stCxn id="55" idx="6"/>
                  <a:endCxn id="56" idx="2"/>
                </p:cNvCxnSpPr>
                <p:nvPr/>
              </p:nvCxnSpPr>
              <p:spPr>
                <a:xfrm>
                  <a:off x="3831620" y="923919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AEF7A4E0-224B-C24B-A41F-0863B55E1993}"/>
                    </a:ext>
                  </a:extLst>
                </p:cNvPr>
                <p:cNvSpPr txBox="1"/>
                <p:nvPr/>
              </p:nvSpPr>
              <p:spPr>
                <a:xfrm>
                  <a:off x="3459745" y="720169"/>
                  <a:ext cx="385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A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64EA45FA-D6E1-1747-AD77-0ABE2EC4A313}"/>
                    </a:ext>
                  </a:extLst>
                </p:cNvPr>
                <p:cNvSpPr txBox="1"/>
                <p:nvPr/>
              </p:nvSpPr>
              <p:spPr>
                <a:xfrm>
                  <a:off x="3944009" y="720169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B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8A804A71-E4D2-1D49-BDFD-D871C540BC70}"/>
                  </a:ext>
                </a:extLst>
              </p:cNvPr>
              <p:cNvGrpSpPr/>
              <p:nvPr/>
            </p:nvGrpSpPr>
            <p:grpSpPr>
              <a:xfrm>
                <a:off x="3642961" y="3307010"/>
                <a:ext cx="526285" cy="461665"/>
                <a:chOff x="5217284" y="5426018"/>
                <a:chExt cx="526285" cy="461665"/>
              </a:xfrm>
            </p:grpSpPr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06285C21-B71C-3143-9EA4-ABD64C3EE0A4}"/>
                    </a:ext>
                  </a:extLst>
                </p:cNvPr>
                <p:cNvCxnSpPr/>
                <p:nvPr/>
              </p:nvCxnSpPr>
              <p:spPr>
                <a:xfrm>
                  <a:off x="5217284" y="5629768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37E9041-7026-5948-9D0D-F822BDE62B7F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4138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D</a:t>
                  </a:r>
                  <a:endParaRPr kumimoji="1" lang="en-US" altLang="ja-JP" sz="2400" dirty="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54" name="円/楕円 53">
                  <a:extLst>
                    <a:ext uri="{FF2B5EF4-FFF2-40B4-BE49-F238E27FC236}">
                      <a16:creationId xmlns:a16="http://schemas.microsoft.com/office/drawing/2014/main" id="{55A696F7-94C1-754E-A920-1DCFD0F52360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EA09115-5DC6-7045-97F2-FFF3852778AF}"/>
                </a:ext>
              </a:extLst>
            </p:cNvPr>
            <p:cNvGrpSpPr/>
            <p:nvPr/>
          </p:nvGrpSpPr>
          <p:grpSpPr>
            <a:xfrm>
              <a:off x="6106063" y="1884241"/>
              <a:ext cx="1362230" cy="461665"/>
              <a:chOff x="2786176" y="3307010"/>
              <a:chExt cx="1362230" cy="461665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9E961FA3-C4B8-3C40-B75B-3BEC30DED2ED}"/>
                  </a:ext>
                </a:extLst>
              </p:cNvPr>
              <p:cNvGrpSpPr/>
              <p:nvPr/>
            </p:nvGrpSpPr>
            <p:grpSpPr>
              <a:xfrm>
                <a:off x="2786176" y="3307010"/>
                <a:ext cx="878924" cy="461665"/>
                <a:chOff x="3459745" y="720169"/>
                <a:chExt cx="878924" cy="461665"/>
              </a:xfrm>
            </p:grpSpPr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43C7FE5F-1A21-C648-A5BC-9E462DD4A001}"/>
                    </a:ext>
                  </a:extLst>
                </p:cNvPr>
                <p:cNvSpPr/>
                <p:nvPr/>
              </p:nvSpPr>
              <p:spPr>
                <a:xfrm>
                  <a:off x="347162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DFC280-40BE-6B4B-98E3-9F9379836A32}"/>
                    </a:ext>
                  </a:extLst>
                </p:cNvPr>
                <p:cNvSpPr/>
                <p:nvPr/>
              </p:nvSpPr>
              <p:spPr>
                <a:xfrm>
                  <a:off x="3956530" y="743919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>
                    <a:solidFill>
                      <a:schemeClr val="tx1"/>
                    </a:solidFill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7DD26193-3141-604A-BA43-F54D4BB469E3}"/>
                    </a:ext>
                  </a:extLst>
                </p:cNvPr>
                <p:cNvCxnSpPr>
                  <a:stCxn id="45" idx="6"/>
                  <a:endCxn id="46" idx="2"/>
                </p:cNvCxnSpPr>
                <p:nvPr/>
              </p:nvCxnSpPr>
              <p:spPr>
                <a:xfrm>
                  <a:off x="3831620" y="923919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23B4F1D9-7DD2-DA4E-A39F-A2D76C415B99}"/>
                    </a:ext>
                  </a:extLst>
                </p:cNvPr>
                <p:cNvSpPr txBox="1"/>
                <p:nvPr/>
              </p:nvSpPr>
              <p:spPr>
                <a:xfrm>
                  <a:off x="3459745" y="720169"/>
                  <a:ext cx="385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A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46DDB22D-7519-7B40-86D3-53B38E13EB52}"/>
                    </a:ext>
                  </a:extLst>
                </p:cNvPr>
                <p:cNvSpPr txBox="1"/>
                <p:nvPr/>
              </p:nvSpPr>
              <p:spPr>
                <a:xfrm>
                  <a:off x="3944009" y="720169"/>
                  <a:ext cx="3946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C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A0D67BD0-11AF-A44F-9521-95EA8BC44B42}"/>
                  </a:ext>
                </a:extLst>
              </p:cNvPr>
              <p:cNvGrpSpPr/>
              <p:nvPr/>
            </p:nvGrpSpPr>
            <p:grpSpPr>
              <a:xfrm>
                <a:off x="3642961" y="3307010"/>
                <a:ext cx="505445" cy="461665"/>
                <a:chOff x="5217284" y="5426018"/>
                <a:chExt cx="505445" cy="461665"/>
              </a:xfrm>
            </p:grpSpPr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D06D5B9F-9FA9-CE4C-85EC-DC3F040BA70C}"/>
                    </a:ext>
                  </a:extLst>
                </p:cNvPr>
                <p:cNvCxnSpPr/>
                <p:nvPr/>
              </p:nvCxnSpPr>
              <p:spPr>
                <a:xfrm>
                  <a:off x="5217284" y="5629768"/>
                  <a:ext cx="12491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4385BDBE-5013-4F44-9D16-B0F8207ED789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B</a:t>
                  </a:r>
                </a:p>
              </p:txBody>
            </p:sp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4A1749C8-D823-5D4F-9CB8-665044C89A6E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CCF78B6-330B-A541-8E38-5AD54BB4D1B7}"/>
                </a:ext>
              </a:extLst>
            </p:cNvPr>
            <p:cNvGrpSpPr/>
            <p:nvPr/>
          </p:nvGrpSpPr>
          <p:grpSpPr>
            <a:xfrm>
              <a:off x="3079099" y="3243318"/>
              <a:ext cx="1104710" cy="1078077"/>
              <a:chOff x="7435540" y="4563566"/>
              <a:chExt cx="1104710" cy="1078077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1A8EC91F-5255-3A4B-B886-15DF9F60972B}"/>
                  </a:ext>
                </a:extLst>
              </p:cNvPr>
              <p:cNvGrpSpPr/>
              <p:nvPr/>
            </p:nvGrpSpPr>
            <p:grpSpPr>
              <a:xfrm>
                <a:off x="7435540" y="5179978"/>
                <a:ext cx="393056" cy="461665"/>
                <a:chOff x="5329673" y="5426018"/>
                <a:chExt cx="393056" cy="461665"/>
              </a:xfrm>
            </p:grpSpPr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BB86DC08-D13C-F949-B608-71C4D26DA483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930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B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52EA98A3-4A66-8143-9343-F5C27B019699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FB4EF03E-5D80-E749-B84D-F37BEAA406E4}"/>
                  </a:ext>
                </a:extLst>
              </p:cNvPr>
              <p:cNvGrpSpPr/>
              <p:nvPr/>
            </p:nvGrpSpPr>
            <p:grpSpPr>
              <a:xfrm>
                <a:off x="7777248" y="4563566"/>
                <a:ext cx="385042" cy="461665"/>
                <a:chOff x="5329673" y="5426018"/>
                <a:chExt cx="385042" cy="461665"/>
              </a:xfrm>
            </p:grpSpPr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F2C2FEB7-92EC-5645-9A4B-A417F76546EB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850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A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F5051D88-B2E8-B249-BD40-86B2739692F8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075A4E53-12CA-3E4C-AC96-68C5C6A06339}"/>
                  </a:ext>
                </a:extLst>
              </p:cNvPr>
              <p:cNvGrpSpPr/>
              <p:nvPr/>
            </p:nvGrpSpPr>
            <p:grpSpPr>
              <a:xfrm>
                <a:off x="8145590" y="5161894"/>
                <a:ext cx="394660" cy="461665"/>
                <a:chOff x="5329673" y="5426018"/>
                <a:chExt cx="394660" cy="461665"/>
              </a:xfrm>
            </p:grpSpPr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67C4D0FA-A18D-BB4B-8176-61534DA54397}"/>
                    </a:ext>
                  </a:extLst>
                </p:cNvPr>
                <p:cNvSpPr txBox="1"/>
                <p:nvPr/>
              </p:nvSpPr>
              <p:spPr>
                <a:xfrm>
                  <a:off x="5329673" y="5426018"/>
                  <a:ext cx="3946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Yu Gothic Medium" panose="020B0400000000000000" pitchFamily="34" charset="-128"/>
                      <a:ea typeface="Yu Gothic Medium" panose="020B0400000000000000" pitchFamily="34" charset="-128"/>
                    </a:rPr>
                    <a:t>C</a:t>
                  </a:r>
                  <a:endParaRPr kumimoji="1" lang="ja-JP" altLang="en-US" sz="2400">
                    <a:latin typeface="Yu Gothic Medium" panose="020B0400000000000000" pitchFamily="34" charset="-128"/>
                    <a:ea typeface="Yu Gothic Medium" panose="020B0400000000000000" pitchFamily="34" charset="-128"/>
                  </a:endParaRPr>
                </a:p>
              </p:txBody>
            </p:sp>
            <p:sp>
              <p:nvSpPr>
                <p:cNvPr id="35" name="円/楕円 34">
                  <a:extLst>
                    <a:ext uri="{FF2B5EF4-FFF2-40B4-BE49-F238E27FC236}">
                      <a16:creationId xmlns:a16="http://schemas.microsoft.com/office/drawing/2014/main" id="{5F56F23B-540C-7B49-AAC1-2B97B67387D8}"/>
                    </a:ext>
                  </a:extLst>
                </p:cNvPr>
                <p:cNvSpPr/>
                <p:nvPr/>
              </p:nvSpPr>
              <p:spPr>
                <a:xfrm>
                  <a:off x="5346201" y="5449768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BF8FE76B-94BA-F647-BB53-A37818A5A8CC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8000924" y="5056810"/>
                <a:ext cx="3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53A9F11-0BCA-2345-81A7-D4569217513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7613262" y="5059707"/>
                <a:ext cx="3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E7682F51-4061-ED42-A7DA-5FA9F24C0E4A}"/>
                  </a:ext>
                </a:extLst>
              </p:cNvPr>
              <p:cNvCxnSpPr/>
              <p:nvPr/>
            </p:nvCxnSpPr>
            <p:spPr>
              <a:xfrm>
                <a:off x="7793776" y="5365644"/>
                <a:ext cx="3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A2608339-951F-9142-8A11-89796BA167BE}"/>
                </a:ext>
              </a:extLst>
            </p:cNvPr>
            <p:cNvGrpSpPr/>
            <p:nvPr/>
          </p:nvGrpSpPr>
          <p:grpSpPr>
            <a:xfrm>
              <a:off x="4753113" y="420662"/>
              <a:ext cx="1074960" cy="5810"/>
              <a:chOff x="10271340" y="5723504"/>
              <a:chExt cx="1074960" cy="5810"/>
            </a:xfrm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2B21569-2546-934E-AAD7-CC1C7B28FB1B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>
                <a:off x="10734300" y="5723504"/>
                <a:ext cx="61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8032660-BC4E-9F4A-89DA-D818F6982ECF}"/>
                  </a:ext>
                </a:extLst>
              </p:cNvPr>
              <p:cNvCxnSpPr>
                <a:cxnSpLocks/>
              </p:cNvCxnSpPr>
              <p:nvPr/>
            </p:nvCxnSpPr>
            <p:spPr>
              <a:xfrm rot="19200000" flipH="1">
                <a:off x="10271340" y="5729314"/>
                <a:ext cx="61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FA4A468-B1CE-8641-8F0C-9B656D5F297C}"/>
                </a:ext>
              </a:extLst>
            </p:cNvPr>
            <p:cNvCxnSpPr>
              <a:cxnSpLocks/>
            </p:cNvCxnSpPr>
            <p:nvPr/>
          </p:nvCxnSpPr>
          <p:spPr>
            <a:xfrm rot="19200000" flipH="1">
              <a:off x="3318331" y="1549472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EB104C7-9E1A-3042-9858-8B65404B0674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4463893" y="1547882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3FC9E0D-C140-6F4A-A736-602A1AF76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3863" y="2531216"/>
              <a:ext cx="496703" cy="610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660C0E2-C0E2-7046-A3DC-8B730AF4BC64}"/>
                </a:ext>
              </a:extLst>
            </p:cNvPr>
            <p:cNvCxnSpPr>
              <a:cxnSpLocks/>
            </p:cNvCxnSpPr>
            <p:nvPr/>
          </p:nvCxnSpPr>
          <p:spPr>
            <a:xfrm>
              <a:off x="3104670" y="2519618"/>
              <a:ext cx="367485" cy="646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FDDAEBC-0176-A842-970E-730E31B96BD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845239" y="4651178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427729B-642E-5F40-833F-59AB6013C2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589298" y="4651179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E9BC942-5DE8-6D48-ADC9-B0A3AA77455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2959709" y="4711956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A20AAE0C-3DD4-BB42-94B5-ACA3249524A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03768" y="4711957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5007BCC-3C86-CC44-9DC3-9161F5950A58}"/>
                </a:ext>
              </a:extLst>
            </p:cNvPr>
            <p:cNvCxnSpPr>
              <a:cxnSpLocks/>
            </p:cNvCxnSpPr>
            <p:nvPr/>
          </p:nvCxnSpPr>
          <p:spPr>
            <a:xfrm>
              <a:off x="5085317" y="2485573"/>
              <a:ext cx="468382" cy="65634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1B96026-7E28-7644-9113-B9170451E2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7938" y="1380811"/>
              <a:ext cx="243368" cy="3726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E3DDF4A-1B2B-6B4B-9308-8F3CD519599D}"/>
                </a:ext>
              </a:extLst>
            </p:cNvPr>
            <p:cNvCxnSpPr>
              <a:cxnSpLocks/>
            </p:cNvCxnSpPr>
            <p:nvPr/>
          </p:nvCxnSpPr>
          <p:spPr>
            <a:xfrm>
              <a:off x="7371189" y="1342986"/>
              <a:ext cx="962072" cy="48709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E3440EF6-2C15-AE4B-BEB7-F32F801F4E6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6895409" y="2784622"/>
              <a:ext cx="61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10495025-8C9D-D74F-BE02-0AC7CB7DA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5325" y="2485573"/>
              <a:ext cx="1770677" cy="7238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68FF9828-FB70-6446-97CB-A1AAE9E60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255" y="2441878"/>
              <a:ext cx="1580681" cy="775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91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C7F1624-7855-E444-9143-40D527AD9D3E}"/>
              </a:ext>
            </a:extLst>
          </p:cNvPr>
          <p:cNvGrpSpPr/>
          <p:nvPr/>
        </p:nvGrpSpPr>
        <p:grpSpPr>
          <a:xfrm>
            <a:off x="-347772" y="1793681"/>
            <a:ext cx="13985058" cy="3603600"/>
            <a:chOff x="-347772" y="1793681"/>
            <a:chExt cx="13985058" cy="3603600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D5995832-F2CC-6D47-8252-F407C974FDF9}"/>
                </a:ext>
              </a:extLst>
            </p:cNvPr>
            <p:cNvGrpSpPr/>
            <p:nvPr/>
          </p:nvGrpSpPr>
          <p:grpSpPr>
            <a:xfrm>
              <a:off x="-347772" y="1793681"/>
              <a:ext cx="8436331" cy="3603600"/>
              <a:chOff x="-347772" y="1793681"/>
              <a:chExt cx="8436331" cy="3603600"/>
            </a:xfrm>
          </p:grpSpPr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14AD48DC-7C69-4643-A68E-5360FB42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47772" y="1793681"/>
                <a:ext cx="4295682" cy="3603600"/>
              </a:xfrm>
              <a:prstGeom prst="rect">
                <a:avLst/>
              </a:prstGeom>
            </p:spPr>
          </p:pic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25F4DAA1-567E-634B-A34F-6E4F14794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2877" y="1793681"/>
                <a:ext cx="4295682" cy="3603600"/>
              </a:xfrm>
              <a:prstGeom prst="rect">
                <a:avLst/>
              </a:prstGeom>
            </p:spPr>
          </p:pic>
        </p:grp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95ED46D3-D149-634F-B014-43D92A3F9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3575" y="1793681"/>
              <a:ext cx="5703711" cy="360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10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68</Words>
  <Application>Microsoft Macintosh PowerPoint</Application>
  <PresentationFormat>ワイド画面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Yu Gothic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白川　稜</dc:creator>
  <cp:lastModifiedBy>白川　稜</cp:lastModifiedBy>
  <cp:revision>20</cp:revision>
  <dcterms:created xsi:type="dcterms:W3CDTF">2019-11-12T08:03:31Z</dcterms:created>
  <dcterms:modified xsi:type="dcterms:W3CDTF">2019-11-22T06:55:38Z</dcterms:modified>
</cp:coreProperties>
</file>