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CF3A3-EA2C-43CD-8246-B2A6CB773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00FE7A-6AD2-4EF0-B288-F538BA55E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299E7-B6A8-42D3-A8EE-792BADA3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CC2740-4636-4773-AA9B-3BFD701A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121BC-9E74-4C91-BF75-49A02AF6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1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AA48E-678B-4041-B455-B518E877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BD2DDA-4108-4EEE-8B46-C494E16B7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80454-7E63-4F19-9AA1-2EBF8B68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25D22C-51D3-45E9-8273-72D5A032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CCFBAD-093C-4A5B-A8D1-B20FC339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43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B7C82A-E4A1-455E-A8C0-89CCA998F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78899B-E9A8-4187-8682-2730544D4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FB6D0-C0E0-4059-9150-4732D66E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E7292F-7D31-4F75-A079-FC03F379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134ABA-4242-40B2-97FF-DC591673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79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251FCD-2F5A-40B5-87B1-54C01893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68CAC5-51BE-4804-A61F-D21B6D5A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BDC9B-63F0-4A73-B2B9-22632869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C98E3-66D7-41C4-A785-DFE1C1F7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EC3F89-6428-485B-A76E-CDA01925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DDA59-EA5E-4AAF-8198-CDF2535C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A488B-40BB-468D-BDDD-D73651850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9CB89-61AA-492C-B902-C7F092A6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A914D-CA49-43D1-B89F-70C78B62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4DD7D-9179-49CB-8FE4-05F33E7C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66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A3AF2-312B-4AB4-84D2-08C61ECB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E1B309-279F-4375-A9DD-F99D46D17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4F5A98-A09E-4B02-8B2A-C3B3FE0A7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8C10CF-984E-4193-8728-EA9FBB0D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5BC460-EEA9-47EF-B87A-0889D614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43D663-2954-4B1A-A9C1-0757D675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3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868D7-BD66-4559-A966-3E5FB547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22D228-3D28-4D7A-9D91-D1C7BC3B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3CEE3E-47A7-4808-B991-3B407CA8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620580-597E-4F99-9455-437FD030B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7D1572-5F9A-4872-A583-53C46A1ED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53259D-2B96-4FEE-A1CD-85CBBCB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B7DD2E-1A72-472D-BD55-3D05EFF3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1A02BA-CB00-4D43-8923-FA30DA25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CEB46-4924-4577-A4CD-55CDA855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EB1781-A79A-43D9-9D42-14D0D2EA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F53AF1-8A50-4CA5-AC1E-952BD95A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5EC1F6-9A41-4F9D-A5A6-56AEF386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1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E51083-000D-4C55-B971-3DFB23F2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44D3CB-31FF-4D18-B67F-83009E3D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642CA-1072-45B6-9BDB-F55E45BD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6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FA1F5B-EE67-41F1-9401-6FDBECC4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5F3BA4-63E4-442F-97C7-AC839695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0AD0F2-4447-408E-B1FF-73AD8C82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0A288F-95FB-4E44-A2AF-1FC52BE3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B9EE84-3573-4043-9A33-802CB814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B5804A-FC20-4781-9310-5D310188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5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0101A-18BF-4B6B-8945-71D05823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B98CCF-7DE7-4712-9683-747DEE45F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F029F4-8954-4744-AA20-39811DB14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DA5160-FA17-4781-AED3-BA524299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40BEBF-1585-462A-9A52-45273B01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AE8EEA-1A60-4626-ACA6-54FE3015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01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1E1578-C83C-4892-9A4B-37A40D35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D757F0-0B5F-44B7-ABB1-75195C5D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32925-DA2D-4A4E-B770-C306BFEDB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A2CE7-41F9-41E9-852F-8FB9E5030458}" type="datetimeFigureOut">
              <a:rPr kumimoji="1" lang="ja-JP" altLang="en-US" smtClean="0"/>
              <a:t>2021/8/15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F04DD-29D6-4609-99E6-E269B930B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06937-CFD7-48A8-8780-D797C579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9954-CB1B-48C9-8CCC-29C87C744B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21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749BA2F-83E8-473D-A70B-C2E8158D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0" y="2131504"/>
            <a:ext cx="2520000" cy="84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E159BE3-CBE7-4ABF-BF82-4B9893DC5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245" y="71210"/>
            <a:ext cx="1260000" cy="84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4121250-04AC-4FA7-BABE-42342F6F3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45" y="71210"/>
            <a:ext cx="1260000" cy="840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81AAA39-93EF-4BC6-960E-20D014F92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0" y="241926"/>
            <a:ext cx="2340000" cy="173227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3C1334B-D546-4B6C-B376-32FBE933F0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45" y="911210"/>
            <a:ext cx="1800000" cy="12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奥田 晃平</dc:creator>
  <cp:lastModifiedBy>奥田 晃平</cp:lastModifiedBy>
  <cp:revision>1</cp:revision>
  <dcterms:created xsi:type="dcterms:W3CDTF">2021-08-15T12:58:16Z</dcterms:created>
  <dcterms:modified xsi:type="dcterms:W3CDTF">2021-08-15T12:58:40Z</dcterms:modified>
</cp:coreProperties>
</file>