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Noto Sans Thai Light" charset="1" panose="020B0402040504020204"/>
      <p:regular r:id="rId14"/>
    </p:embeddedFont>
    <p:embeddedFont>
      <p:font typeface="Noto Sans Thai Light Bold" charset="1" panose="020B0502040504020204"/>
      <p:regular r:id="rId15"/>
    </p:embeddedFont>
    <p:embeddedFont>
      <p:font typeface="Prompt Light" charset="1" panose="00000400000000000000"/>
      <p:regular r:id="rId16"/>
    </p:embeddedFont>
    <p:embeddedFont>
      <p:font typeface="Prompt Light Bold" charset="1" panose="00000500000000000000"/>
      <p:regular r:id="rId17"/>
    </p:embeddedFont>
    <p:embeddedFont>
      <p:font typeface="Prompt Light Italics" charset="1" panose="00000400000000000000"/>
      <p:regular r:id="rId18"/>
    </p:embeddedFont>
    <p:embeddedFont>
      <p:font typeface="Prompt Light Bold Italic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name="AutoShape 3" id="3"/>
          <p:cNvSpPr/>
          <p:nvPr/>
        </p:nvSpPr>
        <p:spPr>
          <a:xfrm rot="0"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4" id="4"/>
          <p:cNvSpPr/>
          <p:nvPr/>
        </p:nvSpPr>
        <p:spPr>
          <a:xfrm rot="0"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1311395"/>
              <a:ext cx="1723661" cy="524123"/>
            </a:xfrm>
            <a:prstGeom prst="rect">
              <a:avLst/>
            </a:prstGeom>
          </p:spPr>
        </p:pic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34652" y="3041384"/>
            <a:ext cx="1627397" cy="301132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096275" y="4133850"/>
            <a:ext cx="905254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pc="105" sz="8799">
                <a:solidFill>
                  <a:srgbClr val="202020"/>
                </a:solidFill>
                <a:latin typeface="Prompt Light Bold"/>
              </a:rPr>
              <a:t>DYNAMIC LINK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19100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1028700" y="-190500"/>
            <a:ext cx="3009900" cy="34290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759184" y="9239395"/>
            <a:ext cx="582650" cy="620461"/>
            <a:chOff x="0" y="0"/>
            <a:chExt cx="776866" cy="82728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776866" cy="23622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294282"/>
              <a:ext cx="776866" cy="23622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591055"/>
              <a:ext cx="776866" cy="236226"/>
            </a:xfrm>
            <a:prstGeom prst="rect">
              <a:avLst/>
            </a:prstGeom>
          </p:spPr>
        </p:pic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936672" y="4301446"/>
            <a:ext cx="1684114" cy="1684107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sp>
        <p:nvSpPr>
          <p:cNvPr name="AutoShape 10" id="10"/>
          <p:cNvSpPr/>
          <p:nvPr/>
        </p:nvSpPr>
        <p:spPr>
          <a:xfrm rot="0">
            <a:off x="3936672" y="421617"/>
            <a:ext cx="10644299" cy="1664067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875767" y="2724167"/>
            <a:ext cx="9498802" cy="682545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981200" y="6525515"/>
            <a:ext cx="55950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Firebase Console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36966" y="836773"/>
            <a:ext cx="11814068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57" sz="6399">
                <a:solidFill>
                  <a:srgbClr val="202020"/>
                </a:solidFill>
                <a:latin typeface="Prompt Light Bold"/>
              </a:rPr>
              <a:t>Create Dynamic Link #1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59063" y="2779540"/>
            <a:ext cx="1709672" cy="1327327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7711323">
            <a:off x="6775176" y="5839722"/>
            <a:ext cx="155745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rot="2699999">
            <a:off x="9630269" y="5847683"/>
            <a:ext cx="174006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rot="0">
            <a:off x="419100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6" id="6"/>
          <p:cNvSpPr/>
          <p:nvPr/>
        </p:nvSpPr>
        <p:spPr>
          <a:xfrm rot="0">
            <a:off x="-1028700" y="-190500"/>
            <a:ext cx="3009900" cy="34290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name="Group 7" id="7"/>
          <p:cNvGrpSpPr/>
          <p:nvPr/>
        </p:nvGrpSpPr>
        <p:grpSpPr>
          <a:xfrm rot="5400000">
            <a:off x="759184" y="9239395"/>
            <a:ext cx="582650" cy="620461"/>
            <a:chOff x="0" y="0"/>
            <a:chExt cx="776866" cy="82728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776866" cy="23622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294282"/>
              <a:ext cx="776866" cy="236226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591055"/>
              <a:ext cx="776866" cy="236226"/>
            </a:xfrm>
            <a:prstGeom prst="rect">
              <a:avLst/>
            </a:prstGeom>
          </p:spPr>
        </p:pic>
      </p:grpSp>
      <p:sp>
        <p:nvSpPr>
          <p:cNvPr name="AutoShape 11" id="11"/>
          <p:cNvSpPr/>
          <p:nvPr/>
        </p:nvSpPr>
        <p:spPr>
          <a:xfrm rot="0">
            <a:off x="3721375" y="421617"/>
            <a:ext cx="10877518" cy="1664067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6416370" y="4301420"/>
            <a:ext cx="55950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Programming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71437" y="6744792"/>
            <a:ext cx="296555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Builder API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3890" y="6744792"/>
            <a:ext cx="230817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REST 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03640" y="7615377"/>
            <a:ext cx="390114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( IOS , Android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81767" y="7615377"/>
            <a:ext cx="390114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( Web , ...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36966" y="836773"/>
            <a:ext cx="11814068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57" sz="6399">
                <a:solidFill>
                  <a:srgbClr val="202020"/>
                </a:solidFill>
                <a:latin typeface="Prompt Light Bold"/>
              </a:rPr>
              <a:t>Create Dynamic Link #2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93670" y="2145214"/>
            <a:ext cx="9823735" cy="59965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860306" y="1335423"/>
            <a:ext cx="3588490" cy="77750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625558" y="4995685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5" id="5"/>
          <p:cNvSpPr/>
          <p:nvPr/>
        </p:nvSpPr>
        <p:spPr>
          <a:xfrm rot="0">
            <a:off x="0" y="-38100"/>
            <a:ext cx="3352800" cy="2971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1991" y="2084387"/>
            <a:ext cx="2911298" cy="291129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91025" y="777626"/>
            <a:ext cx="3061775" cy="9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pc="575" sz="6399">
                <a:solidFill>
                  <a:srgbClr val="FFFFFF"/>
                </a:solidFill>
                <a:latin typeface="Prompt Light Bold"/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25558" y="4995685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0" y="-38100"/>
            <a:ext cx="3352800" cy="2971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1991" y="2084387"/>
            <a:ext cx="2911298" cy="291129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366026" y="5603805"/>
            <a:ext cx="8115300" cy="39708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54216" y="946054"/>
            <a:ext cx="1091296" cy="2019327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9592043" y="2518304"/>
            <a:ext cx="133956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5400000">
            <a:off x="12805842" y="4557346"/>
            <a:ext cx="118804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097310" y="416710"/>
            <a:ext cx="5268716" cy="475847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91025" y="777626"/>
            <a:ext cx="3061775" cy="9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pc="575" sz="6399">
                <a:solidFill>
                  <a:srgbClr val="FFFFFF"/>
                </a:solidFill>
                <a:latin typeface="Prompt Light Bold"/>
              </a:rPr>
              <a:t>DEMO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61236" y="3128617"/>
            <a:ext cx="3724879" cy="4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pc="251" sz="2799">
                <a:solidFill>
                  <a:srgbClr val="0F0E11"/>
                </a:solidFill>
                <a:latin typeface="Noto Sans Thai Light"/>
              </a:rPr>
              <a:t>CLOUD FIRESTORE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50928" y="301022"/>
            <a:ext cx="2519854" cy="54596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19307" y="3825606"/>
            <a:ext cx="6477409" cy="31694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915272" y="501142"/>
            <a:ext cx="2219528" cy="4808976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-1673395">
            <a:off x="9057682" y="3501836"/>
            <a:ext cx="14863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rot="0">
            <a:off x="13538766" y="2987952"/>
            <a:ext cx="131733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rot="1159685">
            <a:off x="9075492" y="7358766"/>
            <a:ext cx="220604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635903" y="5874600"/>
            <a:ext cx="2997794" cy="394907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4674297" y="4995685"/>
            <a:ext cx="3287361" cy="414634"/>
            <a:chOff x="0" y="0"/>
            <a:chExt cx="5042013" cy="63594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042013" cy="635948"/>
            </a:xfrm>
            <a:custGeom>
              <a:avLst/>
              <a:gdLst/>
              <a:ahLst/>
              <a:cxnLst/>
              <a:rect r="r" b="b" t="t" l="l"/>
              <a:pathLst>
                <a:path h="635948" w="5042013">
                  <a:moveTo>
                    <a:pt x="0" y="0"/>
                  </a:moveTo>
                  <a:lnTo>
                    <a:pt x="0" y="635948"/>
                  </a:lnTo>
                  <a:lnTo>
                    <a:pt x="5042013" y="635948"/>
                  </a:lnTo>
                  <a:lnTo>
                    <a:pt x="5042013" y="0"/>
                  </a:lnTo>
                  <a:lnTo>
                    <a:pt x="0" y="0"/>
                  </a:lnTo>
                  <a:close/>
                  <a:moveTo>
                    <a:pt x="4981053" y="574988"/>
                  </a:moveTo>
                  <a:lnTo>
                    <a:pt x="59690" y="574988"/>
                  </a:lnTo>
                  <a:lnTo>
                    <a:pt x="59690" y="59690"/>
                  </a:lnTo>
                  <a:lnTo>
                    <a:pt x="4981053" y="59690"/>
                  </a:lnTo>
                  <a:lnTo>
                    <a:pt x="4981053" y="574988"/>
                  </a:lnTo>
                  <a:close/>
                </a:path>
              </a:pathLst>
            </a:custGeom>
            <a:solidFill>
              <a:srgbClr val="FF434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426811" y="1841142"/>
            <a:ext cx="219001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pc="216" sz="2400">
                <a:solidFill>
                  <a:srgbClr val="0F0E11"/>
                </a:solidFill>
                <a:latin typeface="Noto Sans Thai Light"/>
              </a:rPr>
              <a:t>TEST DYNAMIC LINK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67653" y="7830088"/>
            <a:ext cx="2508325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pc="216" sz="2400">
                <a:solidFill>
                  <a:srgbClr val="0F0E11"/>
                </a:solidFill>
                <a:latin typeface="Noto Sans Thai Light"/>
              </a:rPr>
              <a:t>VIEW ANALYTICS DATA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625558" y="4995685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14" id="14"/>
          <p:cNvSpPr/>
          <p:nvPr/>
        </p:nvSpPr>
        <p:spPr>
          <a:xfrm rot="0">
            <a:off x="0" y="-38100"/>
            <a:ext cx="3352800" cy="2971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1991" y="2084387"/>
            <a:ext cx="2911298" cy="291129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91025" y="777626"/>
            <a:ext cx="3061775" cy="9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pc="575" sz="6399">
                <a:solidFill>
                  <a:srgbClr val="FFFFFF"/>
                </a:solidFill>
                <a:latin typeface="Prompt Light Bold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2631722" y="617855"/>
            <a:ext cx="17486833" cy="2019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19788" y="3182269"/>
            <a:ext cx="10448425" cy="666566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258570"/>
            <a:ext cx="1382641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pc="50" sz="5600">
                <a:solidFill>
                  <a:srgbClr val="F4F4F4"/>
                </a:solidFill>
                <a:latin typeface="Prompt Light Bold"/>
              </a:rPr>
              <a:t>What is Deep Link / Universal Link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2631722" y="617855"/>
            <a:ext cx="12749481" cy="2019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72704" y="8851557"/>
            <a:ext cx="2212557" cy="221255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5400000">
            <a:off x="17124285" y="-305992"/>
            <a:ext cx="1292746" cy="1376638"/>
            <a:chOff x="0" y="0"/>
            <a:chExt cx="1723661" cy="183551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1311395"/>
              <a:ext cx="1723661" cy="524123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902474" y="3209256"/>
            <a:ext cx="7813149" cy="628307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258570"/>
            <a:ext cx="1551921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pc="50" sz="5600">
                <a:solidFill>
                  <a:srgbClr val="F4F4F4"/>
                </a:solidFill>
                <a:latin typeface="Prompt Light Bold"/>
              </a:rPr>
              <a:t>What is Dynamic Link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2631722" y="617855"/>
            <a:ext cx="13059956" cy="2019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72704" y="8851557"/>
            <a:ext cx="2212557" cy="221255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5400000">
            <a:off x="17124285" y="-305992"/>
            <a:ext cx="1292746" cy="1376638"/>
            <a:chOff x="0" y="0"/>
            <a:chExt cx="1723661" cy="183551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1311395"/>
              <a:ext cx="1723661" cy="524123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811746" y="3276088"/>
            <a:ext cx="7111431" cy="647802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258570"/>
            <a:ext cx="833876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pc="50" sz="5600">
                <a:solidFill>
                  <a:srgbClr val="F4F4F4"/>
                </a:solidFill>
                <a:latin typeface="Prompt Light Bold"/>
              </a:rPr>
              <a:t>What is Dynamic Link 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19100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1028700" y="-190500"/>
            <a:ext cx="3009900" cy="34290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759184" y="9239395"/>
            <a:ext cx="582650" cy="620461"/>
            <a:chOff x="0" y="0"/>
            <a:chExt cx="776866" cy="82728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776866" cy="23622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294282"/>
              <a:ext cx="776866" cy="23622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591055"/>
              <a:ext cx="776866" cy="23622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3531377" y="5492706"/>
            <a:ext cx="6014783" cy="1407013"/>
            <a:chOff x="0" y="0"/>
            <a:chExt cx="4207006" cy="984127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207006" cy="984127"/>
            </a:xfrm>
            <a:custGeom>
              <a:avLst/>
              <a:gdLst/>
              <a:ahLst/>
              <a:cxnLst/>
              <a:rect r="r" b="b" t="t" l="l"/>
              <a:pathLst>
                <a:path h="984127" w="4207006">
                  <a:moveTo>
                    <a:pt x="0" y="0"/>
                  </a:moveTo>
                  <a:lnTo>
                    <a:pt x="0" y="984127"/>
                  </a:lnTo>
                  <a:lnTo>
                    <a:pt x="4207006" y="984127"/>
                  </a:lnTo>
                  <a:lnTo>
                    <a:pt x="4207006" y="0"/>
                  </a:lnTo>
                  <a:lnTo>
                    <a:pt x="0" y="0"/>
                  </a:lnTo>
                  <a:close/>
                  <a:moveTo>
                    <a:pt x="4146046" y="923167"/>
                  </a:moveTo>
                  <a:lnTo>
                    <a:pt x="59690" y="923167"/>
                  </a:lnTo>
                  <a:lnTo>
                    <a:pt x="59690" y="59690"/>
                  </a:lnTo>
                  <a:lnTo>
                    <a:pt x="4146046" y="59690"/>
                  </a:lnTo>
                  <a:lnTo>
                    <a:pt x="4146046" y="923167"/>
                  </a:lnTo>
                  <a:close/>
                </a:path>
              </a:pathLst>
            </a:custGeom>
            <a:solidFill>
              <a:srgbClr val="FF434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81200" y="4423322"/>
            <a:ext cx="9296901" cy="2877791"/>
            <a:chOff x="0" y="0"/>
            <a:chExt cx="4686794" cy="1450764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686794" cy="1450764"/>
            </a:xfrm>
            <a:custGeom>
              <a:avLst/>
              <a:gdLst/>
              <a:ahLst/>
              <a:cxnLst/>
              <a:rect r="r" b="b" t="t" l="l"/>
              <a:pathLst>
                <a:path h="1450764" w="4686794">
                  <a:moveTo>
                    <a:pt x="0" y="0"/>
                  </a:moveTo>
                  <a:lnTo>
                    <a:pt x="0" y="1450764"/>
                  </a:lnTo>
                  <a:lnTo>
                    <a:pt x="4686794" y="1450764"/>
                  </a:lnTo>
                  <a:lnTo>
                    <a:pt x="4686794" y="0"/>
                  </a:lnTo>
                  <a:lnTo>
                    <a:pt x="0" y="0"/>
                  </a:lnTo>
                  <a:close/>
                  <a:moveTo>
                    <a:pt x="4625834" y="1389804"/>
                  </a:moveTo>
                  <a:lnTo>
                    <a:pt x="59690" y="1389804"/>
                  </a:lnTo>
                  <a:lnTo>
                    <a:pt x="59690" y="59690"/>
                  </a:lnTo>
                  <a:lnTo>
                    <a:pt x="4625834" y="59690"/>
                  </a:lnTo>
                  <a:lnTo>
                    <a:pt x="4625834" y="1389804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448245" y="8369935"/>
            <a:ext cx="11811055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pc="28" sz="3200">
                <a:solidFill>
                  <a:srgbClr val="FF4343"/>
                </a:solidFill>
                <a:latin typeface="Prompt Light Bold"/>
              </a:rPr>
              <a:t>https://siravich.page.link/men-page?category=shirt</a:t>
            </a:r>
          </a:p>
          <a:p>
            <a:pPr algn="ctr">
              <a:lnSpc>
                <a:spcPts val="35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36966" y="836773"/>
            <a:ext cx="11814068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57" sz="6399">
                <a:solidFill>
                  <a:srgbClr val="202020"/>
                </a:solidFill>
                <a:latin typeface="Prompt Light Bold"/>
              </a:rPr>
              <a:t>Dynamic Link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20381" y="5907605"/>
            <a:ext cx="504325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pc="37" sz="4200">
                <a:solidFill>
                  <a:srgbClr val="FF4343"/>
                </a:solidFill>
                <a:latin typeface="Prompt Light Bold"/>
              </a:rPr>
              <a:t>Deep Link URL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20381" y="4657551"/>
            <a:ext cx="504325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pc="37" sz="4200">
                <a:solidFill>
                  <a:srgbClr val="5271FF"/>
                </a:solidFill>
                <a:latin typeface="Prompt Light Bold"/>
              </a:rPr>
              <a:t>Dynamic Link URL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792" y="2560914"/>
            <a:ext cx="952663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pc="64" sz="3200">
                <a:solidFill>
                  <a:srgbClr val="5271FF"/>
                </a:solidFill>
                <a:latin typeface="Prompt Light Bold"/>
              </a:rPr>
              <a:t>https://siravich.page.link/6VEnEu4GpFJXXyJ96</a:t>
            </a:r>
          </a:p>
        </p:txBody>
      </p:sp>
      <p:sp>
        <p:nvSpPr>
          <p:cNvPr name="AutoShape 17" id="17"/>
          <p:cNvSpPr/>
          <p:nvPr/>
        </p:nvSpPr>
        <p:spPr>
          <a:xfrm rot="-2543624">
            <a:off x="7073430" y="3898019"/>
            <a:ext cx="202702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rot="2962050">
            <a:off x="6537838" y="7408666"/>
            <a:ext cx="187633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19100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1028700" y="-190500"/>
            <a:ext cx="3009900" cy="4149097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97969" y="2687390"/>
            <a:ext cx="1811474" cy="181147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5400000">
            <a:off x="446050" y="408239"/>
            <a:ext cx="1165300" cy="1240921"/>
            <a:chOff x="0" y="0"/>
            <a:chExt cx="1553733" cy="165456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621581" y="2247130"/>
            <a:ext cx="3437829" cy="744862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145278" y="2247130"/>
            <a:ext cx="3437829" cy="744862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509038" y="867488"/>
            <a:ext cx="11811055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pc="28" sz="3200">
                <a:solidFill>
                  <a:srgbClr val="000000"/>
                </a:solidFill>
                <a:latin typeface="Prompt Light Bold"/>
              </a:rPr>
              <a:t>https://siravich.page.link/men-page?category=shoes</a:t>
            </a:r>
          </a:p>
          <a:p>
            <a:pPr algn="ctr">
              <a:lnSpc>
                <a:spcPts val="3520"/>
              </a:lnSpc>
            </a:pPr>
          </a:p>
        </p:txBody>
      </p:sp>
      <p:sp>
        <p:nvSpPr>
          <p:cNvPr name="AutoShape 12" id="12"/>
          <p:cNvSpPr/>
          <p:nvPr/>
        </p:nvSpPr>
        <p:spPr>
          <a:xfrm rot="9757762">
            <a:off x="5547816" y="2205600"/>
            <a:ext cx="4459450" cy="0"/>
          </a:xfrm>
          <a:prstGeom prst="line">
            <a:avLst/>
          </a:prstGeom>
          <a:ln cap="flat" w="95250">
            <a:solidFill>
              <a:srgbClr val="FF4343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1784379" y="3870528"/>
            <a:ext cx="938905" cy="369775"/>
            <a:chOff x="0" y="0"/>
            <a:chExt cx="2499303" cy="984317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499302" cy="984317"/>
            </a:xfrm>
            <a:custGeom>
              <a:avLst/>
              <a:gdLst/>
              <a:ahLst/>
              <a:cxnLst/>
              <a:rect r="r" b="b" t="t" l="l"/>
              <a:pathLst>
                <a:path h="984317" w="2499302">
                  <a:moveTo>
                    <a:pt x="0" y="0"/>
                  </a:moveTo>
                  <a:lnTo>
                    <a:pt x="0" y="984317"/>
                  </a:lnTo>
                  <a:lnTo>
                    <a:pt x="2499302" y="984317"/>
                  </a:lnTo>
                  <a:lnTo>
                    <a:pt x="2499302" y="0"/>
                  </a:lnTo>
                  <a:lnTo>
                    <a:pt x="0" y="0"/>
                  </a:lnTo>
                  <a:close/>
                  <a:moveTo>
                    <a:pt x="2438342" y="923357"/>
                  </a:moveTo>
                  <a:lnTo>
                    <a:pt x="59690" y="923357"/>
                  </a:lnTo>
                  <a:lnTo>
                    <a:pt x="59690" y="59690"/>
                  </a:lnTo>
                  <a:lnTo>
                    <a:pt x="2438342" y="59690"/>
                  </a:lnTo>
                  <a:lnTo>
                    <a:pt x="2438342" y="923357"/>
                  </a:lnTo>
                  <a:close/>
                </a:path>
              </a:pathLst>
            </a:custGeom>
            <a:solidFill>
              <a:srgbClr val="FF434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803429" y="4853837"/>
            <a:ext cx="938905" cy="369775"/>
            <a:chOff x="0" y="0"/>
            <a:chExt cx="2499303" cy="984317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2499302" cy="984317"/>
            </a:xfrm>
            <a:custGeom>
              <a:avLst/>
              <a:gdLst/>
              <a:ahLst/>
              <a:cxnLst/>
              <a:rect r="r" b="b" t="t" l="l"/>
              <a:pathLst>
                <a:path h="984317" w="2499302">
                  <a:moveTo>
                    <a:pt x="0" y="0"/>
                  </a:moveTo>
                  <a:lnTo>
                    <a:pt x="0" y="984317"/>
                  </a:lnTo>
                  <a:lnTo>
                    <a:pt x="2499302" y="984317"/>
                  </a:lnTo>
                  <a:lnTo>
                    <a:pt x="2499302" y="0"/>
                  </a:lnTo>
                  <a:lnTo>
                    <a:pt x="0" y="0"/>
                  </a:lnTo>
                  <a:close/>
                  <a:moveTo>
                    <a:pt x="2438342" y="923357"/>
                  </a:moveTo>
                  <a:lnTo>
                    <a:pt x="59690" y="923357"/>
                  </a:lnTo>
                  <a:lnTo>
                    <a:pt x="59690" y="59690"/>
                  </a:lnTo>
                  <a:lnTo>
                    <a:pt x="2438342" y="59690"/>
                  </a:lnTo>
                  <a:lnTo>
                    <a:pt x="2438342" y="923357"/>
                  </a:lnTo>
                  <a:close/>
                </a:path>
              </a:pathLst>
            </a:custGeom>
            <a:solidFill>
              <a:srgbClr val="FF4343"/>
            </a:solidFill>
          </p:spPr>
        </p:sp>
      </p:grpSp>
      <p:sp>
        <p:nvSpPr>
          <p:cNvPr name="AutoShape 17" id="17"/>
          <p:cNvSpPr/>
          <p:nvPr/>
        </p:nvSpPr>
        <p:spPr>
          <a:xfrm rot="5666293">
            <a:off x="11483688" y="2658164"/>
            <a:ext cx="2336485" cy="0"/>
          </a:xfrm>
          <a:prstGeom prst="line">
            <a:avLst/>
          </a:prstGeom>
          <a:ln cap="flat" w="95250">
            <a:solidFill>
              <a:srgbClr val="FF434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04850" y="579449"/>
            <a:ext cx="7559982" cy="1335818"/>
          </a:xfrm>
          <a:prstGeom prst="rect">
            <a:avLst/>
          </a:prstGeom>
          <a:solidFill>
            <a:srgbClr val="FF4343"/>
          </a:solidFill>
        </p:spPr>
      </p:sp>
      <p:sp>
        <p:nvSpPr>
          <p:cNvPr name="AutoShape 3" id="3"/>
          <p:cNvSpPr/>
          <p:nvPr/>
        </p:nvSpPr>
        <p:spPr>
          <a:xfrm rot="0">
            <a:off x="6855132" y="579449"/>
            <a:ext cx="6518259" cy="1335818"/>
          </a:xfrm>
          <a:prstGeom prst="rect">
            <a:avLst/>
          </a:prstGeom>
          <a:solidFill>
            <a:srgbClr val="868788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688546" y="802858"/>
            <a:ext cx="436923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75"/>
              </a:lnSpc>
            </a:pPr>
            <a:r>
              <a:rPr lang="en-US" spc="494" sz="5500">
                <a:solidFill>
                  <a:srgbClr val="FFFFFF"/>
                </a:solidFill>
                <a:latin typeface="Prompt Light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94453" y="953988"/>
            <a:ext cx="5737253" cy="56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pc="324" sz="3600">
                <a:solidFill>
                  <a:srgbClr val="FFFFFF"/>
                </a:solidFill>
                <a:latin typeface="Open Sans Light Bold"/>
              </a:rPr>
              <a:t>BUY TICKETS ONLINE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73163" y="3055452"/>
            <a:ext cx="10932952" cy="6202848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475616" y="1915267"/>
            <a:ext cx="19684" cy="8714633"/>
          </a:xfrm>
          <a:prstGeom prst="rect">
            <a:avLst/>
          </a:prstGeom>
          <a:solidFill>
            <a:srgbClr val="202020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640300" y="24384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704850" y="579449"/>
            <a:ext cx="7559982" cy="1335818"/>
          </a:xfrm>
          <a:prstGeom prst="rect">
            <a:avLst/>
          </a:prstGeom>
          <a:solidFill>
            <a:srgbClr val="FF434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00301" y="2559758"/>
            <a:ext cx="3310606" cy="717298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94609" y="6620849"/>
            <a:ext cx="4820040" cy="577481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4682385" y="6909590"/>
            <a:ext cx="1535999" cy="0"/>
          </a:xfrm>
          <a:prstGeom prst="line">
            <a:avLst/>
          </a:prstGeom>
          <a:ln cap="flat" w="57150">
            <a:solidFill>
              <a:srgbClr val="FF434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540305" y="6431079"/>
            <a:ext cx="695846" cy="695846"/>
            <a:chOff x="0" y="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4343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6855132" y="579449"/>
            <a:ext cx="7249026" cy="1335818"/>
          </a:xfrm>
          <a:prstGeom prst="rect">
            <a:avLst/>
          </a:prstGeom>
          <a:solidFill>
            <a:srgbClr val="868788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284544" y="2559758"/>
            <a:ext cx="3350578" cy="725958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688546" y="802858"/>
            <a:ext cx="436923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75"/>
              </a:lnSpc>
            </a:pPr>
            <a:r>
              <a:rPr lang="en-US" spc="494" sz="5500">
                <a:solidFill>
                  <a:srgbClr val="FFFFFF"/>
                </a:solidFill>
                <a:latin typeface="Prompt Light Bold"/>
              </a:rPr>
              <a:t>USE CASE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87978" y="952500"/>
            <a:ext cx="681618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pc="324" sz="3600">
                <a:solidFill>
                  <a:srgbClr val="FFFFFF"/>
                </a:solidFill>
                <a:latin typeface="Open Sans Light Bold"/>
              </a:rPr>
              <a:t>USER-TO-USER SHARING</a:t>
            </a: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001350" y="6379171"/>
            <a:ext cx="898068" cy="33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4"/>
              </a:lnSpc>
            </a:pPr>
            <a:r>
              <a:rPr lang="en-US" spc="196" sz="2187">
                <a:solidFill>
                  <a:srgbClr val="202020"/>
                </a:solidFill>
                <a:latin typeface="Open Sans Light Bold"/>
              </a:rPr>
              <a:t>COPY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1472319" y="6909590"/>
            <a:ext cx="1535999" cy="0"/>
          </a:xfrm>
          <a:prstGeom prst="line">
            <a:avLst/>
          </a:prstGeom>
          <a:ln cap="flat" w="57150">
            <a:solidFill>
              <a:srgbClr val="FF434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1791285" y="6421554"/>
            <a:ext cx="898068" cy="33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4"/>
              </a:lnSpc>
            </a:pPr>
            <a:r>
              <a:rPr lang="en-US" spc="196" sz="2187">
                <a:solidFill>
                  <a:srgbClr val="202020"/>
                </a:solidFill>
                <a:latin typeface="Open Sans Light Bold"/>
              </a:rPr>
              <a:t>SEND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19100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name="AutoShape 3" id="3"/>
          <p:cNvSpPr/>
          <p:nvPr/>
        </p:nvSpPr>
        <p:spPr>
          <a:xfrm rot="0">
            <a:off x="-1028700" y="-190500"/>
            <a:ext cx="3009900" cy="34290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759184" y="9239395"/>
            <a:ext cx="582650" cy="620461"/>
            <a:chOff x="0" y="0"/>
            <a:chExt cx="776866" cy="82728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0"/>
              <a:ext cx="776866" cy="23622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294282"/>
              <a:ext cx="776866" cy="23622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 flipH="false" flipV="false" rot="0">
              <a:off x="0" y="591055"/>
              <a:ext cx="776866" cy="236226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3936672" y="421617"/>
            <a:ext cx="10644299" cy="166406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484628" y="4340361"/>
            <a:ext cx="1684114" cy="1684107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38816" y="4443206"/>
            <a:ext cx="1904284" cy="147841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236966" y="836773"/>
            <a:ext cx="11814068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57" sz="6399">
                <a:solidFill>
                  <a:srgbClr val="202020"/>
                </a:solidFill>
                <a:latin typeface="Prompt Light Bold"/>
              </a:rPr>
              <a:t>Create Dynamic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9156" y="6839613"/>
            <a:ext cx="55950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Firebase Console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93429" y="6839613"/>
            <a:ext cx="55950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pc="72" sz="3600">
                <a:solidFill>
                  <a:srgbClr val="202020"/>
                </a:solidFill>
                <a:latin typeface="Prompt Light Bold"/>
              </a:rPr>
              <a:t>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DAFD7YJl_1Q</dc:identifier>
  <dcterms:modified xsi:type="dcterms:W3CDTF">2011-08-01T06:04:30Z</dcterms:modified>
  <cp:revision>1</cp:revision>
  <dc:title>Dynamic Link</dc:title>
</cp:coreProperties>
</file>