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D334C-1010-4402-9990-BB44FCC2F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636754-8E4F-4554-9D9C-0325F8AA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1818E7-F208-49C0-9E36-EC1D295F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A77CE-8970-493C-810B-46C275B6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453E34-D1F2-4753-B9B0-E399CDE9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40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4310A-59D1-41A4-A8FD-C974E091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F992E0-738E-48F2-9DBF-46C7AEA9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C218AC-D997-4B7C-828E-7893541E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A0B49-C9A8-4E71-B89D-84F6B59B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126FBC-2DD9-4946-92DE-312E341D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87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0EE8AD-A75E-4ADC-879B-8A3921703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30A45C-EE44-42F4-8E96-1ED7B6FC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C4E820-753D-40BF-AB67-E947834D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497486-AF0A-4661-8149-24BEC9DA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3FA390-4E01-434C-AEEB-763DA2F9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5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8D943-A87B-4021-AD1D-DED5393B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77706-04A9-41B4-AAF0-39A8BD0F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15A059-8088-433E-8177-807CED01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D9DEE6-8096-49F7-B921-B9925C1B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DC7DB4-D2BD-4727-B6A5-1A79216D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52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0E7C8-C940-44A7-BE24-CE8F27A8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53F4FD-7D54-4548-8DB9-210C664F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71060-6573-43BB-8CB0-2ADD2CB3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69A104-639B-47C3-989A-4399E5EA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980384-6582-4310-80C7-37F801AA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03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DCB61-CE1B-457B-88E2-782E419D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53D41-FD1B-4D4A-9B68-B15019535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93AAD0-DA10-4B8D-B3F6-BE20407E4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014A11-DF5E-40F1-825F-CCB12CEB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AE6CF5-8912-4DC4-9827-7A0265CA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388D76-AEDB-45A2-A065-949B4418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8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F5780-6C8E-4191-9753-20948F5B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8A750-ACC3-49F1-8C71-529FC6C5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3FD8D7-A50D-43CE-A09A-24B8CFA21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6533CB-7023-41F5-86B5-176962330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8CC147-46CC-4AE3-8C0C-9500ED8A4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A78032-2460-47F7-AB41-03D3FF86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577294-E6EC-49CB-B08F-5E587BCB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2CAE0A-F1C8-44E6-8D98-A18025B6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90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FADEF-1DEB-493B-BEF6-91AE5EDD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4D2717-A03E-473C-98A9-31A45310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AB9755-7E49-48B8-96AE-6F5577C7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94A390-B5D0-401F-8BD3-41ED93B0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95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1DF899-FAA3-4B2F-9398-9BDED240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0BC177-7FAE-4F53-A255-3E62C261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449E5E-381F-4AE2-8503-56A8778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76A78-0817-4202-8C4C-26332C61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29048-5D4F-4CFD-9A62-4E34A12F6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93D801-0569-4E61-AFC8-13D27BF5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67A5E5-0AA5-4525-A6B0-9B9FA7A2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CDEE7-E3D6-45A7-A288-FA7A54A9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5B401-2ED2-4B6B-8957-156BC767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23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3BE0D-4A00-40A5-AAA5-FBE68760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199882-44E8-42A8-96D5-D0B351004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AE9E02-4F16-4F9B-B11E-33DE24302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2461D2-C7C5-4157-B58C-82FED561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05EA98-BFFF-4D6A-81E1-FD58CB33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C985EB-7E30-4E07-9E10-84A7ECB5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2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B954E-5278-4246-80C5-3121119E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894565-CD00-4EFD-A434-F29BC24A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AD741-50B1-46E8-ABFC-E31E03F64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8112-F3EA-4C81-BA49-9BEAE90BDF0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CFDEBD-CD11-43B6-B66E-E565151CA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C18737-1570-4485-A84C-FE514F536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94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C0135-0E76-4A4A-BEF8-F1677FD5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Block Strike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8D2F05-57C6-4499-B6B9-1781738E9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Авторы: Арслан и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188393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1F5B2-3004-458A-95A9-2BEBFE4A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26" y="209725"/>
            <a:ext cx="11241947" cy="6283355"/>
          </a:xfrm>
        </p:spPr>
        <p:txBody>
          <a:bodyPr>
            <a:normAutofit/>
          </a:bodyPr>
          <a:lstStyle/>
          <a:p>
            <a:r>
              <a:rPr lang="ru-RU" sz="3600" b="1" dirty="0"/>
              <a:t>Цели и задачи</a:t>
            </a:r>
            <a:r>
              <a:rPr lang="en-US" sz="3600" b="1" dirty="0"/>
              <a:t>:</a:t>
            </a:r>
            <a:br>
              <a:rPr lang="en-US" sz="3600" b="1" dirty="0"/>
            </a:br>
            <a:br>
              <a:rPr lang="ru-RU" sz="3600" b="1" dirty="0"/>
            </a:br>
            <a:r>
              <a:rPr lang="ru-RU" sz="3600" b="1" dirty="0"/>
              <a:t>Цель:</a:t>
            </a:r>
            <a:r>
              <a:rPr lang="ru-RU" sz="3600" dirty="0"/>
              <a:t> Создать 2D-игру "</a:t>
            </a:r>
            <a:r>
              <a:rPr lang="ru-RU" sz="3600" dirty="0" err="1"/>
              <a:t>Block</a:t>
            </a:r>
            <a:r>
              <a:rPr lang="ru-RU" sz="3600" dirty="0"/>
              <a:t> </a:t>
            </a:r>
            <a:r>
              <a:rPr lang="ru-RU" sz="3600" dirty="0" err="1"/>
              <a:t>Strike</a:t>
            </a:r>
            <a:r>
              <a:rPr lang="ru-RU" sz="3600" dirty="0"/>
              <a:t>" с динамичным геймплеем на основе библиотеки </a:t>
            </a:r>
            <a:r>
              <a:rPr lang="ru-RU" sz="3600" dirty="0" err="1"/>
              <a:t>Pygame</a:t>
            </a:r>
            <a:r>
              <a:rPr lang="ru-RU" sz="3600" dirty="0"/>
              <a:t>.</a:t>
            </a:r>
            <a:br>
              <a:rPr lang="ru-RU" sz="3600" dirty="0"/>
            </a:br>
            <a:r>
              <a:rPr lang="ru-RU" sz="3600" b="1" dirty="0"/>
              <a:t>Задачи:</a:t>
            </a:r>
            <a:br>
              <a:rPr lang="ru-RU" sz="3600" dirty="0"/>
            </a:br>
            <a:r>
              <a:rPr lang="en-US" sz="3600" dirty="0"/>
              <a:t>-</a:t>
            </a:r>
            <a:r>
              <a:rPr lang="ru-RU" sz="3600" dirty="0"/>
              <a:t>Изучить возможности </a:t>
            </a:r>
            <a:r>
              <a:rPr lang="ru-RU" sz="3600" dirty="0" err="1"/>
              <a:t>Pygame</a:t>
            </a:r>
            <a:r>
              <a:rPr lang="ru-RU" sz="3600" dirty="0"/>
              <a:t> для разработки 2D-игр.</a:t>
            </a:r>
            <a:br>
              <a:rPr lang="ru-RU" sz="3600" dirty="0"/>
            </a:br>
            <a:r>
              <a:rPr lang="en-US" sz="3600" dirty="0"/>
              <a:t>-</a:t>
            </a:r>
            <a:r>
              <a:rPr lang="ru-RU" sz="3600" dirty="0"/>
              <a:t>Реализовать игровой процесс с движением персонажа </a:t>
            </a:r>
            <a:r>
              <a:rPr lang="en-US" sz="3600" dirty="0"/>
              <a:t>-</a:t>
            </a:r>
            <a:r>
              <a:rPr lang="ru-RU" sz="3600" dirty="0"/>
              <a:t>и стрельбой.</a:t>
            </a:r>
            <a:br>
              <a:rPr lang="ru-RU" sz="3600" dirty="0"/>
            </a:br>
            <a:r>
              <a:rPr lang="en-US" sz="3600" dirty="0"/>
              <a:t>-</a:t>
            </a:r>
            <a:r>
              <a:rPr lang="ru-RU" sz="3600" dirty="0"/>
              <a:t>Добавить врагов и систему очков.</a:t>
            </a:r>
            <a:br>
              <a:rPr lang="ru-RU" sz="3600" dirty="0"/>
            </a:br>
            <a:r>
              <a:rPr lang="en-US" sz="3600" dirty="0"/>
              <a:t>-</a:t>
            </a:r>
            <a:r>
              <a:rPr lang="ru-RU" sz="3600" dirty="0"/>
              <a:t>Интегрировать графику и звуковые эффекты.</a:t>
            </a:r>
            <a:br>
              <a:rPr lang="ru-RU" sz="3600" dirty="0"/>
            </a:br>
            <a:r>
              <a:rPr lang="en-US" sz="3600" dirty="0"/>
              <a:t>-</a:t>
            </a:r>
            <a:r>
              <a:rPr lang="ru-RU" sz="3600" dirty="0"/>
              <a:t>Оптимизировать код и исправить возможные ошибки.</a:t>
            </a:r>
          </a:p>
        </p:txBody>
      </p:sp>
    </p:spTree>
    <p:extLst>
      <p:ext uri="{BB962C8B-B14F-4D97-AF65-F5344CB8AC3E}">
        <p14:creationId xmlns:p14="http://schemas.microsoft.com/office/powerpoint/2010/main" val="62270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15C1F-8BF3-4D47-A4AA-95278AC8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321"/>
            <a:ext cx="10515600" cy="6337679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Блок-схема и техническое задание</a:t>
            </a:r>
            <a:br>
              <a:rPr lang="ru-RU" sz="3600" b="1" dirty="0"/>
            </a:br>
            <a:r>
              <a:rPr lang="ru-RU" sz="3600" b="1" dirty="0"/>
              <a:t>Техническое задание:</a:t>
            </a:r>
            <a:br>
              <a:rPr lang="ru-RU" sz="3600" dirty="0"/>
            </a:br>
            <a:r>
              <a:rPr lang="ru-RU" sz="3600" b="1" dirty="0"/>
              <a:t>Язык программирования:</a:t>
            </a:r>
            <a:r>
              <a:rPr lang="ru-RU" sz="3600" dirty="0"/>
              <a:t> </a:t>
            </a:r>
            <a:r>
              <a:rPr lang="ru-RU" sz="3600" dirty="0" err="1"/>
              <a:t>Python</a:t>
            </a:r>
            <a:br>
              <a:rPr lang="ru-RU" sz="3600" dirty="0"/>
            </a:br>
            <a:r>
              <a:rPr lang="ru-RU" sz="3600" b="1" dirty="0"/>
              <a:t>Библиотека:</a:t>
            </a:r>
            <a:r>
              <a:rPr lang="ru-RU" sz="3600" dirty="0"/>
              <a:t> </a:t>
            </a:r>
            <a:r>
              <a:rPr lang="ru-RU" sz="3600" dirty="0" err="1"/>
              <a:t>Pygame</a:t>
            </a:r>
            <a:br>
              <a:rPr lang="ru-RU" sz="3600" dirty="0"/>
            </a:br>
            <a:r>
              <a:rPr lang="ru-RU" sz="3600" b="1" dirty="0"/>
              <a:t>Игровой процесс:</a:t>
            </a:r>
            <a:r>
              <a:rPr lang="ru-RU" sz="3600" dirty="0"/>
              <a:t> Перемещение персонажа, стрельба, столкновения, система очков</a:t>
            </a:r>
            <a:br>
              <a:rPr lang="ru-RU" sz="3600" dirty="0"/>
            </a:br>
            <a:r>
              <a:rPr lang="ru-RU" sz="3600" b="1" dirty="0"/>
              <a:t>Графика:</a:t>
            </a:r>
            <a:r>
              <a:rPr lang="ru-RU" sz="3600" dirty="0"/>
              <a:t> Спрайты в пиксель-арт стиле</a:t>
            </a:r>
            <a:br>
              <a:rPr lang="ru-RU" sz="3600" dirty="0"/>
            </a:br>
            <a:r>
              <a:rPr lang="ru-RU" sz="3600" b="1" dirty="0"/>
              <a:t>Звуки:</a:t>
            </a:r>
            <a:r>
              <a:rPr lang="ru-RU" sz="3600" dirty="0"/>
              <a:t> Звуковые эффекты стрельбы и столкновений</a:t>
            </a:r>
            <a:br>
              <a:rPr lang="ru-RU" sz="3600" dirty="0"/>
            </a:br>
            <a:r>
              <a:rPr lang="ru-RU" sz="3600" b="1" dirty="0"/>
              <a:t>Оконный режим:</a:t>
            </a:r>
            <a:r>
              <a:rPr lang="ru-RU" sz="3600" dirty="0"/>
              <a:t> 800x600 пикселей</a:t>
            </a:r>
            <a:br>
              <a:rPr lang="ru-RU" sz="3600" dirty="0"/>
            </a:br>
            <a:br>
              <a:rPr lang="ru-RU" sz="3600" dirty="0"/>
            </a:br>
            <a:r>
              <a:rPr lang="ru-RU" sz="3600" b="1" dirty="0"/>
              <a:t>Блок схема: </a:t>
            </a:r>
            <a:r>
              <a:rPr lang="ru-RU" sz="3600" i="1" dirty="0"/>
              <a:t>меню -&gt; начало игры -&gt; передвижение -&gt; стрельба -&gt; столкновения -&gt; начисление очков -&gt; завершение игры</a:t>
            </a:r>
            <a:br>
              <a:rPr lang="ru-RU" sz="3600" dirty="0"/>
            </a:br>
            <a:br>
              <a:rPr lang="ru-RU" sz="3600" dirty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1887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8BFD-6591-4610-8FE0-113C48B2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программы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450782D-EC66-47D0-8017-9D57D3664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263" y="1690688"/>
            <a:ext cx="68694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91A64EC8-3339-4D52-8680-D34A64799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379" y="365125"/>
            <a:ext cx="4077269" cy="2152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4E967D-E975-4D3B-B391-9F1D28EC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53" y="2837035"/>
            <a:ext cx="2586496" cy="35585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C71F39-FAC7-422A-AD66-9691DDAD8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813" y="1441600"/>
            <a:ext cx="2770704" cy="38211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2E9BF2-4B6C-456C-9E49-4728EA198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648" y="2518075"/>
            <a:ext cx="2770704" cy="3778644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70D1D98-50FD-4480-92F1-08AD99B3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736" y="365125"/>
            <a:ext cx="5666064" cy="1325563"/>
          </a:xfrm>
        </p:spPr>
        <p:txBody>
          <a:bodyPr/>
          <a:lstStyle/>
          <a:p>
            <a:r>
              <a:rPr lang="ru-RU" dirty="0"/>
              <a:t>Окна:</a:t>
            </a:r>
          </a:p>
        </p:txBody>
      </p:sp>
    </p:spTree>
    <p:extLst>
      <p:ext uri="{BB962C8B-B14F-4D97-AF65-F5344CB8AC3E}">
        <p14:creationId xmlns:p14="http://schemas.microsoft.com/office/powerpoint/2010/main" val="114528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41BC1-FAC3-4183-AAEE-AFF2815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Используемые виджеты и файлы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E86C5B-BD79-4EE2-AB8C-D5FE1570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Pygame</a:t>
            </a:r>
            <a:r>
              <a:rPr lang="ru-RU" b="1" dirty="0"/>
              <a:t>:</a:t>
            </a:r>
            <a:r>
              <a:rPr lang="ru-RU" dirty="0"/>
              <a:t> для графики и обработки событий</a:t>
            </a:r>
          </a:p>
          <a:p>
            <a:r>
              <a:rPr lang="ru-RU" b="1" dirty="0"/>
              <a:t>Картинки (PNG, JPG):</a:t>
            </a:r>
            <a:r>
              <a:rPr lang="ru-RU" dirty="0"/>
              <a:t> спрайты персонажей и фона</a:t>
            </a:r>
          </a:p>
          <a:p>
            <a:r>
              <a:rPr lang="ru-RU" b="1" dirty="0"/>
              <a:t>Текстовые файлы (</a:t>
            </a:r>
            <a:r>
              <a:rPr lang="ru-RU" b="1" dirty="0" err="1"/>
              <a:t>txt</a:t>
            </a:r>
            <a:r>
              <a:rPr lang="ru-RU" b="1" dirty="0"/>
              <a:t>, JSON):</a:t>
            </a:r>
            <a:r>
              <a:rPr lang="ru-RU" dirty="0"/>
              <a:t> сохранение настроек и рекордов</a:t>
            </a:r>
          </a:p>
          <a:p>
            <a:r>
              <a:rPr lang="ru-RU" b="1" dirty="0"/>
              <a:t>Звуковые файлы (MP3, WAV):</a:t>
            </a:r>
            <a:r>
              <a:rPr lang="ru-RU" dirty="0"/>
              <a:t> эффекты стрельбы и столкновений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51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45817-295C-47EE-82CE-07B2CD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512397-9127-4F22-96A9-20501D60A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Реализована базовая механика игры "</a:t>
            </a:r>
            <a:r>
              <a:rPr lang="ru-RU" dirty="0" err="1"/>
              <a:t>Block</a:t>
            </a:r>
            <a:r>
              <a:rPr lang="ru-RU" dirty="0"/>
              <a:t> </a:t>
            </a:r>
            <a:r>
              <a:rPr lang="ru-RU" dirty="0" err="1"/>
              <a:t>Strike</a:t>
            </a:r>
            <a:r>
              <a:rPr lang="ru-RU" dirty="0"/>
              <a:t>".</a:t>
            </a:r>
          </a:p>
          <a:p>
            <a:r>
              <a:rPr lang="ru-RU" dirty="0"/>
              <a:t>Персонаж может двигаться и стрелять.</a:t>
            </a:r>
          </a:p>
          <a:p>
            <a:r>
              <a:rPr lang="ru-RU" dirty="0"/>
              <a:t>Добавлены враги и система очков.</a:t>
            </a:r>
          </a:p>
          <a:p>
            <a:r>
              <a:rPr lang="ru-RU" dirty="0"/>
              <a:t>Улучшен интерфейс и графика.</a:t>
            </a:r>
          </a:p>
          <a:p>
            <a:r>
              <a:rPr lang="ru-RU" dirty="0"/>
              <a:t>Использованы основные функции </a:t>
            </a:r>
            <a:r>
              <a:rPr lang="ru-RU" dirty="0" err="1"/>
              <a:t>Pygame</a:t>
            </a:r>
            <a:r>
              <a:rPr lang="ru-RU" dirty="0"/>
              <a:t> для работы с окнами, событиями и изображениями.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02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E7EFB-8A7A-4045-BEAF-77B7B3A2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Планы на будущее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02DFA2-9440-431A-B6A5-600F2B1C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Улучшить графику и анимации. </a:t>
            </a:r>
          </a:p>
          <a:p>
            <a:r>
              <a:rPr lang="ru-RU" dirty="0"/>
              <a:t>Оптимизировать производительность игры.</a:t>
            </a:r>
          </a:p>
          <a:p>
            <a:r>
              <a:rPr lang="ru-RU" dirty="0"/>
              <a:t>Разработать систему уровней и улучшений персонажа.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3938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121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Проект Block Strike</vt:lpstr>
      <vt:lpstr>Цели и задачи:  Цель: Создать 2D-игру "Block Strike" с динамичным геймплеем на основе библиотеки Pygame. Задачи: -Изучить возможности Pygame для разработки 2D-игр. -Реализовать игровой процесс с движением персонажа -и стрельбой. -Добавить врагов и систему очков. -Интегрировать графику и звуковые эффекты. -Оптимизировать код и исправить возможные ошибки.</vt:lpstr>
      <vt:lpstr>Блок-схема и техническое задание Техническое задание: Язык программирования: Python Библиотека: Pygame Игровой процесс: Перемещение персонажа, стрельба, столкновения, система очков Графика: Спрайты в пиксель-арт стиле Звуки: Звуковые эффекты стрельбы и столкновений Оконный режим: 800x600 пикселей  Блок схема: меню -&gt; начало игры -&gt; передвижение -&gt; стрельба -&gt; столкновения -&gt; начисление очков -&gt; завершение игры  </vt:lpstr>
      <vt:lpstr>Код программы</vt:lpstr>
      <vt:lpstr>Окна:</vt:lpstr>
      <vt:lpstr>Используемые виджеты и файлы</vt:lpstr>
      <vt:lpstr>Выводы</vt:lpstr>
      <vt:lpstr>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Block Strike</dc:title>
  <dc:creator>Арслан Сиразетдинов</dc:creator>
  <cp:lastModifiedBy>Арслан Сиразетдинов</cp:lastModifiedBy>
  <cp:revision>4</cp:revision>
  <dcterms:created xsi:type="dcterms:W3CDTF">2025-02-03T12:55:37Z</dcterms:created>
  <dcterms:modified xsi:type="dcterms:W3CDTF">2025-02-03T13:19:28Z</dcterms:modified>
</cp:coreProperties>
</file>