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Now Bold" charset="1" panose="00000800000000000000"/>
      <p:regular r:id="rId7"/>
    </p:embeddedFont>
    <p:embeddedFont>
      <p:font typeface="DM Sans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286157" y="0"/>
            <a:ext cx="15430157" cy="10545890"/>
            <a:chOff x="0" y="0"/>
            <a:chExt cx="5508856" cy="3765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08856" cy="3765081"/>
            </a:xfrm>
            <a:custGeom>
              <a:avLst/>
              <a:gdLst/>
              <a:ahLst/>
              <a:cxnLst/>
              <a:rect r="r" b="b" t="t" l="l"/>
              <a:pathLst>
                <a:path h="3765081" w="5508856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45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08856" cy="3765081"/>
            </a:xfrm>
            <a:custGeom>
              <a:avLst/>
              <a:gdLst/>
              <a:ahLst/>
              <a:cxnLst/>
              <a:rect r="r" b="b" t="t" l="l"/>
              <a:pathLst>
                <a:path h="3765081" w="5508856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9" t="0" r="-1259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5944113" y="4051481"/>
            <a:ext cx="8457192" cy="990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TIMELINE</a:t>
            </a:r>
            <a:r>
              <a:rPr lang="en-US" sz="657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1587" y="5174987"/>
            <a:ext cx="6542245" cy="902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1"/>
              </a:lnSpc>
            </a:pPr>
            <a:r>
              <a:rPr lang="en-US" sz="1790" spc="17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32888" y="2425000"/>
            <a:ext cx="879643" cy="1273167"/>
          </a:xfrm>
          <a:custGeom>
            <a:avLst/>
            <a:gdLst/>
            <a:ahLst/>
            <a:cxnLst/>
            <a:rect r="r" b="b" t="t" l="l"/>
            <a:pathLst>
              <a:path h="1273167" w="879643">
                <a:moveTo>
                  <a:pt x="0" y="0"/>
                </a:moveTo>
                <a:lnTo>
                  <a:pt x="879643" y="0"/>
                </a:lnTo>
                <a:lnTo>
                  <a:pt x="879643" y="1273168"/>
                </a:lnTo>
                <a:lnTo>
                  <a:pt x="0" y="1273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DAGLZavpPe0</dc:identifier>
  <dcterms:modified xsi:type="dcterms:W3CDTF">2011-08-01T06:04:30Z</dcterms:modified>
  <cp:revision>1</cp:revision>
</cp:coreProperties>
</file>