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2" r:id="rId4"/>
    <p:sldId id="263" r:id="rId5"/>
    <p:sldId id="257" r:id="rId6"/>
    <p:sldId id="258" r:id="rId7"/>
    <p:sldId id="261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5" autoAdjust="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8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44AD-6F24-2144-A83D-B4F74F8CAFC0}" type="datetimeFigureOut">
              <a:rPr lang="en-US" smtClean="0"/>
              <a:t>6/12/13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4930-087B-1C4A-B83A-D18B9A70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0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44AD-6F24-2144-A83D-B4F74F8CAFC0}" type="datetimeFigureOut">
              <a:rPr lang="en-US" smtClean="0"/>
              <a:t>6/12/13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4930-087B-1C4A-B83A-D18B9A70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2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44AD-6F24-2144-A83D-B4F74F8CAFC0}" type="datetimeFigureOut">
              <a:rPr lang="en-US" smtClean="0"/>
              <a:t>6/12/13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4930-087B-1C4A-B83A-D18B9A70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4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44AD-6F24-2144-A83D-B4F74F8CAFC0}" type="datetimeFigureOut">
              <a:rPr lang="en-US" smtClean="0"/>
              <a:t>6/12/13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4930-087B-1C4A-B83A-D18B9A70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1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44AD-6F24-2144-A83D-B4F74F8CAFC0}" type="datetimeFigureOut">
              <a:rPr lang="en-US" smtClean="0"/>
              <a:t>6/12/13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4930-087B-1C4A-B83A-D18B9A70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9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44AD-6F24-2144-A83D-B4F74F8CAFC0}" type="datetimeFigureOut">
              <a:rPr lang="en-US" smtClean="0"/>
              <a:t>6/12/13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4930-087B-1C4A-B83A-D18B9A70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9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44AD-6F24-2144-A83D-B4F74F8CAFC0}" type="datetimeFigureOut">
              <a:rPr lang="en-US" smtClean="0"/>
              <a:t>6/12/13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4930-087B-1C4A-B83A-D18B9A70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8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44AD-6F24-2144-A83D-B4F74F8CAFC0}" type="datetimeFigureOut">
              <a:rPr lang="en-US" smtClean="0"/>
              <a:t>6/12/13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4930-087B-1C4A-B83A-D18B9A70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2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44AD-6F24-2144-A83D-B4F74F8CAFC0}" type="datetimeFigureOut">
              <a:rPr lang="en-US" smtClean="0"/>
              <a:t>6/12/13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4930-087B-1C4A-B83A-D18B9A70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0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44AD-6F24-2144-A83D-B4F74F8CAFC0}" type="datetimeFigureOut">
              <a:rPr lang="en-US" smtClean="0"/>
              <a:t>6/12/13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4930-087B-1C4A-B83A-D18B9A70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6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44AD-6F24-2144-A83D-B4F74F8CAFC0}" type="datetimeFigureOut">
              <a:rPr lang="en-US" smtClean="0"/>
              <a:t>6/12/13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4930-087B-1C4A-B83A-D18B9A70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5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B44AD-6F24-2144-A83D-B4F74F8CAFC0}" type="datetimeFigureOut">
              <a:rPr lang="en-US" smtClean="0"/>
              <a:t>6/12/13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A4930-087B-1C4A-B83A-D18B9A70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7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Concurrency in targeting and addition tasks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Christopher Best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87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pic>
        <p:nvPicPr>
          <p:cNvPr id="4" name="Content Placeholder 3" descr="task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 b="6003"/>
          <a:stretch>
            <a:fillRect/>
          </a:stretch>
        </p:blipFill>
        <p:spPr/>
      </p:pic>
      <p:pic>
        <p:nvPicPr>
          <p:cNvPr id="5" name="Picture 4" descr="crosshai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87" y="2389909"/>
            <a:ext cx="352136" cy="35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77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Difficulty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725" y="1600200"/>
            <a:ext cx="5504549" cy="4525963"/>
          </a:xfrm>
        </p:spPr>
      </p:pic>
    </p:spTree>
    <p:extLst>
      <p:ext uri="{BB962C8B-B14F-4D97-AF65-F5344CB8AC3E}">
        <p14:creationId xmlns:p14="http://schemas.microsoft.com/office/powerpoint/2010/main" val="3698963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Targeting Difficulty</a:t>
            </a:r>
            <a:endParaRPr lang="en-US" dirty="0"/>
          </a:p>
        </p:txBody>
      </p:sp>
      <p:pic>
        <p:nvPicPr>
          <p:cNvPr id="4" name="Content Placeholder 3" descr="targlevel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753" r="-247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6257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difficulty</a:t>
            </a:r>
            <a:endParaRPr lang="en-US" dirty="0"/>
          </a:p>
        </p:txBody>
      </p:sp>
      <p:pic>
        <p:nvPicPr>
          <p:cNvPr id="4" name="Content Placeholder 3" descr="vert000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61630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Difficulty</a:t>
            </a:r>
            <a:endParaRPr lang="en-US" dirty="0"/>
          </a:p>
        </p:txBody>
      </p:sp>
      <p:pic>
        <p:nvPicPr>
          <p:cNvPr id="4" name="Content Placeholder 3" descr="vert10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28853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Order</a:t>
            </a:r>
            <a:endParaRPr lang="en-US" dirty="0"/>
          </a:p>
        </p:txBody>
      </p:sp>
      <p:pic>
        <p:nvPicPr>
          <p:cNvPr id="4" name="Content Placeholder 3" descr="order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06657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91" y="1600200"/>
            <a:ext cx="4525963" cy="4525963"/>
          </a:xfr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207996"/>
              </p:ext>
            </p:extLst>
          </p:nvPr>
        </p:nvGraphicFramePr>
        <p:xfrm>
          <a:off x="5846690" y="3313544"/>
          <a:ext cx="2238771" cy="1004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990600" imgH="444500" progId="Equation.3">
                  <p:embed/>
                </p:oleObj>
              </mc:Choice>
              <mc:Fallback>
                <p:oleObj name="Equation" r:id="rId4" imgW="990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46690" y="3313544"/>
                        <a:ext cx="2238771" cy="1004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5326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20</Words>
  <Application>Microsoft Macintosh PowerPoint</Application>
  <PresentationFormat>On-screen Show (4:3)</PresentationFormat>
  <Paragraphs>9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Microsoft Equation</vt:lpstr>
      <vt:lpstr>Concurrency in targeting and addition tasks</vt:lpstr>
      <vt:lpstr>Task</vt:lpstr>
      <vt:lpstr>Addition Difficulty</vt:lpstr>
      <vt:lpstr>Targeting Difficulty</vt:lpstr>
      <vt:lpstr>Low difficulty</vt:lpstr>
      <vt:lpstr>High Difficulty</vt:lpstr>
      <vt:lpstr>Task Order</vt:lpstr>
      <vt:lpstr>Concurrency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Best</dc:creator>
  <cp:lastModifiedBy>Christopher Best</cp:lastModifiedBy>
  <cp:revision>9</cp:revision>
  <dcterms:created xsi:type="dcterms:W3CDTF">2013-06-12T18:18:49Z</dcterms:created>
  <dcterms:modified xsi:type="dcterms:W3CDTF">2013-06-12T21:11:00Z</dcterms:modified>
</cp:coreProperties>
</file>