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808" y="-1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0328-961D-4D47-BA90-F7C47FE80E1D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40A-DB63-4750-9578-655BCAC88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0328-961D-4D47-BA90-F7C47FE80E1D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40A-DB63-4750-9578-655BCAC88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0328-961D-4D47-BA90-F7C47FE80E1D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40A-DB63-4750-9578-655BCAC88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3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0328-961D-4D47-BA90-F7C47FE80E1D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40A-DB63-4750-9578-655BCAC88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0328-961D-4D47-BA90-F7C47FE80E1D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40A-DB63-4750-9578-655BCAC88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0328-961D-4D47-BA90-F7C47FE80E1D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40A-DB63-4750-9578-655BCAC88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8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0328-961D-4D47-BA90-F7C47FE80E1D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40A-DB63-4750-9578-655BCAC88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0328-961D-4D47-BA90-F7C47FE80E1D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40A-DB63-4750-9578-655BCAC88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0328-961D-4D47-BA90-F7C47FE80E1D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40A-DB63-4750-9578-655BCAC88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5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0328-961D-4D47-BA90-F7C47FE80E1D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40A-DB63-4750-9578-655BCAC88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0328-961D-4D47-BA90-F7C47FE80E1D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40A-DB63-4750-9578-655BCAC88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1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00328-961D-4D47-BA90-F7C47FE80E1D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240A-DB63-4750-9578-655BCAC88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png"/><Relationship Id="rId1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2.wdp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-Turn Arrow 5"/>
          <p:cNvSpPr/>
          <p:nvPr/>
        </p:nvSpPr>
        <p:spPr>
          <a:xfrm rot="5400000">
            <a:off x="1647462" y="-511536"/>
            <a:ext cx="5915836" cy="8772440"/>
          </a:xfrm>
          <a:prstGeom prst="uturnArrow">
            <a:avLst>
              <a:gd name="adj1" fmla="val 35734"/>
              <a:gd name="adj2" fmla="val 25000"/>
              <a:gd name="adj3" fmla="val 10187"/>
              <a:gd name="adj4" fmla="val 43750"/>
              <a:gd name="adj5" fmla="val 9898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47847" y="1172070"/>
            <a:ext cx="2036230" cy="1143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8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Mail-Sorter Ergonomic Layout</a:t>
            </a:r>
            <a:endParaRPr lang="en-US" sz="3200" b="1" dirty="0"/>
          </a:p>
        </p:txBody>
      </p:sp>
      <p:pic>
        <p:nvPicPr>
          <p:cNvPr id="1026" name="Picture 2" descr="https://redoubtreporter.files.wordpress.com/2013/02/postal-clerk-car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60" y="4074052"/>
            <a:ext cx="1993626" cy="2170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4" name="TextBox 3"/>
          <p:cNvSpPr txBox="1"/>
          <p:nvPr/>
        </p:nvSpPr>
        <p:spPr>
          <a:xfrm>
            <a:off x="251480" y="833972"/>
            <a:ext cx="15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 Mail</a:t>
            </a:r>
            <a:endParaRPr lang="en-US" dirty="0"/>
          </a:p>
        </p:txBody>
      </p:sp>
      <p:pic>
        <p:nvPicPr>
          <p:cNvPr id="1036" name="Picture 12" descr="http://i.kinja-img.com/gawker-media/image/upload/s--V14PmyXo--/1866bykgpd3ou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40" y="4127500"/>
            <a:ext cx="2893486" cy="22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16380" y="1112270"/>
            <a:ext cx="1419608" cy="1593326"/>
            <a:chOff x="1311100" y="3554938"/>
            <a:chExt cx="1419608" cy="1593326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554938"/>
              <a:ext cx="1352758" cy="159332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676"/>
            <a:stretch/>
          </p:blipFill>
          <p:spPr bwMode="auto">
            <a:xfrm>
              <a:off x="1311100" y="3554938"/>
              <a:ext cx="1419608" cy="322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3614738"/>
              <a:ext cx="419100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Right Arrow 4"/>
          <p:cNvSpPr/>
          <p:nvPr/>
        </p:nvSpPr>
        <p:spPr>
          <a:xfrm>
            <a:off x="1703578" y="1898444"/>
            <a:ext cx="506222" cy="25074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95538" y="2445924"/>
            <a:ext cx="3048000" cy="317318"/>
            <a:chOff x="2819400" y="2445924"/>
            <a:chExt cx="3048000" cy="317318"/>
          </a:xfrm>
        </p:grpSpPr>
        <p:sp>
          <p:nvSpPr>
            <p:cNvPr id="9" name="Rectangle 8"/>
            <p:cNvSpPr/>
            <p:nvPr/>
          </p:nvSpPr>
          <p:spPr>
            <a:xfrm>
              <a:off x="2819400" y="2445924"/>
              <a:ext cx="3048000" cy="164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51758" y="2667000"/>
              <a:ext cx="96242" cy="962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29000" y="2667000"/>
              <a:ext cx="96242" cy="962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76970" y="2667000"/>
              <a:ext cx="96242" cy="962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715001" y="2667000"/>
              <a:ext cx="96242" cy="962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92243" y="2667000"/>
              <a:ext cx="96242" cy="962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40213" y="2667000"/>
              <a:ext cx="96242" cy="962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95279" y="2667000"/>
              <a:ext cx="96242" cy="962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15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76"/>
          <a:stretch/>
        </p:blipFill>
        <p:spPr bwMode="auto">
          <a:xfrm>
            <a:off x="2046979" y="1448422"/>
            <a:ext cx="1002424" cy="22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Isosceles Triangle 10"/>
          <p:cNvSpPr/>
          <p:nvPr/>
        </p:nvSpPr>
        <p:spPr>
          <a:xfrm rot="10800000">
            <a:off x="2190201" y="1667156"/>
            <a:ext cx="827452" cy="7133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153259" y="1008860"/>
            <a:ext cx="152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Conveyer Belt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150034" y="1399071"/>
            <a:ext cx="393504" cy="885549"/>
            <a:chOff x="4330896" y="4419600"/>
            <a:chExt cx="393504" cy="885549"/>
          </a:xfrm>
        </p:grpSpPr>
        <p:sp>
          <p:nvSpPr>
            <p:cNvPr id="21" name="Rounded Rectangle 20"/>
            <p:cNvSpPr/>
            <p:nvPr/>
          </p:nvSpPr>
          <p:spPr>
            <a:xfrm>
              <a:off x="4330896" y="4419600"/>
              <a:ext cx="393504" cy="6266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4385078" y="5058051"/>
              <a:ext cx="285140" cy="2470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925446" y="1029739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pic>
        <p:nvPicPr>
          <p:cNvPr id="1051" name="Picture 27" descr="http://www.officialpsds.com/images/thumbs/tv-screen-1-psd2907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26" y="990600"/>
            <a:ext cx="2507320" cy="20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http://www.usavsus.info/Mail/M-FirstClass027--Iow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998" y="1563483"/>
            <a:ext cx="1229394" cy="72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7696200" y="1230868"/>
            <a:ext cx="12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Detroit, MI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40" name="Elbow Connector 39"/>
          <p:cNvCxnSpPr>
            <a:stCxn id="21" idx="3"/>
            <a:endCxn id="1051" idx="1"/>
          </p:cNvCxnSpPr>
          <p:nvPr/>
        </p:nvCxnSpPr>
        <p:spPr>
          <a:xfrm>
            <a:off x="5543538" y="1712374"/>
            <a:ext cx="1001388" cy="2874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rot="9640952">
            <a:off x="7888072" y="3068354"/>
            <a:ext cx="566895" cy="1143001"/>
            <a:chOff x="8305800" y="3205424"/>
            <a:chExt cx="566895" cy="997351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8610600" y="3205424"/>
              <a:ext cx="262095" cy="604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8610600" y="3554938"/>
              <a:ext cx="0" cy="2550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8305800" y="3554938"/>
              <a:ext cx="304800" cy="6478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5989379" y="6298083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Mail Sorting Station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8411" y="2694765"/>
            <a:ext cx="195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Operator loads the mail into hopper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084785" y="2968535"/>
            <a:ext cx="362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Mail image is displayed on screen, operator visually inspects zip code and keys in zip code into keypad. Mail is routed automatically.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47847" y="1143000"/>
            <a:ext cx="11651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48203</a:t>
            </a:r>
            <a:endParaRPr lang="en-US" sz="2800" b="1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84406" y="3647341"/>
            <a:ext cx="192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 rotation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99928" y="320423"/>
            <a:ext cx="506406" cy="5064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8" name="Oval 97"/>
          <p:cNvSpPr/>
          <p:nvPr/>
        </p:nvSpPr>
        <p:spPr>
          <a:xfrm>
            <a:off x="8468692" y="3062294"/>
            <a:ext cx="506406" cy="5064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99" name="Oval 98"/>
          <p:cNvSpPr/>
          <p:nvPr/>
        </p:nvSpPr>
        <p:spPr>
          <a:xfrm>
            <a:off x="1053421" y="3573440"/>
            <a:ext cx="506406" cy="5064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23727" y="4724400"/>
            <a:ext cx="70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 or stand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62116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Customer Service</a:t>
            </a:r>
          </a:p>
          <a:p>
            <a:r>
              <a:rPr lang="en-US" b="1" dirty="0" smtClean="0"/>
              <a:t>or  </a:t>
            </a:r>
            <a:r>
              <a:rPr lang="en-US" b="1" dirty="0" smtClean="0"/>
              <a:t>Nixie-</a:t>
            </a:r>
            <a:r>
              <a:rPr lang="en-US" b="1" dirty="0" smtClean="0"/>
              <a:t>Bin Sorter</a:t>
            </a:r>
            <a:endParaRPr lang="en-US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3733800" y="4645543"/>
            <a:ext cx="1382567" cy="1755112"/>
            <a:chOff x="3903435" y="4645543"/>
            <a:chExt cx="1382567" cy="1755112"/>
          </a:xfrm>
        </p:grpSpPr>
        <p:pic>
          <p:nvPicPr>
            <p:cNvPr id="1056" name="Picture 3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435" y="4645543"/>
              <a:ext cx="1382567" cy="175511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Rectangle 71"/>
            <p:cNvSpPr/>
            <p:nvPr/>
          </p:nvSpPr>
          <p:spPr>
            <a:xfrm>
              <a:off x="4267200" y="4726900"/>
              <a:ext cx="85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keypad</a:t>
              </a:r>
              <a:endParaRPr lang="en-US" dirty="0"/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5588332" y="2322455"/>
            <a:ext cx="761668" cy="382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 rot="13256916">
            <a:off x="5388058" y="5167390"/>
            <a:ext cx="566895" cy="1143001"/>
            <a:chOff x="8305800" y="3205424"/>
            <a:chExt cx="566895" cy="997351"/>
          </a:xfrm>
        </p:grpSpPr>
        <p:cxnSp>
          <p:nvCxnSpPr>
            <p:cNvPr id="112" name="Straight Connector 111"/>
            <p:cNvCxnSpPr/>
            <p:nvPr/>
          </p:nvCxnSpPr>
          <p:spPr>
            <a:xfrm flipH="1">
              <a:off x="8610600" y="3205424"/>
              <a:ext cx="262095" cy="604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8610600" y="3554938"/>
              <a:ext cx="0" cy="2550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8305800" y="3554938"/>
              <a:ext cx="304800" cy="6478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15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 descr="Mail Sorter Systems for Private Courier Mail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40" y="1188592"/>
            <a:ext cx="8159588" cy="5352693"/>
          </a:xfrm>
          <a:prstGeom prst="roundRect">
            <a:avLst>
              <a:gd name="adj" fmla="val 62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495798"/>
            <a:ext cx="990600" cy="977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76600"/>
            <a:ext cx="4495800" cy="339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79" y="5188433"/>
            <a:ext cx="1897533" cy="1355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6928" y="85927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Table Layout</a:t>
            </a:r>
            <a:endParaRPr lang="en-US" sz="32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4258361" y="1638735"/>
            <a:ext cx="2507320" cy="2018394"/>
            <a:chOff x="4258361" y="1573887"/>
            <a:chExt cx="2507320" cy="2018394"/>
          </a:xfrm>
        </p:grpSpPr>
        <p:pic>
          <p:nvPicPr>
            <p:cNvPr id="9" name="Picture 27" descr="http://www.officialpsds.com/images/thumbs/tv-screen-1-psd2907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361" y="1573887"/>
              <a:ext cx="2507320" cy="201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9" descr="http://www.usavsus.info/Mail/M-FirstClass027--Iow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433" y="2146770"/>
              <a:ext cx="1229394" cy="720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391176" y="1851820"/>
              <a:ext cx="1238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Detroit, MI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1282" y="1726287"/>
              <a:ext cx="116514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b="1" dirty="0" smtClean="0">
                  <a:latin typeface="IrisUPC" panose="020B0604020202020204" pitchFamily="34" charset="-34"/>
                  <a:cs typeface="IrisUPC" panose="020B0604020202020204" pitchFamily="34" charset="-34"/>
                </a:rPr>
                <a:t>482</a:t>
              </a:r>
              <a:r>
                <a:rPr lang="en-US" sz="2800" b="1" dirty="0" smtClean="0">
                  <a:latin typeface="IrisUPC" panose="020B0604020202020204" pitchFamily="34" charset="-34"/>
                  <a:cs typeface="IrisUPC" panose="020B0604020202020204" pitchFamily="34" charset="-34"/>
                </a:rPr>
                <a:t>03</a:t>
              </a:r>
              <a:endParaRPr lang="en-US" sz="2800" b="1" dirty="0">
                <a:latin typeface="IrisUPC" panose="020B0604020202020204" pitchFamily="34" charset="-34"/>
                <a:cs typeface="IrisUPC" panose="020B0604020202020204" pitchFamily="34" charset="-34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102">
            <a:off x="6483369" y="3489819"/>
            <a:ext cx="672014" cy="85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 rot="1884049">
            <a:off x="6334692" y="4212900"/>
            <a:ext cx="420697" cy="1569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62800" y="3429000"/>
            <a:ext cx="87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Keypad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24400" y="3581400"/>
            <a:ext cx="9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33800" y="3505200"/>
            <a:ext cx="102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Nixie-</a:t>
            </a:r>
            <a:r>
              <a:rPr lang="en-US" dirty="0" smtClean="0"/>
              <a:t>Bin</a:t>
            </a:r>
            <a:endParaRPr lang="en-US" dirty="0"/>
          </a:p>
        </p:txBody>
      </p:sp>
      <p:pic>
        <p:nvPicPr>
          <p:cNvPr id="19" name="Picture 18" descr="thumbsup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8200" y="3886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1" name="Picture 20" descr="easy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38600" y="3886200"/>
            <a:ext cx="533400" cy="533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254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75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Mail-Sorter Ergonomic Layout</vt:lpstr>
      <vt:lpstr>PowerPoint Presentation</vt:lpstr>
    </vt:vector>
  </TitlesOfParts>
  <Company>DENSO International America,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Laith Daman</dc:creator>
  <cp:lastModifiedBy>Name</cp:lastModifiedBy>
  <cp:revision>57</cp:revision>
  <dcterms:created xsi:type="dcterms:W3CDTF">2015-07-30T00:03:45Z</dcterms:created>
  <dcterms:modified xsi:type="dcterms:W3CDTF">2015-07-30T18:33:58Z</dcterms:modified>
</cp:coreProperties>
</file>