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457200"/>
            <a:ext cx="609600" cy="2937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214120"/>
            <a:ext cx="8529319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1436369"/>
            <a:ext cx="9144000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2414777"/>
            <a:ext cx="9144000" cy="979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7200" y="3393947"/>
            <a:ext cx="9144000" cy="979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4373117"/>
            <a:ext cx="9144000" cy="979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7200" y="5352288"/>
            <a:ext cx="9144000" cy="979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583945"/>
            <a:ext cx="85293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969" y="2022601"/>
            <a:ext cx="8506460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4139" y="7124351"/>
            <a:ext cx="308482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3673" y="7055666"/>
            <a:ext cx="9156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839" y="7068366"/>
            <a:ext cx="78168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  <a:tabLst>
                <a:tab pos="7038340" algn="l"/>
              </a:tabLst>
            </a:pPr>
            <a:r>
              <a:rPr sz="900" spc="-10" dirty="0">
                <a:latin typeface="Arial"/>
                <a:cs typeface="Arial"/>
              </a:rPr>
              <a:t>Copyright </a:t>
            </a: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2007 Ramez Elmasri and Shamkant</a:t>
            </a:r>
            <a:r>
              <a:rPr sz="900" spc="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B. Navathe	</a:t>
            </a:r>
            <a:r>
              <a:rPr sz="2100" b="1" spc="-7" baseline="3968" dirty="0">
                <a:solidFill>
                  <a:srgbClr val="9A0033"/>
                </a:solidFill>
                <a:latin typeface="Arial"/>
                <a:cs typeface="Arial"/>
              </a:rPr>
              <a:t>Slide 1-</a:t>
            </a:r>
            <a:r>
              <a:rPr sz="2100" b="1" spc="-127" baseline="3968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2100" b="1" spc="-7" baseline="3968" dirty="0">
                <a:solidFill>
                  <a:srgbClr val="9A0033"/>
                </a:solidFill>
                <a:latin typeface="Arial"/>
                <a:cs typeface="Arial"/>
              </a:rPr>
              <a:t>1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31458"/>
            <a:ext cx="9144000" cy="983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Typical DBMS Functionality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5969" y="1993685"/>
            <a:ext cx="7683500" cy="21501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Other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features:</a:t>
            </a:r>
            <a:endParaRPr sz="2800">
              <a:latin typeface="Arial"/>
              <a:cs typeface="Arial"/>
            </a:endParaRPr>
          </a:p>
          <a:p>
            <a:pPr marL="755015" marR="1144270" lvl="1" indent="-285750">
              <a:lnSpc>
                <a:spcPct val="100000"/>
              </a:lnSpc>
              <a:spcBef>
                <a:spcPts val="585"/>
              </a:spcBef>
              <a:buClr>
                <a:srgbClr val="33339A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Protection or Security measures to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prevent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unauthorized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75"/>
              </a:spcBef>
              <a:buClr>
                <a:srgbClr val="33339A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Maintaining the database and associated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programs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over the lifetime of the database</a:t>
            </a:r>
            <a:r>
              <a:rPr sz="24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583945"/>
            <a:ext cx="6426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Database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(with a Conceptual Data</a:t>
            </a:r>
            <a:r>
              <a:rPr spc="-30" dirty="0"/>
              <a:t> </a:t>
            </a:r>
            <a:r>
              <a:rPr spc="-5" dirty="0"/>
              <a:t>Model)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5969" y="1994549"/>
            <a:ext cx="6095365" cy="39039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A"/>
                </a:solidFill>
                <a:latin typeface="Arial"/>
                <a:cs typeface="Arial"/>
              </a:rPr>
              <a:t>Mini-world </a:t>
            </a:r>
            <a:r>
              <a:rPr sz="2800" b="1" dirty="0">
                <a:solidFill>
                  <a:srgbClr val="33339A"/>
                </a:solidFill>
                <a:latin typeface="Arial"/>
                <a:cs typeface="Arial"/>
              </a:rPr>
              <a:t>for the</a:t>
            </a:r>
            <a:r>
              <a:rPr sz="2800" b="1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A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Part of a UNIVERSITY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environment.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A"/>
                </a:solidFill>
                <a:latin typeface="Arial"/>
                <a:cs typeface="Arial"/>
              </a:rPr>
              <a:t>Some mini-world</a:t>
            </a:r>
            <a:r>
              <a:rPr sz="2800" b="1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33339A"/>
                </a:solidFill>
                <a:latin typeface="Arial"/>
                <a:cs typeface="Arial"/>
              </a:rPr>
              <a:t>entities</a:t>
            </a:r>
            <a:r>
              <a:rPr sz="2800" b="1" dirty="0">
                <a:solidFill>
                  <a:srgbClr val="33339A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STUDENTs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SECTIONs (of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COURSEs)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INSTRUCTORs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583945"/>
            <a:ext cx="6426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Database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(with a Conceptual Data</a:t>
            </a:r>
            <a:r>
              <a:rPr spc="-30" dirty="0"/>
              <a:t> </a:t>
            </a:r>
            <a:r>
              <a:rPr spc="-5" dirty="0"/>
              <a:t>Model)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6331458"/>
            <a:ext cx="8936990" cy="984250"/>
          </a:xfrm>
          <a:custGeom>
            <a:avLst/>
            <a:gdLst/>
            <a:ahLst/>
            <a:cxnLst/>
            <a:rect l="l" t="t" r="r" b="b"/>
            <a:pathLst>
              <a:path w="8936990" h="984250">
                <a:moveTo>
                  <a:pt x="0" y="983742"/>
                </a:moveTo>
                <a:lnTo>
                  <a:pt x="8936736" y="983742"/>
                </a:lnTo>
                <a:lnTo>
                  <a:pt x="8936736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5969" y="2008122"/>
            <a:ext cx="8072755" cy="44888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Some mini-world</a:t>
            </a:r>
            <a:r>
              <a:rPr sz="2400" b="1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339A"/>
                </a:solidFill>
                <a:latin typeface="Arial"/>
                <a:cs typeface="Arial"/>
              </a:rPr>
              <a:t>relationships</a:t>
            </a: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SECTIONs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are of specific</a:t>
            </a:r>
            <a:r>
              <a:rPr sz="2200" i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STUDENTs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take</a:t>
            </a:r>
            <a:r>
              <a:rPr sz="22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SECTIONs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  <a:tab pos="2927985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have	prerequisite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  <a:tab pos="364426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INSTRUCTORs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teach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SECTIONs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  <a:tab pos="404876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COURSEs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offered</a:t>
            </a:r>
            <a:r>
              <a:rPr sz="22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by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  <a:tab pos="344233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STUDENTs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major</a:t>
            </a:r>
            <a:r>
              <a:rPr sz="2200" i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in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A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Note: The above entities and relationships are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typically 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expressed in a conceptual data model, such as the  ENTITY-RELATIONSHIP data model (see Chapters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3,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a simple</a:t>
            </a:r>
            <a:r>
              <a:rPr spc="-4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292857"/>
            <a:ext cx="3429000" cy="104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0" y="2170176"/>
            <a:ext cx="4495800" cy="3284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3489959"/>
            <a:ext cx="3505200" cy="3288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 Characteristics </a:t>
            </a:r>
            <a:r>
              <a:rPr dirty="0"/>
              <a:t>of the </a:t>
            </a:r>
            <a:r>
              <a:rPr spc="-5" dirty="0"/>
              <a:t>Database  Approach</a:t>
            </a:r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969" y="2008885"/>
            <a:ext cx="7998459" cy="420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Self-describing nature of a database</a:t>
            </a:r>
            <a:r>
              <a:rPr sz="2400" b="1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A"/>
                </a:solidFill>
                <a:latin typeface="Arial"/>
                <a:cs typeface="Arial"/>
              </a:rPr>
              <a:t>system:</a:t>
            </a:r>
            <a:endParaRPr sz="2400">
              <a:latin typeface="Arial"/>
              <a:cs typeface="Arial"/>
            </a:endParaRPr>
          </a:p>
          <a:p>
            <a:pPr marL="755015" marR="548005" lvl="1" indent="-285750">
              <a:lnSpc>
                <a:spcPct val="8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 DBMS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catalog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stores the description of a particular  database (e.g. data structures, types, and</a:t>
            </a:r>
            <a:r>
              <a:rPr sz="22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constraints)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 description is called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meta-data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5015" marR="725170" lvl="1" indent="-285750">
              <a:lnSpc>
                <a:spcPct val="8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This allows the DBMS software to work with</a:t>
            </a:r>
            <a:r>
              <a:rPr sz="2200" spc="-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different  database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87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Insulation between programs and</a:t>
            </a:r>
            <a:r>
              <a:rPr sz="2400" b="1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Called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program-data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independence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5650" marR="132080" lvl="1" indent="-285750">
              <a:lnSpc>
                <a:spcPct val="8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Allows changing data structures and storage</a:t>
            </a:r>
            <a:r>
              <a:rPr sz="2200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organization  without having to change the DBMS access</a:t>
            </a:r>
            <a:r>
              <a:rPr sz="2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programs.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87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Support of multiple views of the</a:t>
            </a:r>
            <a:r>
              <a:rPr sz="2400" b="1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A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Each user may see a different view of the database,</a:t>
            </a:r>
            <a:r>
              <a:rPr sz="2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which  describes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 data of interest to that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user.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 Characteristics </a:t>
            </a:r>
            <a:r>
              <a:rPr dirty="0"/>
              <a:t>of the </a:t>
            </a:r>
            <a:r>
              <a:rPr spc="-5" dirty="0"/>
              <a:t>Database  Approach</a:t>
            </a:r>
            <a:r>
              <a:rPr spc="-3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6331458"/>
            <a:ext cx="8936990" cy="984250"/>
          </a:xfrm>
          <a:custGeom>
            <a:avLst/>
            <a:gdLst/>
            <a:ahLst/>
            <a:cxnLst/>
            <a:rect l="l" t="t" r="r" b="b"/>
            <a:pathLst>
              <a:path w="8936990" h="984250">
                <a:moveTo>
                  <a:pt x="0" y="983742"/>
                </a:moveTo>
                <a:lnTo>
                  <a:pt x="8936736" y="983742"/>
                </a:lnTo>
                <a:lnTo>
                  <a:pt x="8936736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5969" y="2082038"/>
            <a:ext cx="8121015" cy="437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635760" indent="-342900">
              <a:lnSpc>
                <a:spcPct val="100000"/>
              </a:lnSpc>
              <a:spcBef>
                <a:spcPts val="10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A"/>
                </a:solidFill>
                <a:latin typeface="Arial"/>
                <a:cs typeface="Arial"/>
              </a:rPr>
              <a:t>Sharing of data and multi-user transaction  processing:</a:t>
            </a:r>
            <a:endParaRPr sz="2400">
              <a:latin typeface="Arial"/>
              <a:cs typeface="Arial"/>
            </a:endParaRPr>
          </a:p>
          <a:p>
            <a:pPr marL="755015" marR="142240" lvl="1" indent="-285750">
              <a:lnSpc>
                <a:spcPct val="10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Allowing a set of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concurrent users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to retrieve from and to 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update 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Concurrency control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within the DBMS guarantees that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transaction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is correctly executed or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aborted</a:t>
            </a:r>
            <a:endParaRPr sz="2200">
              <a:latin typeface="Arial"/>
              <a:cs typeface="Arial"/>
            </a:endParaRPr>
          </a:p>
          <a:p>
            <a:pPr marL="755650" marR="191135" lvl="1" indent="-285750">
              <a:lnSpc>
                <a:spcPct val="100000"/>
              </a:lnSpc>
              <a:spcBef>
                <a:spcPts val="52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Recovery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subsystem ensures each completed</a:t>
            </a:r>
            <a:r>
              <a:rPr sz="2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transaction  has its effect permanently recorded in the database.  Similarly, each failed transaction is rolled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back.</a:t>
            </a:r>
            <a:endParaRPr sz="2200">
              <a:latin typeface="Arial"/>
              <a:cs typeface="Arial"/>
            </a:endParaRPr>
          </a:p>
          <a:p>
            <a:pPr marL="755650" marR="158750" lvl="1" indent="-285750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OLTP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(Online Transaction Processing) is a major part of  database applications. This allows hundreds of</a:t>
            </a:r>
            <a:r>
              <a:rPr sz="2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concurrent  transactions to execute per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second.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60" dirty="0"/>
              <a:t> </a:t>
            </a:r>
            <a:r>
              <a:rPr spc="-5" dirty="0"/>
              <a:t>Users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5969" y="2037842"/>
            <a:ext cx="7471409" cy="42265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4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A"/>
                </a:solidFill>
                <a:latin typeface="Arial"/>
                <a:cs typeface="Arial"/>
              </a:rPr>
              <a:t>Actors on the Scene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: They actually use</a:t>
            </a:r>
            <a:r>
              <a:rPr sz="2800" spc="-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and  control the database content; and design,  develop and maintain database</a:t>
            </a:r>
            <a:r>
              <a:rPr sz="28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Administrators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Designers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Software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Engineers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End-users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Workers 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Behind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Scene</a:t>
            </a:r>
            <a:endParaRPr sz="2800">
              <a:latin typeface="Arial"/>
              <a:cs typeface="Arial"/>
            </a:endParaRPr>
          </a:p>
          <a:p>
            <a:pPr marL="755650" marR="530860" lvl="1" indent="-285750">
              <a:lnSpc>
                <a:spcPts val="2810"/>
              </a:lnSpc>
              <a:spcBef>
                <a:spcPts val="67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Those who design and develop the DBMS  software and related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60" dirty="0"/>
              <a:t> </a:t>
            </a:r>
            <a:r>
              <a:rPr spc="-5" dirty="0"/>
              <a:t>Users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5969" y="1994549"/>
            <a:ext cx="8219440" cy="45631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Actors on the</a:t>
            </a:r>
            <a:r>
              <a:rPr sz="28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scene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administrators:</a:t>
            </a:r>
            <a:endParaRPr sz="2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Responsible for authorizing access to the database,  for coordinating and monitoring its use,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acquiring 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software and hardware resources, controlling its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use 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and monitoring efficiency of</a:t>
            </a:r>
            <a:r>
              <a:rPr sz="24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Designers:</a:t>
            </a:r>
            <a:endParaRPr sz="2600">
              <a:latin typeface="Arial"/>
              <a:cs typeface="Arial"/>
            </a:endParaRPr>
          </a:p>
          <a:p>
            <a:pPr marL="1155700" marR="76200" lvl="2" indent="-228600">
              <a:lnSpc>
                <a:spcPct val="100000"/>
              </a:lnSpc>
              <a:spcBef>
                <a:spcPts val="5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Responsible to define the content, the structure, the  constraints, and functions or transactions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against 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the database. They must communicate with</a:t>
            </a:r>
            <a:r>
              <a:rPr sz="24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end-users and understand their</a:t>
            </a:r>
            <a:r>
              <a:rPr sz="2400" spc="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Categories </a:t>
            </a:r>
            <a:r>
              <a:rPr dirty="0"/>
              <a:t>of</a:t>
            </a:r>
            <a:r>
              <a:rPr spc="-35" dirty="0"/>
              <a:t> </a:t>
            </a:r>
            <a:r>
              <a:rPr spc="-5" dirty="0"/>
              <a:t>End-users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6331458"/>
            <a:ext cx="8936990" cy="984250"/>
          </a:xfrm>
          <a:custGeom>
            <a:avLst/>
            <a:gdLst/>
            <a:ahLst/>
            <a:cxnLst/>
            <a:rect l="l" t="t" r="r" b="b"/>
            <a:pathLst>
              <a:path w="8936990" h="984250">
                <a:moveTo>
                  <a:pt x="0" y="983742"/>
                </a:moveTo>
                <a:lnTo>
                  <a:pt x="8936736" y="983742"/>
                </a:lnTo>
                <a:lnTo>
                  <a:pt x="8936736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5969" y="2006981"/>
            <a:ext cx="8147050" cy="44303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Actors on the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Scene:</a:t>
            </a:r>
            <a:endParaRPr sz="2400">
              <a:latin typeface="Arial"/>
              <a:cs typeface="Arial"/>
            </a:endParaRPr>
          </a:p>
          <a:p>
            <a:pPr marL="755015" marR="80645" lvl="1" indent="-285750">
              <a:lnSpc>
                <a:spcPct val="100000"/>
              </a:lnSpc>
              <a:spcBef>
                <a:spcPts val="490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End-users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Are those who require access to the database for 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querying, updating,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generating reports.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They are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categorized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 marL="1155700" marR="452755" lvl="2" indent="-228600">
              <a:lnSpc>
                <a:spcPct val="100000"/>
              </a:lnSpc>
              <a:spcBef>
                <a:spcPts val="4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b="1" spc="-10" dirty="0">
                <a:solidFill>
                  <a:srgbClr val="33339A"/>
                </a:solidFill>
                <a:latin typeface="Arial"/>
                <a:cs typeface="Arial"/>
              </a:rPr>
              <a:t>Casual end-users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occasionally access the database, but  they may need different information each</a:t>
            </a:r>
            <a:r>
              <a:rPr sz="20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b="1" spc="-10" dirty="0">
                <a:solidFill>
                  <a:srgbClr val="33339A"/>
                </a:solidFill>
                <a:latin typeface="Arial"/>
                <a:cs typeface="Arial"/>
              </a:rPr>
              <a:t>Naive </a:t>
            </a:r>
            <a:r>
              <a:rPr sz="2000" b="1" spc="-5" dirty="0">
                <a:solidFill>
                  <a:srgbClr val="33339A"/>
                </a:solidFill>
                <a:latin typeface="Arial"/>
                <a:cs typeface="Arial"/>
              </a:rPr>
              <a:t>or </a:t>
            </a:r>
            <a:r>
              <a:rPr sz="2000" b="1" spc="-10" dirty="0">
                <a:solidFill>
                  <a:srgbClr val="33339A"/>
                </a:solidFill>
                <a:latin typeface="Arial"/>
                <a:cs typeface="Arial"/>
              </a:rPr>
              <a:t>parametric </a:t>
            </a:r>
            <a:r>
              <a:rPr sz="2000" b="1" spc="-5" dirty="0">
                <a:solidFill>
                  <a:srgbClr val="33339A"/>
                </a:solidFill>
                <a:latin typeface="Arial"/>
                <a:cs typeface="Arial"/>
              </a:rPr>
              <a:t>end-users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: constantly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update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query 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databases, using standard types of queries and</a:t>
            </a:r>
            <a:r>
              <a:rPr sz="20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updates.</a:t>
            </a:r>
            <a:endParaRPr sz="2000">
              <a:latin typeface="Arial"/>
              <a:cs typeface="Arial"/>
            </a:endParaRPr>
          </a:p>
          <a:p>
            <a:pPr marL="1155700" marR="140335" lvl="2" indent="-228600">
              <a:lnSpc>
                <a:spcPct val="100000"/>
              </a:lnSpc>
              <a:spcBef>
                <a:spcPts val="4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  <a:tab pos="3425825" algn="l"/>
              </a:tabLst>
            </a:pPr>
            <a:r>
              <a:rPr sz="2000" b="1" spc="-10" dirty="0">
                <a:solidFill>
                  <a:srgbClr val="33339A"/>
                </a:solidFill>
                <a:latin typeface="Arial"/>
                <a:cs typeface="Arial"/>
              </a:rPr>
              <a:t>Sophisticated end-users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thoroughly familiarize themselves  with the facilities of the DBMS so as to implement their  application</a:t>
            </a:r>
            <a:r>
              <a:rPr sz="2000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to meet	their complex</a:t>
            </a:r>
            <a:r>
              <a:rPr sz="20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1155700" marR="521334" lvl="2" indent="-228600">
              <a:lnSpc>
                <a:spcPct val="100000"/>
              </a:lnSpc>
              <a:spcBef>
                <a:spcPts val="48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b="1" spc="-10" dirty="0">
                <a:solidFill>
                  <a:srgbClr val="33339A"/>
                </a:solidFill>
                <a:latin typeface="Arial"/>
                <a:cs typeface="Arial"/>
              </a:rPr>
              <a:t>Stand-alone end-users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maintain personal databases by  using easy-to-use ready-made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program</a:t>
            </a:r>
            <a:r>
              <a:rPr sz="20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packages.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of </a:t>
            </a:r>
            <a:r>
              <a:rPr spc="-5" dirty="0"/>
              <a:t>Using </a:t>
            </a:r>
            <a:r>
              <a:rPr dirty="0"/>
              <a:t>the </a:t>
            </a:r>
            <a:r>
              <a:rPr spc="-5" dirty="0"/>
              <a:t>Database  Approach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5969" y="2080513"/>
            <a:ext cx="803084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76250" indent="-342900">
              <a:lnSpc>
                <a:spcPct val="100000"/>
              </a:lnSpc>
              <a:spcBef>
                <a:spcPts val="10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Controlling redundancy in data storage and in  development and maintenance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efforts.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Sharing of data among multiple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users.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Restricting unauthorized access to</a:t>
            </a:r>
            <a:r>
              <a:rPr sz="2800" spc="-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Providing persistent storage for program</a:t>
            </a:r>
            <a:r>
              <a:rPr sz="2800" spc="-7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Object-oriented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DBMSs</a:t>
            </a:r>
            <a:endParaRPr sz="2600">
              <a:latin typeface="Arial"/>
              <a:cs typeface="Arial"/>
            </a:endParaRPr>
          </a:p>
          <a:p>
            <a:pPr marL="355600" marR="343535" indent="-343535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Providing Storage Structures (e.g. indexes)</a:t>
            </a:r>
            <a:r>
              <a:rPr sz="2800" spc="-1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for  efficient Query</a:t>
            </a:r>
            <a:r>
              <a:rPr sz="28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14120"/>
            <a:ext cx="37096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9A0033"/>
                </a:solidFill>
                <a:latin typeface="Arial"/>
                <a:cs typeface="Arial"/>
              </a:rPr>
              <a:t>Chapter</a:t>
            </a:r>
            <a:r>
              <a:rPr sz="6600" spc="-5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9A0033"/>
                </a:solidFill>
                <a:latin typeface="Arial"/>
                <a:cs typeface="Arial"/>
              </a:rPr>
              <a:t>1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971800"/>
            <a:ext cx="9144000" cy="422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895600"/>
            <a:ext cx="1828800" cy="499109"/>
          </a:xfrm>
          <a:custGeom>
            <a:avLst/>
            <a:gdLst/>
            <a:ahLst/>
            <a:cxnLst/>
            <a:rect l="l" t="t" r="r" b="b"/>
            <a:pathLst>
              <a:path w="1828800" h="499110">
                <a:moveTo>
                  <a:pt x="0" y="0"/>
                </a:moveTo>
                <a:lnTo>
                  <a:pt x="0" y="499110"/>
                </a:lnTo>
                <a:lnTo>
                  <a:pt x="1828800" y="49911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7556" y="2971800"/>
            <a:ext cx="1723644" cy="422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393947"/>
            <a:ext cx="7315200" cy="980440"/>
          </a:xfrm>
          <a:custGeom>
            <a:avLst/>
            <a:gdLst/>
            <a:ahLst/>
            <a:cxnLst/>
            <a:rect l="l" t="t" r="r" b="b"/>
            <a:pathLst>
              <a:path w="7315200" h="980439">
                <a:moveTo>
                  <a:pt x="0" y="979932"/>
                </a:moveTo>
                <a:lnTo>
                  <a:pt x="7315200" y="979932"/>
                </a:lnTo>
                <a:lnTo>
                  <a:pt x="731520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0" y="3394709"/>
            <a:ext cx="609600" cy="979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394709"/>
            <a:ext cx="9144000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2400" y="3393947"/>
            <a:ext cx="1828800" cy="980440"/>
          </a:xfrm>
          <a:custGeom>
            <a:avLst/>
            <a:gdLst/>
            <a:ahLst/>
            <a:cxnLst/>
            <a:rect l="l" t="t" r="r" b="b"/>
            <a:pathLst>
              <a:path w="1828800" h="980439">
                <a:moveTo>
                  <a:pt x="0" y="0"/>
                </a:moveTo>
                <a:lnTo>
                  <a:pt x="0" y="979931"/>
                </a:lnTo>
                <a:lnTo>
                  <a:pt x="1828800" y="979931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7556" y="3394709"/>
            <a:ext cx="1723644" cy="979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722" y="3070351"/>
            <a:ext cx="50984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Introduction: Databases and  Database</a:t>
            </a:r>
            <a:r>
              <a:rPr sz="32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Users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3000" y="4373879"/>
            <a:ext cx="609600" cy="9791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4373879"/>
            <a:ext cx="9144000" cy="741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72400" y="4373117"/>
            <a:ext cx="1828800" cy="814069"/>
          </a:xfrm>
          <a:custGeom>
            <a:avLst/>
            <a:gdLst/>
            <a:ahLst/>
            <a:cxnLst/>
            <a:rect l="l" t="t" r="r" b="b"/>
            <a:pathLst>
              <a:path w="1828800" h="814070">
                <a:moveTo>
                  <a:pt x="0" y="0"/>
                </a:moveTo>
                <a:lnTo>
                  <a:pt x="0" y="813815"/>
                </a:lnTo>
                <a:lnTo>
                  <a:pt x="1828800" y="813815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7556" y="4373879"/>
            <a:ext cx="1723644" cy="7414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3000" y="5353050"/>
            <a:ext cx="609600" cy="1962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of </a:t>
            </a:r>
            <a:r>
              <a:rPr spc="-5" dirty="0"/>
              <a:t>Using </a:t>
            </a:r>
            <a:r>
              <a:rPr dirty="0"/>
              <a:t>the </a:t>
            </a:r>
            <a:r>
              <a:rPr spc="-5" dirty="0"/>
              <a:t>Database  Approach</a:t>
            </a:r>
            <a:r>
              <a:rPr spc="-3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5969" y="1995474"/>
            <a:ext cx="8094980" cy="34886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Providing backup and recovery</a:t>
            </a:r>
            <a:r>
              <a:rPr sz="2800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  <a:p>
            <a:pPr marL="354965" marR="20955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Providing multiple interfaces to different</a:t>
            </a:r>
            <a:r>
              <a:rPr sz="2800" spc="-9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classes  of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Representing complex relationships among</a:t>
            </a:r>
            <a:r>
              <a:rPr sz="2800" spc="-5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Enforcing integrity constraints on the</a:t>
            </a:r>
            <a:r>
              <a:rPr sz="2800" spc="-7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Permitting actions using active</a:t>
            </a:r>
            <a:r>
              <a:rPr sz="28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triggers, stored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procedures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979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0952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Additional Implications </a:t>
            </a:r>
            <a:r>
              <a:rPr dirty="0"/>
              <a:t>of </a:t>
            </a:r>
            <a:r>
              <a:rPr spc="-5" dirty="0"/>
              <a:t>Using </a:t>
            </a:r>
            <a:r>
              <a:rPr dirty="0"/>
              <a:t>the  </a:t>
            </a:r>
            <a:r>
              <a:rPr spc="-5" dirty="0"/>
              <a:t>Database</a:t>
            </a:r>
            <a:r>
              <a:rPr spc="-3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5969" y="2008885"/>
            <a:ext cx="8169909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Potential for enforcing</a:t>
            </a:r>
            <a:r>
              <a:rPr sz="24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standards:</a:t>
            </a:r>
            <a:endParaRPr sz="2400">
              <a:latin typeface="Arial"/>
              <a:cs typeface="Arial"/>
            </a:endParaRPr>
          </a:p>
          <a:p>
            <a:pPr marL="755015" marR="875665" lvl="1" indent="-285750">
              <a:lnSpc>
                <a:spcPct val="8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 data item names, display formats, screens,</a:t>
            </a:r>
            <a:r>
              <a:rPr sz="2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report  structures, Web page layouts,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87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Reduced application development</a:t>
            </a:r>
            <a:r>
              <a:rPr sz="2400" spc="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Flexibility to change data</a:t>
            </a:r>
            <a:r>
              <a:rPr sz="2400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structures: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ts val="2635"/>
              </a:lnSpc>
              <a:spcBef>
                <a:spcPts val="1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When requirements change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Availability of current</a:t>
            </a:r>
            <a:r>
              <a:rPr sz="24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information: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Extremely important for on-line transaction systems such</a:t>
            </a:r>
            <a:r>
              <a:rPr sz="2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  airline, hotel, car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reservations.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870"/>
              </a:lnSpc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Economies of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scale:</a:t>
            </a:r>
            <a:endParaRPr sz="2400">
              <a:latin typeface="Arial"/>
              <a:cs typeface="Arial"/>
            </a:endParaRPr>
          </a:p>
          <a:p>
            <a:pPr marL="755650" marR="723265" lvl="1" indent="-285750">
              <a:lnSpc>
                <a:spcPct val="8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Wasteful overlap of resources and personnel can be  avoided by consolidating data and applications</a:t>
            </a:r>
            <a:r>
              <a:rPr sz="2200" spc="-1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across  departments.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1032" y="1132585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 </a:t>
            </a:r>
            <a:r>
              <a:rPr dirty="0"/>
              <a:t>not to </a:t>
            </a:r>
            <a:r>
              <a:rPr spc="-5" dirty="0"/>
              <a:t>use a</a:t>
            </a:r>
            <a:r>
              <a:rPr spc="-95" dirty="0"/>
              <a:t> </a:t>
            </a:r>
            <a:r>
              <a:rPr spc="-5" dirty="0"/>
              <a:t>DBMS</a:t>
            </a:r>
          </a:p>
        </p:txBody>
      </p:sp>
      <p:sp>
        <p:nvSpPr>
          <p:cNvPr id="7" name="object 7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969" y="2022601"/>
            <a:ext cx="821944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A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Main inhibitors (costs)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sz="20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DBMS: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High initial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investment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 possible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 additional</a:t>
            </a:r>
            <a:r>
              <a:rPr sz="20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hardware.</a:t>
            </a:r>
            <a:endParaRPr sz="2000">
              <a:latin typeface="Arial"/>
              <a:cs typeface="Arial"/>
            </a:endParaRPr>
          </a:p>
          <a:p>
            <a:pPr marL="755015" marR="265430" lvl="1" indent="-285750">
              <a:lnSpc>
                <a:spcPts val="1920"/>
              </a:lnSpc>
              <a:spcBef>
                <a:spcPts val="465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  <a:tab pos="243078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Overhead for providing generality, security, concurrency control,  recovery,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	integrity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9A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DBMS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may be</a:t>
            </a:r>
            <a:r>
              <a:rPr sz="20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unnecessary:</a:t>
            </a:r>
            <a:endParaRPr sz="2000">
              <a:latin typeface="Arial"/>
              <a:cs typeface="Arial"/>
            </a:endParaRPr>
          </a:p>
          <a:p>
            <a:pPr marL="755015" marR="165100" lvl="1" indent="-285750">
              <a:lnSpc>
                <a:spcPts val="1920"/>
              </a:lnSpc>
              <a:spcBef>
                <a:spcPts val="465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the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database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applications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simple,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well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defined,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not  expected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change.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495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there are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real-time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requirements that may not be met because of 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DBMS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overhead.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access to data by multiple users is not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A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no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DBMS </a:t>
            </a:r>
            <a:r>
              <a:rPr sz="2000" spc="-5" dirty="0">
                <a:solidFill>
                  <a:srgbClr val="33339A"/>
                </a:solidFill>
                <a:latin typeface="Arial"/>
                <a:cs typeface="Arial"/>
              </a:rPr>
              <a:t>may</a:t>
            </a:r>
            <a:r>
              <a:rPr sz="20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A"/>
                </a:solidFill>
                <a:latin typeface="Arial"/>
                <a:cs typeface="Arial"/>
              </a:rPr>
              <a:t>suffice:</a:t>
            </a:r>
            <a:endParaRPr sz="2000">
              <a:latin typeface="Arial"/>
              <a:cs typeface="Arial"/>
            </a:endParaRPr>
          </a:p>
          <a:p>
            <a:pPr marL="755015" marR="28575" lvl="1" indent="-285750">
              <a:lnSpc>
                <a:spcPts val="1920"/>
              </a:lnSpc>
              <a:spcBef>
                <a:spcPts val="465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the database system is not able to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handle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complexity of data 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because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modeling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limitations</a:t>
            </a:r>
            <a:endParaRPr sz="2000">
              <a:latin typeface="Arial"/>
              <a:cs typeface="Arial"/>
            </a:endParaRPr>
          </a:p>
          <a:p>
            <a:pPr marL="755650" marR="378460" lvl="1" indent="-285750">
              <a:lnSpc>
                <a:spcPts val="1920"/>
              </a:lnSpc>
              <a:spcBef>
                <a:spcPts val="480"/>
              </a:spcBef>
              <a:buClr>
                <a:srgbClr val="33339A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the database users need special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operations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supported by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DBMS.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147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39394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5969" y="1995474"/>
            <a:ext cx="7830184" cy="3609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Basic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Definitions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Typical DBMS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Functionality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Example of a Database</a:t>
            </a:r>
            <a:r>
              <a:rPr sz="2800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(UNIVERSITY)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Main Characteristics of the Database</a:t>
            </a:r>
            <a:r>
              <a:rPr sz="2800" spc="-9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Database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Advantages of Using the Database</a:t>
            </a:r>
            <a:r>
              <a:rPr sz="2800" spc="-7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When Not to Use</a:t>
            </a:r>
            <a:r>
              <a:rPr sz="28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Databases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340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50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7" name="object 7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6331458"/>
            <a:ext cx="8936990" cy="984250"/>
          </a:xfrm>
          <a:custGeom>
            <a:avLst/>
            <a:gdLst/>
            <a:ahLst/>
            <a:cxnLst/>
            <a:rect l="l" t="t" r="r" b="b"/>
            <a:pathLst>
              <a:path w="8936990" h="984250">
                <a:moveTo>
                  <a:pt x="0" y="983742"/>
                </a:moveTo>
                <a:lnTo>
                  <a:pt x="8936736" y="983742"/>
                </a:lnTo>
                <a:lnTo>
                  <a:pt x="8936736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5969" y="2029459"/>
            <a:ext cx="8108315" cy="48977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Data: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15"/>
              </a:spcBef>
              <a:buClr>
                <a:srgbClr val="33339A"/>
              </a:buClr>
              <a:buSzPct val="5277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Known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facts that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can be recorded and have an implicit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meaning.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Database: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25"/>
              </a:spcBef>
              <a:buClr>
                <a:srgbClr val="33339A"/>
              </a:buClr>
              <a:buSzPct val="55263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9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1900" spc="-5" dirty="0">
                <a:solidFill>
                  <a:srgbClr val="800000"/>
                </a:solidFill>
                <a:latin typeface="Arial"/>
                <a:cs typeface="Arial"/>
              </a:rPr>
              <a:t>collection of related data. It has the following implicit</a:t>
            </a:r>
            <a:r>
              <a:rPr sz="19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800000"/>
                </a:solidFill>
                <a:latin typeface="Arial"/>
                <a:cs typeface="Arial"/>
              </a:rPr>
              <a:t>properties:</a:t>
            </a:r>
            <a:endParaRPr sz="1900">
              <a:latin typeface="Arial"/>
              <a:cs typeface="Arial"/>
            </a:endParaRPr>
          </a:p>
          <a:p>
            <a:pPr marL="1155065" marR="366395" lvl="2" indent="-228600">
              <a:lnSpc>
                <a:spcPts val="1939"/>
              </a:lnSpc>
              <a:spcBef>
                <a:spcPts val="47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database represents some aspect </a:t>
            </a: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the real world, sometimes  called </a:t>
            </a: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miniworld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 marR="672465" lvl="2" indent="-228600">
              <a:lnSpc>
                <a:spcPts val="1939"/>
              </a:lnSpc>
              <a:spcBef>
                <a:spcPts val="44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database is a logically coherent collection </a:t>
            </a: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data with some  inherent</a:t>
            </a:r>
            <a:r>
              <a:rPr sz="18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meaning.</a:t>
            </a:r>
            <a:endParaRPr sz="1800">
              <a:latin typeface="Arial"/>
              <a:cs typeface="Arial"/>
            </a:endParaRPr>
          </a:p>
          <a:p>
            <a:pPr marL="1155700" marR="316865" lvl="2" indent="-228600">
              <a:lnSpc>
                <a:spcPts val="1939"/>
              </a:lnSpc>
              <a:spcBef>
                <a:spcPts val="440"/>
              </a:spcBef>
              <a:buClr>
                <a:srgbClr val="9A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database is designed, built, and populated with data </a:t>
            </a:r>
            <a:r>
              <a:rPr sz="1800" dirty="0">
                <a:solidFill>
                  <a:srgbClr val="33339A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3339A"/>
                </a:solidFill>
                <a:latin typeface="Arial"/>
                <a:cs typeface="Arial"/>
              </a:rPr>
              <a:t>specific  purpose.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90"/>
              </a:spcBef>
              <a:buClr>
                <a:srgbClr val="33339A"/>
              </a:buClr>
              <a:buSzPct val="5277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Examples: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Airline reservation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system,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Students’ registration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Database </a:t>
            </a:r>
            <a:r>
              <a:rPr sz="1800" b="1" dirty="0">
                <a:solidFill>
                  <a:srgbClr val="33339A"/>
                </a:solidFill>
                <a:latin typeface="Arial"/>
                <a:cs typeface="Arial"/>
              </a:rPr>
              <a:t>Management </a:t>
            </a: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System</a:t>
            </a:r>
            <a:r>
              <a:rPr sz="1800" b="1" spc="-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A"/>
                </a:solidFill>
                <a:latin typeface="Arial"/>
                <a:cs typeface="Arial"/>
              </a:rPr>
              <a:t>(DBMS):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ts val="1939"/>
              </a:lnSpc>
              <a:spcBef>
                <a:spcPts val="465"/>
              </a:spcBef>
              <a:buClr>
                <a:srgbClr val="33339A"/>
              </a:buClr>
              <a:buSzPct val="5277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 software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package/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system to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facilitate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creation and maintenance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 computerized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Database</a:t>
            </a:r>
            <a:r>
              <a:rPr sz="1800" b="1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A"/>
                </a:solidFill>
                <a:latin typeface="Arial"/>
                <a:cs typeface="Arial"/>
              </a:rPr>
              <a:t>System:</a:t>
            </a:r>
            <a:endParaRPr sz="1800">
              <a:latin typeface="Arial"/>
              <a:cs typeface="Arial"/>
            </a:endParaRPr>
          </a:p>
          <a:p>
            <a:pPr marL="755650" marR="728980" lvl="1" indent="-285750">
              <a:lnSpc>
                <a:spcPts val="1939"/>
              </a:lnSpc>
              <a:spcBef>
                <a:spcPts val="459"/>
              </a:spcBef>
              <a:buClr>
                <a:srgbClr val="33339A"/>
              </a:buClr>
              <a:buSzPct val="5277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 DBMS software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together with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itself. Sometimes,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applications are also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included.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312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Managing</a:t>
            </a:r>
            <a:r>
              <a:rPr spc="-70" dirty="0"/>
              <a:t> </a:t>
            </a:r>
            <a:r>
              <a:rPr spc="-5" dirty="0"/>
              <a:t>Data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5969" y="1994549"/>
            <a:ext cx="8026400" cy="43427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A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There are two approaches to manage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5015" marR="24130" lvl="1" indent="-285750">
              <a:lnSpc>
                <a:spcPct val="100000"/>
              </a:lnSpc>
              <a:spcBef>
                <a:spcPts val="630"/>
              </a:spcBef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006565"/>
                </a:solidFill>
                <a:latin typeface="Arial"/>
                <a:cs typeface="Arial"/>
              </a:rPr>
              <a:t>File-based approach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: An approach that utilizes a  collection of application programs which performs  services to end-users (e.g. Reports). Each  program defines and manages its own</a:t>
            </a:r>
            <a:r>
              <a:rPr sz="2600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9A"/>
              </a:buClr>
              <a:buFont typeface="Wingdings"/>
              <a:buChar char=""/>
            </a:pPr>
            <a:endParaRPr sz="375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buClr>
                <a:srgbClr val="33339A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006565"/>
                </a:solidFill>
                <a:latin typeface="Arial"/>
                <a:cs typeface="Arial"/>
              </a:rPr>
              <a:t>Database approach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: An approach that data is  collected and manipulated using specific software  called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Database Management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many  programs share this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429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File-Based</a:t>
            </a:r>
            <a:r>
              <a:rPr spc="-5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7" name="object 7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2024" y="3194304"/>
            <a:ext cx="1222375" cy="200660"/>
          </a:xfrm>
          <a:custGeom>
            <a:avLst/>
            <a:gdLst/>
            <a:ahLst/>
            <a:cxnLst/>
            <a:rect l="l" t="t" r="r" b="b"/>
            <a:pathLst>
              <a:path w="1222375" h="200660">
                <a:moveTo>
                  <a:pt x="1221778" y="200406"/>
                </a:moveTo>
                <a:lnTo>
                  <a:pt x="1187700" y="173815"/>
                </a:lnTo>
                <a:lnTo>
                  <a:pt x="1148285" y="147010"/>
                </a:lnTo>
                <a:lnTo>
                  <a:pt x="1107000" y="122475"/>
                </a:lnTo>
                <a:lnTo>
                  <a:pt x="1064123" y="100206"/>
                </a:lnTo>
                <a:lnTo>
                  <a:pt x="1019929" y="80195"/>
                </a:lnTo>
                <a:lnTo>
                  <a:pt x="974695" y="62438"/>
                </a:lnTo>
                <a:lnTo>
                  <a:pt x="928698" y="46929"/>
                </a:lnTo>
                <a:lnTo>
                  <a:pt x="882215" y="33662"/>
                </a:lnTo>
                <a:lnTo>
                  <a:pt x="835522" y="22632"/>
                </a:lnTo>
                <a:lnTo>
                  <a:pt x="788896" y="13832"/>
                </a:lnTo>
                <a:lnTo>
                  <a:pt x="742614" y="7257"/>
                </a:lnTo>
                <a:lnTo>
                  <a:pt x="696951" y="2903"/>
                </a:lnTo>
                <a:lnTo>
                  <a:pt x="652186" y="762"/>
                </a:lnTo>
                <a:lnTo>
                  <a:pt x="610276" y="0"/>
                </a:lnTo>
                <a:lnTo>
                  <a:pt x="569128" y="762"/>
                </a:lnTo>
                <a:lnTo>
                  <a:pt x="525406" y="2890"/>
                </a:lnTo>
                <a:lnTo>
                  <a:pt x="480918" y="7072"/>
                </a:lnTo>
                <a:lnTo>
                  <a:pt x="435907" y="13319"/>
                </a:lnTo>
                <a:lnTo>
                  <a:pt x="390617" y="21638"/>
                </a:lnTo>
                <a:lnTo>
                  <a:pt x="345289" y="32042"/>
                </a:lnTo>
                <a:lnTo>
                  <a:pt x="300167" y="44539"/>
                </a:lnTo>
                <a:lnTo>
                  <a:pt x="255494" y="59139"/>
                </a:lnTo>
                <a:lnTo>
                  <a:pt x="211513" y="75853"/>
                </a:lnTo>
                <a:lnTo>
                  <a:pt x="168466" y="94690"/>
                </a:lnTo>
                <a:lnTo>
                  <a:pt x="126596" y="115660"/>
                </a:lnTo>
                <a:lnTo>
                  <a:pt x="86147" y="138774"/>
                </a:lnTo>
                <a:lnTo>
                  <a:pt x="47362" y="164041"/>
                </a:lnTo>
                <a:lnTo>
                  <a:pt x="10483" y="191470"/>
                </a:lnTo>
                <a:lnTo>
                  <a:pt x="0" y="200406"/>
                </a:lnTo>
                <a:lnTo>
                  <a:pt x="20397" y="200406"/>
                </a:lnTo>
                <a:lnTo>
                  <a:pt x="32000" y="191014"/>
                </a:lnTo>
                <a:lnTo>
                  <a:pt x="70776" y="163745"/>
                </a:lnTo>
                <a:lnTo>
                  <a:pt x="111528" y="138761"/>
                </a:lnTo>
                <a:lnTo>
                  <a:pt x="153980" y="116058"/>
                </a:lnTo>
                <a:lnTo>
                  <a:pt x="197854" y="95627"/>
                </a:lnTo>
                <a:lnTo>
                  <a:pt x="242874" y="77462"/>
                </a:lnTo>
                <a:lnTo>
                  <a:pt x="288762" y="61558"/>
                </a:lnTo>
                <a:lnTo>
                  <a:pt x="335242" y="47907"/>
                </a:lnTo>
                <a:lnTo>
                  <a:pt x="382037" y="36502"/>
                </a:lnTo>
                <a:lnTo>
                  <a:pt x="428870" y="27338"/>
                </a:lnTo>
                <a:lnTo>
                  <a:pt x="475463" y="20408"/>
                </a:lnTo>
                <a:lnTo>
                  <a:pt x="521540" y="15705"/>
                </a:lnTo>
                <a:lnTo>
                  <a:pt x="566824" y="13222"/>
                </a:lnTo>
                <a:lnTo>
                  <a:pt x="611038" y="12954"/>
                </a:lnTo>
                <a:lnTo>
                  <a:pt x="651424" y="13716"/>
                </a:lnTo>
                <a:lnTo>
                  <a:pt x="691810" y="16002"/>
                </a:lnTo>
                <a:lnTo>
                  <a:pt x="735917" y="19474"/>
                </a:lnTo>
                <a:lnTo>
                  <a:pt x="780892" y="25279"/>
                </a:lnTo>
                <a:lnTo>
                  <a:pt x="826438" y="33407"/>
                </a:lnTo>
                <a:lnTo>
                  <a:pt x="872257" y="43853"/>
                </a:lnTo>
                <a:lnTo>
                  <a:pt x="918054" y="56609"/>
                </a:lnTo>
                <a:lnTo>
                  <a:pt x="963531" y="71668"/>
                </a:lnTo>
                <a:lnTo>
                  <a:pt x="1008392" y="89024"/>
                </a:lnTo>
                <a:lnTo>
                  <a:pt x="1052339" y="108669"/>
                </a:lnTo>
                <a:lnTo>
                  <a:pt x="1095077" y="130597"/>
                </a:lnTo>
                <a:lnTo>
                  <a:pt x="1136308" y="154800"/>
                </a:lnTo>
                <a:lnTo>
                  <a:pt x="1175736" y="181271"/>
                </a:lnTo>
                <a:lnTo>
                  <a:pt x="1200593" y="200406"/>
                </a:lnTo>
                <a:lnTo>
                  <a:pt x="1221778" y="20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0465" y="2889504"/>
            <a:ext cx="927100" cy="505459"/>
          </a:xfrm>
          <a:custGeom>
            <a:avLst/>
            <a:gdLst/>
            <a:ahLst/>
            <a:cxnLst/>
            <a:rect l="l" t="t" r="r" b="b"/>
            <a:pathLst>
              <a:path w="927100" h="505460">
                <a:moveTo>
                  <a:pt x="926592" y="268986"/>
                </a:moveTo>
                <a:lnTo>
                  <a:pt x="926592" y="0"/>
                </a:lnTo>
                <a:lnTo>
                  <a:pt x="505206" y="0"/>
                </a:lnTo>
                <a:lnTo>
                  <a:pt x="0" y="505206"/>
                </a:lnTo>
                <a:lnTo>
                  <a:pt x="5334" y="505206"/>
                </a:lnTo>
                <a:lnTo>
                  <a:pt x="5334" y="502158"/>
                </a:lnTo>
                <a:lnTo>
                  <a:pt x="20574" y="502158"/>
                </a:lnTo>
                <a:lnTo>
                  <a:pt x="507492" y="15240"/>
                </a:lnTo>
                <a:lnTo>
                  <a:pt x="507492" y="12954"/>
                </a:lnTo>
                <a:lnTo>
                  <a:pt x="512064" y="10668"/>
                </a:lnTo>
                <a:lnTo>
                  <a:pt x="512064" y="12954"/>
                </a:lnTo>
                <a:lnTo>
                  <a:pt x="905239" y="12954"/>
                </a:lnTo>
                <a:lnTo>
                  <a:pt x="915924" y="2286"/>
                </a:lnTo>
                <a:lnTo>
                  <a:pt x="924306" y="10668"/>
                </a:lnTo>
                <a:lnTo>
                  <a:pt x="924306" y="271272"/>
                </a:lnTo>
                <a:lnTo>
                  <a:pt x="926592" y="268986"/>
                </a:lnTo>
                <a:close/>
              </a:path>
              <a:path w="927100" h="505460">
                <a:moveTo>
                  <a:pt x="20574" y="502158"/>
                </a:moveTo>
                <a:lnTo>
                  <a:pt x="5334" y="502158"/>
                </a:lnTo>
                <a:lnTo>
                  <a:pt x="5334" y="505206"/>
                </a:lnTo>
                <a:lnTo>
                  <a:pt x="17526" y="505206"/>
                </a:lnTo>
                <a:lnTo>
                  <a:pt x="20574" y="502158"/>
                </a:lnTo>
                <a:close/>
              </a:path>
              <a:path w="927100" h="505460">
                <a:moveTo>
                  <a:pt x="415292" y="502158"/>
                </a:moveTo>
                <a:lnTo>
                  <a:pt x="20574" y="502158"/>
                </a:lnTo>
                <a:lnTo>
                  <a:pt x="17526" y="505206"/>
                </a:lnTo>
                <a:lnTo>
                  <a:pt x="413766" y="505206"/>
                </a:lnTo>
                <a:lnTo>
                  <a:pt x="413766" y="503682"/>
                </a:lnTo>
                <a:lnTo>
                  <a:pt x="415292" y="502158"/>
                </a:lnTo>
                <a:close/>
              </a:path>
              <a:path w="927100" h="505460">
                <a:moveTo>
                  <a:pt x="418338" y="502158"/>
                </a:moveTo>
                <a:lnTo>
                  <a:pt x="415292" y="502158"/>
                </a:lnTo>
                <a:lnTo>
                  <a:pt x="413766" y="503682"/>
                </a:lnTo>
                <a:lnTo>
                  <a:pt x="418338" y="502158"/>
                </a:lnTo>
                <a:close/>
              </a:path>
              <a:path w="927100" h="505460">
                <a:moveTo>
                  <a:pt x="418338" y="505206"/>
                </a:moveTo>
                <a:lnTo>
                  <a:pt x="418338" y="502158"/>
                </a:lnTo>
                <a:lnTo>
                  <a:pt x="413766" y="503682"/>
                </a:lnTo>
                <a:lnTo>
                  <a:pt x="413766" y="505206"/>
                </a:lnTo>
                <a:lnTo>
                  <a:pt x="418338" y="505206"/>
                </a:lnTo>
                <a:close/>
              </a:path>
              <a:path w="927100" h="505460">
                <a:moveTo>
                  <a:pt x="919734" y="15246"/>
                </a:moveTo>
                <a:lnTo>
                  <a:pt x="919734" y="12954"/>
                </a:lnTo>
                <a:lnTo>
                  <a:pt x="905239" y="12954"/>
                </a:lnTo>
                <a:lnTo>
                  <a:pt x="415292" y="502158"/>
                </a:lnTo>
                <a:lnTo>
                  <a:pt x="418338" y="502158"/>
                </a:lnTo>
                <a:lnTo>
                  <a:pt x="418338" y="505206"/>
                </a:lnTo>
                <a:lnTo>
                  <a:pt x="430515" y="505206"/>
                </a:lnTo>
                <a:lnTo>
                  <a:pt x="919734" y="15246"/>
                </a:lnTo>
                <a:close/>
              </a:path>
              <a:path w="927100" h="505460">
                <a:moveTo>
                  <a:pt x="512064" y="10668"/>
                </a:moveTo>
                <a:lnTo>
                  <a:pt x="507492" y="12954"/>
                </a:lnTo>
                <a:lnTo>
                  <a:pt x="509778" y="12954"/>
                </a:lnTo>
                <a:lnTo>
                  <a:pt x="512064" y="10668"/>
                </a:lnTo>
                <a:close/>
              </a:path>
              <a:path w="927100" h="505460">
                <a:moveTo>
                  <a:pt x="509778" y="12954"/>
                </a:moveTo>
                <a:lnTo>
                  <a:pt x="507492" y="12954"/>
                </a:lnTo>
                <a:lnTo>
                  <a:pt x="507492" y="15240"/>
                </a:lnTo>
                <a:lnTo>
                  <a:pt x="509778" y="12954"/>
                </a:lnTo>
                <a:close/>
              </a:path>
              <a:path w="927100" h="505460">
                <a:moveTo>
                  <a:pt x="512064" y="12954"/>
                </a:moveTo>
                <a:lnTo>
                  <a:pt x="512064" y="10668"/>
                </a:lnTo>
                <a:lnTo>
                  <a:pt x="509778" y="12954"/>
                </a:lnTo>
                <a:lnTo>
                  <a:pt x="512064" y="12954"/>
                </a:lnTo>
                <a:close/>
              </a:path>
              <a:path w="927100" h="505460">
                <a:moveTo>
                  <a:pt x="915924" y="262128"/>
                </a:moveTo>
                <a:lnTo>
                  <a:pt x="672846" y="505206"/>
                </a:lnTo>
                <a:lnTo>
                  <a:pt x="690372" y="505206"/>
                </a:lnTo>
                <a:lnTo>
                  <a:pt x="913638" y="281940"/>
                </a:lnTo>
                <a:lnTo>
                  <a:pt x="913638" y="266700"/>
                </a:lnTo>
                <a:lnTo>
                  <a:pt x="915924" y="262128"/>
                </a:lnTo>
                <a:close/>
              </a:path>
              <a:path w="927100" h="505460">
                <a:moveTo>
                  <a:pt x="924306" y="10668"/>
                </a:moveTo>
                <a:lnTo>
                  <a:pt x="915924" y="2286"/>
                </a:lnTo>
                <a:lnTo>
                  <a:pt x="905239" y="12954"/>
                </a:lnTo>
                <a:lnTo>
                  <a:pt x="913638" y="12954"/>
                </a:lnTo>
                <a:lnTo>
                  <a:pt x="913638" y="6096"/>
                </a:lnTo>
                <a:lnTo>
                  <a:pt x="919734" y="12954"/>
                </a:lnTo>
                <a:lnTo>
                  <a:pt x="919734" y="15246"/>
                </a:lnTo>
                <a:lnTo>
                  <a:pt x="924306" y="10668"/>
                </a:lnTo>
                <a:close/>
              </a:path>
              <a:path w="927100" h="505460">
                <a:moveTo>
                  <a:pt x="919734" y="12954"/>
                </a:moveTo>
                <a:lnTo>
                  <a:pt x="913638" y="6096"/>
                </a:lnTo>
                <a:lnTo>
                  <a:pt x="913638" y="12954"/>
                </a:lnTo>
                <a:lnTo>
                  <a:pt x="919734" y="12954"/>
                </a:lnTo>
                <a:close/>
              </a:path>
              <a:path w="927100" h="505460">
                <a:moveTo>
                  <a:pt x="924306" y="271272"/>
                </a:moveTo>
                <a:lnTo>
                  <a:pt x="924306" y="10668"/>
                </a:lnTo>
                <a:lnTo>
                  <a:pt x="913638" y="21352"/>
                </a:lnTo>
                <a:lnTo>
                  <a:pt x="913638" y="264414"/>
                </a:lnTo>
                <a:lnTo>
                  <a:pt x="915924" y="262128"/>
                </a:lnTo>
                <a:lnTo>
                  <a:pt x="915924" y="279654"/>
                </a:lnTo>
                <a:lnTo>
                  <a:pt x="924306" y="271272"/>
                </a:lnTo>
                <a:close/>
              </a:path>
              <a:path w="927100" h="505460">
                <a:moveTo>
                  <a:pt x="915924" y="279654"/>
                </a:moveTo>
                <a:lnTo>
                  <a:pt x="915924" y="262128"/>
                </a:lnTo>
                <a:lnTo>
                  <a:pt x="913638" y="266700"/>
                </a:lnTo>
                <a:lnTo>
                  <a:pt x="913638" y="281940"/>
                </a:lnTo>
                <a:lnTo>
                  <a:pt x="915924" y="27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3739" y="2841752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7123" y="2466594"/>
            <a:ext cx="1142999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6103" y="3394709"/>
            <a:ext cx="1613535" cy="955675"/>
          </a:xfrm>
          <a:custGeom>
            <a:avLst/>
            <a:gdLst/>
            <a:ahLst/>
            <a:cxnLst/>
            <a:rect l="l" t="t" r="r" b="b"/>
            <a:pathLst>
              <a:path w="1613534" h="955675">
                <a:moveTo>
                  <a:pt x="216317" y="0"/>
                </a:moveTo>
                <a:lnTo>
                  <a:pt x="195919" y="0"/>
                </a:lnTo>
                <a:lnTo>
                  <a:pt x="171672" y="20667"/>
                </a:lnTo>
                <a:lnTo>
                  <a:pt x="139334" y="52452"/>
                </a:lnTo>
                <a:lnTo>
                  <a:pt x="109631" y="86430"/>
                </a:lnTo>
                <a:lnTo>
                  <a:pt x="82806" y="122611"/>
                </a:lnTo>
                <a:lnTo>
                  <a:pt x="59102" y="161004"/>
                </a:lnTo>
                <a:lnTo>
                  <a:pt x="38762" y="201620"/>
                </a:lnTo>
                <a:lnTo>
                  <a:pt x="22028" y="244469"/>
                </a:lnTo>
                <a:lnTo>
                  <a:pt x="9143" y="289560"/>
                </a:lnTo>
                <a:lnTo>
                  <a:pt x="1523" y="348234"/>
                </a:lnTo>
                <a:lnTo>
                  <a:pt x="0" y="377190"/>
                </a:lnTo>
                <a:lnTo>
                  <a:pt x="0" y="377952"/>
                </a:lnTo>
                <a:lnTo>
                  <a:pt x="1524" y="407670"/>
                </a:lnTo>
                <a:lnTo>
                  <a:pt x="4572" y="437388"/>
                </a:lnTo>
                <a:lnTo>
                  <a:pt x="9906" y="466344"/>
                </a:lnTo>
                <a:lnTo>
                  <a:pt x="12954" y="477203"/>
                </a:lnTo>
                <a:lnTo>
                  <a:pt x="12954" y="377190"/>
                </a:lnTo>
                <a:lnTo>
                  <a:pt x="13715" y="348234"/>
                </a:lnTo>
                <a:lnTo>
                  <a:pt x="22097" y="291846"/>
                </a:lnTo>
                <a:lnTo>
                  <a:pt x="35092" y="246052"/>
                </a:lnTo>
                <a:lnTo>
                  <a:pt x="52278" y="202597"/>
                </a:lnTo>
                <a:lnTo>
                  <a:pt x="73436" y="161386"/>
                </a:lnTo>
                <a:lnTo>
                  <a:pt x="98119" y="122677"/>
                </a:lnTo>
                <a:lnTo>
                  <a:pt x="126220" y="86198"/>
                </a:lnTo>
                <a:lnTo>
                  <a:pt x="157405" y="52031"/>
                </a:lnTo>
                <a:lnTo>
                  <a:pt x="191397" y="20170"/>
                </a:lnTo>
                <a:lnTo>
                  <a:pt x="216317" y="0"/>
                </a:lnTo>
                <a:close/>
              </a:path>
              <a:path w="1613534" h="955675">
                <a:moveTo>
                  <a:pt x="1600200" y="475199"/>
                </a:moveTo>
                <a:lnTo>
                  <a:pt x="1600200" y="377952"/>
                </a:lnTo>
                <a:lnTo>
                  <a:pt x="1599438" y="406908"/>
                </a:lnTo>
                <a:lnTo>
                  <a:pt x="1596390" y="435102"/>
                </a:lnTo>
                <a:lnTo>
                  <a:pt x="1586481" y="481476"/>
                </a:lnTo>
                <a:lnTo>
                  <a:pt x="1572228" y="525629"/>
                </a:lnTo>
                <a:lnTo>
                  <a:pt x="1553909" y="567560"/>
                </a:lnTo>
                <a:lnTo>
                  <a:pt x="1531805" y="607268"/>
                </a:lnTo>
                <a:lnTo>
                  <a:pt x="1506195" y="644754"/>
                </a:lnTo>
                <a:lnTo>
                  <a:pt x="1477356" y="680016"/>
                </a:lnTo>
                <a:lnTo>
                  <a:pt x="1445570" y="713054"/>
                </a:lnTo>
                <a:lnTo>
                  <a:pt x="1411114" y="743867"/>
                </a:lnTo>
                <a:lnTo>
                  <a:pt x="1374269" y="772456"/>
                </a:lnTo>
                <a:lnTo>
                  <a:pt x="1335313" y="798820"/>
                </a:lnTo>
                <a:lnTo>
                  <a:pt x="1294525" y="822958"/>
                </a:lnTo>
                <a:lnTo>
                  <a:pt x="1252185" y="844870"/>
                </a:lnTo>
                <a:lnTo>
                  <a:pt x="1208573" y="864556"/>
                </a:lnTo>
                <a:lnTo>
                  <a:pt x="1163966" y="882015"/>
                </a:lnTo>
                <a:lnTo>
                  <a:pt x="1118644" y="897246"/>
                </a:lnTo>
                <a:lnTo>
                  <a:pt x="1072888" y="910249"/>
                </a:lnTo>
                <a:lnTo>
                  <a:pt x="1026974" y="921024"/>
                </a:lnTo>
                <a:lnTo>
                  <a:pt x="981184" y="929570"/>
                </a:lnTo>
                <a:lnTo>
                  <a:pt x="935796" y="935887"/>
                </a:lnTo>
                <a:lnTo>
                  <a:pt x="891090" y="939974"/>
                </a:lnTo>
                <a:lnTo>
                  <a:pt x="847344" y="941832"/>
                </a:lnTo>
                <a:lnTo>
                  <a:pt x="806196" y="942594"/>
                </a:lnTo>
                <a:lnTo>
                  <a:pt x="765810" y="941832"/>
                </a:lnTo>
                <a:lnTo>
                  <a:pt x="721234" y="939946"/>
                </a:lnTo>
                <a:lnTo>
                  <a:pt x="675654" y="935737"/>
                </a:lnTo>
                <a:lnTo>
                  <a:pt x="629368" y="929205"/>
                </a:lnTo>
                <a:lnTo>
                  <a:pt x="582672" y="920350"/>
                </a:lnTo>
                <a:lnTo>
                  <a:pt x="535863" y="909174"/>
                </a:lnTo>
                <a:lnTo>
                  <a:pt x="489239" y="895677"/>
                </a:lnTo>
                <a:lnTo>
                  <a:pt x="443095" y="879859"/>
                </a:lnTo>
                <a:lnTo>
                  <a:pt x="397729" y="861722"/>
                </a:lnTo>
                <a:lnTo>
                  <a:pt x="353438" y="841264"/>
                </a:lnTo>
                <a:lnTo>
                  <a:pt x="310519" y="818488"/>
                </a:lnTo>
                <a:lnTo>
                  <a:pt x="269269" y="793393"/>
                </a:lnTo>
                <a:lnTo>
                  <a:pt x="229984" y="765980"/>
                </a:lnTo>
                <a:lnTo>
                  <a:pt x="192962" y="736249"/>
                </a:lnTo>
                <a:lnTo>
                  <a:pt x="158499" y="704202"/>
                </a:lnTo>
                <a:lnTo>
                  <a:pt x="126892" y="669839"/>
                </a:lnTo>
                <a:lnTo>
                  <a:pt x="98439" y="633159"/>
                </a:lnTo>
                <a:lnTo>
                  <a:pt x="73379" y="594055"/>
                </a:lnTo>
                <a:lnTo>
                  <a:pt x="52180" y="552856"/>
                </a:lnTo>
                <a:lnTo>
                  <a:pt x="34968" y="509232"/>
                </a:lnTo>
                <a:lnTo>
                  <a:pt x="22098" y="463296"/>
                </a:lnTo>
                <a:lnTo>
                  <a:pt x="13716" y="406146"/>
                </a:lnTo>
                <a:lnTo>
                  <a:pt x="12954" y="377190"/>
                </a:lnTo>
                <a:lnTo>
                  <a:pt x="12954" y="477203"/>
                </a:lnTo>
                <a:lnTo>
                  <a:pt x="38843" y="553529"/>
                </a:lnTo>
                <a:lnTo>
                  <a:pt x="58849" y="593838"/>
                </a:lnTo>
                <a:lnTo>
                  <a:pt x="82228" y="631968"/>
                </a:lnTo>
                <a:lnTo>
                  <a:pt x="108739" y="667928"/>
                </a:lnTo>
                <a:lnTo>
                  <a:pt x="138145" y="701728"/>
                </a:lnTo>
                <a:lnTo>
                  <a:pt x="170205" y="733374"/>
                </a:lnTo>
                <a:lnTo>
                  <a:pt x="204680" y="762877"/>
                </a:lnTo>
                <a:lnTo>
                  <a:pt x="241332" y="790243"/>
                </a:lnTo>
                <a:lnTo>
                  <a:pt x="279920" y="815483"/>
                </a:lnTo>
                <a:lnTo>
                  <a:pt x="320206" y="838604"/>
                </a:lnTo>
                <a:lnTo>
                  <a:pt x="361950" y="859615"/>
                </a:lnTo>
                <a:lnTo>
                  <a:pt x="404914" y="878525"/>
                </a:lnTo>
                <a:lnTo>
                  <a:pt x="448856" y="895341"/>
                </a:lnTo>
                <a:lnTo>
                  <a:pt x="493540" y="910073"/>
                </a:lnTo>
                <a:lnTo>
                  <a:pt x="538724" y="922729"/>
                </a:lnTo>
                <a:lnTo>
                  <a:pt x="584171" y="933318"/>
                </a:lnTo>
                <a:lnTo>
                  <a:pt x="629640" y="941848"/>
                </a:lnTo>
                <a:lnTo>
                  <a:pt x="674892" y="948327"/>
                </a:lnTo>
                <a:lnTo>
                  <a:pt x="719689" y="952764"/>
                </a:lnTo>
                <a:lnTo>
                  <a:pt x="763790" y="955168"/>
                </a:lnTo>
                <a:lnTo>
                  <a:pt x="806958" y="955548"/>
                </a:lnTo>
                <a:lnTo>
                  <a:pt x="848106" y="954786"/>
                </a:lnTo>
                <a:lnTo>
                  <a:pt x="889254" y="952500"/>
                </a:lnTo>
                <a:lnTo>
                  <a:pt x="933472" y="948901"/>
                </a:lnTo>
                <a:lnTo>
                  <a:pt x="978520" y="943008"/>
                </a:lnTo>
                <a:lnTo>
                  <a:pt x="1024112" y="934828"/>
                </a:lnTo>
                <a:lnTo>
                  <a:pt x="1069961" y="924371"/>
                </a:lnTo>
                <a:lnTo>
                  <a:pt x="1115782" y="911646"/>
                </a:lnTo>
                <a:lnTo>
                  <a:pt x="1161289" y="896661"/>
                </a:lnTo>
                <a:lnTo>
                  <a:pt x="1206195" y="879427"/>
                </a:lnTo>
                <a:lnTo>
                  <a:pt x="1250214" y="859950"/>
                </a:lnTo>
                <a:lnTo>
                  <a:pt x="1293061" y="838242"/>
                </a:lnTo>
                <a:lnTo>
                  <a:pt x="1334449" y="814311"/>
                </a:lnTo>
                <a:lnTo>
                  <a:pt x="1374093" y="788165"/>
                </a:lnTo>
                <a:lnTo>
                  <a:pt x="1411705" y="759814"/>
                </a:lnTo>
                <a:lnTo>
                  <a:pt x="1447001" y="729267"/>
                </a:lnTo>
                <a:lnTo>
                  <a:pt x="1479693" y="696532"/>
                </a:lnTo>
                <a:lnTo>
                  <a:pt x="1509497" y="661620"/>
                </a:lnTo>
                <a:lnTo>
                  <a:pt x="1536126" y="624538"/>
                </a:lnTo>
                <a:lnTo>
                  <a:pt x="1559293" y="585296"/>
                </a:lnTo>
                <a:lnTo>
                  <a:pt x="1578713" y="543903"/>
                </a:lnTo>
                <a:lnTo>
                  <a:pt x="1594100" y="500368"/>
                </a:lnTo>
                <a:lnTo>
                  <a:pt x="1600200" y="475199"/>
                </a:lnTo>
                <a:close/>
              </a:path>
              <a:path w="1613534" h="955675">
                <a:moveTo>
                  <a:pt x="1613154" y="377952"/>
                </a:moveTo>
                <a:lnTo>
                  <a:pt x="1613154" y="377190"/>
                </a:lnTo>
                <a:lnTo>
                  <a:pt x="1611630" y="347472"/>
                </a:lnTo>
                <a:lnTo>
                  <a:pt x="1598441" y="270261"/>
                </a:lnTo>
                <a:lnTo>
                  <a:pt x="1583941" y="225089"/>
                </a:lnTo>
                <a:lnTo>
                  <a:pt x="1565359" y="182233"/>
                </a:lnTo>
                <a:lnTo>
                  <a:pt x="1542971" y="141687"/>
                </a:lnTo>
                <a:lnTo>
                  <a:pt x="1517053" y="103445"/>
                </a:lnTo>
                <a:lnTo>
                  <a:pt x="1487882" y="67502"/>
                </a:lnTo>
                <a:lnTo>
                  <a:pt x="1455736" y="33852"/>
                </a:lnTo>
                <a:lnTo>
                  <a:pt x="1420889" y="2489"/>
                </a:lnTo>
                <a:lnTo>
                  <a:pt x="1417698" y="0"/>
                </a:lnTo>
                <a:lnTo>
                  <a:pt x="1396513" y="0"/>
                </a:lnTo>
                <a:lnTo>
                  <a:pt x="1408983" y="9598"/>
                </a:lnTo>
                <a:lnTo>
                  <a:pt x="1443914" y="40586"/>
                </a:lnTo>
                <a:lnTo>
                  <a:pt x="1476151" y="73821"/>
                </a:lnTo>
                <a:lnTo>
                  <a:pt x="1505398" y="109296"/>
                </a:lnTo>
                <a:lnTo>
                  <a:pt x="1531357" y="147006"/>
                </a:lnTo>
                <a:lnTo>
                  <a:pt x="1553733" y="186942"/>
                </a:lnTo>
                <a:lnTo>
                  <a:pt x="1572228" y="229097"/>
                </a:lnTo>
                <a:lnTo>
                  <a:pt x="1586546" y="273466"/>
                </a:lnTo>
                <a:lnTo>
                  <a:pt x="1596390" y="320040"/>
                </a:lnTo>
                <a:lnTo>
                  <a:pt x="1600200" y="377952"/>
                </a:lnTo>
                <a:lnTo>
                  <a:pt x="1600200" y="475199"/>
                </a:lnTo>
                <a:lnTo>
                  <a:pt x="1605167" y="454700"/>
                </a:lnTo>
                <a:lnTo>
                  <a:pt x="1611630" y="406908"/>
                </a:lnTo>
                <a:lnTo>
                  <a:pt x="1613154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6672" y="3880103"/>
            <a:ext cx="1744980" cy="494030"/>
          </a:xfrm>
          <a:custGeom>
            <a:avLst/>
            <a:gdLst/>
            <a:ahLst/>
            <a:cxnLst/>
            <a:rect l="l" t="t" r="r" b="b"/>
            <a:pathLst>
              <a:path w="1744979" h="494029">
                <a:moveTo>
                  <a:pt x="1744362" y="493775"/>
                </a:moveTo>
                <a:lnTo>
                  <a:pt x="1716483" y="443805"/>
                </a:lnTo>
                <a:lnTo>
                  <a:pt x="1690956" y="404651"/>
                </a:lnTo>
                <a:lnTo>
                  <a:pt x="1663279" y="367055"/>
                </a:lnTo>
                <a:lnTo>
                  <a:pt x="1633562" y="331056"/>
                </a:lnTo>
                <a:lnTo>
                  <a:pt x="1601912" y="296693"/>
                </a:lnTo>
                <a:lnTo>
                  <a:pt x="1568438" y="264006"/>
                </a:lnTo>
                <a:lnTo>
                  <a:pt x="1533249" y="233034"/>
                </a:lnTo>
                <a:lnTo>
                  <a:pt x="1496453" y="203816"/>
                </a:lnTo>
                <a:lnTo>
                  <a:pt x="1458160" y="176392"/>
                </a:lnTo>
                <a:lnTo>
                  <a:pt x="1418478" y="150800"/>
                </a:lnTo>
                <a:lnTo>
                  <a:pt x="1377514" y="127081"/>
                </a:lnTo>
                <a:lnTo>
                  <a:pt x="1335379" y="105274"/>
                </a:lnTo>
                <a:lnTo>
                  <a:pt x="1292181" y="85418"/>
                </a:lnTo>
                <a:lnTo>
                  <a:pt x="1248028" y="67552"/>
                </a:lnTo>
                <a:lnTo>
                  <a:pt x="1203030" y="51715"/>
                </a:lnTo>
                <a:lnTo>
                  <a:pt x="1157294" y="37948"/>
                </a:lnTo>
                <a:lnTo>
                  <a:pt x="1110929" y="26289"/>
                </a:lnTo>
                <a:lnTo>
                  <a:pt x="1064044" y="16778"/>
                </a:lnTo>
                <a:lnTo>
                  <a:pt x="1016748" y="9454"/>
                </a:lnTo>
                <a:lnTo>
                  <a:pt x="969149" y="4356"/>
                </a:lnTo>
                <a:lnTo>
                  <a:pt x="921357" y="1524"/>
                </a:lnTo>
                <a:lnTo>
                  <a:pt x="871827" y="0"/>
                </a:lnTo>
                <a:lnTo>
                  <a:pt x="823059" y="1524"/>
                </a:lnTo>
                <a:lnTo>
                  <a:pt x="775129" y="4373"/>
                </a:lnTo>
                <a:lnTo>
                  <a:pt x="727387" y="9491"/>
                </a:lnTo>
                <a:lnTo>
                  <a:pt x="679943" y="16840"/>
                </a:lnTo>
                <a:lnTo>
                  <a:pt x="632908" y="26384"/>
                </a:lnTo>
                <a:lnTo>
                  <a:pt x="586391" y="38085"/>
                </a:lnTo>
                <a:lnTo>
                  <a:pt x="540503" y="51906"/>
                </a:lnTo>
                <a:lnTo>
                  <a:pt x="495354" y="67809"/>
                </a:lnTo>
                <a:lnTo>
                  <a:pt x="451055" y="85758"/>
                </a:lnTo>
                <a:lnTo>
                  <a:pt x="407716" y="105716"/>
                </a:lnTo>
                <a:lnTo>
                  <a:pt x="365447" y="127644"/>
                </a:lnTo>
                <a:lnTo>
                  <a:pt x="324358" y="151507"/>
                </a:lnTo>
                <a:lnTo>
                  <a:pt x="284560" y="177267"/>
                </a:lnTo>
                <a:lnTo>
                  <a:pt x="246163" y="204887"/>
                </a:lnTo>
                <a:lnTo>
                  <a:pt x="209277" y="234329"/>
                </a:lnTo>
                <a:lnTo>
                  <a:pt x="174012" y="265557"/>
                </a:lnTo>
                <a:lnTo>
                  <a:pt x="140479" y="298534"/>
                </a:lnTo>
                <a:lnTo>
                  <a:pt x="108789" y="333221"/>
                </a:lnTo>
                <a:lnTo>
                  <a:pt x="79050" y="369582"/>
                </a:lnTo>
                <a:lnTo>
                  <a:pt x="51374" y="407581"/>
                </a:lnTo>
                <a:lnTo>
                  <a:pt x="25872" y="447179"/>
                </a:lnTo>
                <a:lnTo>
                  <a:pt x="2652" y="488339"/>
                </a:lnTo>
                <a:lnTo>
                  <a:pt x="0" y="493775"/>
                </a:lnTo>
                <a:lnTo>
                  <a:pt x="14173" y="493775"/>
                </a:lnTo>
                <a:lnTo>
                  <a:pt x="14820" y="492459"/>
                </a:lnTo>
                <a:lnTo>
                  <a:pt x="37866" y="451871"/>
                </a:lnTo>
                <a:lnTo>
                  <a:pt x="63146" y="412853"/>
                </a:lnTo>
                <a:lnTo>
                  <a:pt x="90552" y="375438"/>
                </a:lnTo>
                <a:lnTo>
                  <a:pt x="119978" y="339660"/>
                </a:lnTo>
                <a:lnTo>
                  <a:pt x="151316" y="305550"/>
                </a:lnTo>
                <a:lnTo>
                  <a:pt x="184458" y="273143"/>
                </a:lnTo>
                <a:lnTo>
                  <a:pt x="219298" y="242470"/>
                </a:lnTo>
                <a:lnTo>
                  <a:pt x="255727" y="213566"/>
                </a:lnTo>
                <a:lnTo>
                  <a:pt x="293639" y="186462"/>
                </a:lnTo>
                <a:lnTo>
                  <a:pt x="332926" y="161191"/>
                </a:lnTo>
                <a:lnTo>
                  <a:pt x="373482" y="137788"/>
                </a:lnTo>
                <a:lnTo>
                  <a:pt x="415198" y="116283"/>
                </a:lnTo>
                <a:lnTo>
                  <a:pt x="457968" y="96711"/>
                </a:lnTo>
                <a:lnTo>
                  <a:pt x="501683" y="79105"/>
                </a:lnTo>
                <a:lnTo>
                  <a:pt x="546237" y="63497"/>
                </a:lnTo>
                <a:lnTo>
                  <a:pt x="591523" y="49919"/>
                </a:lnTo>
                <a:lnTo>
                  <a:pt x="637433" y="38406"/>
                </a:lnTo>
                <a:lnTo>
                  <a:pt x="683860" y="28990"/>
                </a:lnTo>
                <a:lnTo>
                  <a:pt x="730696" y="21704"/>
                </a:lnTo>
                <a:lnTo>
                  <a:pt x="777835" y="16580"/>
                </a:lnTo>
                <a:lnTo>
                  <a:pt x="825168" y="13653"/>
                </a:lnTo>
                <a:lnTo>
                  <a:pt x="872589" y="12954"/>
                </a:lnTo>
                <a:lnTo>
                  <a:pt x="921357" y="13716"/>
                </a:lnTo>
                <a:lnTo>
                  <a:pt x="969363" y="16764"/>
                </a:lnTo>
                <a:lnTo>
                  <a:pt x="1016150" y="21846"/>
                </a:lnTo>
                <a:lnTo>
                  <a:pt x="1062659" y="29124"/>
                </a:lnTo>
                <a:lnTo>
                  <a:pt x="1108782" y="38557"/>
                </a:lnTo>
                <a:lnTo>
                  <a:pt x="1154409" y="50108"/>
                </a:lnTo>
                <a:lnTo>
                  <a:pt x="1199432" y="63736"/>
                </a:lnTo>
                <a:lnTo>
                  <a:pt x="1243744" y="79401"/>
                </a:lnTo>
                <a:lnTo>
                  <a:pt x="1287236" y="97064"/>
                </a:lnTo>
                <a:lnTo>
                  <a:pt x="1329798" y="116685"/>
                </a:lnTo>
                <a:lnTo>
                  <a:pt x="1371325" y="138226"/>
                </a:lnTo>
                <a:lnTo>
                  <a:pt x="1411706" y="161646"/>
                </a:lnTo>
                <a:lnTo>
                  <a:pt x="1450833" y="186906"/>
                </a:lnTo>
                <a:lnTo>
                  <a:pt x="1488599" y="213966"/>
                </a:lnTo>
                <a:lnTo>
                  <a:pt x="1524894" y="242787"/>
                </a:lnTo>
                <a:lnTo>
                  <a:pt x="1559611" y="273329"/>
                </a:lnTo>
                <a:lnTo>
                  <a:pt x="1592641" y="305554"/>
                </a:lnTo>
                <a:lnTo>
                  <a:pt x="1623876" y="339420"/>
                </a:lnTo>
                <a:lnTo>
                  <a:pt x="1653207" y="374889"/>
                </a:lnTo>
                <a:lnTo>
                  <a:pt x="1680527" y="411922"/>
                </a:lnTo>
                <a:lnTo>
                  <a:pt x="1705726" y="450478"/>
                </a:lnTo>
                <a:lnTo>
                  <a:pt x="1728697" y="490518"/>
                </a:lnTo>
                <a:lnTo>
                  <a:pt x="1730318" y="493775"/>
                </a:lnTo>
                <a:lnTo>
                  <a:pt x="1744362" y="493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31940" y="3298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9703" y="3394710"/>
            <a:ext cx="691515" cy="269875"/>
          </a:xfrm>
          <a:custGeom>
            <a:avLst/>
            <a:gdLst/>
            <a:ahLst/>
            <a:cxnLst/>
            <a:rect l="l" t="t" r="r" b="b"/>
            <a:pathLst>
              <a:path w="691514" h="269875">
                <a:moveTo>
                  <a:pt x="18287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9747"/>
                </a:lnTo>
                <a:lnTo>
                  <a:pt x="6095" y="269747"/>
                </a:lnTo>
                <a:lnTo>
                  <a:pt x="6096" y="9905"/>
                </a:lnTo>
                <a:lnTo>
                  <a:pt x="10668" y="9905"/>
                </a:lnTo>
                <a:lnTo>
                  <a:pt x="10668" y="7619"/>
                </a:lnTo>
                <a:lnTo>
                  <a:pt x="12954" y="3047"/>
                </a:lnTo>
                <a:lnTo>
                  <a:pt x="12954" y="5333"/>
                </a:lnTo>
                <a:lnTo>
                  <a:pt x="18287" y="0"/>
                </a:lnTo>
                <a:close/>
              </a:path>
              <a:path w="691514" h="269875">
                <a:moveTo>
                  <a:pt x="12954" y="256793"/>
                </a:moveTo>
                <a:lnTo>
                  <a:pt x="12954" y="9905"/>
                </a:lnTo>
                <a:lnTo>
                  <a:pt x="6096" y="9905"/>
                </a:lnTo>
                <a:lnTo>
                  <a:pt x="6096" y="256793"/>
                </a:lnTo>
                <a:lnTo>
                  <a:pt x="12954" y="256793"/>
                </a:lnTo>
                <a:close/>
              </a:path>
              <a:path w="691514" h="269875">
                <a:moveTo>
                  <a:pt x="416814" y="256793"/>
                </a:moveTo>
                <a:lnTo>
                  <a:pt x="6096" y="256793"/>
                </a:lnTo>
                <a:lnTo>
                  <a:pt x="12954" y="262889"/>
                </a:lnTo>
                <a:lnTo>
                  <a:pt x="12954" y="269747"/>
                </a:lnTo>
                <a:lnTo>
                  <a:pt x="412241" y="269747"/>
                </a:lnTo>
                <a:lnTo>
                  <a:pt x="412241" y="262889"/>
                </a:lnTo>
                <a:lnTo>
                  <a:pt x="414528" y="262889"/>
                </a:lnTo>
                <a:lnTo>
                  <a:pt x="414528" y="259079"/>
                </a:lnTo>
                <a:lnTo>
                  <a:pt x="416814" y="256793"/>
                </a:lnTo>
                <a:close/>
              </a:path>
              <a:path w="691514" h="269875">
                <a:moveTo>
                  <a:pt x="12954" y="269747"/>
                </a:moveTo>
                <a:lnTo>
                  <a:pt x="12954" y="262889"/>
                </a:lnTo>
                <a:lnTo>
                  <a:pt x="6096" y="256793"/>
                </a:lnTo>
                <a:lnTo>
                  <a:pt x="6095" y="269747"/>
                </a:lnTo>
                <a:lnTo>
                  <a:pt x="12954" y="269747"/>
                </a:lnTo>
                <a:close/>
              </a:path>
              <a:path w="691514" h="269875">
                <a:moveTo>
                  <a:pt x="12954" y="5333"/>
                </a:moveTo>
                <a:lnTo>
                  <a:pt x="12954" y="3047"/>
                </a:lnTo>
                <a:lnTo>
                  <a:pt x="10668" y="7619"/>
                </a:lnTo>
                <a:lnTo>
                  <a:pt x="12954" y="5333"/>
                </a:lnTo>
                <a:close/>
              </a:path>
              <a:path w="691514" h="269875">
                <a:moveTo>
                  <a:pt x="431276" y="0"/>
                </a:moveTo>
                <a:lnTo>
                  <a:pt x="18287" y="0"/>
                </a:lnTo>
                <a:lnTo>
                  <a:pt x="10668" y="7619"/>
                </a:lnTo>
                <a:lnTo>
                  <a:pt x="10668" y="9905"/>
                </a:lnTo>
                <a:lnTo>
                  <a:pt x="412241" y="9905"/>
                </a:lnTo>
                <a:lnTo>
                  <a:pt x="412241" y="3047"/>
                </a:lnTo>
                <a:lnTo>
                  <a:pt x="425195" y="3047"/>
                </a:lnTo>
                <a:lnTo>
                  <a:pt x="425195" y="6090"/>
                </a:lnTo>
                <a:lnTo>
                  <a:pt x="431276" y="0"/>
                </a:lnTo>
                <a:close/>
              </a:path>
              <a:path w="691514" h="269875">
                <a:moveTo>
                  <a:pt x="425195" y="6090"/>
                </a:moveTo>
                <a:lnTo>
                  <a:pt x="425195" y="3047"/>
                </a:lnTo>
                <a:lnTo>
                  <a:pt x="412241" y="3047"/>
                </a:lnTo>
                <a:lnTo>
                  <a:pt x="412241" y="9905"/>
                </a:lnTo>
                <a:lnTo>
                  <a:pt x="421386" y="9905"/>
                </a:lnTo>
                <a:lnTo>
                  <a:pt x="425195" y="6090"/>
                </a:lnTo>
                <a:close/>
              </a:path>
              <a:path w="691514" h="269875">
                <a:moveTo>
                  <a:pt x="425195" y="248411"/>
                </a:moveTo>
                <a:lnTo>
                  <a:pt x="425195" y="6090"/>
                </a:lnTo>
                <a:lnTo>
                  <a:pt x="421386" y="9905"/>
                </a:lnTo>
                <a:lnTo>
                  <a:pt x="412241" y="9905"/>
                </a:lnTo>
                <a:lnTo>
                  <a:pt x="412241" y="256793"/>
                </a:lnTo>
                <a:lnTo>
                  <a:pt x="416814" y="256793"/>
                </a:lnTo>
                <a:lnTo>
                  <a:pt x="425195" y="248411"/>
                </a:lnTo>
                <a:close/>
              </a:path>
              <a:path w="691514" h="269875">
                <a:moveTo>
                  <a:pt x="425195" y="265937"/>
                </a:moveTo>
                <a:lnTo>
                  <a:pt x="425195" y="262889"/>
                </a:lnTo>
                <a:lnTo>
                  <a:pt x="412241" y="262889"/>
                </a:lnTo>
                <a:lnTo>
                  <a:pt x="412241" y="269747"/>
                </a:lnTo>
                <a:lnTo>
                  <a:pt x="421386" y="269747"/>
                </a:lnTo>
                <a:lnTo>
                  <a:pt x="425195" y="265937"/>
                </a:lnTo>
                <a:close/>
              </a:path>
              <a:path w="691514" h="269875">
                <a:moveTo>
                  <a:pt x="419100" y="256793"/>
                </a:moveTo>
                <a:lnTo>
                  <a:pt x="416814" y="256793"/>
                </a:lnTo>
                <a:lnTo>
                  <a:pt x="414528" y="259079"/>
                </a:lnTo>
                <a:lnTo>
                  <a:pt x="419100" y="256793"/>
                </a:lnTo>
                <a:close/>
              </a:path>
              <a:path w="691514" h="269875">
                <a:moveTo>
                  <a:pt x="419100" y="262889"/>
                </a:moveTo>
                <a:lnTo>
                  <a:pt x="419100" y="256793"/>
                </a:lnTo>
                <a:lnTo>
                  <a:pt x="414528" y="259079"/>
                </a:lnTo>
                <a:lnTo>
                  <a:pt x="414528" y="262889"/>
                </a:lnTo>
                <a:lnTo>
                  <a:pt x="419100" y="262889"/>
                </a:lnTo>
                <a:close/>
              </a:path>
              <a:path w="691514" h="269875">
                <a:moveTo>
                  <a:pt x="691133" y="0"/>
                </a:moveTo>
                <a:lnTo>
                  <a:pt x="673607" y="0"/>
                </a:lnTo>
                <a:lnTo>
                  <a:pt x="416814" y="256793"/>
                </a:lnTo>
                <a:lnTo>
                  <a:pt x="419100" y="256793"/>
                </a:lnTo>
                <a:lnTo>
                  <a:pt x="419100" y="262889"/>
                </a:lnTo>
                <a:lnTo>
                  <a:pt x="425195" y="262889"/>
                </a:lnTo>
                <a:lnTo>
                  <a:pt x="425195" y="265937"/>
                </a:lnTo>
                <a:lnTo>
                  <a:pt x="691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27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19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03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94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86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70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61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53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37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28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20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004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95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787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71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62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54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338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29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21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005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96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88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563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455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39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30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22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06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897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789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673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564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56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231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23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007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898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790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674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4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6828" y="4035552"/>
            <a:ext cx="162560" cy="235585"/>
          </a:xfrm>
          <a:custGeom>
            <a:avLst/>
            <a:gdLst/>
            <a:ahLst/>
            <a:cxnLst/>
            <a:rect l="l" t="t" r="r" b="b"/>
            <a:pathLst>
              <a:path w="162559" h="235585">
                <a:moveTo>
                  <a:pt x="162305" y="6858"/>
                </a:moveTo>
                <a:lnTo>
                  <a:pt x="152399" y="0"/>
                </a:lnTo>
                <a:lnTo>
                  <a:pt x="0" y="228600"/>
                </a:lnTo>
                <a:lnTo>
                  <a:pt x="9905" y="235458"/>
                </a:lnTo>
                <a:lnTo>
                  <a:pt x="16230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2428" y="3959352"/>
            <a:ext cx="162560" cy="235585"/>
          </a:xfrm>
          <a:custGeom>
            <a:avLst/>
            <a:gdLst/>
            <a:ahLst/>
            <a:cxnLst/>
            <a:rect l="l" t="t" r="r" b="b"/>
            <a:pathLst>
              <a:path w="162559" h="235585">
                <a:moveTo>
                  <a:pt x="162305" y="6858"/>
                </a:moveTo>
                <a:lnTo>
                  <a:pt x="152399" y="0"/>
                </a:lnTo>
                <a:lnTo>
                  <a:pt x="0" y="228600"/>
                </a:lnTo>
                <a:lnTo>
                  <a:pt x="9905" y="235458"/>
                </a:lnTo>
                <a:lnTo>
                  <a:pt x="16230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43166" y="3934205"/>
            <a:ext cx="240029" cy="387350"/>
          </a:xfrm>
          <a:custGeom>
            <a:avLst/>
            <a:gdLst/>
            <a:ahLst/>
            <a:cxnLst/>
            <a:rect l="l" t="t" r="r" b="b"/>
            <a:pathLst>
              <a:path w="240029" h="387350">
                <a:moveTo>
                  <a:pt x="240029" y="6096"/>
                </a:moveTo>
                <a:lnTo>
                  <a:pt x="228599" y="0"/>
                </a:lnTo>
                <a:lnTo>
                  <a:pt x="0" y="381000"/>
                </a:lnTo>
                <a:lnTo>
                  <a:pt x="11429" y="387096"/>
                </a:lnTo>
                <a:lnTo>
                  <a:pt x="24002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00266" y="3883914"/>
            <a:ext cx="240029" cy="443865"/>
          </a:xfrm>
          <a:custGeom>
            <a:avLst/>
            <a:gdLst/>
            <a:ahLst/>
            <a:cxnLst/>
            <a:rect l="l" t="t" r="r" b="b"/>
            <a:pathLst>
              <a:path w="240029" h="443864">
                <a:moveTo>
                  <a:pt x="240029" y="5334"/>
                </a:moveTo>
                <a:lnTo>
                  <a:pt x="228599" y="0"/>
                </a:lnTo>
                <a:lnTo>
                  <a:pt x="0" y="438150"/>
                </a:lnTo>
                <a:lnTo>
                  <a:pt x="11429" y="443484"/>
                </a:lnTo>
                <a:lnTo>
                  <a:pt x="240029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64405" y="2980436"/>
            <a:ext cx="122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Application  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89903" y="4373879"/>
            <a:ext cx="1918335" cy="979169"/>
          </a:xfrm>
          <a:custGeom>
            <a:avLst/>
            <a:gdLst/>
            <a:ahLst/>
            <a:cxnLst/>
            <a:rect l="l" t="t" r="r" b="b"/>
            <a:pathLst>
              <a:path w="1918334" h="979170">
                <a:moveTo>
                  <a:pt x="100942" y="0"/>
                </a:moveTo>
                <a:lnTo>
                  <a:pt x="86768" y="0"/>
                </a:lnTo>
                <a:lnTo>
                  <a:pt x="68594" y="37249"/>
                </a:lnTo>
                <a:lnTo>
                  <a:pt x="50272" y="81423"/>
                </a:lnTo>
                <a:lnTo>
                  <a:pt x="34563" y="127049"/>
                </a:lnTo>
                <a:lnTo>
                  <a:pt x="21579" y="174088"/>
                </a:lnTo>
                <a:lnTo>
                  <a:pt x="11429" y="222504"/>
                </a:lnTo>
                <a:lnTo>
                  <a:pt x="5333" y="264414"/>
                </a:lnTo>
                <a:lnTo>
                  <a:pt x="1523" y="307848"/>
                </a:lnTo>
                <a:lnTo>
                  <a:pt x="0" y="350520"/>
                </a:lnTo>
                <a:lnTo>
                  <a:pt x="0" y="351282"/>
                </a:lnTo>
                <a:lnTo>
                  <a:pt x="1524" y="394716"/>
                </a:lnTo>
                <a:lnTo>
                  <a:pt x="5334" y="437388"/>
                </a:lnTo>
                <a:lnTo>
                  <a:pt x="11430" y="480060"/>
                </a:lnTo>
                <a:lnTo>
                  <a:pt x="12954" y="487247"/>
                </a:lnTo>
                <a:lnTo>
                  <a:pt x="12954" y="350520"/>
                </a:lnTo>
                <a:lnTo>
                  <a:pt x="13715" y="307848"/>
                </a:lnTo>
                <a:lnTo>
                  <a:pt x="17525" y="265938"/>
                </a:lnTo>
                <a:lnTo>
                  <a:pt x="23621" y="224028"/>
                </a:lnTo>
                <a:lnTo>
                  <a:pt x="33889" y="176081"/>
                </a:lnTo>
                <a:lnTo>
                  <a:pt x="46926" y="129541"/>
                </a:lnTo>
                <a:lnTo>
                  <a:pt x="62627" y="84439"/>
                </a:lnTo>
                <a:lnTo>
                  <a:pt x="80884" y="40809"/>
                </a:lnTo>
                <a:lnTo>
                  <a:pt x="100942" y="0"/>
                </a:lnTo>
                <a:close/>
              </a:path>
              <a:path w="1918334" h="979170">
                <a:moveTo>
                  <a:pt x="339314" y="979170"/>
                </a:moveTo>
                <a:lnTo>
                  <a:pt x="304887" y="951762"/>
                </a:lnTo>
                <a:lnTo>
                  <a:pt x="270027" y="920985"/>
                </a:lnTo>
                <a:lnTo>
                  <a:pt x="236874" y="888489"/>
                </a:lnTo>
                <a:lnTo>
                  <a:pt x="205537" y="854311"/>
                </a:lnTo>
                <a:lnTo>
                  <a:pt x="176129" y="818488"/>
                </a:lnTo>
                <a:lnTo>
                  <a:pt x="148760" y="781055"/>
                </a:lnTo>
                <a:lnTo>
                  <a:pt x="123542" y="742049"/>
                </a:lnTo>
                <a:lnTo>
                  <a:pt x="100586" y="701506"/>
                </a:lnTo>
                <a:lnTo>
                  <a:pt x="80003" y="659463"/>
                </a:lnTo>
                <a:lnTo>
                  <a:pt x="61903" y="615956"/>
                </a:lnTo>
                <a:lnTo>
                  <a:pt x="46399" y="571020"/>
                </a:lnTo>
                <a:lnTo>
                  <a:pt x="33602" y="524693"/>
                </a:lnTo>
                <a:lnTo>
                  <a:pt x="23622" y="477012"/>
                </a:lnTo>
                <a:lnTo>
                  <a:pt x="17526" y="435864"/>
                </a:lnTo>
                <a:lnTo>
                  <a:pt x="13716" y="393192"/>
                </a:lnTo>
                <a:lnTo>
                  <a:pt x="12954" y="350520"/>
                </a:lnTo>
                <a:lnTo>
                  <a:pt x="12954" y="487247"/>
                </a:lnTo>
                <a:lnTo>
                  <a:pt x="21378" y="526980"/>
                </a:lnTo>
                <a:lnTo>
                  <a:pt x="33936" y="572571"/>
                </a:lnTo>
                <a:lnTo>
                  <a:pt x="49006" y="616805"/>
                </a:lnTo>
                <a:lnTo>
                  <a:pt x="66491" y="659651"/>
                </a:lnTo>
                <a:lnTo>
                  <a:pt x="86296" y="701081"/>
                </a:lnTo>
                <a:lnTo>
                  <a:pt x="108322" y="741065"/>
                </a:lnTo>
                <a:lnTo>
                  <a:pt x="132474" y="779574"/>
                </a:lnTo>
                <a:lnTo>
                  <a:pt x="158654" y="816578"/>
                </a:lnTo>
                <a:lnTo>
                  <a:pt x="186767" y="852049"/>
                </a:lnTo>
                <a:lnTo>
                  <a:pt x="216715" y="885956"/>
                </a:lnTo>
                <a:lnTo>
                  <a:pt x="248401" y="918271"/>
                </a:lnTo>
                <a:lnTo>
                  <a:pt x="281729" y="948964"/>
                </a:lnTo>
                <a:lnTo>
                  <a:pt x="316603" y="978006"/>
                </a:lnTo>
                <a:lnTo>
                  <a:pt x="318147" y="979170"/>
                </a:lnTo>
                <a:lnTo>
                  <a:pt x="339314" y="979170"/>
                </a:lnTo>
                <a:close/>
              </a:path>
              <a:path w="1918334" h="979170">
                <a:moveTo>
                  <a:pt x="1905000" y="486331"/>
                </a:moveTo>
                <a:lnTo>
                  <a:pt x="1905000" y="351282"/>
                </a:lnTo>
                <a:lnTo>
                  <a:pt x="1904238" y="393954"/>
                </a:lnTo>
                <a:lnTo>
                  <a:pt x="1900427" y="435864"/>
                </a:lnTo>
                <a:lnTo>
                  <a:pt x="1892903" y="484313"/>
                </a:lnTo>
                <a:lnTo>
                  <a:pt x="1882538" y="531457"/>
                </a:lnTo>
                <a:lnTo>
                  <a:pt x="1869437" y="577260"/>
                </a:lnTo>
                <a:lnTo>
                  <a:pt x="1853706" y="621688"/>
                </a:lnTo>
                <a:lnTo>
                  <a:pt x="1835450" y="664704"/>
                </a:lnTo>
                <a:lnTo>
                  <a:pt x="1814772" y="706272"/>
                </a:lnTo>
                <a:lnTo>
                  <a:pt x="1791780" y="746358"/>
                </a:lnTo>
                <a:lnTo>
                  <a:pt x="1766576" y="784925"/>
                </a:lnTo>
                <a:lnTo>
                  <a:pt x="1739267" y="821938"/>
                </a:lnTo>
                <a:lnTo>
                  <a:pt x="1709958" y="857361"/>
                </a:lnTo>
                <a:lnTo>
                  <a:pt x="1678753" y="891159"/>
                </a:lnTo>
                <a:lnTo>
                  <a:pt x="1645757" y="923297"/>
                </a:lnTo>
                <a:lnTo>
                  <a:pt x="1611076" y="953738"/>
                </a:lnTo>
                <a:lnTo>
                  <a:pt x="1578954" y="979170"/>
                </a:lnTo>
                <a:lnTo>
                  <a:pt x="1599330" y="979170"/>
                </a:lnTo>
                <a:lnTo>
                  <a:pt x="1654610" y="932290"/>
                </a:lnTo>
                <a:lnTo>
                  <a:pt x="1687930" y="899804"/>
                </a:lnTo>
                <a:lnTo>
                  <a:pt x="1719439" y="865677"/>
                </a:lnTo>
                <a:lnTo>
                  <a:pt x="1749031" y="829949"/>
                </a:lnTo>
                <a:lnTo>
                  <a:pt x="1776602" y="792663"/>
                </a:lnTo>
                <a:lnTo>
                  <a:pt x="1802047" y="753862"/>
                </a:lnTo>
                <a:lnTo>
                  <a:pt x="1825260" y="713587"/>
                </a:lnTo>
                <a:lnTo>
                  <a:pt x="1846137" y="671881"/>
                </a:lnTo>
                <a:lnTo>
                  <a:pt x="1864571" y="628786"/>
                </a:lnTo>
                <a:lnTo>
                  <a:pt x="1880458" y="584344"/>
                </a:lnTo>
                <a:lnTo>
                  <a:pt x="1893692" y="538598"/>
                </a:lnTo>
                <a:lnTo>
                  <a:pt x="1904169" y="491589"/>
                </a:lnTo>
                <a:lnTo>
                  <a:pt x="1905000" y="486331"/>
                </a:lnTo>
                <a:close/>
              </a:path>
              <a:path w="1918334" h="979170">
                <a:moveTo>
                  <a:pt x="1917954" y="351282"/>
                </a:moveTo>
                <a:lnTo>
                  <a:pt x="1917954" y="350520"/>
                </a:lnTo>
                <a:lnTo>
                  <a:pt x="1916430" y="307086"/>
                </a:lnTo>
                <a:lnTo>
                  <a:pt x="1912620" y="264414"/>
                </a:lnTo>
                <a:lnTo>
                  <a:pt x="1905183" y="215458"/>
                </a:lnTo>
                <a:lnTo>
                  <a:pt x="1894836" y="167785"/>
                </a:lnTo>
                <a:lnTo>
                  <a:pt x="1881688" y="121433"/>
                </a:lnTo>
                <a:lnTo>
                  <a:pt x="1865847" y="76442"/>
                </a:lnTo>
                <a:lnTo>
                  <a:pt x="1847421" y="32852"/>
                </a:lnTo>
                <a:lnTo>
                  <a:pt x="1831131" y="0"/>
                </a:lnTo>
                <a:lnTo>
                  <a:pt x="1817086" y="0"/>
                </a:lnTo>
                <a:lnTo>
                  <a:pt x="1836100" y="38227"/>
                </a:lnTo>
                <a:lnTo>
                  <a:pt x="1854289" y="81117"/>
                </a:lnTo>
                <a:lnTo>
                  <a:pt x="1869925" y="125373"/>
                </a:lnTo>
                <a:lnTo>
                  <a:pt x="1882899" y="170954"/>
                </a:lnTo>
                <a:lnTo>
                  <a:pt x="1893102" y="217822"/>
                </a:lnTo>
                <a:lnTo>
                  <a:pt x="1900427" y="265938"/>
                </a:lnTo>
                <a:lnTo>
                  <a:pt x="1904238" y="308610"/>
                </a:lnTo>
                <a:lnTo>
                  <a:pt x="1905000" y="351282"/>
                </a:lnTo>
                <a:lnTo>
                  <a:pt x="1905000" y="486331"/>
                </a:lnTo>
                <a:lnTo>
                  <a:pt x="1911783" y="443360"/>
                </a:lnTo>
                <a:lnTo>
                  <a:pt x="1916430" y="393954"/>
                </a:lnTo>
                <a:lnTo>
                  <a:pt x="1917954" y="351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708140" y="47467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89703" y="4565903"/>
            <a:ext cx="1232535" cy="787400"/>
          </a:xfrm>
          <a:custGeom>
            <a:avLst/>
            <a:gdLst/>
            <a:ahLst/>
            <a:cxnLst/>
            <a:rect l="l" t="t" r="r" b="b"/>
            <a:pathLst>
              <a:path w="1232535" h="787400">
                <a:moveTo>
                  <a:pt x="1232154" y="345948"/>
                </a:moveTo>
                <a:lnTo>
                  <a:pt x="1232154" y="0"/>
                </a:lnTo>
                <a:lnTo>
                  <a:pt x="657606" y="0"/>
                </a:lnTo>
                <a:lnTo>
                  <a:pt x="0" y="657606"/>
                </a:lnTo>
                <a:lnTo>
                  <a:pt x="0" y="787145"/>
                </a:lnTo>
                <a:lnTo>
                  <a:pt x="6096" y="787145"/>
                </a:lnTo>
                <a:lnTo>
                  <a:pt x="6096" y="653796"/>
                </a:lnTo>
                <a:lnTo>
                  <a:pt x="21335" y="653796"/>
                </a:lnTo>
                <a:lnTo>
                  <a:pt x="659892" y="15240"/>
                </a:lnTo>
                <a:lnTo>
                  <a:pt x="659892" y="12954"/>
                </a:lnTo>
                <a:lnTo>
                  <a:pt x="664464" y="10668"/>
                </a:lnTo>
                <a:lnTo>
                  <a:pt x="664464" y="12954"/>
                </a:lnTo>
                <a:lnTo>
                  <a:pt x="1210805" y="12954"/>
                </a:lnTo>
                <a:lnTo>
                  <a:pt x="1221486" y="2286"/>
                </a:lnTo>
                <a:lnTo>
                  <a:pt x="1229868" y="10668"/>
                </a:lnTo>
                <a:lnTo>
                  <a:pt x="1229868" y="348234"/>
                </a:lnTo>
                <a:lnTo>
                  <a:pt x="1232154" y="345948"/>
                </a:lnTo>
                <a:close/>
              </a:path>
              <a:path w="1232535" h="787400">
                <a:moveTo>
                  <a:pt x="21335" y="653796"/>
                </a:moveTo>
                <a:lnTo>
                  <a:pt x="6096" y="653796"/>
                </a:lnTo>
                <a:lnTo>
                  <a:pt x="6096" y="665988"/>
                </a:lnTo>
                <a:lnTo>
                  <a:pt x="10668" y="665988"/>
                </a:lnTo>
                <a:lnTo>
                  <a:pt x="10668" y="664464"/>
                </a:lnTo>
                <a:lnTo>
                  <a:pt x="12953" y="659892"/>
                </a:lnTo>
                <a:lnTo>
                  <a:pt x="12953" y="662178"/>
                </a:lnTo>
                <a:lnTo>
                  <a:pt x="21335" y="653796"/>
                </a:lnTo>
                <a:close/>
              </a:path>
              <a:path w="1232535" h="787400">
                <a:moveTo>
                  <a:pt x="12953" y="787145"/>
                </a:moveTo>
                <a:lnTo>
                  <a:pt x="12953" y="665988"/>
                </a:lnTo>
                <a:lnTo>
                  <a:pt x="6096" y="665988"/>
                </a:lnTo>
                <a:lnTo>
                  <a:pt x="6096" y="787145"/>
                </a:lnTo>
                <a:lnTo>
                  <a:pt x="12953" y="787145"/>
                </a:lnTo>
                <a:close/>
              </a:path>
              <a:path w="1232535" h="787400">
                <a:moveTo>
                  <a:pt x="12953" y="662178"/>
                </a:moveTo>
                <a:lnTo>
                  <a:pt x="12953" y="659892"/>
                </a:lnTo>
                <a:lnTo>
                  <a:pt x="10668" y="664464"/>
                </a:lnTo>
                <a:lnTo>
                  <a:pt x="12953" y="662178"/>
                </a:lnTo>
                <a:close/>
              </a:path>
              <a:path w="1232535" h="787400">
                <a:moveTo>
                  <a:pt x="569215" y="653796"/>
                </a:moveTo>
                <a:lnTo>
                  <a:pt x="21335" y="653796"/>
                </a:lnTo>
                <a:lnTo>
                  <a:pt x="10668" y="664464"/>
                </a:lnTo>
                <a:lnTo>
                  <a:pt x="10668" y="665988"/>
                </a:lnTo>
                <a:lnTo>
                  <a:pt x="565404" y="665988"/>
                </a:lnTo>
                <a:lnTo>
                  <a:pt x="565404" y="659892"/>
                </a:lnTo>
                <a:lnTo>
                  <a:pt x="567690" y="659892"/>
                </a:lnTo>
                <a:lnTo>
                  <a:pt x="567690" y="655320"/>
                </a:lnTo>
                <a:lnTo>
                  <a:pt x="569215" y="653796"/>
                </a:lnTo>
                <a:close/>
              </a:path>
              <a:path w="1232535" h="787400">
                <a:moveTo>
                  <a:pt x="578358" y="662178"/>
                </a:moveTo>
                <a:lnTo>
                  <a:pt x="578358" y="659892"/>
                </a:lnTo>
                <a:lnTo>
                  <a:pt x="565404" y="659892"/>
                </a:lnTo>
                <a:lnTo>
                  <a:pt x="565404" y="665988"/>
                </a:lnTo>
                <a:lnTo>
                  <a:pt x="574548" y="665988"/>
                </a:lnTo>
                <a:lnTo>
                  <a:pt x="578358" y="662178"/>
                </a:lnTo>
                <a:close/>
              </a:path>
              <a:path w="1232535" h="787400">
                <a:moveTo>
                  <a:pt x="578358" y="787145"/>
                </a:moveTo>
                <a:lnTo>
                  <a:pt x="578358" y="662178"/>
                </a:lnTo>
                <a:lnTo>
                  <a:pt x="574548" y="665988"/>
                </a:lnTo>
                <a:lnTo>
                  <a:pt x="565404" y="665988"/>
                </a:lnTo>
                <a:lnTo>
                  <a:pt x="565404" y="787145"/>
                </a:lnTo>
                <a:lnTo>
                  <a:pt x="578358" y="787145"/>
                </a:lnTo>
                <a:close/>
              </a:path>
              <a:path w="1232535" h="787400">
                <a:moveTo>
                  <a:pt x="572262" y="653796"/>
                </a:moveTo>
                <a:lnTo>
                  <a:pt x="569215" y="653796"/>
                </a:lnTo>
                <a:lnTo>
                  <a:pt x="567690" y="655320"/>
                </a:lnTo>
                <a:lnTo>
                  <a:pt x="572262" y="653796"/>
                </a:lnTo>
                <a:close/>
              </a:path>
              <a:path w="1232535" h="787400">
                <a:moveTo>
                  <a:pt x="572262" y="659892"/>
                </a:moveTo>
                <a:lnTo>
                  <a:pt x="572262" y="653796"/>
                </a:lnTo>
                <a:lnTo>
                  <a:pt x="567690" y="655320"/>
                </a:lnTo>
                <a:lnTo>
                  <a:pt x="567690" y="659892"/>
                </a:lnTo>
                <a:lnTo>
                  <a:pt x="572262" y="659892"/>
                </a:lnTo>
                <a:close/>
              </a:path>
              <a:path w="1232535" h="787400">
                <a:moveTo>
                  <a:pt x="1225296" y="15240"/>
                </a:moveTo>
                <a:lnTo>
                  <a:pt x="1225296" y="12954"/>
                </a:lnTo>
                <a:lnTo>
                  <a:pt x="1210805" y="12954"/>
                </a:lnTo>
                <a:lnTo>
                  <a:pt x="569215" y="653796"/>
                </a:lnTo>
                <a:lnTo>
                  <a:pt x="572262" y="653796"/>
                </a:lnTo>
                <a:lnTo>
                  <a:pt x="572262" y="659892"/>
                </a:lnTo>
                <a:lnTo>
                  <a:pt x="578358" y="659892"/>
                </a:lnTo>
                <a:lnTo>
                  <a:pt x="578358" y="662178"/>
                </a:lnTo>
                <a:lnTo>
                  <a:pt x="1225296" y="15240"/>
                </a:lnTo>
                <a:close/>
              </a:path>
              <a:path w="1232535" h="787400">
                <a:moveTo>
                  <a:pt x="664464" y="10668"/>
                </a:moveTo>
                <a:lnTo>
                  <a:pt x="659892" y="12954"/>
                </a:lnTo>
                <a:lnTo>
                  <a:pt x="662178" y="12954"/>
                </a:lnTo>
                <a:lnTo>
                  <a:pt x="664464" y="10668"/>
                </a:lnTo>
                <a:close/>
              </a:path>
              <a:path w="1232535" h="787400">
                <a:moveTo>
                  <a:pt x="662178" y="12954"/>
                </a:moveTo>
                <a:lnTo>
                  <a:pt x="659892" y="12954"/>
                </a:lnTo>
                <a:lnTo>
                  <a:pt x="659892" y="15240"/>
                </a:lnTo>
                <a:lnTo>
                  <a:pt x="662178" y="12954"/>
                </a:lnTo>
                <a:close/>
              </a:path>
              <a:path w="1232535" h="787400">
                <a:moveTo>
                  <a:pt x="664464" y="12954"/>
                </a:moveTo>
                <a:lnTo>
                  <a:pt x="664464" y="10668"/>
                </a:lnTo>
                <a:lnTo>
                  <a:pt x="662178" y="12954"/>
                </a:lnTo>
                <a:lnTo>
                  <a:pt x="664464" y="12954"/>
                </a:lnTo>
                <a:close/>
              </a:path>
              <a:path w="1232535" h="787400">
                <a:moveTo>
                  <a:pt x="1221486" y="339090"/>
                </a:moveTo>
                <a:lnTo>
                  <a:pt x="773430" y="787145"/>
                </a:lnTo>
                <a:lnTo>
                  <a:pt x="790956" y="787145"/>
                </a:lnTo>
                <a:lnTo>
                  <a:pt x="1219200" y="358902"/>
                </a:lnTo>
                <a:lnTo>
                  <a:pt x="1219200" y="343662"/>
                </a:lnTo>
                <a:lnTo>
                  <a:pt x="1221486" y="339090"/>
                </a:lnTo>
                <a:close/>
              </a:path>
              <a:path w="1232535" h="787400">
                <a:moveTo>
                  <a:pt x="1229868" y="10668"/>
                </a:moveTo>
                <a:lnTo>
                  <a:pt x="1221486" y="2286"/>
                </a:lnTo>
                <a:lnTo>
                  <a:pt x="1210805" y="12954"/>
                </a:lnTo>
                <a:lnTo>
                  <a:pt x="1219200" y="12954"/>
                </a:lnTo>
                <a:lnTo>
                  <a:pt x="1219200" y="6096"/>
                </a:lnTo>
                <a:lnTo>
                  <a:pt x="1225296" y="12954"/>
                </a:lnTo>
                <a:lnTo>
                  <a:pt x="1225296" y="15240"/>
                </a:lnTo>
                <a:lnTo>
                  <a:pt x="1229868" y="10668"/>
                </a:lnTo>
                <a:close/>
              </a:path>
              <a:path w="1232535" h="787400">
                <a:moveTo>
                  <a:pt x="1225296" y="12954"/>
                </a:moveTo>
                <a:lnTo>
                  <a:pt x="1219200" y="6096"/>
                </a:lnTo>
                <a:lnTo>
                  <a:pt x="1219200" y="12954"/>
                </a:lnTo>
                <a:lnTo>
                  <a:pt x="1225296" y="12954"/>
                </a:lnTo>
                <a:close/>
              </a:path>
              <a:path w="1232535" h="787400">
                <a:moveTo>
                  <a:pt x="1229868" y="348234"/>
                </a:moveTo>
                <a:lnTo>
                  <a:pt x="1229868" y="10668"/>
                </a:lnTo>
                <a:lnTo>
                  <a:pt x="1219200" y="21336"/>
                </a:lnTo>
                <a:lnTo>
                  <a:pt x="1219200" y="341376"/>
                </a:lnTo>
                <a:lnTo>
                  <a:pt x="1221486" y="339090"/>
                </a:lnTo>
                <a:lnTo>
                  <a:pt x="1221486" y="356616"/>
                </a:lnTo>
                <a:lnTo>
                  <a:pt x="1229868" y="348234"/>
                </a:lnTo>
                <a:close/>
              </a:path>
              <a:path w="1232535" h="787400">
                <a:moveTo>
                  <a:pt x="1221486" y="356616"/>
                </a:moveTo>
                <a:lnTo>
                  <a:pt x="1221486" y="339090"/>
                </a:lnTo>
                <a:lnTo>
                  <a:pt x="1219200" y="343662"/>
                </a:lnTo>
                <a:lnTo>
                  <a:pt x="1219200" y="358902"/>
                </a:lnTo>
                <a:lnTo>
                  <a:pt x="1221486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983739" y="4975352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64405" y="4825238"/>
            <a:ext cx="122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Application  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11601" y="4626864"/>
            <a:ext cx="1120140" cy="726440"/>
          </a:xfrm>
          <a:custGeom>
            <a:avLst/>
            <a:gdLst/>
            <a:ahLst/>
            <a:cxnLst/>
            <a:rect l="l" t="t" r="r" b="b"/>
            <a:pathLst>
              <a:path w="1120139" h="726439">
                <a:moveTo>
                  <a:pt x="1120140" y="615695"/>
                </a:moveTo>
                <a:lnTo>
                  <a:pt x="1120140" y="504443"/>
                </a:lnTo>
                <a:lnTo>
                  <a:pt x="1106424" y="445007"/>
                </a:lnTo>
                <a:lnTo>
                  <a:pt x="1098042" y="393191"/>
                </a:lnTo>
                <a:lnTo>
                  <a:pt x="1053845" y="288797"/>
                </a:lnTo>
                <a:lnTo>
                  <a:pt x="1024128" y="244601"/>
                </a:lnTo>
                <a:lnTo>
                  <a:pt x="994410" y="207263"/>
                </a:lnTo>
                <a:lnTo>
                  <a:pt x="957072" y="163067"/>
                </a:lnTo>
                <a:lnTo>
                  <a:pt x="912876" y="125729"/>
                </a:lnTo>
                <a:lnTo>
                  <a:pt x="876300" y="96011"/>
                </a:lnTo>
                <a:lnTo>
                  <a:pt x="831342" y="66293"/>
                </a:lnTo>
                <a:lnTo>
                  <a:pt x="778764" y="44195"/>
                </a:lnTo>
                <a:lnTo>
                  <a:pt x="726948" y="22097"/>
                </a:lnTo>
                <a:lnTo>
                  <a:pt x="675132" y="13715"/>
                </a:lnTo>
                <a:lnTo>
                  <a:pt x="615696" y="0"/>
                </a:lnTo>
                <a:lnTo>
                  <a:pt x="504444" y="0"/>
                </a:lnTo>
                <a:lnTo>
                  <a:pt x="445008" y="13715"/>
                </a:lnTo>
                <a:lnTo>
                  <a:pt x="393192" y="22097"/>
                </a:lnTo>
                <a:lnTo>
                  <a:pt x="289560" y="66293"/>
                </a:lnTo>
                <a:lnTo>
                  <a:pt x="244602" y="96011"/>
                </a:lnTo>
                <a:lnTo>
                  <a:pt x="207264" y="125729"/>
                </a:lnTo>
                <a:lnTo>
                  <a:pt x="163068" y="163067"/>
                </a:lnTo>
                <a:lnTo>
                  <a:pt x="125729" y="207263"/>
                </a:lnTo>
                <a:lnTo>
                  <a:pt x="96011" y="244601"/>
                </a:lnTo>
                <a:lnTo>
                  <a:pt x="66293" y="288797"/>
                </a:lnTo>
                <a:lnTo>
                  <a:pt x="22098" y="393191"/>
                </a:lnTo>
                <a:lnTo>
                  <a:pt x="13716" y="445007"/>
                </a:lnTo>
                <a:lnTo>
                  <a:pt x="0" y="504443"/>
                </a:lnTo>
                <a:lnTo>
                  <a:pt x="0" y="615695"/>
                </a:lnTo>
                <a:lnTo>
                  <a:pt x="13716" y="675893"/>
                </a:lnTo>
                <a:lnTo>
                  <a:pt x="21972" y="726185"/>
                </a:lnTo>
                <a:lnTo>
                  <a:pt x="1098167" y="726185"/>
                </a:lnTo>
                <a:lnTo>
                  <a:pt x="1106424" y="675893"/>
                </a:lnTo>
                <a:lnTo>
                  <a:pt x="1120140" y="6156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11601" y="5294376"/>
            <a:ext cx="36830" cy="59690"/>
          </a:xfrm>
          <a:custGeom>
            <a:avLst/>
            <a:gdLst/>
            <a:ahLst/>
            <a:cxnLst/>
            <a:rect l="l" t="t" r="r" b="b"/>
            <a:pathLst>
              <a:path w="36830" h="59689">
                <a:moveTo>
                  <a:pt x="36576" y="59436"/>
                </a:moveTo>
                <a:lnTo>
                  <a:pt x="22098" y="0"/>
                </a:lnTo>
                <a:lnTo>
                  <a:pt x="0" y="8382"/>
                </a:lnTo>
                <a:lnTo>
                  <a:pt x="13716" y="59436"/>
                </a:lnTo>
                <a:lnTo>
                  <a:pt x="365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03982" y="5242559"/>
            <a:ext cx="29845" cy="60325"/>
          </a:xfrm>
          <a:custGeom>
            <a:avLst/>
            <a:gdLst/>
            <a:ahLst/>
            <a:cxnLst/>
            <a:rect l="l" t="t" r="r" b="b"/>
            <a:pathLst>
              <a:path w="29844" h="60325">
                <a:moveTo>
                  <a:pt x="29718" y="51816"/>
                </a:moveTo>
                <a:lnTo>
                  <a:pt x="21336" y="0"/>
                </a:lnTo>
                <a:lnTo>
                  <a:pt x="0" y="0"/>
                </a:lnTo>
                <a:lnTo>
                  <a:pt x="7620" y="60198"/>
                </a:lnTo>
                <a:lnTo>
                  <a:pt x="2971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97123" y="5183123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28194" y="59436"/>
                </a:moveTo>
                <a:lnTo>
                  <a:pt x="28194" y="7619"/>
                </a:lnTo>
                <a:lnTo>
                  <a:pt x="0" y="0"/>
                </a:lnTo>
                <a:lnTo>
                  <a:pt x="0" y="7620"/>
                </a:lnTo>
                <a:lnTo>
                  <a:pt x="6858" y="59436"/>
                </a:lnTo>
                <a:lnTo>
                  <a:pt x="2819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97123" y="5131308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28193" y="59436"/>
                </a:moveTo>
                <a:lnTo>
                  <a:pt x="28193" y="0"/>
                </a:lnTo>
                <a:lnTo>
                  <a:pt x="6857" y="0"/>
                </a:lnTo>
                <a:lnTo>
                  <a:pt x="0" y="51816"/>
                </a:lnTo>
                <a:lnTo>
                  <a:pt x="28193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03982" y="5071871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4" h="59689">
                <a:moveTo>
                  <a:pt x="29717" y="7619"/>
                </a:moveTo>
                <a:lnTo>
                  <a:pt x="7619" y="0"/>
                </a:lnTo>
                <a:lnTo>
                  <a:pt x="0" y="59436"/>
                </a:lnTo>
                <a:lnTo>
                  <a:pt x="21335" y="59436"/>
                </a:lnTo>
                <a:lnTo>
                  <a:pt x="2971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11601" y="5020055"/>
            <a:ext cx="36830" cy="59690"/>
          </a:xfrm>
          <a:custGeom>
            <a:avLst/>
            <a:gdLst/>
            <a:ahLst/>
            <a:cxnLst/>
            <a:rect l="l" t="t" r="r" b="b"/>
            <a:pathLst>
              <a:path w="36830" h="59689">
                <a:moveTo>
                  <a:pt x="35019" y="6390"/>
                </a:moveTo>
                <a:lnTo>
                  <a:pt x="13716" y="0"/>
                </a:lnTo>
                <a:lnTo>
                  <a:pt x="0" y="51816"/>
                </a:lnTo>
                <a:lnTo>
                  <a:pt x="22098" y="59436"/>
                </a:lnTo>
                <a:lnTo>
                  <a:pt x="35019" y="6390"/>
                </a:lnTo>
                <a:close/>
              </a:path>
              <a:path w="36830" h="59689">
                <a:moveTo>
                  <a:pt x="36576" y="6857"/>
                </a:moveTo>
                <a:lnTo>
                  <a:pt x="36576" y="0"/>
                </a:lnTo>
                <a:lnTo>
                  <a:pt x="35019" y="6390"/>
                </a:lnTo>
                <a:lnTo>
                  <a:pt x="36576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25317" y="4960620"/>
            <a:ext cx="45085" cy="66675"/>
          </a:xfrm>
          <a:custGeom>
            <a:avLst/>
            <a:gdLst/>
            <a:ahLst/>
            <a:cxnLst/>
            <a:rect l="l" t="t" r="r" b="b"/>
            <a:pathLst>
              <a:path w="45085" h="66675">
                <a:moveTo>
                  <a:pt x="44957" y="14477"/>
                </a:moveTo>
                <a:lnTo>
                  <a:pt x="15239" y="0"/>
                </a:lnTo>
                <a:lnTo>
                  <a:pt x="15239" y="7620"/>
                </a:lnTo>
                <a:lnTo>
                  <a:pt x="0" y="59436"/>
                </a:lnTo>
                <a:lnTo>
                  <a:pt x="22859" y="66294"/>
                </a:lnTo>
                <a:lnTo>
                  <a:pt x="4495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40557" y="491566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7619"/>
                </a:moveTo>
                <a:lnTo>
                  <a:pt x="29718" y="0"/>
                </a:lnTo>
                <a:lnTo>
                  <a:pt x="0" y="44958"/>
                </a:lnTo>
                <a:lnTo>
                  <a:pt x="29718" y="59436"/>
                </a:lnTo>
                <a:lnTo>
                  <a:pt x="518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70276" y="4863846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6" y="15240"/>
                </a:moveTo>
                <a:lnTo>
                  <a:pt x="30480" y="0"/>
                </a:lnTo>
                <a:lnTo>
                  <a:pt x="22098" y="0"/>
                </a:lnTo>
                <a:lnTo>
                  <a:pt x="0" y="51816"/>
                </a:lnTo>
                <a:lnTo>
                  <a:pt x="22098" y="59436"/>
                </a:lnTo>
                <a:lnTo>
                  <a:pt x="4419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00755" y="4818888"/>
            <a:ext cx="51435" cy="60325"/>
          </a:xfrm>
          <a:custGeom>
            <a:avLst/>
            <a:gdLst/>
            <a:ahLst/>
            <a:cxnLst/>
            <a:rect l="l" t="t" r="r" b="b"/>
            <a:pathLst>
              <a:path w="51435" h="60325">
                <a:moveTo>
                  <a:pt x="51054" y="15240"/>
                </a:moveTo>
                <a:lnTo>
                  <a:pt x="44196" y="22860"/>
                </a:lnTo>
                <a:lnTo>
                  <a:pt x="28956" y="0"/>
                </a:lnTo>
                <a:lnTo>
                  <a:pt x="28956" y="8382"/>
                </a:lnTo>
                <a:lnTo>
                  <a:pt x="0" y="44958"/>
                </a:lnTo>
                <a:lnTo>
                  <a:pt x="13716" y="60198"/>
                </a:lnTo>
                <a:lnTo>
                  <a:pt x="51054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29711" y="478231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5" y="14478"/>
                </a:moveTo>
                <a:lnTo>
                  <a:pt x="37337" y="0"/>
                </a:lnTo>
                <a:lnTo>
                  <a:pt x="0" y="36576"/>
                </a:lnTo>
                <a:lnTo>
                  <a:pt x="15239" y="59436"/>
                </a:lnTo>
                <a:lnTo>
                  <a:pt x="51815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7050" y="4744973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1473" y="21718"/>
                </a:moveTo>
                <a:lnTo>
                  <a:pt x="44957" y="0"/>
                </a:lnTo>
                <a:lnTo>
                  <a:pt x="36575" y="0"/>
                </a:lnTo>
                <a:lnTo>
                  <a:pt x="0" y="37338"/>
                </a:lnTo>
                <a:lnTo>
                  <a:pt x="14477" y="51816"/>
                </a:lnTo>
                <a:lnTo>
                  <a:pt x="51473" y="21718"/>
                </a:lnTo>
                <a:close/>
              </a:path>
              <a:path w="59689" h="52070">
                <a:moveTo>
                  <a:pt x="59435" y="15240"/>
                </a:moveTo>
                <a:lnTo>
                  <a:pt x="51473" y="21718"/>
                </a:lnTo>
                <a:lnTo>
                  <a:pt x="51815" y="22860"/>
                </a:lnTo>
                <a:lnTo>
                  <a:pt x="5943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12007" y="4707635"/>
            <a:ext cx="52069" cy="60325"/>
          </a:xfrm>
          <a:custGeom>
            <a:avLst/>
            <a:gdLst/>
            <a:ahLst/>
            <a:cxnLst/>
            <a:rect l="l" t="t" r="r" b="b"/>
            <a:pathLst>
              <a:path w="52069" h="60325">
                <a:moveTo>
                  <a:pt x="51815" y="22098"/>
                </a:moveTo>
                <a:lnTo>
                  <a:pt x="36575" y="0"/>
                </a:lnTo>
                <a:lnTo>
                  <a:pt x="36575" y="8382"/>
                </a:lnTo>
                <a:lnTo>
                  <a:pt x="0" y="37338"/>
                </a:lnTo>
                <a:lnTo>
                  <a:pt x="6857" y="60198"/>
                </a:lnTo>
                <a:lnTo>
                  <a:pt x="5181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48583" y="468553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5" y="22098"/>
                </a:moveTo>
                <a:lnTo>
                  <a:pt x="52577" y="0"/>
                </a:lnTo>
                <a:lnTo>
                  <a:pt x="0" y="22098"/>
                </a:lnTo>
                <a:lnTo>
                  <a:pt x="15239" y="44196"/>
                </a:lnTo>
                <a:lnTo>
                  <a:pt x="5943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01161" y="465582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58674" y="29718"/>
                </a:moveTo>
                <a:lnTo>
                  <a:pt x="51816" y="0"/>
                </a:lnTo>
                <a:lnTo>
                  <a:pt x="44196" y="0"/>
                </a:lnTo>
                <a:lnTo>
                  <a:pt x="0" y="29718"/>
                </a:lnTo>
                <a:lnTo>
                  <a:pt x="6858" y="51816"/>
                </a:lnTo>
                <a:lnTo>
                  <a:pt x="58674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52978" y="4640579"/>
            <a:ext cx="59690" cy="45085"/>
          </a:xfrm>
          <a:custGeom>
            <a:avLst/>
            <a:gdLst/>
            <a:ahLst/>
            <a:cxnLst/>
            <a:rect l="l" t="t" r="r" b="b"/>
            <a:pathLst>
              <a:path w="59689" h="45085">
                <a:moveTo>
                  <a:pt x="59435" y="22860"/>
                </a:moveTo>
                <a:lnTo>
                  <a:pt x="51815" y="22860"/>
                </a:lnTo>
                <a:lnTo>
                  <a:pt x="51815" y="0"/>
                </a:lnTo>
                <a:lnTo>
                  <a:pt x="0" y="15240"/>
                </a:lnTo>
                <a:lnTo>
                  <a:pt x="6857" y="44958"/>
                </a:lnTo>
                <a:lnTo>
                  <a:pt x="59435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04794" y="4626864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59435" y="22098"/>
                </a:moveTo>
                <a:lnTo>
                  <a:pt x="51815" y="0"/>
                </a:lnTo>
                <a:lnTo>
                  <a:pt x="0" y="13716"/>
                </a:lnTo>
                <a:lnTo>
                  <a:pt x="0" y="36576"/>
                </a:lnTo>
                <a:lnTo>
                  <a:pt x="5943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6609" y="4618482"/>
            <a:ext cx="59690" cy="30480"/>
          </a:xfrm>
          <a:custGeom>
            <a:avLst/>
            <a:gdLst/>
            <a:ahLst/>
            <a:cxnLst/>
            <a:rect l="l" t="t" r="r" b="b"/>
            <a:pathLst>
              <a:path w="59689" h="30479">
                <a:moveTo>
                  <a:pt x="59436" y="22098"/>
                </a:moveTo>
                <a:lnTo>
                  <a:pt x="59436" y="0"/>
                </a:lnTo>
                <a:lnTo>
                  <a:pt x="0" y="8382"/>
                </a:lnTo>
                <a:lnTo>
                  <a:pt x="7620" y="30480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16046" y="4611623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89" h="29210">
                <a:moveTo>
                  <a:pt x="59436" y="0"/>
                </a:moveTo>
                <a:lnTo>
                  <a:pt x="51816" y="0"/>
                </a:lnTo>
                <a:lnTo>
                  <a:pt x="0" y="6858"/>
                </a:lnTo>
                <a:lnTo>
                  <a:pt x="0" y="28956"/>
                </a:lnTo>
                <a:lnTo>
                  <a:pt x="51816" y="28956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67861" y="4611623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89" h="29210">
                <a:moveTo>
                  <a:pt x="59436" y="28956"/>
                </a:moveTo>
                <a:lnTo>
                  <a:pt x="59436" y="6858"/>
                </a:lnTo>
                <a:lnTo>
                  <a:pt x="7620" y="0"/>
                </a:lnTo>
                <a:lnTo>
                  <a:pt x="0" y="28956"/>
                </a:lnTo>
                <a:lnTo>
                  <a:pt x="594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7297" y="4618482"/>
            <a:ext cx="59690" cy="30480"/>
          </a:xfrm>
          <a:custGeom>
            <a:avLst/>
            <a:gdLst/>
            <a:ahLst/>
            <a:cxnLst/>
            <a:rect l="l" t="t" r="r" b="b"/>
            <a:pathLst>
              <a:path w="59689" h="30479">
                <a:moveTo>
                  <a:pt x="59436" y="8382"/>
                </a:moveTo>
                <a:lnTo>
                  <a:pt x="0" y="0"/>
                </a:lnTo>
                <a:lnTo>
                  <a:pt x="0" y="22098"/>
                </a:lnTo>
                <a:lnTo>
                  <a:pt x="51816" y="30480"/>
                </a:lnTo>
                <a:lnTo>
                  <a:pt x="59436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79114" y="4626864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59436" y="13716"/>
                </a:moveTo>
                <a:lnTo>
                  <a:pt x="7620" y="0"/>
                </a:lnTo>
                <a:lnTo>
                  <a:pt x="0" y="22098"/>
                </a:lnTo>
                <a:lnTo>
                  <a:pt x="53045" y="35019"/>
                </a:lnTo>
                <a:lnTo>
                  <a:pt x="59436" y="13716"/>
                </a:lnTo>
                <a:close/>
              </a:path>
              <a:path w="59689" h="36829">
                <a:moveTo>
                  <a:pt x="59436" y="36576"/>
                </a:moveTo>
                <a:lnTo>
                  <a:pt x="53045" y="35019"/>
                </a:lnTo>
                <a:lnTo>
                  <a:pt x="52578" y="36576"/>
                </a:lnTo>
                <a:lnTo>
                  <a:pt x="59436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31691" y="4640579"/>
            <a:ext cx="67310" cy="45085"/>
          </a:xfrm>
          <a:custGeom>
            <a:avLst/>
            <a:gdLst/>
            <a:ahLst/>
            <a:cxnLst/>
            <a:rect l="l" t="t" r="r" b="b"/>
            <a:pathLst>
              <a:path w="67310" h="45085">
                <a:moveTo>
                  <a:pt x="67055" y="15239"/>
                </a:moveTo>
                <a:lnTo>
                  <a:pt x="58673" y="15239"/>
                </a:lnTo>
                <a:lnTo>
                  <a:pt x="6857" y="0"/>
                </a:lnTo>
                <a:lnTo>
                  <a:pt x="0" y="22859"/>
                </a:lnTo>
                <a:lnTo>
                  <a:pt x="51815" y="44957"/>
                </a:lnTo>
                <a:lnTo>
                  <a:pt x="6705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83508" y="4655820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29717"/>
                </a:moveTo>
                <a:lnTo>
                  <a:pt x="15240" y="0"/>
                </a:lnTo>
                <a:lnTo>
                  <a:pt x="0" y="29717"/>
                </a:lnTo>
                <a:lnTo>
                  <a:pt x="51816" y="51815"/>
                </a:lnTo>
                <a:lnTo>
                  <a:pt x="59436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35323" y="468553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30480"/>
                </a:moveTo>
                <a:lnTo>
                  <a:pt x="59436" y="22098"/>
                </a:lnTo>
                <a:lnTo>
                  <a:pt x="7620" y="0"/>
                </a:lnTo>
                <a:lnTo>
                  <a:pt x="0" y="22098"/>
                </a:lnTo>
                <a:lnTo>
                  <a:pt x="44196" y="44196"/>
                </a:lnTo>
                <a:lnTo>
                  <a:pt x="5943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79520" y="4716017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60198" y="28955"/>
                </a:moveTo>
                <a:lnTo>
                  <a:pt x="52578" y="28955"/>
                </a:lnTo>
                <a:lnTo>
                  <a:pt x="15240" y="0"/>
                </a:lnTo>
                <a:lnTo>
                  <a:pt x="0" y="13715"/>
                </a:lnTo>
                <a:lnTo>
                  <a:pt x="37338" y="45358"/>
                </a:lnTo>
                <a:lnTo>
                  <a:pt x="37338" y="44195"/>
                </a:lnTo>
                <a:lnTo>
                  <a:pt x="60198" y="28955"/>
                </a:lnTo>
                <a:close/>
              </a:path>
              <a:path w="60325" h="52070">
                <a:moveTo>
                  <a:pt x="44958" y="51815"/>
                </a:moveTo>
                <a:lnTo>
                  <a:pt x="37338" y="44195"/>
                </a:lnTo>
                <a:lnTo>
                  <a:pt x="37338" y="45358"/>
                </a:lnTo>
                <a:lnTo>
                  <a:pt x="44958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6858" y="4744973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60198" y="37337"/>
                </a:moveTo>
                <a:lnTo>
                  <a:pt x="22860" y="0"/>
                </a:lnTo>
                <a:lnTo>
                  <a:pt x="0" y="15239"/>
                </a:lnTo>
                <a:lnTo>
                  <a:pt x="44958" y="51815"/>
                </a:lnTo>
                <a:lnTo>
                  <a:pt x="60198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61815" y="478231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70" h="59689">
                <a:moveTo>
                  <a:pt x="51815" y="44957"/>
                </a:moveTo>
                <a:lnTo>
                  <a:pt x="51815" y="36575"/>
                </a:lnTo>
                <a:lnTo>
                  <a:pt x="15239" y="0"/>
                </a:lnTo>
                <a:lnTo>
                  <a:pt x="0" y="14477"/>
                </a:lnTo>
                <a:lnTo>
                  <a:pt x="30744" y="51497"/>
                </a:lnTo>
                <a:lnTo>
                  <a:pt x="51815" y="44957"/>
                </a:lnTo>
                <a:close/>
              </a:path>
              <a:path w="52070" h="59689">
                <a:moveTo>
                  <a:pt x="37337" y="59435"/>
                </a:moveTo>
                <a:lnTo>
                  <a:pt x="30744" y="51497"/>
                </a:lnTo>
                <a:lnTo>
                  <a:pt x="29717" y="51815"/>
                </a:lnTo>
                <a:lnTo>
                  <a:pt x="37337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91534" y="4827270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36575"/>
                </a:moveTo>
                <a:lnTo>
                  <a:pt x="51816" y="36575"/>
                </a:lnTo>
                <a:lnTo>
                  <a:pt x="22098" y="0"/>
                </a:lnTo>
                <a:lnTo>
                  <a:pt x="0" y="6857"/>
                </a:lnTo>
                <a:lnTo>
                  <a:pt x="37338" y="51815"/>
                </a:lnTo>
                <a:lnTo>
                  <a:pt x="59436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28871" y="4863846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6" y="51815"/>
                </a:moveTo>
                <a:lnTo>
                  <a:pt x="22098" y="0"/>
                </a:lnTo>
                <a:lnTo>
                  <a:pt x="0" y="15239"/>
                </a:lnTo>
                <a:lnTo>
                  <a:pt x="22098" y="59435"/>
                </a:lnTo>
                <a:lnTo>
                  <a:pt x="44196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50970" y="491566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70" h="59689">
                <a:moveTo>
                  <a:pt x="51815" y="52577"/>
                </a:moveTo>
                <a:lnTo>
                  <a:pt x="51815" y="44957"/>
                </a:lnTo>
                <a:lnTo>
                  <a:pt x="22097" y="0"/>
                </a:lnTo>
                <a:lnTo>
                  <a:pt x="0" y="7619"/>
                </a:lnTo>
                <a:lnTo>
                  <a:pt x="22097" y="59435"/>
                </a:lnTo>
                <a:lnTo>
                  <a:pt x="51815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73067" y="4968240"/>
            <a:ext cx="45085" cy="59055"/>
          </a:xfrm>
          <a:custGeom>
            <a:avLst/>
            <a:gdLst/>
            <a:ahLst/>
            <a:cxnLst/>
            <a:rect l="l" t="t" r="r" b="b"/>
            <a:pathLst>
              <a:path w="45085" h="59054">
                <a:moveTo>
                  <a:pt x="44958" y="51816"/>
                </a:moveTo>
                <a:lnTo>
                  <a:pt x="29718" y="0"/>
                </a:lnTo>
                <a:lnTo>
                  <a:pt x="0" y="6858"/>
                </a:lnTo>
                <a:lnTo>
                  <a:pt x="22098" y="58674"/>
                </a:lnTo>
                <a:lnTo>
                  <a:pt x="22098" y="51816"/>
                </a:lnTo>
                <a:lnTo>
                  <a:pt x="4495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95165" y="5020055"/>
            <a:ext cx="36830" cy="59690"/>
          </a:xfrm>
          <a:custGeom>
            <a:avLst/>
            <a:gdLst/>
            <a:ahLst/>
            <a:cxnLst/>
            <a:rect l="l" t="t" r="r" b="b"/>
            <a:pathLst>
              <a:path w="36829" h="59689">
                <a:moveTo>
                  <a:pt x="36575" y="51816"/>
                </a:moveTo>
                <a:lnTo>
                  <a:pt x="22859" y="0"/>
                </a:lnTo>
                <a:lnTo>
                  <a:pt x="0" y="0"/>
                </a:lnTo>
                <a:lnTo>
                  <a:pt x="14477" y="59436"/>
                </a:lnTo>
                <a:lnTo>
                  <a:pt x="36575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09644" y="5071871"/>
            <a:ext cx="30480" cy="59690"/>
          </a:xfrm>
          <a:custGeom>
            <a:avLst/>
            <a:gdLst/>
            <a:ahLst/>
            <a:cxnLst/>
            <a:rect l="l" t="t" r="r" b="b"/>
            <a:pathLst>
              <a:path w="30479" h="59689">
                <a:moveTo>
                  <a:pt x="30479" y="59436"/>
                </a:moveTo>
                <a:lnTo>
                  <a:pt x="22097" y="0"/>
                </a:lnTo>
                <a:lnTo>
                  <a:pt x="0" y="7620"/>
                </a:lnTo>
                <a:lnTo>
                  <a:pt x="8381" y="59436"/>
                </a:lnTo>
                <a:lnTo>
                  <a:pt x="30479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18026" y="5131308"/>
            <a:ext cx="20955" cy="57785"/>
          </a:xfrm>
          <a:custGeom>
            <a:avLst/>
            <a:gdLst/>
            <a:ahLst/>
            <a:cxnLst/>
            <a:rect l="l" t="t" r="r" b="b"/>
            <a:pathLst>
              <a:path w="20954" h="57785">
                <a:moveTo>
                  <a:pt x="20573" y="57230"/>
                </a:moveTo>
                <a:lnTo>
                  <a:pt x="20573" y="0"/>
                </a:lnTo>
                <a:lnTo>
                  <a:pt x="0" y="0"/>
                </a:lnTo>
                <a:lnTo>
                  <a:pt x="0" y="51816"/>
                </a:lnTo>
                <a:lnTo>
                  <a:pt x="20573" y="57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18026" y="5183123"/>
            <a:ext cx="20955" cy="59690"/>
          </a:xfrm>
          <a:custGeom>
            <a:avLst/>
            <a:gdLst/>
            <a:ahLst/>
            <a:cxnLst/>
            <a:rect l="l" t="t" r="r" b="b"/>
            <a:pathLst>
              <a:path w="20954" h="59689">
                <a:moveTo>
                  <a:pt x="20574" y="59436"/>
                </a:moveTo>
                <a:lnTo>
                  <a:pt x="20574" y="5414"/>
                </a:lnTo>
                <a:lnTo>
                  <a:pt x="0" y="0"/>
                </a:lnTo>
                <a:lnTo>
                  <a:pt x="0" y="59436"/>
                </a:lnTo>
                <a:lnTo>
                  <a:pt x="2057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09644" y="5242559"/>
            <a:ext cx="30480" cy="60325"/>
          </a:xfrm>
          <a:custGeom>
            <a:avLst/>
            <a:gdLst/>
            <a:ahLst/>
            <a:cxnLst/>
            <a:rect l="l" t="t" r="r" b="b"/>
            <a:pathLst>
              <a:path w="30479" h="60325">
                <a:moveTo>
                  <a:pt x="30480" y="0"/>
                </a:moveTo>
                <a:lnTo>
                  <a:pt x="8382" y="0"/>
                </a:lnTo>
                <a:lnTo>
                  <a:pt x="0" y="51816"/>
                </a:lnTo>
                <a:lnTo>
                  <a:pt x="22098" y="60198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95165" y="5294376"/>
            <a:ext cx="36830" cy="59690"/>
          </a:xfrm>
          <a:custGeom>
            <a:avLst/>
            <a:gdLst/>
            <a:ahLst/>
            <a:cxnLst/>
            <a:rect l="l" t="t" r="r" b="b"/>
            <a:pathLst>
              <a:path w="36829" h="59689">
                <a:moveTo>
                  <a:pt x="1556" y="53045"/>
                </a:moveTo>
                <a:lnTo>
                  <a:pt x="0" y="52578"/>
                </a:lnTo>
                <a:lnTo>
                  <a:pt x="0" y="59436"/>
                </a:lnTo>
                <a:lnTo>
                  <a:pt x="1556" y="53045"/>
                </a:lnTo>
                <a:close/>
              </a:path>
              <a:path w="36829" h="59689">
                <a:moveTo>
                  <a:pt x="36576" y="8382"/>
                </a:moveTo>
                <a:lnTo>
                  <a:pt x="14478" y="0"/>
                </a:lnTo>
                <a:lnTo>
                  <a:pt x="1556" y="53045"/>
                </a:lnTo>
                <a:lnTo>
                  <a:pt x="22860" y="59436"/>
                </a:lnTo>
                <a:lnTo>
                  <a:pt x="36576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92566" y="5346953"/>
            <a:ext cx="23495" cy="5715"/>
          </a:xfrm>
          <a:custGeom>
            <a:avLst/>
            <a:gdLst/>
            <a:ahLst/>
            <a:cxnLst/>
            <a:rect l="l" t="t" r="r" b="b"/>
            <a:pathLst>
              <a:path w="23495" h="5714">
                <a:moveTo>
                  <a:pt x="0" y="5333"/>
                </a:moveTo>
                <a:lnTo>
                  <a:pt x="22919" y="5333"/>
                </a:lnTo>
                <a:lnTo>
                  <a:pt x="22919" y="0"/>
                </a:lnTo>
                <a:lnTo>
                  <a:pt x="0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16401" y="5339334"/>
            <a:ext cx="28575" cy="13970"/>
          </a:xfrm>
          <a:custGeom>
            <a:avLst/>
            <a:gdLst/>
            <a:ahLst/>
            <a:cxnLst/>
            <a:rect l="l" t="t" r="r" b="b"/>
            <a:pathLst>
              <a:path w="28575" h="13970">
                <a:moveTo>
                  <a:pt x="28153" y="13716"/>
                </a:moveTo>
                <a:lnTo>
                  <a:pt x="13716" y="0"/>
                </a:lnTo>
                <a:lnTo>
                  <a:pt x="0" y="13716"/>
                </a:lnTo>
                <a:lnTo>
                  <a:pt x="28153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30117" y="5316473"/>
            <a:ext cx="38100" cy="37465"/>
          </a:xfrm>
          <a:custGeom>
            <a:avLst/>
            <a:gdLst/>
            <a:ahLst/>
            <a:cxnLst/>
            <a:rect l="l" t="t" r="r" b="b"/>
            <a:pathLst>
              <a:path w="38100" h="37464">
                <a:moveTo>
                  <a:pt x="38099" y="15240"/>
                </a:moveTo>
                <a:lnTo>
                  <a:pt x="15239" y="0"/>
                </a:lnTo>
                <a:lnTo>
                  <a:pt x="0" y="22860"/>
                </a:lnTo>
                <a:lnTo>
                  <a:pt x="15239" y="37338"/>
                </a:lnTo>
                <a:lnTo>
                  <a:pt x="3809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45357" y="5294376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36576" y="22098"/>
                </a:moveTo>
                <a:lnTo>
                  <a:pt x="22860" y="0"/>
                </a:lnTo>
                <a:lnTo>
                  <a:pt x="22860" y="8382"/>
                </a:lnTo>
                <a:lnTo>
                  <a:pt x="0" y="22098"/>
                </a:lnTo>
                <a:lnTo>
                  <a:pt x="22860" y="37338"/>
                </a:lnTo>
                <a:lnTo>
                  <a:pt x="3657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68217" y="52798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22860"/>
                </a:moveTo>
                <a:lnTo>
                  <a:pt x="22098" y="0"/>
                </a:lnTo>
                <a:lnTo>
                  <a:pt x="0" y="14478"/>
                </a:lnTo>
                <a:lnTo>
                  <a:pt x="13716" y="36576"/>
                </a:lnTo>
                <a:lnTo>
                  <a:pt x="3657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90315" y="5264658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22860"/>
                </a:moveTo>
                <a:lnTo>
                  <a:pt x="28955" y="0"/>
                </a:lnTo>
                <a:lnTo>
                  <a:pt x="22097" y="0"/>
                </a:lnTo>
                <a:lnTo>
                  <a:pt x="0" y="15240"/>
                </a:lnTo>
                <a:lnTo>
                  <a:pt x="14477" y="38100"/>
                </a:lnTo>
                <a:lnTo>
                  <a:pt x="36575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19271" y="5250179"/>
            <a:ext cx="29845" cy="37465"/>
          </a:xfrm>
          <a:custGeom>
            <a:avLst/>
            <a:gdLst/>
            <a:ahLst/>
            <a:cxnLst/>
            <a:rect l="l" t="t" r="r" b="b"/>
            <a:pathLst>
              <a:path w="29845" h="37464">
                <a:moveTo>
                  <a:pt x="29718" y="22098"/>
                </a:moveTo>
                <a:lnTo>
                  <a:pt x="22860" y="0"/>
                </a:lnTo>
                <a:lnTo>
                  <a:pt x="0" y="14478"/>
                </a:lnTo>
                <a:lnTo>
                  <a:pt x="7620" y="37338"/>
                </a:lnTo>
                <a:lnTo>
                  <a:pt x="2971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42132" y="5242559"/>
            <a:ext cx="36830" cy="29845"/>
          </a:xfrm>
          <a:custGeom>
            <a:avLst/>
            <a:gdLst/>
            <a:ahLst/>
            <a:cxnLst/>
            <a:rect l="l" t="t" r="r" b="b"/>
            <a:pathLst>
              <a:path w="36829" h="29845">
                <a:moveTo>
                  <a:pt x="36575" y="22098"/>
                </a:moveTo>
                <a:lnTo>
                  <a:pt x="28955" y="0"/>
                </a:lnTo>
                <a:lnTo>
                  <a:pt x="0" y="7620"/>
                </a:lnTo>
                <a:lnTo>
                  <a:pt x="6857" y="29718"/>
                </a:lnTo>
                <a:lnTo>
                  <a:pt x="3657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71088" y="5227320"/>
            <a:ext cx="29845" cy="37465"/>
          </a:xfrm>
          <a:custGeom>
            <a:avLst/>
            <a:gdLst/>
            <a:ahLst/>
            <a:cxnLst/>
            <a:rect l="l" t="t" r="r" b="b"/>
            <a:pathLst>
              <a:path w="29845" h="37464">
                <a:moveTo>
                  <a:pt x="29718" y="30480"/>
                </a:moveTo>
                <a:lnTo>
                  <a:pt x="22860" y="0"/>
                </a:lnTo>
                <a:lnTo>
                  <a:pt x="22860" y="8382"/>
                </a:lnTo>
                <a:lnTo>
                  <a:pt x="0" y="15240"/>
                </a:lnTo>
                <a:lnTo>
                  <a:pt x="7620" y="37338"/>
                </a:lnTo>
                <a:lnTo>
                  <a:pt x="2971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93947" y="5227320"/>
            <a:ext cx="37465" cy="30480"/>
          </a:xfrm>
          <a:custGeom>
            <a:avLst/>
            <a:gdLst/>
            <a:ahLst/>
            <a:cxnLst/>
            <a:rect l="l" t="t" r="r" b="b"/>
            <a:pathLst>
              <a:path w="37464" h="30479">
                <a:moveTo>
                  <a:pt x="37337" y="22860"/>
                </a:moveTo>
                <a:lnTo>
                  <a:pt x="28955" y="0"/>
                </a:lnTo>
                <a:lnTo>
                  <a:pt x="0" y="0"/>
                </a:lnTo>
                <a:lnTo>
                  <a:pt x="6857" y="30480"/>
                </a:lnTo>
                <a:lnTo>
                  <a:pt x="37337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22903" y="5220461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30479" y="22098"/>
                </a:moveTo>
                <a:lnTo>
                  <a:pt x="30479" y="0"/>
                </a:lnTo>
                <a:lnTo>
                  <a:pt x="0" y="6858"/>
                </a:lnTo>
                <a:lnTo>
                  <a:pt x="8381" y="29718"/>
                </a:lnTo>
                <a:lnTo>
                  <a:pt x="3047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53384" y="5220461"/>
            <a:ext cx="29845" cy="22225"/>
          </a:xfrm>
          <a:custGeom>
            <a:avLst/>
            <a:gdLst/>
            <a:ahLst/>
            <a:cxnLst/>
            <a:rect l="l" t="t" r="r" b="b"/>
            <a:pathLst>
              <a:path w="29845" h="22225">
                <a:moveTo>
                  <a:pt x="29717" y="22098"/>
                </a:moveTo>
                <a:lnTo>
                  <a:pt x="29717" y="0"/>
                </a:lnTo>
                <a:lnTo>
                  <a:pt x="0" y="0"/>
                </a:lnTo>
                <a:lnTo>
                  <a:pt x="0" y="22098"/>
                </a:lnTo>
                <a:lnTo>
                  <a:pt x="2971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83102" y="5220461"/>
            <a:ext cx="29209" cy="22225"/>
          </a:xfrm>
          <a:custGeom>
            <a:avLst/>
            <a:gdLst/>
            <a:ahLst/>
            <a:cxnLst/>
            <a:rect l="l" t="t" r="r" b="b"/>
            <a:pathLst>
              <a:path w="29210" h="22225">
                <a:moveTo>
                  <a:pt x="28955" y="22098"/>
                </a:moveTo>
                <a:lnTo>
                  <a:pt x="28955" y="0"/>
                </a:lnTo>
                <a:lnTo>
                  <a:pt x="0" y="0"/>
                </a:lnTo>
                <a:lnTo>
                  <a:pt x="0" y="22098"/>
                </a:lnTo>
                <a:lnTo>
                  <a:pt x="2895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12058" y="5220461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30479" y="29717"/>
                </a:moveTo>
                <a:lnTo>
                  <a:pt x="30479" y="6857"/>
                </a:lnTo>
                <a:lnTo>
                  <a:pt x="0" y="0"/>
                </a:lnTo>
                <a:lnTo>
                  <a:pt x="0" y="22097"/>
                </a:lnTo>
                <a:lnTo>
                  <a:pt x="30479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42538" y="5227320"/>
            <a:ext cx="29845" cy="30480"/>
          </a:xfrm>
          <a:custGeom>
            <a:avLst/>
            <a:gdLst/>
            <a:ahLst/>
            <a:cxnLst/>
            <a:rect l="l" t="t" r="r" b="b"/>
            <a:pathLst>
              <a:path w="29845" h="30479">
                <a:moveTo>
                  <a:pt x="29717" y="8381"/>
                </a:moveTo>
                <a:lnTo>
                  <a:pt x="29717" y="0"/>
                </a:lnTo>
                <a:lnTo>
                  <a:pt x="0" y="0"/>
                </a:lnTo>
                <a:lnTo>
                  <a:pt x="0" y="22859"/>
                </a:lnTo>
                <a:lnTo>
                  <a:pt x="22097" y="30479"/>
                </a:lnTo>
                <a:lnTo>
                  <a:pt x="29717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64635" y="5235702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29" h="29210">
                <a:moveTo>
                  <a:pt x="36575" y="6858"/>
                </a:moveTo>
                <a:lnTo>
                  <a:pt x="7619" y="0"/>
                </a:lnTo>
                <a:lnTo>
                  <a:pt x="0" y="22098"/>
                </a:lnTo>
                <a:lnTo>
                  <a:pt x="29717" y="28956"/>
                </a:lnTo>
                <a:lnTo>
                  <a:pt x="3657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94353" y="52425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7620"/>
                </a:moveTo>
                <a:lnTo>
                  <a:pt x="6857" y="0"/>
                </a:lnTo>
                <a:lnTo>
                  <a:pt x="0" y="22098"/>
                </a:lnTo>
                <a:lnTo>
                  <a:pt x="22097" y="29718"/>
                </a:lnTo>
                <a:lnTo>
                  <a:pt x="2971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16452" y="525017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14477"/>
                </a:moveTo>
                <a:lnTo>
                  <a:pt x="7619" y="0"/>
                </a:lnTo>
                <a:lnTo>
                  <a:pt x="0" y="22097"/>
                </a:lnTo>
                <a:lnTo>
                  <a:pt x="22097" y="37337"/>
                </a:lnTo>
                <a:lnTo>
                  <a:pt x="3733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38550" y="5264658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37337" y="15239"/>
                </a:moveTo>
                <a:lnTo>
                  <a:pt x="15239" y="0"/>
                </a:lnTo>
                <a:lnTo>
                  <a:pt x="0" y="22859"/>
                </a:lnTo>
                <a:lnTo>
                  <a:pt x="22859" y="38099"/>
                </a:lnTo>
                <a:lnTo>
                  <a:pt x="3733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61409" y="5279897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37337" y="22860"/>
                </a:moveTo>
                <a:lnTo>
                  <a:pt x="37337" y="14478"/>
                </a:lnTo>
                <a:lnTo>
                  <a:pt x="14477" y="0"/>
                </a:lnTo>
                <a:lnTo>
                  <a:pt x="0" y="22860"/>
                </a:lnTo>
                <a:lnTo>
                  <a:pt x="22097" y="36576"/>
                </a:lnTo>
                <a:lnTo>
                  <a:pt x="37337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83508" y="5302758"/>
            <a:ext cx="37465" cy="29209"/>
          </a:xfrm>
          <a:custGeom>
            <a:avLst/>
            <a:gdLst/>
            <a:ahLst/>
            <a:cxnLst/>
            <a:rect l="l" t="t" r="r" b="b"/>
            <a:pathLst>
              <a:path w="37464" h="29210">
                <a:moveTo>
                  <a:pt x="37337" y="13716"/>
                </a:moveTo>
                <a:lnTo>
                  <a:pt x="15239" y="0"/>
                </a:lnTo>
                <a:lnTo>
                  <a:pt x="0" y="13716"/>
                </a:lnTo>
                <a:lnTo>
                  <a:pt x="22097" y="28956"/>
                </a:lnTo>
                <a:lnTo>
                  <a:pt x="3733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05605" y="531647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22860"/>
                </a:moveTo>
                <a:lnTo>
                  <a:pt x="15239" y="0"/>
                </a:lnTo>
                <a:lnTo>
                  <a:pt x="0" y="15240"/>
                </a:lnTo>
                <a:lnTo>
                  <a:pt x="15239" y="37338"/>
                </a:lnTo>
                <a:lnTo>
                  <a:pt x="37337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2009" y="5339334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70">
                <a:moveTo>
                  <a:pt x="29921" y="13715"/>
                </a:moveTo>
                <a:lnTo>
                  <a:pt x="20934" y="0"/>
                </a:lnTo>
                <a:lnTo>
                  <a:pt x="0" y="13715"/>
                </a:lnTo>
                <a:lnTo>
                  <a:pt x="2992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01211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126491" y="29717"/>
                </a:moveTo>
                <a:lnTo>
                  <a:pt x="126491" y="14477"/>
                </a:lnTo>
                <a:lnTo>
                  <a:pt x="119633" y="14477"/>
                </a:lnTo>
                <a:lnTo>
                  <a:pt x="112013" y="7619"/>
                </a:lnTo>
                <a:lnTo>
                  <a:pt x="97535" y="7619"/>
                </a:lnTo>
                <a:lnTo>
                  <a:pt x="89153" y="0"/>
                </a:lnTo>
                <a:lnTo>
                  <a:pt x="37337" y="0"/>
                </a:lnTo>
                <a:lnTo>
                  <a:pt x="30479" y="7619"/>
                </a:lnTo>
                <a:lnTo>
                  <a:pt x="15239" y="7619"/>
                </a:lnTo>
                <a:lnTo>
                  <a:pt x="8381" y="14477"/>
                </a:lnTo>
                <a:lnTo>
                  <a:pt x="0" y="22097"/>
                </a:lnTo>
                <a:lnTo>
                  <a:pt x="8381" y="29717"/>
                </a:lnTo>
                <a:lnTo>
                  <a:pt x="15239" y="37337"/>
                </a:lnTo>
                <a:lnTo>
                  <a:pt x="22859" y="37337"/>
                </a:lnTo>
                <a:lnTo>
                  <a:pt x="30479" y="44195"/>
                </a:lnTo>
                <a:lnTo>
                  <a:pt x="97535" y="44195"/>
                </a:lnTo>
                <a:lnTo>
                  <a:pt x="104393" y="37337"/>
                </a:lnTo>
                <a:lnTo>
                  <a:pt x="112013" y="37337"/>
                </a:lnTo>
                <a:lnTo>
                  <a:pt x="119633" y="29717"/>
                </a:lnTo>
                <a:lnTo>
                  <a:pt x="126491" y="29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15639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126492" y="22097"/>
                </a:moveTo>
                <a:lnTo>
                  <a:pt x="118872" y="22097"/>
                </a:lnTo>
                <a:lnTo>
                  <a:pt x="118872" y="14477"/>
                </a:lnTo>
                <a:lnTo>
                  <a:pt x="111252" y="14477"/>
                </a:lnTo>
                <a:lnTo>
                  <a:pt x="103632" y="7619"/>
                </a:lnTo>
                <a:lnTo>
                  <a:pt x="89154" y="7619"/>
                </a:lnTo>
                <a:lnTo>
                  <a:pt x="74676" y="0"/>
                </a:lnTo>
                <a:lnTo>
                  <a:pt x="52578" y="0"/>
                </a:lnTo>
                <a:lnTo>
                  <a:pt x="37338" y="7619"/>
                </a:lnTo>
                <a:lnTo>
                  <a:pt x="22098" y="7619"/>
                </a:lnTo>
                <a:lnTo>
                  <a:pt x="14478" y="14477"/>
                </a:lnTo>
                <a:lnTo>
                  <a:pt x="7620" y="14477"/>
                </a:lnTo>
                <a:lnTo>
                  <a:pt x="0" y="22097"/>
                </a:lnTo>
                <a:lnTo>
                  <a:pt x="0" y="29717"/>
                </a:lnTo>
                <a:lnTo>
                  <a:pt x="7620" y="29717"/>
                </a:lnTo>
                <a:lnTo>
                  <a:pt x="14478" y="37337"/>
                </a:lnTo>
                <a:lnTo>
                  <a:pt x="22098" y="37337"/>
                </a:lnTo>
                <a:lnTo>
                  <a:pt x="29718" y="44195"/>
                </a:lnTo>
                <a:lnTo>
                  <a:pt x="96774" y="44195"/>
                </a:lnTo>
                <a:lnTo>
                  <a:pt x="103632" y="37337"/>
                </a:lnTo>
                <a:lnTo>
                  <a:pt x="111252" y="37337"/>
                </a:lnTo>
                <a:lnTo>
                  <a:pt x="126492" y="22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01211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126491" y="29718"/>
                </a:moveTo>
                <a:lnTo>
                  <a:pt x="126491" y="22098"/>
                </a:lnTo>
                <a:lnTo>
                  <a:pt x="119633" y="14478"/>
                </a:lnTo>
                <a:lnTo>
                  <a:pt x="67055" y="22098"/>
                </a:lnTo>
                <a:lnTo>
                  <a:pt x="67055" y="0"/>
                </a:lnTo>
                <a:lnTo>
                  <a:pt x="37337" y="0"/>
                </a:lnTo>
                <a:lnTo>
                  <a:pt x="30479" y="7620"/>
                </a:lnTo>
                <a:lnTo>
                  <a:pt x="15239" y="7620"/>
                </a:lnTo>
                <a:lnTo>
                  <a:pt x="8381" y="14478"/>
                </a:lnTo>
                <a:lnTo>
                  <a:pt x="0" y="22098"/>
                </a:lnTo>
                <a:lnTo>
                  <a:pt x="8381" y="29718"/>
                </a:lnTo>
                <a:lnTo>
                  <a:pt x="15239" y="37338"/>
                </a:lnTo>
                <a:lnTo>
                  <a:pt x="22859" y="37338"/>
                </a:lnTo>
                <a:lnTo>
                  <a:pt x="30479" y="44196"/>
                </a:lnTo>
                <a:lnTo>
                  <a:pt x="97535" y="44196"/>
                </a:lnTo>
                <a:lnTo>
                  <a:pt x="104393" y="37338"/>
                </a:lnTo>
                <a:lnTo>
                  <a:pt x="112013" y="37338"/>
                </a:lnTo>
                <a:lnTo>
                  <a:pt x="119633" y="29718"/>
                </a:lnTo>
                <a:lnTo>
                  <a:pt x="126491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01211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67055" y="22098"/>
                </a:moveTo>
                <a:lnTo>
                  <a:pt x="119633" y="14478"/>
                </a:lnTo>
                <a:lnTo>
                  <a:pt x="126491" y="22098"/>
                </a:lnTo>
                <a:lnTo>
                  <a:pt x="126491" y="29718"/>
                </a:lnTo>
                <a:lnTo>
                  <a:pt x="119633" y="29718"/>
                </a:lnTo>
                <a:lnTo>
                  <a:pt x="112013" y="37338"/>
                </a:lnTo>
                <a:lnTo>
                  <a:pt x="104393" y="37338"/>
                </a:lnTo>
                <a:lnTo>
                  <a:pt x="97535" y="44196"/>
                </a:lnTo>
                <a:lnTo>
                  <a:pt x="30479" y="44196"/>
                </a:lnTo>
                <a:lnTo>
                  <a:pt x="22859" y="37338"/>
                </a:lnTo>
                <a:lnTo>
                  <a:pt x="15239" y="37338"/>
                </a:lnTo>
                <a:lnTo>
                  <a:pt x="8381" y="29718"/>
                </a:lnTo>
                <a:lnTo>
                  <a:pt x="0" y="22098"/>
                </a:lnTo>
                <a:lnTo>
                  <a:pt x="8381" y="14478"/>
                </a:lnTo>
                <a:lnTo>
                  <a:pt x="15239" y="7620"/>
                </a:lnTo>
                <a:lnTo>
                  <a:pt x="30479" y="7620"/>
                </a:lnTo>
                <a:lnTo>
                  <a:pt x="37337" y="0"/>
                </a:lnTo>
                <a:lnTo>
                  <a:pt x="67055" y="0"/>
                </a:lnTo>
                <a:lnTo>
                  <a:pt x="67055" y="22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15639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66294" y="0"/>
                </a:moveTo>
                <a:lnTo>
                  <a:pt x="52578" y="0"/>
                </a:lnTo>
                <a:lnTo>
                  <a:pt x="37338" y="7620"/>
                </a:lnTo>
                <a:lnTo>
                  <a:pt x="22098" y="7620"/>
                </a:lnTo>
                <a:lnTo>
                  <a:pt x="14478" y="14478"/>
                </a:lnTo>
                <a:lnTo>
                  <a:pt x="7620" y="14478"/>
                </a:lnTo>
                <a:lnTo>
                  <a:pt x="0" y="22098"/>
                </a:lnTo>
                <a:lnTo>
                  <a:pt x="0" y="29718"/>
                </a:lnTo>
                <a:lnTo>
                  <a:pt x="7620" y="29718"/>
                </a:lnTo>
                <a:lnTo>
                  <a:pt x="14478" y="37338"/>
                </a:lnTo>
                <a:lnTo>
                  <a:pt x="22098" y="37338"/>
                </a:lnTo>
                <a:lnTo>
                  <a:pt x="29718" y="44196"/>
                </a:lnTo>
                <a:lnTo>
                  <a:pt x="59436" y="44196"/>
                </a:lnTo>
                <a:lnTo>
                  <a:pt x="59436" y="22098"/>
                </a:lnTo>
                <a:lnTo>
                  <a:pt x="66294" y="0"/>
                </a:lnTo>
                <a:close/>
              </a:path>
              <a:path w="127000" h="44450">
                <a:moveTo>
                  <a:pt x="126492" y="22098"/>
                </a:moveTo>
                <a:lnTo>
                  <a:pt x="118872" y="22098"/>
                </a:lnTo>
                <a:lnTo>
                  <a:pt x="118872" y="14478"/>
                </a:lnTo>
                <a:lnTo>
                  <a:pt x="111252" y="14478"/>
                </a:lnTo>
                <a:lnTo>
                  <a:pt x="59436" y="22098"/>
                </a:lnTo>
                <a:lnTo>
                  <a:pt x="59436" y="44196"/>
                </a:lnTo>
                <a:lnTo>
                  <a:pt x="96774" y="44196"/>
                </a:lnTo>
                <a:lnTo>
                  <a:pt x="103632" y="37338"/>
                </a:lnTo>
                <a:lnTo>
                  <a:pt x="111252" y="37338"/>
                </a:lnTo>
                <a:lnTo>
                  <a:pt x="12649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15639" y="4893564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59436" y="22098"/>
                </a:moveTo>
                <a:lnTo>
                  <a:pt x="111252" y="14478"/>
                </a:lnTo>
                <a:lnTo>
                  <a:pt x="118872" y="14478"/>
                </a:lnTo>
                <a:lnTo>
                  <a:pt x="118872" y="22098"/>
                </a:lnTo>
                <a:lnTo>
                  <a:pt x="126492" y="22098"/>
                </a:lnTo>
                <a:lnTo>
                  <a:pt x="111252" y="37338"/>
                </a:lnTo>
                <a:lnTo>
                  <a:pt x="103632" y="37338"/>
                </a:lnTo>
                <a:lnTo>
                  <a:pt x="96774" y="44196"/>
                </a:lnTo>
                <a:lnTo>
                  <a:pt x="29718" y="44196"/>
                </a:lnTo>
                <a:lnTo>
                  <a:pt x="22098" y="37338"/>
                </a:lnTo>
                <a:lnTo>
                  <a:pt x="14478" y="37338"/>
                </a:lnTo>
                <a:lnTo>
                  <a:pt x="7620" y="29718"/>
                </a:lnTo>
                <a:lnTo>
                  <a:pt x="0" y="29718"/>
                </a:lnTo>
                <a:lnTo>
                  <a:pt x="0" y="22098"/>
                </a:lnTo>
                <a:lnTo>
                  <a:pt x="7620" y="14478"/>
                </a:lnTo>
                <a:lnTo>
                  <a:pt x="14478" y="14478"/>
                </a:lnTo>
                <a:lnTo>
                  <a:pt x="22098" y="7620"/>
                </a:lnTo>
                <a:lnTo>
                  <a:pt x="37338" y="7620"/>
                </a:lnTo>
                <a:lnTo>
                  <a:pt x="52578" y="0"/>
                </a:lnTo>
                <a:lnTo>
                  <a:pt x="66294" y="0"/>
                </a:lnTo>
                <a:lnTo>
                  <a:pt x="59436" y="22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08051" y="5353050"/>
            <a:ext cx="1281430" cy="216535"/>
          </a:xfrm>
          <a:custGeom>
            <a:avLst/>
            <a:gdLst/>
            <a:ahLst/>
            <a:cxnLst/>
            <a:rect l="l" t="t" r="r" b="b"/>
            <a:pathLst>
              <a:path w="1281429" h="216535">
                <a:moveTo>
                  <a:pt x="1281183" y="0"/>
                </a:moveTo>
                <a:lnTo>
                  <a:pt x="1260807" y="0"/>
                </a:lnTo>
                <a:lnTo>
                  <a:pt x="1256668" y="3277"/>
                </a:lnTo>
                <a:lnTo>
                  <a:pt x="1218930" y="30218"/>
                </a:lnTo>
                <a:lnTo>
                  <a:pt x="1179823" y="55356"/>
                </a:lnTo>
                <a:lnTo>
                  <a:pt x="1139450" y="78656"/>
                </a:lnTo>
                <a:lnTo>
                  <a:pt x="1097916" y="100081"/>
                </a:lnTo>
                <a:lnTo>
                  <a:pt x="1055327" y="119596"/>
                </a:lnTo>
                <a:lnTo>
                  <a:pt x="1011787" y="137166"/>
                </a:lnTo>
                <a:lnTo>
                  <a:pt x="967402" y="152755"/>
                </a:lnTo>
                <a:lnTo>
                  <a:pt x="922277" y="166327"/>
                </a:lnTo>
                <a:lnTo>
                  <a:pt x="876516" y="177847"/>
                </a:lnTo>
                <a:lnTo>
                  <a:pt x="830224" y="187279"/>
                </a:lnTo>
                <a:lnTo>
                  <a:pt x="783507" y="194587"/>
                </a:lnTo>
                <a:lnTo>
                  <a:pt x="736469" y="199737"/>
                </a:lnTo>
                <a:lnTo>
                  <a:pt x="689216" y="202691"/>
                </a:lnTo>
                <a:lnTo>
                  <a:pt x="640448" y="203453"/>
                </a:lnTo>
                <a:lnTo>
                  <a:pt x="591680" y="202691"/>
                </a:lnTo>
                <a:lnTo>
                  <a:pt x="544605" y="199787"/>
                </a:lnTo>
                <a:lnTo>
                  <a:pt x="497679" y="194655"/>
                </a:lnTo>
                <a:lnTo>
                  <a:pt x="451015" y="187333"/>
                </a:lnTo>
                <a:lnTo>
                  <a:pt x="404723" y="177856"/>
                </a:lnTo>
                <a:lnTo>
                  <a:pt x="358915" y="166262"/>
                </a:lnTo>
                <a:lnTo>
                  <a:pt x="313702" y="152585"/>
                </a:lnTo>
                <a:lnTo>
                  <a:pt x="269194" y="136863"/>
                </a:lnTo>
                <a:lnTo>
                  <a:pt x="225503" y="119133"/>
                </a:lnTo>
                <a:lnTo>
                  <a:pt x="182741" y="99429"/>
                </a:lnTo>
                <a:lnTo>
                  <a:pt x="141018" y="77789"/>
                </a:lnTo>
                <a:lnTo>
                  <a:pt x="100445" y="54249"/>
                </a:lnTo>
                <a:lnTo>
                  <a:pt x="61133" y="28845"/>
                </a:lnTo>
                <a:lnTo>
                  <a:pt x="23195" y="1614"/>
                </a:lnTo>
                <a:lnTo>
                  <a:pt x="21167" y="0"/>
                </a:lnTo>
                <a:lnTo>
                  <a:pt x="0" y="0"/>
                </a:lnTo>
                <a:lnTo>
                  <a:pt x="34777" y="26198"/>
                </a:lnTo>
                <a:lnTo>
                  <a:pt x="72451" y="51850"/>
                </a:lnTo>
                <a:lnTo>
                  <a:pt x="111379" y="75763"/>
                </a:lnTo>
                <a:lnTo>
                  <a:pt x="151466" y="97908"/>
                </a:lnTo>
                <a:lnTo>
                  <a:pt x="192615" y="118255"/>
                </a:lnTo>
                <a:lnTo>
                  <a:pt x="234728" y="136775"/>
                </a:lnTo>
                <a:lnTo>
                  <a:pt x="277709" y="153439"/>
                </a:lnTo>
                <a:lnTo>
                  <a:pt x="321462" y="168218"/>
                </a:lnTo>
                <a:lnTo>
                  <a:pt x="365890" y="181081"/>
                </a:lnTo>
                <a:lnTo>
                  <a:pt x="410896" y="192000"/>
                </a:lnTo>
                <a:lnTo>
                  <a:pt x="456383" y="200946"/>
                </a:lnTo>
                <a:lnTo>
                  <a:pt x="502255" y="207889"/>
                </a:lnTo>
                <a:lnTo>
                  <a:pt x="548414" y="212800"/>
                </a:lnTo>
                <a:lnTo>
                  <a:pt x="594765" y="215649"/>
                </a:lnTo>
                <a:lnTo>
                  <a:pt x="641210" y="216408"/>
                </a:lnTo>
                <a:lnTo>
                  <a:pt x="689978" y="214884"/>
                </a:lnTo>
                <a:lnTo>
                  <a:pt x="738746" y="211836"/>
                </a:lnTo>
                <a:lnTo>
                  <a:pt x="786374" y="206775"/>
                </a:lnTo>
                <a:lnTo>
                  <a:pt x="833663" y="199481"/>
                </a:lnTo>
                <a:lnTo>
                  <a:pt x="880509" y="189996"/>
                </a:lnTo>
                <a:lnTo>
                  <a:pt x="926807" y="178362"/>
                </a:lnTo>
                <a:lnTo>
                  <a:pt x="972450" y="164621"/>
                </a:lnTo>
                <a:lnTo>
                  <a:pt x="1017335" y="148816"/>
                </a:lnTo>
                <a:lnTo>
                  <a:pt x="1061355" y="130988"/>
                </a:lnTo>
                <a:lnTo>
                  <a:pt x="1104406" y="111181"/>
                </a:lnTo>
                <a:lnTo>
                  <a:pt x="1146382" y="89436"/>
                </a:lnTo>
                <a:lnTo>
                  <a:pt x="1187179" y="65795"/>
                </a:lnTo>
                <a:lnTo>
                  <a:pt x="1226690" y="40301"/>
                </a:lnTo>
                <a:lnTo>
                  <a:pt x="1264811" y="12995"/>
                </a:lnTo>
                <a:lnTo>
                  <a:pt x="128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89703" y="5353050"/>
            <a:ext cx="791210" cy="216535"/>
          </a:xfrm>
          <a:custGeom>
            <a:avLst/>
            <a:gdLst/>
            <a:ahLst/>
            <a:cxnLst/>
            <a:rect l="l" t="t" r="r" b="b"/>
            <a:pathLst>
              <a:path w="791210" h="216535">
                <a:moveTo>
                  <a:pt x="12954" y="203454"/>
                </a:moveTo>
                <a:lnTo>
                  <a:pt x="12954" y="0"/>
                </a:lnTo>
                <a:lnTo>
                  <a:pt x="0" y="0"/>
                </a:lnTo>
                <a:lnTo>
                  <a:pt x="0" y="216408"/>
                </a:lnTo>
                <a:lnTo>
                  <a:pt x="6095" y="216408"/>
                </a:lnTo>
                <a:lnTo>
                  <a:pt x="6096" y="203454"/>
                </a:lnTo>
                <a:lnTo>
                  <a:pt x="12954" y="203454"/>
                </a:lnTo>
                <a:close/>
              </a:path>
              <a:path w="791210" h="216535">
                <a:moveTo>
                  <a:pt x="569976" y="203454"/>
                </a:moveTo>
                <a:lnTo>
                  <a:pt x="6096" y="203454"/>
                </a:lnTo>
                <a:lnTo>
                  <a:pt x="12954" y="209550"/>
                </a:lnTo>
                <a:lnTo>
                  <a:pt x="12954" y="216408"/>
                </a:lnTo>
                <a:lnTo>
                  <a:pt x="565404" y="216408"/>
                </a:lnTo>
                <a:lnTo>
                  <a:pt x="565404" y="209550"/>
                </a:lnTo>
                <a:lnTo>
                  <a:pt x="567690" y="209550"/>
                </a:lnTo>
                <a:lnTo>
                  <a:pt x="567690" y="205740"/>
                </a:lnTo>
                <a:lnTo>
                  <a:pt x="569976" y="203454"/>
                </a:lnTo>
                <a:close/>
              </a:path>
              <a:path w="791210" h="216535">
                <a:moveTo>
                  <a:pt x="12954" y="216408"/>
                </a:moveTo>
                <a:lnTo>
                  <a:pt x="12954" y="209550"/>
                </a:lnTo>
                <a:lnTo>
                  <a:pt x="6096" y="203454"/>
                </a:lnTo>
                <a:lnTo>
                  <a:pt x="6095" y="216408"/>
                </a:lnTo>
                <a:lnTo>
                  <a:pt x="12954" y="216408"/>
                </a:lnTo>
                <a:close/>
              </a:path>
              <a:path w="791210" h="216535">
                <a:moveTo>
                  <a:pt x="578357" y="195072"/>
                </a:moveTo>
                <a:lnTo>
                  <a:pt x="578357" y="0"/>
                </a:lnTo>
                <a:lnTo>
                  <a:pt x="565404" y="0"/>
                </a:lnTo>
                <a:lnTo>
                  <a:pt x="565404" y="203454"/>
                </a:lnTo>
                <a:lnTo>
                  <a:pt x="569976" y="203454"/>
                </a:lnTo>
                <a:lnTo>
                  <a:pt x="578357" y="195072"/>
                </a:lnTo>
                <a:close/>
              </a:path>
              <a:path w="791210" h="216535">
                <a:moveTo>
                  <a:pt x="578357" y="212598"/>
                </a:moveTo>
                <a:lnTo>
                  <a:pt x="578357" y="209550"/>
                </a:lnTo>
                <a:lnTo>
                  <a:pt x="565404" y="209550"/>
                </a:lnTo>
                <a:lnTo>
                  <a:pt x="565404" y="216408"/>
                </a:lnTo>
                <a:lnTo>
                  <a:pt x="574548" y="216408"/>
                </a:lnTo>
                <a:lnTo>
                  <a:pt x="578357" y="212598"/>
                </a:lnTo>
                <a:close/>
              </a:path>
              <a:path w="791210" h="216535">
                <a:moveTo>
                  <a:pt x="572262" y="203454"/>
                </a:moveTo>
                <a:lnTo>
                  <a:pt x="569976" y="203454"/>
                </a:lnTo>
                <a:lnTo>
                  <a:pt x="567690" y="205740"/>
                </a:lnTo>
                <a:lnTo>
                  <a:pt x="572262" y="203454"/>
                </a:lnTo>
                <a:close/>
              </a:path>
              <a:path w="791210" h="216535">
                <a:moveTo>
                  <a:pt x="572262" y="209550"/>
                </a:moveTo>
                <a:lnTo>
                  <a:pt x="572262" y="203454"/>
                </a:lnTo>
                <a:lnTo>
                  <a:pt x="567690" y="205740"/>
                </a:lnTo>
                <a:lnTo>
                  <a:pt x="567690" y="209550"/>
                </a:lnTo>
                <a:lnTo>
                  <a:pt x="572262" y="209550"/>
                </a:lnTo>
                <a:close/>
              </a:path>
              <a:path w="791210" h="216535">
                <a:moveTo>
                  <a:pt x="790956" y="0"/>
                </a:moveTo>
                <a:lnTo>
                  <a:pt x="773430" y="0"/>
                </a:lnTo>
                <a:lnTo>
                  <a:pt x="569976" y="203454"/>
                </a:lnTo>
                <a:lnTo>
                  <a:pt x="572262" y="203454"/>
                </a:lnTo>
                <a:lnTo>
                  <a:pt x="572262" y="209550"/>
                </a:lnTo>
                <a:lnTo>
                  <a:pt x="578357" y="209550"/>
                </a:lnTo>
                <a:lnTo>
                  <a:pt x="578357" y="212598"/>
                </a:lnTo>
                <a:lnTo>
                  <a:pt x="79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933574" y="5353050"/>
            <a:ext cx="1076325" cy="394335"/>
          </a:xfrm>
          <a:custGeom>
            <a:avLst/>
            <a:gdLst/>
            <a:ahLst/>
            <a:cxnLst/>
            <a:rect l="l" t="t" r="r" b="b"/>
            <a:pathLst>
              <a:path w="1076325" h="394335">
                <a:moveTo>
                  <a:pt x="1076194" y="0"/>
                </a:moveTo>
                <a:lnTo>
                  <a:pt x="0" y="0"/>
                </a:lnTo>
                <a:lnTo>
                  <a:pt x="125" y="762"/>
                </a:lnTo>
                <a:lnTo>
                  <a:pt x="44321" y="105156"/>
                </a:lnTo>
                <a:lnTo>
                  <a:pt x="74039" y="150114"/>
                </a:lnTo>
                <a:lnTo>
                  <a:pt x="103757" y="186690"/>
                </a:lnTo>
                <a:lnTo>
                  <a:pt x="141095" y="230886"/>
                </a:lnTo>
                <a:lnTo>
                  <a:pt x="185291" y="268224"/>
                </a:lnTo>
                <a:lnTo>
                  <a:pt x="222629" y="297942"/>
                </a:lnTo>
                <a:lnTo>
                  <a:pt x="267587" y="327660"/>
                </a:lnTo>
                <a:lnTo>
                  <a:pt x="371219" y="371856"/>
                </a:lnTo>
                <a:lnTo>
                  <a:pt x="423035" y="380238"/>
                </a:lnTo>
                <a:lnTo>
                  <a:pt x="482471" y="393954"/>
                </a:lnTo>
                <a:lnTo>
                  <a:pt x="593723" y="393954"/>
                </a:lnTo>
                <a:lnTo>
                  <a:pt x="653159" y="380238"/>
                </a:lnTo>
                <a:lnTo>
                  <a:pt x="704975" y="371856"/>
                </a:lnTo>
                <a:lnTo>
                  <a:pt x="756791" y="349758"/>
                </a:lnTo>
                <a:lnTo>
                  <a:pt x="809369" y="327660"/>
                </a:lnTo>
                <a:lnTo>
                  <a:pt x="854327" y="297942"/>
                </a:lnTo>
                <a:lnTo>
                  <a:pt x="890903" y="268224"/>
                </a:lnTo>
                <a:lnTo>
                  <a:pt x="935099" y="230886"/>
                </a:lnTo>
                <a:lnTo>
                  <a:pt x="972437" y="186690"/>
                </a:lnTo>
                <a:lnTo>
                  <a:pt x="1002155" y="150114"/>
                </a:lnTo>
                <a:lnTo>
                  <a:pt x="1031873" y="105156"/>
                </a:lnTo>
                <a:lnTo>
                  <a:pt x="1076069" y="762"/>
                </a:lnTo>
                <a:lnTo>
                  <a:pt x="10761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16046" y="5733288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89" h="20320">
                <a:moveTo>
                  <a:pt x="59436" y="0"/>
                </a:moveTo>
                <a:lnTo>
                  <a:pt x="0" y="0"/>
                </a:lnTo>
                <a:lnTo>
                  <a:pt x="0" y="19812"/>
                </a:lnTo>
                <a:lnTo>
                  <a:pt x="54081" y="19812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56609" y="572490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5">
                <a:moveTo>
                  <a:pt x="59436" y="29718"/>
                </a:moveTo>
                <a:lnTo>
                  <a:pt x="59436" y="8382"/>
                </a:lnTo>
                <a:lnTo>
                  <a:pt x="7619" y="0"/>
                </a:lnTo>
                <a:lnTo>
                  <a:pt x="0" y="22098"/>
                </a:lnTo>
                <a:lnTo>
                  <a:pt x="59436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04794" y="5710428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7619" y="0"/>
                </a:moveTo>
                <a:lnTo>
                  <a:pt x="0" y="0"/>
                </a:lnTo>
                <a:lnTo>
                  <a:pt x="7047" y="1716"/>
                </a:lnTo>
                <a:lnTo>
                  <a:pt x="7619" y="0"/>
                </a:lnTo>
                <a:close/>
              </a:path>
              <a:path w="59689" h="36829">
                <a:moveTo>
                  <a:pt x="59436" y="14478"/>
                </a:moveTo>
                <a:lnTo>
                  <a:pt x="7047" y="1716"/>
                </a:lnTo>
                <a:lnTo>
                  <a:pt x="0" y="22860"/>
                </a:lnTo>
                <a:lnTo>
                  <a:pt x="51816" y="36576"/>
                </a:lnTo>
                <a:lnTo>
                  <a:pt x="59436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45357" y="5688329"/>
            <a:ext cx="67310" cy="45085"/>
          </a:xfrm>
          <a:custGeom>
            <a:avLst/>
            <a:gdLst/>
            <a:ahLst/>
            <a:cxnLst/>
            <a:rect l="l" t="t" r="r" b="b"/>
            <a:pathLst>
              <a:path w="67310" h="45085">
                <a:moveTo>
                  <a:pt x="67056" y="22098"/>
                </a:moveTo>
                <a:lnTo>
                  <a:pt x="14477" y="0"/>
                </a:lnTo>
                <a:lnTo>
                  <a:pt x="0" y="29718"/>
                </a:lnTo>
                <a:lnTo>
                  <a:pt x="7620" y="29718"/>
                </a:lnTo>
                <a:lnTo>
                  <a:pt x="59436" y="44958"/>
                </a:lnTo>
                <a:lnTo>
                  <a:pt x="6705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01161" y="566623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58674" y="22098"/>
                </a:moveTo>
                <a:lnTo>
                  <a:pt x="6857" y="0"/>
                </a:lnTo>
                <a:lnTo>
                  <a:pt x="0" y="22098"/>
                </a:lnTo>
                <a:lnTo>
                  <a:pt x="44196" y="51816"/>
                </a:lnTo>
                <a:lnTo>
                  <a:pt x="58674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48583" y="5644134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22097"/>
                </a:moveTo>
                <a:lnTo>
                  <a:pt x="15240" y="0"/>
                </a:lnTo>
                <a:lnTo>
                  <a:pt x="0" y="14477"/>
                </a:lnTo>
                <a:lnTo>
                  <a:pt x="0" y="22097"/>
                </a:lnTo>
                <a:lnTo>
                  <a:pt x="52577" y="44195"/>
                </a:lnTo>
                <a:lnTo>
                  <a:pt x="59436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03626" y="5606796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22860" y="33861"/>
                </a:moveTo>
                <a:lnTo>
                  <a:pt x="22860" y="6858"/>
                </a:lnTo>
                <a:lnTo>
                  <a:pt x="0" y="22098"/>
                </a:lnTo>
                <a:lnTo>
                  <a:pt x="8382" y="22098"/>
                </a:lnTo>
                <a:lnTo>
                  <a:pt x="22860" y="33861"/>
                </a:lnTo>
                <a:close/>
              </a:path>
              <a:path w="60325" h="52070">
                <a:moveTo>
                  <a:pt x="60198" y="37338"/>
                </a:moveTo>
                <a:lnTo>
                  <a:pt x="15240" y="0"/>
                </a:lnTo>
                <a:lnTo>
                  <a:pt x="22860" y="6858"/>
                </a:lnTo>
                <a:lnTo>
                  <a:pt x="22860" y="33861"/>
                </a:lnTo>
                <a:lnTo>
                  <a:pt x="44958" y="51816"/>
                </a:lnTo>
                <a:lnTo>
                  <a:pt x="60198" y="37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67050" y="5577078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36575"/>
                </a:moveTo>
                <a:lnTo>
                  <a:pt x="14478" y="0"/>
                </a:lnTo>
                <a:lnTo>
                  <a:pt x="0" y="14477"/>
                </a:lnTo>
                <a:lnTo>
                  <a:pt x="36576" y="51815"/>
                </a:lnTo>
                <a:lnTo>
                  <a:pt x="59436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29711" y="553212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44957"/>
                </a:moveTo>
                <a:lnTo>
                  <a:pt x="21583" y="7797"/>
                </a:lnTo>
                <a:lnTo>
                  <a:pt x="0" y="15239"/>
                </a:lnTo>
                <a:lnTo>
                  <a:pt x="0" y="22859"/>
                </a:lnTo>
                <a:lnTo>
                  <a:pt x="37338" y="59435"/>
                </a:lnTo>
                <a:lnTo>
                  <a:pt x="51816" y="44957"/>
                </a:lnTo>
                <a:close/>
              </a:path>
              <a:path w="52069" h="59689">
                <a:moveTo>
                  <a:pt x="22098" y="7619"/>
                </a:moveTo>
                <a:lnTo>
                  <a:pt x="15240" y="0"/>
                </a:lnTo>
                <a:lnTo>
                  <a:pt x="21583" y="7797"/>
                </a:lnTo>
                <a:lnTo>
                  <a:pt x="22098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92373" y="5494782"/>
            <a:ext cx="59690" cy="52705"/>
          </a:xfrm>
          <a:custGeom>
            <a:avLst/>
            <a:gdLst/>
            <a:ahLst/>
            <a:cxnLst/>
            <a:rect l="l" t="t" r="r" b="b"/>
            <a:pathLst>
              <a:path w="59689" h="52704">
                <a:moveTo>
                  <a:pt x="59436" y="44957"/>
                </a:moveTo>
                <a:lnTo>
                  <a:pt x="22098" y="0"/>
                </a:lnTo>
                <a:lnTo>
                  <a:pt x="0" y="15239"/>
                </a:lnTo>
                <a:lnTo>
                  <a:pt x="8382" y="15239"/>
                </a:lnTo>
                <a:lnTo>
                  <a:pt x="37338" y="52577"/>
                </a:lnTo>
                <a:lnTo>
                  <a:pt x="59436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970276" y="5450585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6" y="44196"/>
                </a:moveTo>
                <a:lnTo>
                  <a:pt x="22098" y="0"/>
                </a:lnTo>
                <a:lnTo>
                  <a:pt x="0" y="7620"/>
                </a:lnTo>
                <a:lnTo>
                  <a:pt x="22098" y="59436"/>
                </a:lnTo>
                <a:lnTo>
                  <a:pt x="4419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40557" y="539877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51815"/>
                </a:moveTo>
                <a:lnTo>
                  <a:pt x="29718" y="0"/>
                </a:lnTo>
                <a:lnTo>
                  <a:pt x="0" y="6857"/>
                </a:lnTo>
                <a:lnTo>
                  <a:pt x="0" y="15239"/>
                </a:lnTo>
                <a:lnTo>
                  <a:pt x="29718" y="59435"/>
                </a:lnTo>
                <a:lnTo>
                  <a:pt x="51816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25317" y="5353050"/>
            <a:ext cx="45085" cy="52705"/>
          </a:xfrm>
          <a:custGeom>
            <a:avLst/>
            <a:gdLst/>
            <a:ahLst/>
            <a:cxnLst/>
            <a:rect l="l" t="t" r="r" b="b"/>
            <a:pathLst>
              <a:path w="45085" h="52704">
                <a:moveTo>
                  <a:pt x="44958" y="45719"/>
                </a:moveTo>
                <a:lnTo>
                  <a:pt x="25459" y="0"/>
                </a:lnTo>
                <a:lnTo>
                  <a:pt x="22860" y="0"/>
                </a:lnTo>
                <a:lnTo>
                  <a:pt x="22860" y="761"/>
                </a:lnTo>
                <a:lnTo>
                  <a:pt x="0" y="761"/>
                </a:lnTo>
                <a:lnTo>
                  <a:pt x="15240" y="52577"/>
                </a:lnTo>
                <a:lnTo>
                  <a:pt x="44958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25113" y="5353050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4" h="1270">
                <a:moveTo>
                  <a:pt x="22879" y="0"/>
                </a:moveTo>
                <a:lnTo>
                  <a:pt x="0" y="0"/>
                </a:lnTo>
                <a:lnTo>
                  <a:pt x="204" y="761"/>
                </a:lnTo>
                <a:lnTo>
                  <a:pt x="23064" y="761"/>
                </a:lnTo>
                <a:lnTo>
                  <a:pt x="22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95165" y="5353050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23064" y="0"/>
                </a:moveTo>
                <a:lnTo>
                  <a:pt x="20320" y="0"/>
                </a:lnTo>
                <a:lnTo>
                  <a:pt x="22860" y="761"/>
                </a:lnTo>
                <a:lnTo>
                  <a:pt x="23064" y="0"/>
                </a:lnTo>
                <a:close/>
              </a:path>
              <a:path w="23495" h="1270">
                <a:moveTo>
                  <a:pt x="185" y="0"/>
                </a:moveTo>
                <a:lnTo>
                  <a:pt x="0" y="0"/>
                </a:lnTo>
                <a:lnTo>
                  <a:pt x="0" y="761"/>
                </a:lnTo>
                <a:lnTo>
                  <a:pt x="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73067" y="5353050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44957" y="762"/>
                </a:moveTo>
                <a:lnTo>
                  <a:pt x="42417" y="0"/>
                </a:lnTo>
                <a:lnTo>
                  <a:pt x="19498" y="0"/>
                </a:lnTo>
                <a:lnTo>
                  <a:pt x="0" y="45720"/>
                </a:lnTo>
                <a:lnTo>
                  <a:pt x="29717" y="60960"/>
                </a:lnTo>
                <a:lnTo>
                  <a:pt x="29717" y="52578"/>
                </a:lnTo>
                <a:lnTo>
                  <a:pt x="4495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50970" y="539877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70" h="59689">
                <a:moveTo>
                  <a:pt x="51816" y="15240"/>
                </a:moveTo>
                <a:lnTo>
                  <a:pt x="22098" y="0"/>
                </a:lnTo>
                <a:lnTo>
                  <a:pt x="0" y="51816"/>
                </a:lnTo>
                <a:lnTo>
                  <a:pt x="22098" y="59436"/>
                </a:lnTo>
                <a:lnTo>
                  <a:pt x="518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928871" y="5450585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5" y="7620"/>
                </a:moveTo>
                <a:lnTo>
                  <a:pt x="22097" y="0"/>
                </a:lnTo>
                <a:lnTo>
                  <a:pt x="0" y="44196"/>
                </a:lnTo>
                <a:lnTo>
                  <a:pt x="14477" y="59436"/>
                </a:lnTo>
                <a:lnTo>
                  <a:pt x="22097" y="59436"/>
                </a:lnTo>
                <a:lnTo>
                  <a:pt x="4419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91534" y="5494782"/>
            <a:ext cx="52069" cy="60325"/>
          </a:xfrm>
          <a:custGeom>
            <a:avLst/>
            <a:gdLst/>
            <a:ahLst/>
            <a:cxnLst/>
            <a:rect l="l" t="t" r="r" b="b"/>
            <a:pathLst>
              <a:path w="52070" h="60325">
                <a:moveTo>
                  <a:pt x="51816" y="15240"/>
                </a:moveTo>
                <a:lnTo>
                  <a:pt x="37338" y="0"/>
                </a:lnTo>
                <a:lnTo>
                  <a:pt x="0" y="44958"/>
                </a:lnTo>
                <a:lnTo>
                  <a:pt x="7620" y="37338"/>
                </a:lnTo>
                <a:lnTo>
                  <a:pt x="22098" y="60198"/>
                </a:lnTo>
                <a:lnTo>
                  <a:pt x="22098" y="52578"/>
                </a:lnTo>
                <a:lnTo>
                  <a:pt x="518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61815" y="553212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70" h="59689">
                <a:moveTo>
                  <a:pt x="51815" y="22860"/>
                </a:moveTo>
                <a:lnTo>
                  <a:pt x="37337" y="0"/>
                </a:lnTo>
                <a:lnTo>
                  <a:pt x="0" y="44958"/>
                </a:lnTo>
                <a:lnTo>
                  <a:pt x="15239" y="59436"/>
                </a:lnTo>
                <a:lnTo>
                  <a:pt x="51815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16858" y="5577078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7797" y="30232"/>
                </a:moveTo>
                <a:lnTo>
                  <a:pt x="7619" y="29718"/>
                </a:lnTo>
                <a:lnTo>
                  <a:pt x="0" y="36576"/>
                </a:lnTo>
                <a:lnTo>
                  <a:pt x="7797" y="30232"/>
                </a:lnTo>
                <a:close/>
              </a:path>
              <a:path w="60325" h="52070">
                <a:moveTo>
                  <a:pt x="60197" y="14478"/>
                </a:moveTo>
                <a:lnTo>
                  <a:pt x="44957" y="0"/>
                </a:lnTo>
                <a:lnTo>
                  <a:pt x="7797" y="30232"/>
                </a:lnTo>
                <a:lnTo>
                  <a:pt x="15239" y="51816"/>
                </a:lnTo>
                <a:lnTo>
                  <a:pt x="22859" y="51816"/>
                </a:lnTo>
                <a:lnTo>
                  <a:pt x="60197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779520" y="5606796"/>
            <a:ext cx="52705" cy="59690"/>
          </a:xfrm>
          <a:custGeom>
            <a:avLst/>
            <a:gdLst/>
            <a:ahLst/>
            <a:cxnLst/>
            <a:rect l="l" t="t" r="r" b="b"/>
            <a:pathLst>
              <a:path w="52704" h="59689">
                <a:moveTo>
                  <a:pt x="52577" y="22098"/>
                </a:moveTo>
                <a:lnTo>
                  <a:pt x="44957" y="0"/>
                </a:lnTo>
                <a:lnTo>
                  <a:pt x="0" y="37338"/>
                </a:lnTo>
                <a:lnTo>
                  <a:pt x="15239" y="59436"/>
                </a:lnTo>
                <a:lnTo>
                  <a:pt x="15239" y="51816"/>
                </a:lnTo>
                <a:lnTo>
                  <a:pt x="5257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35323" y="5644134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22098"/>
                </a:moveTo>
                <a:lnTo>
                  <a:pt x="44196" y="0"/>
                </a:lnTo>
                <a:lnTo>
                  <a:pt x="0" y="22098"/>
                </a:lnTo>
                <a:lnTo>
                  <a:pt x="7620" y="44196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83508" y="5666232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22098"/>
                </a:moveTo>
                <a:lnTo>
                  <a:pt x="51816" y="0"/>
                </a:lnTo>
                <a:lnTo>
                  <a:pt x="0" y="22098"/>
                </a:lnTo>
                <a:lnTo>
                  <a:pt x="6858" y="51816"/>
                </a:lnTo>
                <a:lnTo>
                  <a:pt x="15240" y="51816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31691" y="5688329"/>
            <a:ext cx="59055" cy="45085"/>
          </a:xfrm>
          <a:custGeom>
            <a:avLst/>
            <a:gdLst/>
            <a:ahLst/>
            <a:cxnLst/>
            <a:rect l="l" t="t" r="r" b="b"/>
            <a:pathLst>
              <a:path w="59054" h="45085">
                <a:moveTo>
                  <a:pt x="58674" y="29718"/>
                </a:moveTo>
                <a:lnTo>
                  <a:pt x="51816" y="0"/>
                </a:lnTo>
                <a:lnTo>
                  <a:pt x="0" y="22098"/>
                </a:lnTo>
                <a:lnTo>
                  <a:pt x="6858" y="22098"/>
                </a:lnTo>
                <a:lnTo>
                  <a:pt x="6858" y="44958"/>
                </a:lnTo>
                <a:lnTo>
                  <a:pt x="58674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79114" y="5710428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59436" y="22859"/>
                </a:moveTo>
                <a:lnTo>
                  <a:pt x="59436" y="0"/>
                </a:lnTo>
                <a:lnTo>
                  <a:pt x="0" y="14477"/>
                </a:lnTo>
                <a:lnTo>
                  <a:pt x="7620" y="36575"/>
                </a:lnTo>
                <a:lnTo>
                  <a:pt x="59436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27297" y="572490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5">
                <a:moveTo>
                  <a:pt x="59436" y="22098"/>
                </a:moveTo>
                <a:lnTo>
                  <a:pt x="51816" y="0"/>
                </a:lnTo>
                <a:lnTo>
                  <a:pt x="0" y="8382"/>
                </a:lnTo>
                <a:lnTo>
                  <a:pt x="0" y="29718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470127" y="573328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57170" y="19811"/>
                </a:moveTo>
                <a:lnTo>
                  <a:pt x="57170" y="0"/>
                </a:lnTo>
                <a:lnTo>
                  <a:pt x="5354" y="0"/>
                </a:lnTo>
                <a:lnTo>
                  <a:pt x="0" y="19811"/>
                </a:lnTo>
                <a:lnTo>
                  <a:pt x="5717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56204" y="5465826"/>
            <a:ext cx="29845" cy="37465"/>
          </a:xfrm>
          <a:custGeom>
            <a:avLst/>
            <a:gdLst/>
            <a:ahLst/>
            <a:cxnLst/>
            <a:rect l="l" t="t" r="r" b="b"/>
            <a:pathLst>
              <a:path w="29844" h="37464">
                <a:moveTo>
                  <a:pt x="29717" y="6857"/>
                </a:moveTo>
                <a:lnTo>
                  <a:pt x="7619" y="0"/>
                </a:lnTo>
                <a:lnTo>
                  <a:pt x="0" y="28956"/>
                </a:lnTo>
                <a:lnTo>
                  <a:pt x="22859" y="37338"/>
                </a:lnTo>
                <a:lnTo>
                  <a:pt x="2971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63823" y="5436108"/>
            <a:ext cx="29209" cy="36830"/>
          </a:xfrm>
          <a:custGeom>
            <a:avLst/>
            <a:gdLst/>
            <a:ahLst/>
            <a:cxnLst/>
            <a:rect l="l" t="t" r="r" b="b"/>
            <a:pathLst>
              <a:path w="29210" h="36829">
                <a:moveTo>
                  <a:pt x="28955" y="14478"/>
                </a:moveTo>
                <a:lnTo>
                  <a:pt x="6857" y="0"/>
                </a:lnTo>
                <a:lnTo>
                  <a:pt x="6857" y="6858"/>
                </a:lnTo>
                <a:lnTo>
                  <a:pt x="0" y="29718"/>
                </a:lnTo>
                <a:lnTo>
                  <a:pt x="22097" y="36576"/>
                </a:lnTo>
                <a:lnTo>
                  <a:pt x="28955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70682" y="5414009"/>
            <a:ext cx="30480" cy="36830"/>
          </a:xfrm>
          <a:custGeom>
            <a:avLst/>
            <a:gdLst/>
            <a:ahLst/>
            <a:cxnLst/>
            <a:rect l="l" t="t" r="r" b="b"/>
            <a:pathLst>
              <a:path w="30480" h="36829">
                <a:moveTo>
                  <a:pt x="30479" y="6857"/>
                </a:moveTo>
                <a:lnTo>
                  <a:pt x="8381" y="0"/>
                </a:lnTo>
                <a:lnTo>
                  <a:pt x="0" y="22098"/>
                </a:lnTo>
                <a:lnTo>
                  <a:pt x="22097" y="36576"/>
                </a:lnTo>
                <a:lnTo>
                  <a:pt x="30479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79064" y="538352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36576" y="15240"/>
                </a:moveTo>
                <a:lnTo>
                  <a:pt x="13716" y="0"/>
                </a:lnTo>
                <a:lnTo>
                  <a:pt x="0" y="30480"/>
                </a:lnTo>
                <a:lnTo>
                  <a:pt x="22098" y="37338"/>
                </a:lnTo>
                <a:lnTo>
                  <a:pt x="3657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92779" y="536143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15240"/>
                </a:moveTo>
                <a:lnTo>
                  <a:pt x="15239" y="0"/>
                </a:lnTo>
                <a:lnTo>
                  <a:pt x="0" y="22098"/>
                </a:lnTo>
                <a:lnTo>
                  <a:pt x="22859" y="37338"/>
                </a:lnTo>
                <a:lnTo>
                  <a:pt x="3733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08020" y="5353050"/>
            <a:ext cx="37465" cy="24130"/>
          </a:xfrm>
          <a:custGeom>
            <a:avLst/>
            <a:gdLst/>
            <a:ahLst/>
            <a:cxnLst/>
            <a:rect l="l" t="t" r="r" b="b"/>
            <a:pathLst>
              <a:path w="37464" h="24129">
                <a:moveTo>
                  <a:pt x="37338" y="761"/>
                </a:moveTo>
                <a:lnTo>
                  <a:pt x="36535" y="0"/>
                </a:lnTo>
                <a:lnTo>
                  <a:pt x="8381" y="0"/>
                </a:lnTo>
                <a:lnTo>
                  <a:pt x="0" y="8381"/>
                </a:lnTo>
                <a:lnTo>
                  <a:pt x="22098" y="23621"/>
                </a:lnTo>
                <a:lnTo>
                  <a:pt x="3733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20846" y="5353050"/>
            <a:ext cx="36830" cy="24130"/>
          </a:xfrm>
          <a:custGeom>
            <a:avLst/>
            <a:gdLst/>
            <a:ahLst/>
            <a:cxnLst/>
            <a:rect l="l" t="t" r="r" b="b"/>
            <a:pathLst>
              <a:path w="36829" h="24129">
                <a:moveTo>
                  <a:pt x="36575" y="8382"/>
                </a:moveTo>
                <a:lnTo>
                  <a:pt x="31084" y="0"/>
                </a:lnTo>
                <a:lnTo>
                  <a:pt x="1163" y="0"/>
                </a:lnTo>
                <a:lnTo>
                  <a:pt x="0" y="762"/>
                </a:lnTo>
                <a:lnTo>
                  <a:pt x="14477" y="23622"/>
                </a:lnTo>
                <a:lnTo>
                  <a:pt x="3657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35323" y="536143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22098"/>
                </a:moveTo>
                <a:lnTo>
                  <a:pt x="22097" y="0"/>
                </a:lnTo>
                <a:lnTo>
                  <a:pt x="0" y="15240"/>
                </a:lnTo>
                <a:lnTo>
                  <a:pt x="15239" y="37338"/>
                </a:lnTo>
                <a:lnTo>
                  <a:pt x="3733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50564" y="538352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30480"/>
                </a:moveTo>
                <a:lnTo>
                  <a:pt x="22097" y="0"/>
                </a:lnTo>
                <a:lnTo>
                  <a:pt x="0" y="15240"/>
                </a:lnTo>
                <a:lnTo>
                  <a:pt x="14477" y="37338"/>
                </a:lnTo>
                <a:lnTo>
                  <a:pt x="3733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65041" y="5414009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37337" y="28956"/>
                </a:moveTo>
                <a:lnTo>
                  <a:pt x="37337" y="22098"/>
                </a:lnTo>
                <a:lnTo>
                  <a:pt x="22859" y="0"/>
                </a:lnTo>
                <a:lnTo>
                  <a:pt x="0" y="6858"/>
                </a:lnTo>
                <a:lnTo>
                  <a:pt x="7619" y="36576"/>
                </a:lnTo>
                <a:lnTo>
                  <a:pt x="3733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72661" y="5442965"/>
            <a:ext cx="37465" cy="29845"/>
          </a:xfrm>
          <a:custGeom>
            <a:avLst/>
            <a:gdLst/>
            <a:ahLst/>
            <a:cxnLst/>
            <a:rect l="l" t="t" r="r" b="b"/>
            <a:pathLst>
              <a:path w="37464" h="29845">
                <a:moveTo>
                  <a:pt x="37337" y="22860"/>
                </a:moveTo>
                <a:lnTo>
                  <a:pt x="29717" y="0"/>
                </a:lnTo>
                <a:lnTo>
                  <a:pt x="0" y="7620"/>
                </a:lnTo>
                <a:lnTo>
                  <a:pt x="14114" y="28085"/>
                </a:lnTo>
                <a:lnTo>
                  <a:pt x="37337" y="22860"/>
                </a:lnTo>
                <a:close/>
              </a:path>
              <a:path w="37464" h="29845">
                <a:moveTo>
                  <a:pt x="15239" y="29718"/>
                </a:moveTo>
                <a:lnTo>
                  <a:pt x="14114" y="28085"/>
                </a:lnTo>
                <a:lnTo>
                  <a:pt x="6857" y="29718"/>
                </a:lnTo>
                <a:lnTo>
                  <a:pt x="15239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79520" y="546582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8" y="28955"/>
                </a:moveTo>
                <a:lnTo>
                  <a:pt x="30480" y="0"/>
                </a:lnTo>
                <a:lnTo>
                  <a:pt x="0" y="6857"/>
                </a:lnTo>
                <a:lnTo>
                  <a:pt x="8382" y="37337"/>
                </a:lnTo>
                <a:lnTo>
                  <a:pt x="22860" y="37337"/>
                </a:lnTo>
                <a:lnTo>
                  <a:pt x="37338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96" name="object 1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5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7" name="object 7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6594" y="2841752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5094" y="3118104"/>
            <a:ext cx="1769745" cy="276860"/>
          </a:xfrm>
          <a:custGeom>
            <a:avLst/>
            <a:gdLst/>
            <a:ahLst/>
            <a:cxnLst/>
            <a:rect l="l" t="t" r="r" b="b"/>
            <a:pathLst>
              <a:path w="1769745" h="276860">
                <a:moveTo>
                  <a:pt x="1769364" y="276606"/>
                </a:moveTo>
                <a:lnTo>
                  <a:pt x="1769364" y="0"/>
                </a:lnTo>
                <a:lnTo>
                  <a:pt x="276606" y="0"/>
                </a:lnTo>
                <a:lnTo>
                  <a:pt x="0" y="276606"/>
                </a:lnTo>
                <a:lnTo>
                  <a:pt x="18287" y="276606"/>
                </a:lnTo>
                <a:lnTo>
                  <a:pt x="279654" y="15240"/>
                </a:lnTo>
                <a:lnTo>
                  <a:pt x="279654" y="12954"/>
                </a:lnTo>
                <a:lnTo>
                  <a:pt x="284226" y="10668"/>
                </a:lnTo>
                <a:lnTo>
                  <a:pt x="284226" y="12954"/>
                </a:lnTo>
                <a:lnTo>
                  <a:pt x="1748019" y="12954"/>
                </a:lnTo>
                <a:lnTo>
                  <a:pt x="1758696" y="2286"/>
                </a:lnTo>
                <a:lnTo>
                  <a:pt x="1767078" y="10668"/>
                </a:lnTo>
                <a:lnTo>
                  <a:pt x="1767078" y="276606"/>
                </a:lnTo>
                <a:lnTo>
                  <a:pt x="1769364" y="276606"/>
                </a:lnTo>
                <a:close/>
              </a:path>
              <a:path w="1769745" h="276860">
                <a:moveTo>
                  <a:pt x="284226" y="10668"/>
                </a:moveTo>
                <a:lnTo>
                  <a:pt x="279654" y="12954"/>
                </a:lnTo>
                <a:lnTo>
                  <a:pt x="281939" y="12954"/>
                </a:lnTo>
                <a:lnTo>
                  <a:pt x="284226" y="10668"/>
                </a:lnTo>
                <a:close/>
              </a:path>
              <a:path w="1769745" h="276860">
                <a:moveTo>
                  <a:pt x="281939" y="12954"/>
                </a:moveTo>
                <a:lnTo>
                  <a:pt x="279654" y="12954"/>
                </a:lnTo>
                <a:lnTo>
                  <a:pt x="279654" y="15240"/>
                </a:lnTo>
                <a:lnTo>
                  <a:pt x="281939" y="12954"/>
                </a:lnTo>
                <a:close/>
              </a:path>
              <a:path w="1769745" h="276860">
                <a:moveTo>
                  <a:pt x="284226" y="12954"/>
                </a:moveTo>
                <a:lnTo>
                  <a:pt x="284226" y="10668"/>
                </a:lnTo>
                <a:lnTo>
                  <a:pt x="281939" y="12954"/>
                </a:lnTo>
                <a:lnTo>
                  <a:pt x="284226" y="12954"/>
                </a:lnTo>
                <a:close/>
              </a:path>
              <a:path w="1769745" h="276860">
                <a:moveTo>
                  <a:pt x="1762506" y="15240"/>
                </a:moveTo>
                <a:lnTo>
                  <a:pt x="1762506" y="12954"/>
                </a:lnTo>
                <a:lnTo>
                  <a:pt x="1748019" y="12954"/>
                </a:lnTo>
                <a:lnTo>
                  <a:pt x="1484157" y="276606"/>
                </a:lnTo>
                <a:lnTo>
                  <a:pt x="1501139" y="276606"/>
                </a:lnTo>
                <a:lnTo>
                  <a:pt x="1762506" y="15240"/>
                </a:lnTo>
                <a:close/>
              </a:path>
              <a:path w="1769745" h="276860">
                <a:moveTo>
                  <a:pt x="1767078" y="10668"/>
                </a:moveTo>
                <a:lnTo>
                  <a:pt x="1758696" y="2286"/>
                </a:lnTo>
                <a:lnTo>
                  <a:pt x="1748019" y="12954"/>
                </a:lnTo>
                <a:lnTo>
                  <a:pt x="1756410" y="12954"/>
                </a:lnTo>
                <a:lnTo>
                  <a:pt x="1756410" y="6096"/>
                </a:lnTo>
                <a:lnTo>
                  <a:pt x="1762506" y="12954"/>
                </a:lnTo>
                <a:lnTo>
                  <a:pt x="1762506" y="15240"/>
                </a:lnTo>
                <a:lnTo>
                  <a:pt x="1767078" y="10668"/>
                </a:lnTo>
                <a:close/>
              </a:path>
              <a:path w="1769745" h="276860">
                <a:moveTo>
                  <a:pt x="1762506" y="12954"/>
                </a:moveTo>
                <a:lnTo>
                  <a:pt x="1756410" y="6096"/>
                </a:lnTo>
                <a:lnTo>
                  <a:pt x="1756410" y="12954"/>
                </a:lnTo>
                <a:lnTo>
                  <a:pt x="1762506" y="12954"/>
                </a:lnTo>
                <a:close/>
              </a:path>
              <a:path w="1769745" h="276860">
                <a:moveTo>
                  <a:pt x="1767078" y="276606"/>
                </a:moveTo>
                <a:lnTo>
                  <a:pt x="1767078" y="10668"/>
                </a:lnTo>
                <a:lnTo>
                  <a:pt x="1756410" y="21336"/>
                </a:lnTo>
                <a:lnTo>
                  <a:pt x="1756410" y="276606"/>
                </a:lnTo>
                <a:lnTo>
                  <a:pt x="1767078" y="276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0653" y="3343655"/>
            <a:ext cx="133350" cy="51435"/>
          </a:xfrm>
          <a:custGeom>
            <a:avLst/>
            <a:gdLst/>
            <a:ahLst/>
            <a:cxnLst/>
            <a:rect l="l" t="t" r="r" b="b"/>
            <a:pathLst>
              <a:path w="133350" h="51435">
                <a:moveTo>
                  <a:pt x="84582" y="0"/>
                </a:moveTo>
                <a:lnTo>
                  <a:pt x="0" y="9144"/>
                </a:lnTo>
                <a:lnTo>
                  <a:pt x="39354" y="51053"/>
                </a:lnTo>
                <a:lnTo>
                  <a:pt x="57912" y="51053"/>
                </a:lnTo>
                <a:lnTo>
                  <a:pt x="57912" y="37338"/>
                </a:lnTo>
                <a:lnTo>
                  <a:pt x="61722" y="25146"/>
                </a:lnTo>
                <a:lnTo>
                  <a:pt x="73887" y="29566"/>
                </a:lnTo>
                <a:lnTo>
                  <a:pt x="84582" y="0"/>
                </a:lnTo>
                <a:close/>
              </a:path>
              <a:path w="133350" h="51435">
                <a:moveTo>
                  <a:pt x="73887" y="29566"/>
                </a:moveTo>
                <a:lnTo>
                  <a:pt x="61722" y="25146"/>
                </a:lnTo>
                <a:lnTo>
                  <a:pt x="57912" y="37338"/>
                </a:lnTo>
                <a:lnTo>
                  <a:pt x="69546" y="41569"/>
                </a:lnTo>
                <a:lnTo>
                  <a:pt x="73887" y="29566"/>
                </a:lnTo>
                <a:close/>
              </a:path>
              <a:path w="133350" h="51435">
                <a:moveTo>
                  <a:pt x="69546" y="41569"/>
                </a:moveTo>
                <a:lnTo>
                  <a:pt x="57912" y="37338"/>
                </a:lnTo>
                <a:lnTo>
                  <a:pt x="57912" y="51053"/>
                </a:lnTo>
                <a:lnTo>
                  <a:pt x="66115" y="51053"/>
                </a:lnTo>
                <a:lnTo>
                  <a:pt x="69546" y="41569"/>
                </a:lnTo>
                <a:close/>
              </a:path>
              <a:path w="133350" h="51435">
                <a:moveTo>
                  <a:pt x="133025" y="51053"/>
                </a:moveTo>
                <a:lnTo>
                  <a:pt x="73887" y="29566"/>
                </a:lnTo>
                <a:lnTo>
                  <a:pt x="69546" y="41569"/>
                </a:lnTo>
                <a:lnTo>
                  <a:pt x="95620" y="51053"/>
                </a:lnTo>
                <a:lnTo>
                  <a:pt x="13302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0919" y="2889504"/>
            <a:ext cx="925830" cy="505459"/>
          </a:xfrm>
          <a:custGeom>
            <a:avLst/>
            <a:gdLst/>
            <a:ahLst/>
            <a:cxnLst/>
            <a:rect l="l" t="t" r="r" b="b"/>
            <a:pathLst>
              <a:path w="925829" h="505460">
                <a:moveTo>
                  <a:pt x="925830" y="268986"/>
                </a:moveTo>
                <a:lnTo>
                  <a:pt x="925830" y="0"/>
                </a:lnTo>
                <a:lnTo>
                  <a:pt x="505206" y="0"/>
                </a:lnTo>
                <a:lnTo>
                  <a:pt x="0" y="505206"/>
                </a:lnTo>
                <a:lnTo>
                  <a:pt x="5334" y="505206"/>
                </a:lnTo>
                <a:lnTo>
                  <a:pt x="5334" y="502158"/>
                </a:lnTo>
                <a:lnTo>
                  <a:pt x="20574" y="502158"/>
                </a:lnTo>
                <a:lnTo>
                  <a:pt x="507492" y="15240"/>
                </a:lnTo>
                <a:lnTo>
                  <a:pt x="507492" y="12954"/>
                </a:lnTo>
                <a:lnTo>
                  <a:pt x="512064" y="10668"/>
                </a:lnTo>
                <a:lnTo>
                  <a:pt x="512064" y="12954"/>
                </a:lnTo>
                <a:lnTo>
                  <a:pt x="904477" y="12954"/>
                </a:lnTo>
                <a:lnTo>
                  <a:pt x="915162" y="2286"/>
                </a:lnTo>
                <a:lnTo>
                  <a:pt x="924306" y="10668"/>
                </a:lnTo>
                <a:lnTo>
                  <a:pt x="924306" y="270512"/>
                </a:lnTo>
                <a:lnTo>
                  <a:pt x="925830" y="268986"/>
                </a:lnTo>
                <a:close/>
              </a:path>
              <a:path w="925829" h="505460">
                <a:moveTo>
                  <a:pt x="20574" y="502158"/>
                </a:moveTo>
                <a:lnTo>
                  <a:pt x="5334" y="502158"/>
                </a:lnTo>
                <a:lnTo>
                  <a:pt x="5334" y="505206"/>
                </a:lnTo>
                <a:lnTo>
                  <a:pt x="17525" y="505206"/>
                </a:lnTo>
                <a:lnTo>
                  <a:pt x="20574" y="502158"/>
                </a:lnTo>
                <a:close/>
              </a:path>
              <a:path w="925829" h="505460">
                <a:moveTo>
                  <a:pt x="414530" y="502158"/>
                </a:moveTo>
                <a:lnTo>
                  <a:pt x="20574" y="502158"/>
                </a:lnTo>
                <a:lnTo>
                  <a:pt x="17525" y="505206"/>
                </a:lnTo>
                <a:lnTo>
                  <a:pt x="413004" y="505206"/>
                </a:lnTo>
                <a:lnTo>
                  <a:pt x="413004" y="503682"/>
                </a:lnTo>
                <a:lnTo>
                  <a:pt x="414530" y="502158"/>
                </a:lnTo>
                <a:close/>
              </a:path>
              <a:path w="925829" h="505460">
                <a:moveTo>
                  <a:pt x="417576" y="502158"/>
                </a:moveTo>
                <a:lnTo>
                  <a:pt x="414530" y="502158"/>
                </a:lnTo>
                <a:lnTo>
                  <a:pt x="413004" y="503682"/>
                </a:lnTo>
                <a:lnTo>
                  <a:pt x="417576" y="502158"/>
                </a:lnTo>
                <a:close/>
              </a:path>
              <a:path w="925829" h="505460">
                <a:moveTo>
                  <a:pt x="417576" y="505206"/>
                </a:moveTo>
                <a:lnTo>
                  <a:pt x="417576" y="502158"/>
                </a:lnTo>
                <a:lnTo>
                  <a:pt x="413004" y="503682"/>
                </a:lnTo>
                <a:lnTo>
                  <a:pt x="413004" y="505206"/>
                </a:lnTo>
                <a:lnTo>
                  <a:pt x="417576" y="505206"/>
                </a:lnTo>
                <a:close/>
              </a:path>
              <a:path w="925829" h="505460">
                <a:moveTo>
                  <a:pt x="919734" y="15246"/>
                </a:moveTo>
                <a:lnTo>
                  <a:pt x="919734" y="12954"/>
                </a:lnTo>
                <a:lnTo>
                  <a:pt x="904477" y="12954"/>
                </a:lnTo>
                <a:lnTo>
                  <a:pt x="414530" y="502158"/>
                </a:lnTo>
                <a:lnTo>
                  <a:pt x="417576" y="502158"/>
                </a:lnTo>
                <a:lnTo>
                  <a:pt x="417576" y="505206"/>
                </a:lnTo>
                <a:lnTo>
                  <a:pt x="430515" y="505206"/>
                </a:lnTo>
                <a:lnTo>
                  <a:pt x="919734" y="15246"/>
                </a:lnTo>
                <a:close/>
              </a:path>
              <a:path w="925829" h="505460">
                <a:moveTo>
                  <a:pt x="512064" y="10668"/>
                </a:moveTo>
                <a:lnTo>
                  <a:pt x="507492" y="12954"/>
                </a:lnTo>
                <a:lnTo>
                  <a:pt x="509778" y="12954"/>
                </a:lnTo>
                <a:lnTo>
                  <a:pt x="512064" y="10668"/>
                </a:lnTo>
                <a:close/>
              </a:path>
              <a:path w="925829" h="505460">
                <a:moveTo>
                  <a:pt x="509778" y="12954"/>
                </a:moveTo>
                <a:lnTo>
                  <a:pt x="507492" y="12954"/>
                </a:lnTo>
                <a:lnTo>
                  <a:pt x="507492" y="15240"/>
                </a:lnTo>
                <a:lnTo>
                  <a:pt x="509778" y="12954"/>
                </a:lnTo>
                <a:close/>
              </a:path>
              <a:path w="925829" h="505460">
                <a:moveTo>
                  <a:pt x="512064" y="12954"/>
                </a:moveTo>
                <a:lnTo>
                  <a:pt x="512064" y="10668"/>
                </a:lnTo>
                <a:lnTo>
                  <a:pt x="509778" y="12954"/>
                </a:lnTo>
                <a:lnTo>
                  <a:pt x="512064" y="12954"/>
                </a:lnTo>
                <a:close/>
              </a:path>
              <a:path w="925829" h="505460">
                <a:moveTo>
                  <a:pt x="915162" y="262128"/>
                </a:moveTo>
                <a:lnTo>
                  <a:pt x="672084" y="505206"/>
                </a:lnTo>
                <a:lnTo>
                  <a:pt x="689965" y="505206"/>
                </a:lnTo>
                <a:lnTo>
                  <a:pt x="913638" y="281196"/>
                </a:lnTo>
                <a:lnTo>
                  <a:pt x="913638" y="266700"/>
                </a:lnTo>
                <a:lnTo>
                  <a:pt x="915162" y="262128"/>
                </a:lnTo>
                <a:close/>
              </a:path>
              <a:path w="925829" h="505460">
                <a:moveTo>
                  <a:pt x="924306" y="10668"/>
                </a:moveTo>
                <a:lnTo>
                  <a:pt x="915162" y="2286"/>
                </a:lnTo>
                <a:lnTo>
                  <a:pt x="904477" y="12954"/>
                </a:lnTo>
                <a:lnTo>
                  <a:pt x="913638" y="12954"/>
                </a:lnTo>
                <a:lnTo>
                  <a:pt x="913638" y="6096"/>
                </a:lnTo>
                <a:lnTo>
                  <a:pt x="919734" y="12954"/>
                </a:lnTo>
                <a:lnTo>
                  <a:pt x="919734" y="15246"/>
                </a:lnTo>
                <a:lnTo>
                  <a:pt x="924306" y="10668"/>
                </a:lnTo>
                <a:close/>
              </a:path>
              <a:path w="925829" h="505460">
                <a:moveTo>
                  <a:pt x="919734" y="12954"/>
                </a:moveTo>
                <a:lnTo>
                  <a:pt x="913638" y="6096"/>
                </a:lnTo>
                <a:lnTo>
                  <a:pt x="913638" y="12954"/>
                </a:lnTo>
                <a:lnTo>
                  <a:pt x="919734" y="12954"/>
                </a:lnTo>
                <a:close/>
              </a:path>
              <a:path w="925829" h="505460">
                <a:moveTo>
                  <a:pt x="924306" y="270512"/>
                </a:moveTo>
                <a:lnTo>
                  <a:pt x="924306" y="10668"/>
                </a:lnTo>
                <a:lnTo>
                  <a:pt x="913638" y="21352"/>
                </a:lnTo>
                <a:lnTo>
                  <a:pt x="913638" y="263652"/>
                </a:lnTo>
                <a:lnTo>
                  <a:pt x="915162" y="262128"/>
                </a:lnTo>
                <a:lnTo>
                  <a:pt x="915162" y="279670"/>
                </a:lnTo>
                <a:lnTo>
                  <a:pt x="924306" y="270512"/>
                </a:lnTo>
                <a:close/>
              </a:path>
              <a:path w="925829" h="505460">
                <a:moveTo>
                  <a:pt x="915162" y="279670"/>
                </a:moveTo>
                <a:lnTo>
                  <a:pt x="915162" y="262128"/>
                </a:lnTo>
                <a:lnTo>
                  <a:pt x="913638" y="266700"/>
                </a:lnTo>
                <a:lnTo>
                  <a:pt x="913638" y="281196"/>
                </a:lnTo>
                <a:lnTo>
                  <a:pt x="915162" y="27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9977" y="2466594"/>
            <a:ext cx="1142238" cy="928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3456" y="3987038"/>
            <a:ext cx="95694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64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56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31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23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07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98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690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65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57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41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32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24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08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799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91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575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66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35807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42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4" y="12953"/>
                </a:moveTo>
                <a:lnTo>
                  <a:pt x="51054" y="0"/>
                </a:lnTo>
                <a:lnTo>
                  <a:pt x="0" y="0"/>
                </a:lnTo>
                <a:lnTo>
                  <a:pt x="0" y="12953"/>
                </a:lnTo>
                <a:lnTo>
                  <a:pt x="510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3354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25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909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00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692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76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467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359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43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134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026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91000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0153" y="41849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69308" y="41849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1" y="12953"/>
                </a:moveTo>
                <a:lnTo>
                  <a:pt x="50291" y="0"/>
                </a:lnTo>
                <a:lnTo>
                  <a:pt x="0" y="0"/>
                </a:lnTo>
                <a:lnTo>
                  <a:pt x="0" y="12953"/>
                </a:lnTo>
                <a:lnTo>
                  <a:pt x="5029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3103" y="3394709"/>
            <a:ext cx="2451735" cy="979169"/>
          </a:xfrm>
          <a:custGeom>
            <a:avLst/>
            <a:gdLst/>
            <a:ahLst/>
            <a:cxnLst/>
            <a:rect l="l" t="t" r="r" b="b"/>
            <a:pathLst>
              <a:path w="2451734" h="979170">
                <a:moveTo>
                  <a:pt x="700278" y="0"/>
                </a:moveTo>
                <a:lnTo>
                  <a:pt x="681990" y="0"/>
                </a:lnTo>
                <a:lnTo>
                  <a:pt x="0" y="681990"/>
                </a:lnTo>
                <a:lnTo>
                  <a:pt x="0" y="979170"/>
                </a:lnTo>
                <a:lnTo>
                  <a:pt x="6096" y="979170"/>
                </a:lnTo>
                <a:lnTo>
                  <a:pt x="6096" y="678942"/>
                </a:lnTo>
                <a:lnTo>
                  <a:pt x="21336" y="678942"/>
                </a:lnTo>
                <a:lnTo>
                  <a:pt x="700278" y="0"/>
                </a:lnTo>
                <a:close/>
              </a:path>
              <a:path w="2451734" h="979170">
                <a:moveTo>
                  <a:pt x="21336" y="678942"/>
                </a:moveTo>
                <a:lnTo>
                  <a:pt x="6096" y="678942"/>
                </a:lnTo>
                <a:lnTo>
                  <a:pt x="6096" y="691134"/>
                </a:lnTo>
                <a:lnTo>
                  <a:pt x="10668" y="691134"/>
                </a:lnTo>
                <a:lnTo>
                  <a:pt x="10668" y="689610"/>
                </a:lnTo>
                <a:lnTo>
                  <a:pt x="12953" y="685038"/>
                </a:lnTo>
                <a:lnTo>
                  <a:pt x="12953" y="687324"/>
                </a:lnTo>
                <a:lnTo>
                  <a:pt x="21336" y="678942"/>
                </a:lnTo>
                <a:close/>
              </a:path>
              <a:path w="2451734" h="979170">
                <a:moveTo>
                  <a:pt x="12953" y="979170"/>
                </a:moveTo>
                <a:lnTo>
                  <a:pt x="12953" y="691134"/>
                </a:lnTo>
                <a:lnTo>
                  <a:pt x="6096" y="691134"/>
                </a:lnTo>
                <a:lnTo>
                  <a:pt x="6096" y="979170"/>
                </a:lnTo>
                <a:lnTo>
                  <a:pt x="12953" y="979170"/>
                </a:lnTo>
                <a:close/>
              </a:path>
              <a:path w="2451734" h="979170">
                <a:moveTo>
                  <a:pt x="12953" y="687324"/>
                </a:moveTo>
                <a:lnTo>
                  <a:pt x="12953" y="685038"/>
                </a:lnTo>
                <a:lnTo>
                  <a:pt x="10668" y="689610"/>
                </a:lnTo>
                <a:lnTo>
                  <a:pt x="12953" y="687324"/>
                </a:lnTo>
                <a:close/>
              </a:path>
              <a:path w="2451734" h="979170">
                <a:moveTo>
                  <a:pt x="1486663" y="678942"/>
                </a:moveTo>
                <a:lnTo>
                  <a:pt x="21336" y="678942"/>
                </a:lnTo>
                <a:lnTo>
                  <a:pt x="10668" y="689610"/>
                </a:lnTo>
                <a:lnTo>
                  <a:pt x="10668" y="691134"/>
                </a:lnTo>
                <a:lnTo>
                  <a:pt x="1483613" y="691134"/>
                </a:lnTo>
                <a:lnTo>
                  <a:pt x="1483613" y="685038"/>
                </a:lnTo>
                <a:lnTo>
                  <a:pt x="1485138" y="685038"/>
                </a:lnTo>
                <a:lnTo>
                  <a:pt x="1485138" y="680466"/>
                </a:lnTo>
                <a:lnTo>
                  <a:pt x="1486663" y="678942"/>
                </a:lnTo>
                <a:close/>
              </a:path>
              <a:path w="2451734" h="979170">
                <a:moveTo>
                  <a:pt x="1495806" y="687324"/>
                </a:moveTo>
                <a:lnTo>
                  <a:pt x="1495806" y="685038"/>
                </a:lnTo>
                <a:lnTo>
                  <a:pt x="1483613" y="685038"/>
                </a:lnTo>
                <a:lnTo>
                  <a:pt x="1483613" y="691134"/>
                </a:lnTo>
                <a:lnTo>
                  <a:pt x="1491996" y="691134"/>
                </a:lnTo>
                <a:lnTo>
                  <a:pt x="1495806" y="687324"/>
                </a:lnTo>
                <a:close/>
              </a:path>
              <a:path w="2451734" h="979170">
                <a:moveTo>
                  <a:pt x="1495806" y="979170"/>
                </a:moveTo>
                <a:lnTo>
                  <a:pt x="1495806" y="687324"/>
                </a:lnTo>
                <a:lnTo>
                  <a:pt x="1491996" y="691134"/>
                </a:lnTo>
                <a:lnTo>
                  <a:pt x="1483613" y="691134"/>
                </a:lnTo>
                <a:lnTo>
                  <a:pt x="1483613" y="979170"/>
                </a:lnTo>
                <a:lnTo>
                  <a:pt x="1495806" y="979170"/>
                </a:lnTo>
                <a:close/>
              </a:path>
              <a:path w="2451734" h="979170">
                <a:moveTo>
                  <a:pt x="1489710" y="678942"/>
                </a:moveTo>
                <a:lnTo>
                  <a:pt x="1486663" y="678942"/>
                </a:lnTo>
                <a:lnTo>
                  <a:pt x="1485138" y="680466"/>
                </a:lnTo>
                <a:lnTo>
                  <a:pt x="1489710" y="678942"/>
                </a:lnTo>
                <a:close/>
              </a:path>
              <a:path w="2451734" h="979170">
                <a:moveTo>
                  <a:pt x="1489710" y="685038"/>
                </a:moveTo>
                <a:lnTo>
                  <a:pt x="1489710" y="678942"/>
                </a:lnTo>
                <a:lnTo>
                  <a:pt x="1485138" y="680466"/>
                </a:lnTo>
                <a:lnTo>
                  <a:pt x="1485138" y="685038"/>
                </a:lnTo>
                <a:lnTo>
                  <a:pt x="1489710" y="685038"/>
                </a:lnTo>
                <a:close/>
              </a:path>
              <a:path w="2451734" h="979170">
                <a:moveTo>
                  <a:pt x="2183130" y="0"/>
                </a:moveTo>
                <a:lnTo>
                  <a:pt x="2166147" y="0"/>
                </a:lnTo>
                <a:lnTo>
                  <a:pt x="1486663" y="678942"/>
                </a:lnTo>
                <a:lnTo>
                  <a:pt x="1489710" y="678942"/>
                </a:lnTo>
                <a:lnTo>
                  <a:pt x="1489710" y="685038"/>
                </a:lnTo>
                <a:lnTo>
                  <a:pt x="1495806" y="685038"/>
                </a:lnTo>
                <a:lnTo>
                  <a:pt x="1495806" y="687324"/>
                </a:lnTo>
                <a:lnTo>
                  <a:pt x="2183130" y="0"/>
                </a:lnTo>
                <a:close/>
              </a:path>
              <a:path w="2451734" h="979170">
                <a:moveTo>
                  <a:pt x="2440686" y="217932"/>
                </a:moveTo>
                <a:lnTo>
                  <a:pt x="1679448" y="979170"/>
                </a:lnTo>
                <a:lnTo>
                  <a:pt x="1696974" y="979170"/>
                </a:lnTo>
                <a:lnTo>
                  <a:pt x="2438400" y="237744"/>
                </a:lnTo>
                <a:lnTo>
                  <a:pt x="2438400" y="222504"/>
                </a:lnTo>
                <a:lnTo>
                  <a:pt x="2440686" y="217932"/>
                </a:lnTo>
                <a:close/>
              </a:path>
              <a:path w="2451734" h="979170">
                <a:moveTo>
                  <a:pt x="2451354" y="224790"/>
                </a:moveTo>
                <a:lnTo>
                  <a:pt x="2451354" y="0"/>
                </a:lnTo>
                <a:lnTo>
                  <a:pt x="2438400" y="0"/>
                </a:lnTo>
                <a:lnTo>
                  <a:pt x="2438400" y="220218"/>
                </a:lnTo>
                <a:lnTo>
                  <a:pt x="2440686" y="217932"/>
                </a:lnTo>
                <a:lnTo>
                  <a:pt x="2440686" y="235458"/>
                </a:lnTo>
                <a:lnTo>
                  <a:pt x="2451354" y="224790"/>
                </a:lnTo>
                <a:close/>
              </a:path>
              <a:path w="2451734" h="979170">
                <a:moveTo>
                  <a:pt x="2440686" y="235458"/>
                </a:moveTo>
                <a:lnTo>
                  <a:pt x="2440686" y="217932"/>
                </a:lnTo>
                <a:lnTo>
                  <a:pt x="2438400" y="222504"/>
                </a:lnTo>
                <a:lnTo>
                  <a:pt x="2438400" y="237744"/>
                </a:lnTo>
                <a:lnTo>
                  <a:pt x="2440686" y="2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65140" y="3603752"/>
            <a:ext cx="890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10008" y="3394709"/>
            <a:ext cx="799465" cy="273050"/>
          </a:xfrm>
          <a:custGeom>
            <a:avLst/>
            <a:gdLst/>
            <a:ahLst/>
            <a:cxnLst/>
            <a:rect l="l" t="t" r="r" b="b"/>
            <a:pathLst>
              <a:path w="799464" h="273050">
                <a:moveTo>
                  <a:pt x="729386" y="230985"/>
                </a:moveTo>
                <a:lnTo>
                  <a:pt x="93670" y="0"/>
                </a:lnTo>
                <a:lnTo>
                  <a:pt x="56266" y="0"/>
                </a:lnTo>
                <a:lnTo>
                  <a:pt x="724959" y="243225"/>
                </a:lnTo>
                <a:lnTo>
                  <a:pt x="729386" y="230985"/>
                </a:lnTo>
                <a:close/>
              </a:path>
              <a:path w="799464" h="273050">
                <a:moveTo>
                  <a:pt x="741695" y="269583"/>
                </a:moveTo>
                <a:lnTo>
                  <a:pt x="741695" y="235458"/>
                </a:lnTo>
                <a:lnTo>
                  <a:pt x="737123" y="247650"/>
                </a:lnTo>
                <a:lnTo>
                  <a:pt x="724959" y="243225"/>
                </a:lnTo>
                <a:lnTo>
                  <a:pt x="714263" y="272796"/>
                </a:lnTo>
                <a:lnTo>
                  <a:pt x="741695" y="269583"/>
                </a:lnTo>
                <a:close/>
              </a:path>
              <a:path w="799464" h="273050">
                <a:moveTo>
                  <a:pt x="741695" y="235458"/>
                </a:moveTo>
                <a:lnTo>
                  <a:pt x="729386" y="230985"/>
                </a:lnTo>
                <a:lnTo>
                  <a:pt x="724959" y="243225"/>
                </a:lnTo>
                <a:lnTo>
                  <a:pt x="737123" y="247650"/>
                </a:lnTo>
                <a:lnTo>
                  <a:pt x="741695" y="235458"/>
                </a:lnTo>
                <a:close/>
              </a:path>
              <a:path w="799464" h="273050">
                <a:moveTo>
                  <a:pt x="798845" y="262890"/>
                </a:moveTo>
                <a:lnTo>
                  <a:pt x="740171" y="201168"/>
                </a:lnTo>
                <a:lnTo>
                  <a:pt x="729386" y="230985"/>
                </a:lnTo>
                <a:lnTo>
                  <a:pt x="741695" y="235458"/>
                </a:lnTo>
                <a:lnTo>
                  <a:pt x="741695" y="269583"/>
                </a:lnTo>
                <a:lnTo>
                  <a:pt x="798845" y="262890"/>
                </a:lnTo>
                <a:close/>
              </a:path>
              <a:path w="799464" h="273050">
                <a:moveTo>
                  <a:pt x="26761" y="0"/>
                </a:moveTo>
                <a:lnTo>
                  <a:pt x="0" y="0"/>
                </a:lnTo>
                <a:lnTo>
                  <a:pt x="19319" y="20574"/>
                </a:lnTo>
                <a:lnTo>
                  <a:pt x="26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66304" y="3575303"/>
            <a:ext cx="1562100" cy="798830"/>
          </a:xfrm>
          <a:custGeom>
            <a:avLst/>
            <a:gdLst/>
            <a:ahLst/>
            <a:cxnLst/>
            <a:rect l="l" t="t" r="r" b="b"/>
            <a:pathLst>
              <a:path w="1562100" h="798829">
                <a:moveTo>
                  <a:pt x="1562100" y="651510"/>
                </a:moveTo>
                <a:lnTo>
                  <a:pt x="1562100" y="637032"/>
                </a:lnTo>
                <a:lnTo>
                  <a:pt x="1561338" y="620268"/>
                </a:lnTo>
                <a:lnTo>
                  <a:pt x="1555760" y="571352"/>
                </a:lnTo>
                <a:lnTo>
                  <a:pt x="1546428" y="524150"/>
                </a:lnTo>
                <a:lnTo>
                  <a:pt x="1533518" y="478702"/>
                </a:lnTo>
                <a:lnTo>
                  <a:pt x="1517213" y="435048"/>
                </a:lnTo>
                <a:lnTo>
                  <a:pt x="1497690" y="393228"/>
                </a:lnTo>
                <a:lnTo>
                  <a:pt x="1475130" y="353283"/>
                </a:lnTo>
                <a:lnTo>
                  <a:pt x="1449711" y="315252"/>
                </a:lnTo>
                <a:lnTo>
                  <a:pt x="1421615" y="279176"/>
                </a:lnTo>
                <a:lnTo>
                  <a:pt x="1391019" y="245096"/>
                </a:lnTo>
                <a:lnTo>
                  <a:pt x="1358105" y="213051"/>
                </a:lnTo>
                <a:lnTo>
                  <a:pt x="1323050" y="183081"/>
                </a:lnTo>
                <a:lnTo>
                  <a:pt x="1286036" y="155227"/>
                </a:lnTo>
                <a:lnTo>
                  <a:pt x="1247241" y="129530"/>
                </a:lnTo>
                <a:lnTo>
                  <a:pt x="1206845" y="106029"/>
                </a:lnTo>
                <a:lnTo>
                  <a:pt x="1165027" y="84765"/>
                </a:lnTo>
                <a:lnTo>
                  <a:pt x="1121968" y="65777"/>
                </a:lnTo>
                <a:lnTo>
                  <a:pt x="1077846" y="49107"/>
                </a:lnTo>
                <a:lnTo>
                  <a:pt x="1032841" y="34794"/>
                </a:lnTo>
                <a:lnTo>
                  <a:pt x="987133" y="22879"/>
                </a:lnTo>
                <a:lnTo>
                  <a:pt x="940902" y="13402"/>
                </a:lnTo>
                <a:lnTo>
                  <a:pt x="894326" y="6403"/>
                </a:lnTo>
                <a:lnTo>
                  <a:pt x="847586" y="1922"/>
                </a:lnTo>
                <a:lnTo>
                  <a:pt x="800862" y="0"/>
                </a:lnTo>
                <a:lnTo>
                  <a:pt x="761238" y="0"/>
                </a:lnTo>
                <a:lnTo>
                  <a:pt x="714476" y="1950"/>
                </a:lnTo>
                <a:lnTo>
                  <a:pt x="667713" y="6455"/>
                </a:lnTo>
                <a:lnTo>
                  <a:pt x="621125" y="13473"/>
                </a:lnTo>
                <a:lnTo>
                  <a:pt x="574891" y="22964"/>
                </a:lnTo>
                <a:lnTo>
                  <a:pt x="529189" y="34889"/>
                </a:lnTo>
                <a:lnTo>
                  <a:pt x="484198" y="49208"/>
                </a:lnTo>
                <a:lnTo>
                  <a:pt x="440096" y="65882"/>
                </a:lnTo>
                <a:lnTo>
                  <a:pt x="397061" y="84869"/>
                </a:lnTo>
                <a:lnTo>
                  <a:pt x="355271" y="106131"/>
                </a:lnTo>
                <a:lnTo>
                  <a:pt x="314904" y="129627"/>
                </a:lnTo>
                <a:lnTo>
                  <a:pt x="276139" y="155317"/>
                </a:lnTo>
                <a:lnTo>
                  <a:pt x="239154" y="183162"/>
                </a:lnTo>
                <a:lnTo>
                  <a:pt x="204127" y="213123"/>
                </a:lnTo>
                <a:lnTo>
                  <a:pt x="171236" y="245158"/>
                </a:lnTo>
                <a:lnTo>
                  <a:pt x="140660" y="279228"/>
                </a:lnTo>
                <a:lnTo>
                  <a:pt x="112576" y="315293"/>
                </a:lnTo>
                <a:lnTo>
                  <a:pt x="87164" y="353314"/>
                </a:lnTo>
                <a:lnTo>
                  <a:pt x="64601" y="393250"/>
                </a:lnTo>
                <a:lnTo>
                  <a:pt x="45065" y="435062"/>
                </a:lnTo>
                <a:lnTo>
                  <a:pt x="28735" y="478709"/>
                </a:lnTo>
                <a:lnTo>
                  <a:pt x="15789" y="524153"/>
                </a:lnTo>
                <a:lnTo>
                  <a:pt x="6405" y="571352"/>
                </a:lnTo>
                <a:lnTo>
                  <a:pt x="761" y="620268"/>
                </a:lnTo>
                <a:lnTo>
                  <a:pt x="0" y="637032"/>
                </a:lnTo>
                <a:lnTo>
                  <a:pt x="0" y="652272"/>
                </a:lnTo>
                <a:lnTo>
                  <a:pt x="761" y="650748"/>
                </a:lnTo>
                <a:lnTo>
                  <a:pt x="3047" y="648462"/>
                </a:lnTo>
                <a:lnTo>
                  <a:pt x="4571" y="647700"/>
                </a:lnTo>
                <a:lnTo>
                  <a:pt x="6095" y="647700"/>
                </a:lnTo>
                <a:lnTo>
                  <a:pt x="6096" y="660654"/>
                </a:lnTo>
                <a:lnTo>
                  <a:pt x="12954" y="653796"/>
                </a:lnTo>
                <a:lnTo>
                  <a:pt x="12954" y="637794"/>
                </a:lnTo>
                <a:lnTo>
                  <a:pt x="13715" y="621030"/>
                </a:lnTo>
                <a:lnTo>
                  <a:pt x="19194" y="573051"/>
                </a:lnTo>
                <a:lnTo>
                  <a:pt x="28378" y="526749"/>
                </a:lnTo>
                <a:lnTo>
                  <a:pt x="41088" y="482162"/>
                </a:lnTo>
                <a:lnTo>
                  <a:pt x="57147" y="439333"/>
                </a:lnTo>
                <a:lnTo>
                  <a:pt x="76375" y="398300"/>
                </a:lnTo>
                <a:lnTo>
                  <a:pt x="98596" y="359104"/>
                </a:lnTo>
                <a:lnTo>
                  <a:pt x="123630" y="321786"/>
                </a:lnTo>
                <a:lnTo>
                  <a:pt x="151298" y="286385"/>
                </a:lnTo>
                <a:lnTo>
                  <a:pt x="181424" y="252943"/>
                </a:lnTo>
                <a:lnTo>
                  <a:pt x="213827" y="221499"/>
                </a:lnTo>
                <a:lnTo>
                  <a:pt x="248330" y="192095"/>
                </a:lnTo>
                <a:lnTo>
                  <a:pt x="284755" y="164769"/>
                </a:lnTo>
                <a:lnTo>
                  <a:pt x="322923" y="139563"/>
                </a:lnTo>
                <a:lnTo>
                  <a:pt x="362656" y="116517"/>
                </a:lnTo>
                <a:lnTo>
                  <a:pt x="403775" y="95671"/>
                </a:lnTo>
                <a:lnTo>
                  <a:pt x="446103" y="77066"/>
                </a:lnTo>
                <a:lnTo>
                  <a:pt x="489460" y="60741"/>
                </a:lnTo>
                <a:lnTo>
                  <a:pt x="533668" y="46738"/>
                </a:lnTo>
                <a:lnTo>
                  <a:pt x="578549" y="35097"/>
                </a:lnTo>
                <a:lnTo>
                  <a:pt x="623925" y="25857"/>
                </a:lnTo>
                <a:lnTo>
                  <a:pt x="669618" y="19060"/>
                </a:lnTo>
                <a:lnTo>
                  <a:pt x="715448" y="14745"/>
                </a:lnTo>
                <a:lnTo>
                  <a:pt x="761238" y="12954"/>
                </a:lnTo>
                <a:lnTo>
                  <a:pt x="800862" y="12954"/>
                </a:lnTo>
                <a:lnTo>
                  <a:pt x="846600" y="14710"/>
                </a:lnTo>
                <a:lnTo>
                  <a:pt x="892401" y="18998"/>
                </a:lnTo>
                <a:lnTo>
                  <a:pt x="938084" y="25777"/>
                </a:lnTo>
                <a:lnTo>
                  <a:pt x="983468" y="35005"/>
                </a:lnTo>
                <a:lnTo>
                  <a:pt x="1028372" y="46641"/>
                </a:lnTo>
                <a:lnTo>
                  <a:pt x="1072615" y="60644"/>
                </a:lnTo>
                <a:lnTo>
                  <a:pt x="1116016" y="76973"/>
                </a:lnTo>
                <a:lnTo>
                  <a:pt x="1158395" y="95587"/>
                </a:lnTo>
                <a:lnTo>
                  <a:pt x="1199570" y="116445"/>
                </a:lnTo>
                <a:lnTo>
                  <a:pt x="1239361" y="139505"/>
                </a:lnTo>
                <a:lnTo>
                  <a:pt x="1277587" y="164727"/>
                </a:lnTo>
                <a:lnTo>
                  <a:pt x="1314067" y="192070"/>
                </a:lnTo>
                <a:lnTo>
                  <a:pt x="1348620" y="221492"/>
                </a:lnTo>
                <a:lnTo>
                  <a:pt x="1381065" y="252952"/>
                </a:lnTo>
                <a:lnTo>
                  <a:pt x="1411222" y="286409"/>
                </a:lnTo>
                <a:lnTo>
                  <a:pt x="1438909" y="321822"/>
                </a:lnTo>
                <a:lnTo>
                  <a:pt x="1463946" y="359150"/>
                </a:lnTo>
                <a:lnTo>
                  <a:pt x="1486152" y="398352"/>
                </a:lnTo>
                <a:lnTo>
                  <a:pt x="1505346" y="439387"/>
                </a:lnTo>
                <a:lnTo>
                  <a:pt x="1521347" y="482213"/>
                </a:lnTo>
                <a:lnTo>
                  <a:pt x="1533974" y="526789"/>
                </a:lnTo>
                <a:lnTo>
                  <a:pt x="1543046" y="573075"/>
                </a:lnTo>
                <a:lnTo>
                  <a:pt x="1548384" y="621030"/>
                </a:lnTo>
                <a:lnTo>
                  <a:pt x="1549146" y="637794"/>
                </a:lnTo>
                <a:lnTo>
                  <a:pt x="1549146" y="654558"/>
                </a:lnTo>
                <a:lnTo>
                  <a:pt x="1549866" y="655278"/>
                </a:lnTo>
                <a:lnTo>
                  <a:pt x="1549908" y="654558"/>
                </a:lnTo>
                <a:lnTo>
                  <a:pt x="1549908" y="766228"/>
                </a:lnTo>
                <a:lnTo>
                  <a:pt x="1553276" y="750777"/>
                </a:lnTo>
                <a:lnTo>
                  <a:pt x="1559600" y="703440"/>
                </a:lnTo>
                <a:lnTo>
                  <a:pt x="1561338" y="669461"/>
                </a:lnTo>
                <a:lnTo>
                  <a:pt x="1561338" y="651510"/>
                </a:lnTo>
                <a:lnTo>
                  <a:pt x="1562100" y="651510"/>
                </a:lnTo>
                <a:close/>
              </a:path>
              <a:path w="1562100" h="798829">
                <a:moveTo>
                  <a:pt x="6095" y="647700"/>
                </a:moveTo>
                <a:lnTo>
                  <a:pt x="4571" y="647700"/>
                </a:lnTo>
                <a:lnTo>
                  <a:pt x="3047" y="648462"/>
                </a:lnTo>
                <a:lnTo>
                  <a:pt x="761" y="650748"/>
                </a:lnTo>
                <a:lnTo>
                  <a:pt x="0" y="652272"/>
                </a:lnTo>
                <a:lnTo>
                  <a:pt x="0" y="654558"/>
                </a:lnTo>
                <a:lnTo>
                  <a:pt x="6095" y="647700"/>
                </a:lnTo>
                <a:close/>
              </a:path>
              <a:path w="1562100" h="798829">
                <a:moveTo>
                  <a:pt x="33036" y="798576"/>
                </a:moveTo>
                <a:lnTo>
                  <a:pt x="24946" y="766942"/>
                </a:lnTo>
                <a:lnTo>
                  <a:pt x="16995" y="719585"/>
                </a:lnTo>
                <a:lnTo>
                  <a:pt x="12954" y="670560"/>
                </a:lnTo>
                <a:lnTo>
                  <a:pt x="12954" y="657606"/>
                </a:lnTo>
                <a:lnTo>
                  <a:pt x="9906" y="660654"/>
                </a:lnTo>
                <a:lnTo>
                  <a:pt x="6096" y="660654"/>
                </a:lnTo>
                <a:lnTo>
                  <a:pt x="6095" y="647700"/>
                </a:lnTo>
                <a:lnTo>
                  <a:pt x="0" y="654558"/>
                </a:lnTo>
                <a:lnTo>
                  <a:pt x="0" y="671322"/>
                </a:lnTo>
                <a:lnTo>
                  <a:pt x="3967" y="719200"/>
                </a:lnTo>
                <a:lnTo>
                  <a:pt x="11564" y="765520"/>
                </a:lnTo>
                <a:lnTo>
                  <a:pt x="19740" y="798576"/>
                </a:lnTo>
                <a:lnTo>
                  <a:pt x="33036" y="798576"/>
                </a:lnTo>
                <a:close/>
              </a:path>
              <a:path w="1562100" h="798829">
                <a:moveTo>
                  <a:pt x="12954" y="657606"/>
                </a:moveTo>
                <a:lnTo>
                  <a:pt x="12954" y="653796"/>
                </a:lnTo>
                <a:lnTo>
                  <a:pt x="6096" y="660654"/>
                </a:lnTo>
                <a:lnTo>
                  <a:pt x="9906" y="660654"/>
                </a:lnTo>
                <a:lnTo>
                  <a:pt x="12954" y="657606"/>
                </a:lnTo>
                <a:close/>
              </a:path>
              <a:path w="1562100" h="798829">
                <a:moveTo>
                  <a:pt x="1549908" y="766228"/>
                </a:moveTo>
                <a:lnTo>
                  <a:pt x="1549908" y="655320"/>
                </a:lnTo>
                <a:lnTo>
                  <a:pt x="1547157" y="702746"/>
                </a:lnTo>
                <a:lnTo>
                  <a:pt x="1540701" y="749359"/>
                </a:lnTo>
                <a:lnTo>
                  <a:pt x="1530706" y="794357"/>
                </a:lnTo>
                <a:lnTo>
                  <a:pt x="1529405" y="798575"/>
                </a:lnTo>
                <a:lnTo>
                  <a:pt x="1542677" y="798575"/>
                </a:lnTo>
                <a:lnTo>
                  <a:pt x="1543303" y="796522"/>
                </a:lnTo>
                <a:lnTo>
                  <a:pt x="1549908" y="766228"/>
                </a:lnTo>
                <a:close/>
              </a:path>
              <a:path w="1562100" h="798829">
                <a:moveTo>
                  <a:pt x="1549908" y="655320"/>
                </a:moveTo>
                <a:lnTo>
                  <a:pt x="1549908" y="654558"/>
                </a:lnTo>
                <a:lnTo>
                  <a:pt x="1549866" y="655278"/>
                </a:lnTo>
                <a:close/>
              </a:path>
              <a:path w="1562100" h="798829">
                <a:moveTo>
                  <a:pt x="1562100" y="653796"/>
                </a:moveTo>
                <a:lnTo>
                  <a:pt x="1562100" y="651510"/>
                </a:lnTo>
                <a:lnTo>
                  <a:pt x="1561338" y="651510"/>
                </a:lnTo>
                <a:lnTo>
                  <a:pt x="1562100" y="653796"/>
                </a:lnTo>
                <a:close/>
              </a:path>
              <a:path w="1562100" h="798829">
                <a:moveTo>
                  <a:pt x="1562100" y="654558"/>
                </a:moveTo>
                <a:lnTo>
                  <a:pt x="1562100" y="653796"/>
                </a:lnTo>
                <a:lnTo>
                  <a:pt x="1561338" y="651510"/>
                </a:lnTo>
                <a:lnTo>
                  <a:pt x="1561338" y="669461"/>
                </a:lnTo>
                <a:lnTo>
                  <a:pt x="1562100" y="654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50158" y="3394710"/>
            <a:ext cx="690880" cy="269875"/>
          </a:xfrm>
          <a:custGeom>
            <a:avLst/>
            <a:gdLst/>
            <a:ahLst/>
            <a:cxnLst/>
            <a:rect l="l" t="t" r="r" b="b"/>
            <a:pathLst>
              <a:path w="690879" h="269875">
                <a:moveTo>
                  <a:pt x="18287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9747"/>
                </a:lnTo>
                <a:lnTo>
                  <a:pt x="6095" y="269747"/>
                </a:lnTo>
                <a:lnTo>
                  <a:pt x="6096" y="9905"/>
                </a:lnTo>
                <a:lnTo>
                  <a:pt x="10668" y="9905"/>
                </a:lnTo>
                <a:lnTo>
                  <a:pt x="10668" y="7619"/>
                </a:lnTo>
                <a:lnTo>
                  <a:pt x="12192" y="3047"/>
                </a:lnTo>
                <a:lnTo>
                  <a:pt x="12192" y="6095"/>
                </a:lnTo>
                <a:lnTo>
                  <a:pt x="18287" y="0"/>
                </a:lnTo>
                <a:close/>
              </a:path>
              <a:path w="690879" h="269875">
                <a:moveTo>
                  <a:pt x="12192" y="256793"/>
                </a:moveTo>
                <a:lnTo>
                  <a:pt x="12192" y="9905"/>
                </a:lnTo>
                <a:lnTo>
                  <a:pt x="6096" y="9905"/>
                </a:lnTo>
                <a:lnTo>
                  <a:pt x="6096" y="256793"/>
                </a:lnTo>
                <a:lnTo>
                  <a:pt x="12192" y="256793"/>
                </a:lnTo>
                <a:close/>
              </a:path>
              <a:path w="690879" h="269875">
                <a:moveTo>
                  <a:pt x="416052" y="256793"/>
                </a:moveTo>
                <a:lnTo>
                  <a:pt x="6096" y="256793"/>
                </a:lnTo>
                <a:lnTo>
                  <a:pt x="12192" y="262889"/>
                </a:lnTo>
                <a:lnTo>
                  <a:pt x="12192" y="269747"/>
                </a:lnTo>
                <a:lnTo>
                  <a:pt x="412241" y="269747"/>
                </a:lnTo>
                <a:lnTo>
                  <a:pt x="412241" y="262889"/>
                </a:lnTo>
                <a:lnTo>
                  <a:pt x="413766" y="262889"/>
                </a:lnTo>
                <a:lnTo>
                  <a:pt x="413766" y="259079"/>
                </a:lnTo>
                <a:lnTo>
                  <a:pt x="416052" y="256793"/>
                </a:lnTo>
                <a:close/>
              </a:path>
              <a:path w="690879" h="269875">
                <a:moveTo>
                  <a:pt x="12192" y="269747"/>
                </a:moveTo>
                <a:lnTo>
                  <a:pt x="12192" y="262889"/>
                </a:lnTo>
                <a:lnTo>
                  <a:pt x="6096" y="256793"/>
                </a:lnTo>
                <a:lnTo>
                  <a:pt x="6095" y="269747"/>
                </a:lnTo>
                <a:lnTo>
                  <a:pt x="12192" y="269747"/>
                </a:lnTo>
                <a:close/>
              </a:path>
              <a:path w="690879" h="269875">
                <a:moveTo>
                  <a:pt x="12192" y="6095"/>
                </a:moveTo>
                <a:lnTo>
                  <a:pt x="12192" y="3047"/>
                </a:lnTo>
                <a:lnTo>
                  <a:pt x="10668" y="7619"/>
                </a:lnTo>
                <a:lnTo>
                  <a:pt x="12192" y="6095"/>
                </a:lnTo>
                <a:close/>
              </a:path>
              <a:path w="690879" h="269875">
                <a:moveTo>
                  <a:pt x="431276" y="0"/>
                </a:moveTo>
                <a:lnTo>
                  <a:pt x="18287" y="0"/>
                </a:lnTo>
                <a:lnTo>
                  <a:pt x="10668" y="7619"/>
                </a:lnTo>
                <a:lnTo>
                  <a:pt x="10668" y="9905"/>
                </a:lnTo>
                <a:lnTo>
                  <a:pt x="412241" y="9905"/>
                </a:lnTo>
                <a:lnTo>
                  <a:pt x="412241" y="3047"/>
                </a:lnTo>
                <a:lnTo>
                  <a:pt x="425195" y="3047"/>
                </a:lnTo>
                <a:lnTo>
                  <a:pt x="425195" y="6090"/>
                </a:lnTo>
                <a:lnTo>
                  <a:pt x="431276" y="0"/>
                </a:lnTo>
                <a:close/>
              </a:path>
              <a:path w="690879" h="269875">
                <a:moveTo>
                  <a:pt x="425195" y="6090"/>
                </a:moveTo>
                <a:lnTo>
                  <a:pt x="425195" y="3047"/>
                </a:lnTo>
                <a:lnTo>
                  <a:pt x="412241" y="3047"/>
                </a:lnTo>
                <a:lnTo>
                  <a:pt x="412241" y="9905"/>
                </a:lnTo>
                <a:lnTo>
                  <a:pt x="421386" y="9905"/>
                </a:lnTo>
                <a:lnTo>
                  <a:pt x="425195" y="6090"/>
                </a:lnTo>
                <a:close/>
              </a:path>
              <a:path w="690879" h="269875">
                <a:moveTo>
                  <a:pt x="425195" y="247649"/>
                </a:moveTo>
                <a:lnTo>
                  <a:pt x="425195" y="6090"/>
                </a:lnTo>
                <a:lnTo>
                  <a:pt x="421386" y="9905"/>
                </a:lnTo>
                <a:lnTo>
                  <a:pt x="412241" y="9905"/>
                </a:lnTo>
                <a:lnTo>
                  <a:pt x="412241" y="256793"/>
                </a:lnTo>
                <a:lnTo>
                  <a:pt x="416052" y="256793"/>
                </a:lnTo>
                <a:lnTo>
                  <a:pt x="425195" y="247649"/>
                </a:lnTo>
                <a:close/>
              </a:path>
              <a:path w="690879" h="269875">
                <a:moveTo>
                  <a:pt x="425195" y="265932"/>
                </a:moveTo>
                <a:lnTo>
                  <a:pt x="425195" y="262889"/>
                </a:lnTo>
                <a:lnTo>
                  <a:pt x="412241" y="262889"/>
                </a:lnTo>
                <a:lnTo>
                  <a:pt x="412241" y="269747"/>
                </a:lnTo>
                <a:lnTo>
                  <a:pt x="421386" y="269747"/>
                </a:lnTo>
                <a:lnTo>
                  <a:pt x="425195" y="265932"/>
                </a:lnTo>
                <a:close/>
              </a:path>
              <a:path w="690879" h="269875">
                <a:moveTo>
                  <a:pt x="418338" y="256793"/>
                </a:moveTo>
                <a:lnTo>
                  <a:pt x="416052" y="256793"/>
                </a:lnTo>
                <a:lnTo>
                  <a:pt x="413766" y="259079"/>
                </a:lnTo>
                <a:lnTo>
                  <a:pt x="418338" y="256793"/>
                </a:lnTo>
                <a:close/>
              </a:path>
              <a:path w="690879" h="269875">
                <a:moveTo>
                  <a:pt x="418338" y="262889"/>
                </a:moveTo>
                <a:lnTo>
                  <a:pt x="418338" y="256793"/>
                </a:lnTo>
                <a:lnTo>
                  <a:pt x="413766" y="259079"/>
                </a:lnTo>
                <a:lnTo>
                  <a:pt x="413766" y="262889"/>
                </a:lnTo>
                <a:lnTo>
                  <a:pt x="418338" y="262889"/>
                </a:lnTo>
                <a:close/>
              </a:path>
              <a:path w="690879" h="269875">
                <a:moveTo>
                  <a:pt x="690727" y="0"/>
                </a:moveTo>
                <a:lnTo>
                  <a:pt x="672845" y="0"/>
                </a:lnTo>
                <a:lnTo>
                  <a:pt x="416052" y="256793"/>
                </a:lnTo>
                <a:lnTo>
                  <a:pt x="418338" y="256793"/>
                </a:lnTo>
                <a:lnTo>
                  <a:pt x="418338" y="262889"/>
                </a:lnTo>
                <a:lnTo>
                  <a:pt x="425195" y="262889"/>
                </a:lnTo>
                <a:lnTo>
                  <a:pt x="425195" y="265932"/>
                </a:lnTo>
                <a:lnTo>
                  <a:pt x="6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324859" y="2980436"/>
            <a:ext cx="122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Application  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49579" y="3394710"/>
            <a:ext cx="869950" cy="208279"/>
          </a:xfrm>
          <a:custGeom>
            <a:avLst/>
            <a:gdLst/>
            <a:ahLst/>
            <a:cxnLst/>
            <a:rect l="l" t="t" r="r" b="b"/>
            <a:pathLst>
              <a:path w="869950" h="208279">
                <a:moveTo>
                  <a:pt x="869892" y="0"/>
                </a:moveTo>
                <a:lnTo>
                  <a:pt x="0" y="0"/>
                </a:lnTo>
                <a:lnTo>
                  <a:pt x="606" y="761"/>
                </a:lnTo>
                <a:lnTo>
                  <a:pt x="37944" y="44957"/>
                </a:lnTo>
                <a:lnTo>
                  <a:pt x="118716" y="112013"/>
                </a:lnTo>
                <a:lnTo>
                  <a:pt x="163674" y="141731"/>
                </a:lnTo>
                <a:lnTo>
                  <a:pt x="216252" y="163829"/>
                </a:lnTo>
                <a:lnTo>
                  <a:pt x="268068" y="185927"/>
                </a:lnTo>
                <a:lnTo>
                  <a:pt x="319884" y="193547"/>
                </a:lnTo>
                <a:lnTo>
                  <a:pt x="379320" y="208025"/>
                </a:lnTo>
                <a:lnTo>
                  <a:pt x="490572" y="208025"/>
                </a:lnTo>
                <a:lnTo>
                  <a:pt x="549246" y="193547"/>
                </a:lnTo>
                <a:lnTo>
                  <a:pt x="601824" y="185927"/>
                </a:lnTo>
                <a:lnTo>
                  <a:pt x="705456" y="141731"/>
                </a:lnTo>
                <a:lnTo>
                  <a:pt x="750414" y="112013"/>
                </a:lnTo>
                <a:lnTo>
                  <a:pt x="787752" y="81533"/>
                </a:lnTo>
                <a:lnTo>
                  <a:pt x="831948" y="44957"/>
                </a:lnTo>
                <a:lnTo>
                  <a:pt x="869286" y="761"/>
                </a:lnTo>
                <a:lnTo>
                  <a:pt x="8698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8900" y="3588258"/>
            <a:ext cx="59055" cy="20955"/>
          </a:xfrm>
          <a:custGeom>
            <a:avLst/>
            <a:gdLst/>
            <a:ahLst/>
            <a:cxnLst/>
            <a:rect l="l" t="t" r="r" b="b"/>
            <a:pathLst>
              <a:path w="59055" h="20954">
                <a:moveTo>
                  <a:pt x="58674" y="0"/>
                </a:moveTo>
                <a:lnTo>
                  <a:pt x="0" y="0"/>
                </a:lnTo>
                <a:lnTo>
                  <a:pt x="0" y="20573"/>
                </a:lnTo>
                <a:lnTo>
                  <a:pt x="53801" y="20573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69464" y="3580638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89" h="29210">
                <a:moveTo>
                  <a:pt x="59436" y="28956"/>
                </a:moveTo>
                <a:lnTo>
                  <a:pt x="59436" y="7620"/>
                </a:lnTo>
                <a:lnTo>
                  <a:pt x="6857" y="0"/>
                </a:lnTo>
                <a:lnTo>
                  <a:pt x="0" y="22098"/>
                </a:lnTo>
                <a:lnTo>
                  <a:pt x="594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17648" y="3565397"/>
            <a:ext cx="59055" cy="37465"/>
          </a:xfrm>
          <a:custGeom>
            <a:avLst/>
            <a:gdLst/>
            <a:ahLst/>
            <a:cxnLst/>
            <a:rect l="l" t="t" r="r" b="b"/>
            <a:pathLst>
              <a:path w="59055" h="37464">
                <a:moveTo>
                  <a:pt x="6857" y="0"/>
                </a:moveTo>
                <a:lnTo>
                  <a:pt x="0" y="0"/>
                </a:lnTo>
                <a:lnTo>
                  <a:pt x="6362" y="1652"/>
                </a:lnTo>
                <a:lnTo>
                  <a:pt x="6857" y="0"/>
                </a:lnTo>
                <a:close/>
              </a:path>
              <a:path w="59055" h="37464">
                <a:moveTo>
                  <a:pt x="58674" y="15240"/>
                </a:moveTo>
                <a:lnTo>
                  <a:pt x="6362" y="1652"/>
                </a:lnTo>
                <a:lnTo>
                  <a:pt x="0" y="22860"/>
                </a:lnTo>
                <a:lnTo>
                  <a:pt x="51816" y="37338"/>
                </a:lnTo>
                <a:lnTo>
                  <a:pt x="58674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7450" y="3543300"/>
            <a:ext cx="67310" cy="45085"/>
          </a:xfrm>
          <a:custGeom>
            <a:avLst/>
            <a:gdLst/>
            <a:ahLst/>
            <a:cxnLst/>
            <a:rect l="l" t="t" r="r" b="b"/>
            <a:pathLst>
              <a:path w="67310" h="45085">
                <a:moveTo>
                  <a:pt x="67056" y="22097"/>
                </a:moveTo>
                <a:lnTo>
                  <a:pt x="15239" y="0"/>
                </a:lnTo>
                <a:lnTo>
                  <a:pt x="0" y="29717"/>
                </a:lnTo>
                <a:lnTo>
                  <a:pt x="8382" y="29717"/>
                </a:lnTo>
                <a:lnTo>
                  <a:pt x="60198" y="44957"/>
                </a:lnTo>
                <a:lnTo>
                  <a:pt x="67056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13254" y="3521202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22098"/>
                </a:moveTo>
                <a:lnTo>
                  <a:pt x="7619" y="0"/>
                </a:lnTo>
                <a:lnTo>
                  <a:pt x="0" y="22098"/>
                </a:lnTo>
                <a:lnTo>
                  <a:pt x="44196" y="51816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61438" y="3499103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22097"/>
                </a:moveTo>
                <a:lnTo>
                  <a:pt x="15240" y="0"/>
                </a:lnTo>
                <a:lnTo>
                  <a:pt x="0" y="15239"/>
                </a:lnTo>
                <a:lnTo>
                  <a:pt x="0" y="22097"/>
                </a:lnTo>
                <a:lnTo>
                  <a:pt x="51816" y="44195"/>
                </a:lnTo>
                <a:lnTo>
                  <a:pt x="59436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6479" y="3462528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22860" y="34227"/>
                </a:moveTo>
                <a:lnTo>
                  <a:pt x="22860" y="6858"/>
                </a:lnTo>
                <a:lnTo>
                  <a:pt x="0" y="22098"/>
                </a:lnTo>
                <a:lnTo>
                  <a:pt x="7620" y="22098"/>
                </a:lnTo>
                <a:lnTo>
                  <a:pt x="22860" y="34227"/>
                </a:lnTo>
                <a:close/>
              </a:path>
              <a:path w="60325" h="52070">
                <a:moveTo>
                  <a:pt x="60198" y="36576"/>
                </a:moveTo>
                <a:lnTo>
                  <a:pt x="15240" y="0"/>
                </a:lnTo>
                <a:lnTo>
                  <a:pt x="22860" y="6858"/>
                </a:lnTo>
                <a:lnTo>
                  <a:pt x="22860" y="34227"/>
                </a:lnTo>
                <a:lnTo>
                  <a:pt x="44958" y="51816"/>
                </a:lnTo>
                <a:lnTo>
                  <a:pt x="6019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79142" y="3432047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4">
                <a:moveTo>
                  <a:pt x="60198" y="37337"/>
                </a:moveTo>
                <a:lnTo>
                  <a:pt x="15240" y="0"/>
                </a:lnTo>
                <a:lnTo>
                  <a:pt x="0" y="15239"/>
                </a:lnTo>
                <a:lnTo>
                  <a:pt x="37338" y="52577"/>
                </a:lnTo>
                <a:lnTo>
                  <a:pt x="60198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42566" y="3394710"/>
            <a:ext cx="52069" cy="52705"/>
          </a:xfrm>
          <a:custGeom>
            <a:avLst/>
            <a:gdLst/>
            <a:ahLst/>
            <a:cxnLst/>
            <a:rect l="l" t="t" r="r" b="b"/>
            <a:pathLst>
              <a:path w="52069" h="52704">
                <a:moveTo>
                  <a:pt x="51816" y="37337"/>
                </a:moveTo>
                <a:lnTo>
                  <a:pt x="21574" y="924"/>
                </a:lnTo>
                <a:lnTo>
                  <a:pt x="0" y="7619"/>
                </a:lnTo>
                <a:lnTo>
                  <a:pt x="0" y="15239"/>
                </a:lnTo>
                <a:lnTo>
                  <a:pt x="36576" y="52577"/>
                </a:lnTo>
                <a:lnTo>
                  <a:pt x="51816" y="37337"/>
                </a:lnTo>
                <a:close/>
              </a:path>
              <a:path w="52069" h="52704">
                <a:moveTo>
                  <a:pt x="22098" y="761"/>
                </a:moveTo>
                <a:lnTo>
                  <a:pt x="21405" y="0"/>
                </a:lnTo>
                <a:lnTo>
                  <a:pt x="20806" y="0"/>
                </a:lnTo>
                <a:lnTo>
                  <a:pt x="21574" y="924"/>
                </a:lnTo>
                <a:lnTo>
                  <a:pt x="2209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36501" y="3394710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28162" y="761"/>
                </a:moveTo>
                <a:lnTo>
                  <a:pt x="27530" y="0"/>
                </a:lnTo>
                <a:lnTo>
                  <a:pt x="0" y="0"/>
                </a:lnTo>
                <a:lnTo>
                  <a:pt x="6064" y="7619"/>
                </a:lnTo>
                <a:lnTo>
                  <a:pt x="28162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74670" y="3394709"/>
            <a:ext cx="52069" cy="52705"/>
          </a:xfrm>
          <a:custGeom>
            <a:avLst/>
            <a:gdLst/>
            <a:ahLst/>
            <a:cxnLst/>
            <a:rect l="l" t="t" r="r" b="b"/>
            <a:pathLst>
              <a:path w="52069" h="52704">
                <a:moveTo>
                  <a:pt x="51815" y="15240"/>
                </a:moveTo>
                <a:lnTo>
                  <a:pt x="41655" y="0"/>
                </a:lnTo>
                <a:lnTo>
                  <a:pt x="30376" y="0"/>
                </a:lnTo>
                <a:lnTo>
                  <a:pt x="0" y="37338"/>
                </a:lnTo>
                <a:lnTo>
                  <a:pt x="14477" y="52578"/>
                </a:lnTo>
                <a:lnTo>
                  <a:pt x="5181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29711" y="3432047"/>
            <a:ext cx="59690" cy="52705"/>
          </a:xfrm>
          <a:custGeom>
            <a:avLst/>
            <a:gdLst/>
            <a:ahLst/>
            <a:cxnLst/>
            <a:rect l="l" t="t" r="r" b="b"/>
            <a:pathLst>
              <a:path w="59689" h="52704">
                <a:moveTo>
                  <a:pt x="7750" y="30901"/>
                </a:moveTo>
                <a:lnTo>
                  <a:pt x="7619" y="30479"/>
                </a:lnTo>
                <a:lnTo>
                  <a:pt x="0" y="37337"/>
                </a:lnTo>
                <a:lnTo>
                  <a:pt x="7750" y="30901"/>
                </a:lnTo>
                <a:close/>
              </a:path>
              <a:path w="59689" h="52704">
                <a:moveTo>
                  <a:pt x="59435" y="15239"/>
                </a:moveTo>
                <a:lnTo>
                  <a:pt x="44957" y="0"/>
                </a:lnTo>
                <a:lnTo>
                  <a:pt x="7750" y="30901"/>
                </a:lnTo>
                <a:lnTo>
                  <a:pt x="14477" y="52577"/>
                </a:lnTo>
                <a:lnTo>
                  <a:pt x="22859" y="52577"/>
                </a:lnTo>
                <a:lnTo>
                  <a:pt x="5943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92373" y="3462528"/>
            <a:ext cx="52069" cy="59055"/>
          </a:xfrm>
          <a:custGeom>
            <a:avLst/>
            <a:gdLst/>
            <a:ahLst/>
            <a:cxnLst/>
            <a:rect l="l" t="t" r="r" b="b"/>
            <a:pathLst>
              <a:path w="52069" h="59054">
                <a:moveTo>
                  <a:pt x="51815" y="22098"/>
                </a:moveTo>
                <a:lnTo>
                  <a:pt x="44957" y="0"/>
                </a:lnTo>
                <a:lnTo>
                  <a:pt x="0" y="36576"/>
                </a:lnTo>
                <a:lnTo>
                  <a:pt x="15239" y="58674"/>
                </a:lnTo>
                <a:lnTo>
                  <a:pt x="15239" y="51816"/>
                </a:lnTo>
                <a:lnTo>
                  <a:pt x="5181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48177" y="3499103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5" y="22098"/>
                </a:moveTo>
                <a:lnTo>
                  <a:pt x="44195" y="0"/>
                </a:lnTo>
                <a:lnTo>
                  <a:pt x="0" y="22098"/>
                </a:lnTo>
                <a:lnTo>
                  <a:pt x="6857" y="44196"/>
                </a:lnTo>
                <a:lnTo>
                  <a:pt x="5943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96361" y="352120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70">
                <a:moveTo>
                  <a:pt x="58673" y="22097"/>
                </a:moveTo>
                <a:lnTo>
                  <a:pt x="51815" y="0"/>
                </a:lnTo>
                <a:lnTo>
                  <a:pt x="0" y="22097"/>
                </a:lnTo>
                <a:lnTo>
                  <a:pt x="6857" y="51815"/>
                </a:lnTo>
                <a:lnTo>
                  <a:pt x="14477" y="51815"/>
                </a:lnTo>
                <a:lnTo>
                  <a:pt x="58673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43783" y="3543300"/>
            <a:ext cx="59690" cy="45085"/>
          </a:xfrm>
          <a:custGeom>
            <a:avLst/>
            <a:gdLst/>
            <a:ahLst/>
            <a:cxnLst/>
            <a:rect l="l" t="t" r="r" b="b"/>
            <a:pathLst>
              <a:path w="59689" h="45085">
                <a:moveTo>
                  <a:pt x="59435" y="29718"/>
                </a:moveTo>
                <a:lnTo>
                  <a:pt x="52577" y="0"/>
                </a:lnTo>
                <a:lnTo>
                  <a:pt x="0" y="22098"/>
                </a:lnTo>
                <a:lnTo>
                  <a:pt x="7619" y="22098"/>
                </a:lnTo>
                <a:lnTo>
                  <a:pt x="7619" y="44958"/>
                </a:lnTo>
                <a:lnTo>
                  <a:pt x="59435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91967" y="3565397"/>
            <a:ext cx="59690" cy="37465"/>
          </a:xfrm>
          <a:custGeom>
            <a:avLst/>
            <a:gdLst/>
            <a:ahLst/>
            <a:cxnLst/>
            <a:rect l="l" t="t" r="r" b="b"/>
            <a:pathLst>
              <a:path w="59689" h="37464">
                <a:moveTo>
                  <a:pt x="59435" y="22859"/>
                </a:moveTo>
                <a:lnTo>
                  <a:pt x="59435" y="0"/>
                </a:lnTo>
                <a:lnTo>
                  <a:pt x="0" y="15239"/>
                </a:lnTo>
                <a:lnTo>
                  <a:pt x="6857" y="37337"/>
                </a:lnTo>
                <a:lnTo>
                  <a:pt x="59435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40151" y="3580638"/>
            <a:ext cx="59055" cy="29209"/>
          </a:xfrm>
          <a:custGeom>
            <a:avLst/>
            <a:gdLst/>
            <a:ahLst/>
            <a:cxnLst/>
            <a:rect l="l" t="t" r="r" b="b"/>
            <a:pathLst>
              <a:path w="59055" h="29210">
                <a:moveTo>
                  <a:pt x="58674" y="22097"/>
                </a:moveTo>
                <a:lnTo>
                  <a:pt x="51816" y="0"/>
                </a:lnTo>
                <a:lnTo>
                  <a:pt x="0" y="7619"/>
                </a:lnTo>
                <a:lnTo>
                  <a:pt x="0" y="28955"/>
                </a:lnTo>
                <a:lnTo>
                  <a:pt x="58674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2701" y="3588258"/>
            <a:ext cx="57785" cy="20955"/>
          </a:xfrm>
          <a:custGeom>
            <a:avLst/>
            <a:gdLst/>
            <a:ahLst/>
            <a:cxnLst/>
            <a:rect l="l" t="t" r="r" b="b"/>
            <a:pathLst>
              <a:path w="57785" h="20954">
                <a:moveTo>
                  <a:pt x="57450" y="20573"/>
                </a:moveTo>
                <a:lnTo>
                  <a:pt x="57450" y="0"/>
                </a:lnTo>
                <a:lnTo>
                  <a:pt x="4872" y="0"/>
                </a:lnTo>
                <a:lnTo>
                  <a:pt x="0" y="20573"/>
                </a:lnTo>
                <a:lnTo>
                  <a:pt x="5745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81800" y="4152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2004"/>
                </a:lnTo>
                <a:lnTo>
                  <a:pt x="76200" y="32004"/>
                </a:lnTo>
                <a:close/>
              </a:path>
              <a:path w="990600" h="76200">
                <a:moveTo>
                  <a:pt x="927353" y="44958"/>
                </a:moveTo>
                <a:lnTo>
                  <a:pt x="927353" y="32004"/>
                </a:lnTo>
                <a:lnTo>
                  <a:pt x="64007" y="32004"/>
                </a:lnTo>
                <a:lnTo>
                  <a:pt x="64007" y="44958"/>
                </a:lnTo>
                <a:lnTo>
                  <a:pt x="927353" y="44958"/>
                </a:lnTo>
                <a:close/>
              </a:path>
              <a:path w="990600" h="76200">
                <a:moveTo>
                  <a:pt x="76200" y="76200"/>
                </a:moveTo>
                <a:lnTo>
                  <a:pt x="76200" y="44958"/>
                </a:lnTo>
                <a:lnTo>
                  <a:pt x="64007" y="44958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  <a:path w="990600" h="76200">
                <a:moveTo>
                  <a:pt x="990600" y="38100"/>
                </a:moveTo>
                <a:lnTo>
                  <a:pt x="914400" y="0"/>
                </a:lnTo>
                <a:lnTo>
                  <a:pt x="914400" y="32004"/>
                </a:lnTo>
                <a:lnTo>
                  <a:pt x="927353" y="32004"/>
                </a:lnTo>
                <a:lnTo>
                  <a:pt x="927353" y="69723"/>
                </a:lnTo>
                <a:lnTo>
                  <a:pt x="990600" y="38100"/>
                </a:lnTo>
                <a:close/>
              </a:path>
              <a:path w="990600" h="76200">
                <a:moveTo>
                  <a:pt x="927353" y="69723"/>
                </a:moveTo>
                <a:lnTo>
                  <a:pt x="927353" y="44958"/>
                </a:lnTo>
                <a:lnTo>
                  <a:pt x="914400" y="44958"/>
                </a:lnTo>
                <a:lnTo>
                  <a:pt x="914400" y="76200"/>
                </a:lnTo>
                <a:lnTo>
                  <a:pt x="927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96594" y="4822952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023103" y="4373879"/>
            <a:ext cx="1697355" cy="205104"/>
          </a:xfrm>
          <a:custGeom>
            <a:avLst/>
            <a:gdLst/>
            <a:ahLst/>
            <a:cxnLst/>
            <a:rect l="l" t="t" r="r" b="b"/>
            <a:pathLst>
              <a:path w="1697354" h="205104">
                <a:moveTo>
                  <a:pt x="12954" y="192024"/>
                </a:moveTo>
                <a:lnTo>
                  <a:pt x="12954" y="0"/>
                </a:lnTo>
                <a:lnTo>
                  <a:pt x="0" y="0"/>
                </a:lnTo>
                <a:lnTo>
                  <a:pt x="0" y="204978"/>
                </a:lnTo>
                <a:lnTo>
                  <a:pt x="6096" y="204978"/>
                </a:lnTo>
                <a:lnTo>
                  <a:pt x="6096" y="192024"/>
                </a:lnTo>
                <a:lnTo>
                  <a:pt x="12954" y="192024"/>
                </a:lnTo>
                <a:close/>
              </a:path>
              <a:path w="1697354" h="205104">
                <a:moveTo>
                  <a:pt x="1487423" y="192024"/>
                </a:moveTo>
                <a:lnTo>
                  <a:pt x="6096" y="192024"/>
                </a:lnTo>
                <a:lnTo>
                  <a:pt x="12954" y="198120"/>
                </a:lnTo>
                <a:lnTo>
                  <a:pt x="12953" y="204978"/>
                </a:lnTo>
                <a:lnTo>
                  <a:pt x="1483613" y="204978"/>
                </a:lnTo>
                <a:lnTo>
                  <a:pt x="1483613" y="198120"/>
                </a:lnTo>
                <a:lnTo>
                  <a:pt x="1485138" y="198120"/>
                </a:lnTo>
                <a:lnTo>
                  <a:pt x="1485138" y="194310"/>
                </a:lnTo>
                <a:lnTo>
                  <a:pt x="1487423" y="192024"/>
                </a:lnTo>
                <a:close/>
              </a:path>
              <a:path w="1697354" h="205104">
                <a:moveTo>
                  <a:pt x="12953" y="204978"/>
                </a:moveTo>
                <a:lnTo>
                  <a:pt x="12954" y="198120"/>
                </a:lnTo>
                <a:lnTo>
                  <a:pt x="6096" y="192024"/>
                </a:lnTo>
                <a:lnTo>
                  <a:pt x="6096" y="204978"/>
                </a:lnTo>
                <a:lnTo>
                  <a:pt x="12953" y="204978"/>
                </a:lnTo>
                <a:close/>
              </a:path>
              <a:path w="1697354" h="205104">
                <a:moveTo>
                  <a:pt x="1495806" y="183642"/>
                </a:moveTo>
                <a:lnTo>
                  <a:pt x="1495806" y="0"/>
                </a:lnTo>
                <a:lnTo>
                  <a:pt x="1483613" y="0"/>
                </a:lnTo>
                <a:lnTo>
                  <a:pt x="1483613" y="192024"/>
                </a:lnTo>
                <a:lnTo>
                  <a:pt x="1487423" y="192024"/>
                </a:lnTo>
                <a:lnTo>
                  <a:pt x="1495806" y="183642"/>
                </a:lnTo>
                <a:close/>
              </a:path>
              <a:path w="1697354" h="205104">
                <a:moveTo>
                  <a:pt x="1495806" y="201168"/>
                </a:moveTo>
                <a:lnTo>
                  <a:pt x="1495806" y="198120"/>
                </a:lnTo>
                <a:lnTo>
                  <a:pt x="1483613" y="198120"/>
                </a:lnTo>
                <a:lnTo>
                  <a:pt x="1483613" y="204978"/>
                </a:lnTo>
                <a:lnTo>
                  <a:pt x="1491996" y="204978"/>
                </a:lnTo>
                <a:lnTo>
                  <a:pt x="1495806" y="201168"/>
                </a:lnTo>
                <a:close/>
              </a:path>
              <a:path w="1697354" h="205104">
                <a:moveTo>
                  <a:pt x="1489710" y="192024"/>
                </a:moveTo>
                <a:lnTo>
                  <a:pt x="1487423" y="192024"/>
                </a:lnTo>
                <a:lnTo>
                  <a:pt x="1485138" y="194310"/>
                </a:lnTo>
                <a:lnTo>
                  <a:pt x="1489710" y="192024"/>
                </a:lnTo>
                <a:close/>
              </a:path>
              <a:path w="1697354" h="205104">
                <a:moveTo>
                  <a:pt x="1489710" y="198120"/>
                </a:moveTo>
                <a:lnTo>
                  <a:pt x="1489710" y="192024"/>
                </a:lnTo>
                <a:lnTo>
                  <a:pt x="1485138" y="194310"/>
                </a:lnTo>
                <a:lnTo>
                  <a:pt x="1485138" y="198120"/>
                </a:lnTo>
                <a:lnTo>
                  <a:pt x="1489710" y="198120"/>
                </a:lnTo>
                <a:close/>
              </a:path>
              <a:path w="1697354" h="205104">
                <a:moveTo>
                  <a:pt x="1696974" y="0"/>
                </a:moveTo>
                <a:lnTo>
                  <a:pt x="1679448" y="0"/>
                </a:lnTo>
                <a:lnTo>
                  <a:pt x="1487423" y="192024"/>
                </a:lnTo>
                <a:lnTo>
                  <a:pt x="1489710" y="192024"/>
                </a:lnTo>
                <a:lnTo>
                  <a:pt x="1489710" y="198120"/>
                </a:lnTo>
                <a:lnTo>
                  <a:pt x="1495806" y="198120"/>
                </a:lnTo>
                <a:lnTo>
                  <a:pt x="1495806" y="201168"/>
                </a:lnTo>
                <a:lnTo>
                  <a:pt x="1696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46853" y="4648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59209" y="637424"/>
                </a:moveTo>
                <a:lnTo>
                  <a:pt x="41147" y="611123"/>
                </a:lnTo>
                <a:lnTo>
                  <a:pt x="0" y="685799"/>
                </a:lnTo>
                <a:lnTo>
                  <a:pt x="48767" y="679209"/>
                </a:lnTo>
                <a:lnTo>
                  <a:pt x="48767" y="644651"/>
                </a:lnTo>
                <a:lnTo>
                  <a:pt x="59209" y="637424"/>
                </a:lnTo>
                <a:close/>
              </a:path>
              <a:path w="990600" h="685800">
                <a:moveTo>
                  <a:pt x="66385" y="647872"/>
                </a:moveTo>
                <a:lnTo>
                  <a:pt x="59209" y="637424"/>
                </a:lnTo>
                <a:lnTo>
                  <a:pt x="48767" y="644651"/>
                </a:lnTo>
                <a:lnTo>
                  <a:pt x="55625" y="655319"/>
                </a:lnTo>
                <a:lnTo>
                  <a:pt x="66385" y="647872"/>
                </a:lnTo>
                <a:close/>
              </a:path>
              <a:path w="990600" h="685800">
                <a:moveTo>
                  <a:pt x="84581" y="674369"/>
                </a:moveTo>
                <a:lnTo>
                  <a:pt x="66385" y="647872"/>
                </a:lnTo>
                <a:lnTo>
                  <a:pt x="55625" y="655319"/>
                </a:lnTo>
                <a:lnTo>
                  <a:pt x="48767" y="644651"/>
                </a:lnTo>
                <a:lnTo>
                  <a:pt x="48767" y="679209"/>
                </a:lnTo>
                <a:lnTo>
                  <a:pt x="84581" y="674369"/>
                </a:lnTo>
                <a:close/>
              </a:path>
              <a:path w="990600" h="685800">
                <a:moveTo>
                  <a:pt x="931599" y="48992"/>
                </a:moveTo>
                <a:lnTo>
                  <a:pt x="924364" y="38585"/>
                </a:lnTo>
                <a:lnTo>
                  <a:pt x="59209" y="637424"/>
                </a:lnTo>
                <a:lnTo>
                  <a:pt x="66385" y="647872"/>
                </a:lnTo>
                <a:lnTo>
                  <a:pt x="931599" y="48992"/>
                </a:lnTo>
                <a:close/>
              </a:path>
              <a:path w="990600" h="685800">
                <a:moveTo>
                  <a:pt x="990599" y="0"/>
                </a:moveTo>
                <a:lnTo>
                  <a:pt x="906017" y="12191"/>
                </a:lnTo>
                <a:lnTo>
                  <a:pt x="924364" y="38585"/>
                </a:lnTo>
                <a:lnTo>
                  <a:pt x="934973" y="31241"/>
                </a:lnTo>
                <a:lnTo>
                  <a:pt x="941831" y="41909"/>
                </a:lnTo>
                <a:lnTo>
                  <a:pt x="941831" y="63713"/>
                </a:lnTo>
                <a:lnTo>
                  <a:pt x="949451" y="74675"/>
                </a:lnTo>
                <a:lnTo>
                  <a:pt x="990599" y="0"/>
                </a:lnTo>
                <a:close/>
              </a:path>
              <a:path w="990600" h="685800">
                <a:moveTo>
                  <a:pt x="941831" y="41909"/>
                </a:moveTo>
                <a:lnTo>
                  <a:pt x="934973" y="31241"/>
                </a:lnTo>
                <a:lnTo>
                  <a:pt x="924364" y="38585"/>
                </a:lnTo>
                <a:lnTo>
                  <a:pt x="931599" y="48992"/>
                </a:lnTo>
                <a:lnTo>
                  <a:pt x="941831" y="41909"/>
                </a:lnTo>
                <a:close/>
              </a:path>
              <a:path w="990600" h="685800">
                <a:moveTo>
                  <a:pt x="941831" y="63713"/>
                </a:moveTo>
                <a:lnTo>
                  <a:pt x="941831" y="41909"/>
                </a:lnTo>
                <a:lnTo>
                  <a:pt x="931599" y="48992"/>
                </a:lnTo>
                <a:lnTo>
                  <a:pt x="941831" y="63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86044" y="4373879"/>
            <a:ext cx="1523365" cy="509905"/>
          </a:xfrm>
          <a:custGeom>
            <a:avLst/>
            <a:gdLst/>
            <a:ahLst/>
            <a:cxnLst/>
            <a:rect l="l" t="t" r="r" b="b"/>
            <a:pathLst>
              <a:path w="1523365" h="509904">
                <a:moveTo>
                  <a:pt x="759023" y="496824"/>
                </a:moveTo>
                <a:lnTo>
                  <a:pt x="741497" y="496824"/>
                </a:lnTo>
                <a:lnTo>
                  <a:pt x="694980" y="495016"/>
                </a:lnTo>
                <a:lnTo>
                  <a:pt x="648415" y="490585"/>
                </a:lnTo>
                <a:lnTo>
                  <a:pt x="601990" y="483576"/>
                </a:lnTo>
                <a:lnTo>
                  <a:pt x="555895" y="474034"/>
                </a:lnTo>
                <a:lnTo>
                  <a:pt x="510317" y="462004"/>
                </a:lnTo>
                <a:lnTo>
                  <a:pt x="465445" y="447533"/>
                </a:lnTo>
                <a:lnTo>
                  <a:pt x="421467" y="430666"/>
                </a:lnTo>
                <a:lnTo>
                  <a:pt x="378572" y="411447"/>
                </a:lnTo>
                <a:lnTo>
                  <a:pt x="336948" y="389923"/>
                </a:lnTo>
                <a:lnTo>
                  <a:pt x="296784" y="366140"/>
                </a:lnTo>
                <a:lnTo>
                  <a:pt x="258268" y="340141"/>
                </a:lnTo>
                <a:lnTo>
                  <a:pt x="221589" y="311974"/>
                </a:lnTo>
                <a:lnTo>
                  <a:pt x="186934" y="281683"/>
                </a:lnTo>
                <a:lnTo>
                  <a:pt x="154493" y="249314"/>
                </a:lnTo>
                <a:lnTo>
                  <a:pt x="124453" y="214913"/>
                </a:lnTo>
                <a:lnTo>
                  <a:pt x="97004" y="178524"/>
                </a:lnTo>
                <a:lnTo>
                  <a:pt x="72333" y="140194"/>
                </a:lnTo>
                <a:lnTo>
                  <a:pt x="50630" y="99968"/>
                </a:lnTo>
                <a:lnTo>
                  <a:pt x="32082" y="57890"/>
                </a:lnTo>
                <a:lnTo>
                  <a:pt x="16878" y="14008"/>
                </a:lnTo>
                <a:lnTo>
                  <a:pt x="13295" y="0"/>
                </a:lnTo>
                <a:lnTo>
                  <a:pt x="0" y="0"/>
                </a:lnTo>
                <a:lnTo>
                  <a:pt x="17244" y="54746"/>
                </a:lnTo>
                <a:lnTo>
                  <a:pt x="34735" y="96148"/>
                </a:lnTo>
                <a:lnTo>
                  <a:pt x="55192" y="135829"/>
                </a:lnTo>
                <a:lnTo>
                  <a:pt x="78449" y="173749"/>
                </a:lnTo>
                <a:lnTo>
                  <a:pt x="104341" y="209868"/>
                </a:lnTo>
                <a:lnTo>
                  <a:pt x="132701" y="244146"/>
                </a:lnTo>
                <a:lnTo>
                  <a:pt x="163364" y="276541"/>
                </a:lnTo>
                <a:lnTo>
                  <a:pt x="196163" y="307013"/>
                </a:lnTo>
                <a:lnTo>
                  <a:pt x="230934" y="335522"/>
                </a:lnTo>
                <a:lnTo>
                  <a:pt x="267508" y="362028"/>
                </a:lnTo>
                <a:lnTo>
                  <a:pt x="305722" y="386489"/>
                </a:lnTo>
                <a:lnTo>
                  <a:pt x="345409" y="408866"/>
                </a:lnTo>
                <a:lnTo>
                  <a:pt x="386403" y="429118"/>
                </a:lnTo>
                <a:lnTo>
                  <a:pt x="428537" y="447205"/>
                </a:lnTo>
                <a:lnTo>
                  <a:pt x="471648" y="463085"/>
                </a:lnTo>
                <a:lnTo>
                  <a:pt x="515567" y="476719"/>
                </a:lnTo>
                <a:lnTo>
                  <a:pt x="560130" y="488067"/>
                </a:lnTo>
                <a:lnTo>
                  <a:pt x="605170" y="497087"/>
                </a:lnTo>
                <a:lnTo>
                  <a:pt x="650522" y="503739"/>
                </a:lnTo>
                <a:lnTo>
                  <a:pt x="696020" y="507982"/>
                </a:lnTo>
                <a:lnTo>
                  <a:pt x="741497" y="509778"/>
                </a:lnTo>
                <a:lnTo>
                  <a:pt x="754451" y="509778"/>
                </a:lnTo>
                <a:lnTo>
                  <a:pt x="754451" y="502158"/>
                </a:lnTo>
                <a:lnTo>
                  <a:pt x="755975" y="499872"/>
                </a:lnTo>
                <a:lnTo>
                  <a:pt x="756737" y="498348"/>
                </a:lnTo>
                <a:lnTo>
                  <a:pt x="759023" y="496824"/>
                </a:lnTo>
                <a:close/>
              </a:path>
              <a:path w="1523365" h="509904">
                <a:moveTo>
                  <a:pt x="761309" y="496824"/>
                </a:moveTo>
                <a:lnTo>
                  <a:pt x="759023" y="496824"/>
                </a:lnTo>
                <a:lnTo>
                  <a:pt x="756737" y="498348"/>
                </a:lnTo>
                <a:lnTo>
                  <a:pt x="755975" y="499872"/>
                </a:lnTo>
                <a:lnTo>
                  <a:pt x="754451" y="502158"/>
                </a:lnTo>
                <a:lnTo>
                  <a:pt x="754451" y="504444"/>
                </a:lnTo>
                <a:lnTo>
                  <a:pt x="755975" y="506730"/>
                </a:lnTo>
                <a:lnTo>
                  <a:pt x="761309" y="496824"/>
                </a:lnTo>
                <a:close/>
              </a:path>
              <a:path w="1523365" h="509904">
                <a:moveTo>
                  <a:pt x="1522937" y="0"/>
                </a:moveTo>
                <a:lnTo>
                  <a:pt x="1509665" y="0"/>
                </a:lnTo>
                <a:lnTo>
                  <a:pt x="1497601" y="39123"/>
                </a:lnTo>
                <a:lnTo>
                  <a:pt x="1481033" y="80769"/>
                </a:lnTo>
                <a:lnTo>
                  <a:pt x="1461431" y="120680"/>
                </a:lnTo>
                <a:lnTo>
                  <a:pt x="1438963" y="158816"/>
                </a:lnTo>
                <a:lnTo>
                  <a:pt x="1413796" y="195136"/>
                </a:lnTo>
                <a:lnTo>
                  <a:pt x="1386098" y="229602"/>
                </a:lnTo>
                <a:lnTo>
                  <a:pt x="1356037" y="262172"/>
                </a:lnTo>
                <a:lnTo>
                  <a:pt x="1323782" y="292808"/>
                </a:lnTo>
                <a:lnTo>
                  <a:pt x="1289499" y="321468"/>
                </a:lnTo>
                <a:lnTo>
                  <a:pt x="1253357" y="348114"/>
                </a:lnTo>
                <a:lnTo>
                  <a:pt x="1215525" y="372705"/>
                </a:lnTo>
                <a:lnTo>
                  <a:pt x="1176168" y="395201"/>
                </a:lnTo>
                <a:lnTo>
                  <a:pt x="1135457" y="415563"/>
                </a:lnTo>
                <a:lnTo>
                  <a:pt x="1093558" y="433751"/>
                </a:lnTo>
                <a:lnTo>
                  <a:pt x="1050640" y="449724"/>
                </a:lnTo>
                <a:lnTo>
                  <a:pt x="1006869" y="463442"/>
                </a:lnTo>
                <a:lnTo>
                  <a:pt x="962416" y="474867"/>
                </a:lnTo>
                <a:lnTo>
                  <a:pt x="917446" y="483957"/>
                </a:lnTo>
                <a:lnTo>
                  <a:pt x="872128" y="490673"/>
                </a:lnTo>
                <a:lnTo>
                  <a:pt x="826631" y="494975"/>
                </a:lnTo>
                <a:lnTo>
                  <a:pt x="781121" y="496824"/>
                </a:lnTo>
                <a:lnTo>
                  <a:pt x="761309" y="496824"/>
                </a:lnTo>
                <a:lnTo>
                  <a:pt x="755975" y="506730"/>
                </a:lnTo>
                <a:lnTo>
                  <a:pt x="754451" y="504444"/>
                </a:lnTo>
                <a:lnTo>
                  <a:pt x="754451" y="509778"/>
                </a:lnTo>
                <a:lnTo>
                  <a:pt x="761309" y="509778"/>
                </a:lnTo>
                <a:lnTo>
                  <a:pt x="766643" y="499872"/>
                </a:lnTo>
                <a:lnTo>
                  <a:pt x="768167" y="502158"/>
                </a:lnTo>
                <a:lnTo>
                  <a:pt x="768167" y="509514"/>
                </a:lnTo>
                <a:lnTo>
                  <a:pt x="781121" y="509016"/>
                </a:lnTo>
                <a:lnTo>
                  <a:pt x="827294" y="507380"/>
                </a:lnTo>
                <a:lnTo>
                  <a:pt x="873494" y="503182"/>
                </a:lnTo>
                <a:lnTo>
                  <a:pt x="919546" y="496467"/>
                </a:lnTo>
                <a:lnTo>
                  <a:pt x="965274" y="487281"/>
                </a:lnTo>
                <a:lnTo>
                  <a:pt x="1010504" y="475671"/>
                </a:lnTo>
                <a:lnTo>
                  <a:pt x="1055061" y="461682"/>
                </a:lnTo>
                <a:lnTo>
                  <a:pt x="1098769" y="445362"/>
                </a:lnTo>
                <a:lnTo>
                  <a:pt x="1141454" y="426756"/>
                </a:lnTo>
                <a:lnTo>
                  <a:pt x="1182941" y="405911"/>
                </a:lnTo>
                <a:lnTo>
                  <a:pt x="1223053" y="382873"/>
                </a:lnTo>
                <a:lnTo>
                  <a:pt x="1261617" y="357688"/>
                </a:lnTo>
                <a:lnTo>
                  <a:pt x="1298457" y="330403"/>
                </a:lnTo>
                <a:lnTo>
                  <a:pt x="1333399" y="301063"/>
                </a:lnTo>
                <a:lnTo>
                  <a:pt x="1366266" y="269716"/>
                </a:lnTo>
                <a:lnTo>
                  <a:pt x="1396885" y="236406"/>
                </a:lnTo>
                <a:lnTo>
                  <a:pt x="1425079" y="201182"/>
                </a:lnTo>
                <a:lnTo>
                  <a:pt x="1450674" y="164088"/>
                </a:lnTo>
                <a:lnTo>
                  <a:pt x="1473495" y="125171"/>
                </a:lnTo>
                <a:lnTo>
                  <a:pt x="1493367" y="84478"/>
                </a:lnTo>
                <a:lnTo>
                  <a:pt x="1510115" y="42054"/>
                </a:lnTo>
                <a:lnTo>
                  <a:pt x="1522937" y="0"/>
                </a:lnTo>
                <a:close/>
              </a:path>
              <a:path w="1523365" h="509904">
                <a:moveTo>
                  <a:pt x="768167" y="504444"/>
                </a:moveTo>
                <a:lnTo>
                  <a:pt x="768167" y="502158"/>
                </a:lnTo>
                <a:lnTo>
                  <a:pt x="766643" y="499872"/>
                </a:lnTo>
                <a:lnTo>
                  <a:pt x="761309" y="509778"/>
                </a:lnTo>
                <a:lnTo>
                  <a:pt x="763735" y="509684"/>
                </a:lnTo>
                <a:lnTo>
                  <a:pt x="765881" y="508254"/>
                </a:lnTo>
                <a:lnTo>
                  <a:pt x="766643" y="506730"/>
                </a:lnTo>
                <a:lnTo>
                  <a:pt x="768167" y="504444"/>
                </a:lnTo>
                <a:close/>
              </a:path>
              <a:path w="1523365" h="509904">
                <a:moveTo>
                  <a:pt x="768167" y="509514"/>
                </a:moveTo>
                <a:lnTo>
                  <a:pt x="768167" y="504444"/>
                </a:lnTo>
                <a:lnTo>
                  <a:pt x="766643" y="506730"/>
                </a:lnTo>
                <a:lnTo>
                  <a:pt x="765881" y="508254"/>
                </a:lnTo>
                <a:lnTo>
                  <a:pt x="763735" y="509684"/>
                </a:lnTo>
                <a:lnTo>
                  <a:pt x="768167" y="509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50158" y="4565903"/>
            <a:ext cx="1231900" cy="787400"/>
          </a:xfrm>
          <a:custGeom>
            <a:avLst/>
            <a:gdLst/>
            <a:ahLst/>
            <a:cxnLst/>
            <a:rect l="l" t="t" r="r" b="b"/>
            <a:pathLst>
              <a:path w="1231900" h="787400">
                <a:moveTo>
                  <a:pt x="1231392" y="345948"/>
                </a:moveTo>
                <a:lnTo>
                  <a:pt x="1231392" y="0"/>
                </a:lnTo>
                <a:lnTo>
                  <a:pt x="656844" y="0"/>
                </a:lnTo>
                <a:lnTo>
                  <a:pt x="0" y="657606"/>
                </a:lnTo>
                <a:lnTo>
                  <a:pt x="0" y="787145"/>
                </a:lnTo>
                <a:lnTo>
                  <a:pt x="6096" y="787145"/>
                </a:lnTo>
                <a:lnTo>
                  <a:pt x="6096" y="653796"/>
                </a:lnTo>
                <a:lnTo>
                  <a:pt x="21335" y="653796"/>
                </a:lnTo>
                <a:lnTo>
                  <a:pt x="659892" y="15240"/>
                </a:lnTo>
                <a:lnTo>
                  <a:pt x="659892" y="12954"/>
                </a:lnTo>
                <a:lnTo>
                  <a:pt x="664464" y="10668"/>
                </a:lnTo>
                <a:lnTo>
                  <a:pt x="664464" y="12954"/>
                </a:lnTo>
                <a:lnTo>
                  <a:pt x="1210056" y="12954"/>
                </a:lnTo>
                <a:lnTo>
                  <a:pt x="1220724" y="2286"/>
                </a:lnTo>
                <a:lnTo>
                  <a:pt x="1229868" y="10668"/>
                </a:lnTo>
                <a:lnTo>
                  <a:pt x="1229868" y="347473"/>
                </a:lnTo>
                <a:lnTo>
                  <a:pt x="1231392" y="345948"/>
                </a:lnTo>
                <a:close/>
              </a:path>
              <a:path w="1231900" h="787400">
                <a:moveTo>
                  <a:pt x="21335" y="653796"/>
                </a:moveTo>
                <a:lnTo>
                  <a:pt x="6096" y="653796"/>
                </a:lnTo>
                <a:lnTo>
                  <a:pt x="6096" y="665988"/>
                </a:lnTo>
                <a:lnTo>
                  <a:pt x="10668" y="665988"/>
                </a:lnTo>
                <a:lnTo>
                  <a:pt x="10668" y="664464"/>
                </a:lnTo>
                <a:lnTo>
                  <a:pt x="12191" y="659892"/>
                </a:lnTo>
                <a:lnTo>
                  <a:pt x="12191" y="662940"/>
                </a:lnTo>
                <a:lnTo>
                  <a:pt x="21335" y="653796"/>
                </a:lnTo>
                <a:close/>
              </a:path>
              <a:path w="1231900" h="787400">
                <a:moveTo>
                  <a:pt x="12191" y="787145"/>
                </a:moveTo>
                <a:lnTo>
                  <a:pt x="12191" y="665988"/>
                </a:lnTo>
                <a:lnTo>
                  <a:pt x="6096" y="665988"/>
                </a:lnTo>
                <a:lnTo>
                  <a:pt x="6096" y="787145"/>
                </a:lnTo>
                <a:lnTo>
                  <a:pt x="12191" y="787145"/>
                </a:lnTo>
                <a:close/>
              </a:path>
              <a:path w="1231900" h="787400">
                <a:moveTo>
                  <a:pt x="12191" y="662940"/>
                </a:moveTo>
                <a:lnTo>
                  <a:pt x="12191" y="659892"/>
                </a:lnTo>
                <a:lnTo>
                  <a:pt x="10668" y="664464"/>
                </a:lnTo>
                <a:lnTo>
                  <a:pt x="12191" y="662940"/>
                </a:lnTo>
                <a:close/>
              </a:path>
              <a:path w="1231900" h="787400">
                <a:moveTo>
                  <a:pt x="569214" y="653796"/>
                </a:moveTo>
                <a:lnTo>
                  <a:pt x="21335" y="653796"/>
                </a:lnTo>
                <a:lnTo>
                  <a:pt x="10668" y="664464"/>
                </a:lnTo>
                <a:lnTo>
                  <a:pt x="10668" y="665988"/>
                </a:lnTo>
                <a:lnTo>
                  <a:pt x="565404" y="665988"/>
                </a:lnTo>
                <a:lnTo>
                  <a:pt x="565404" y="659892"/>
                </a:lnTo>
                <a:lnTo>
                  <a:pt x="567690" y="659892"/>
                </a:lnTo>
                <a:lnTo>
                  <a:pt x="567690" y="655320"/>
                </a:lnTo>
                <a:lnTo>
                  <a:pt x="569214" y="653796"/>
                </a:lnTo>
                <a:close/>
              </a:path>
              <a:path w="1231900" h="787400">
                <a:moveTo>
                  <a:pt x="578358" y="662178"/>
                </a:moveTo>
                <a:lnTo>
                  <a:pt x="578358" y="659892"/>
                </a:lnTo>
                <a:lnTo>
                  <a:pt x="565404" y="659892"/>
                </a:lnTo>
                <a:lnTo>
                  <a:pt x="565404" y="665988"/>
                </a:lnTo>
                <a:lnTo>
                  <a:pt x="574548" y="665988"/>
                </a:lnTo>
                <a:lnTo>
                  <a:pt x="578358" y="662178"/>
                </a:lnTo>
                <a:close/>
              </a:path>
              <a:path w="1231900" h="787400">
                <a:moveTo>
                  <a:pt x="578358" y="787145"/>
                </a:moveTo>
                <a:lnTo>
                  <a:pt x="578358" y="662178"/>
                </a:lnTo>
                <a:lnTo>
                  <a:pt x="574548" y="665988"/>
                </a:lnTo>
                <a:lnTo>
                  <a:pt x="565404" y="665988"/>
                </a:lnTo>
                <a:lnTo>
                  <a:pt x="565404" y="787145"/>
                </a:lnTo>
                <a:lnTo>
                  <a:pt x="578358" y="787145"/>
                </a:lnTo>
                <a:close/>
              </a:path>
              <a:path w="1231900" h="787400">
                <a:moveTo>
                  <a:pt x="571500" y="653796"/>
                </a:moveTo>
                <a:lnTo>
                  <a:pt x="569214" y="653796"/>
                </a:lnTo>
                <a:lnTo>
                  <a:pt x="567690" y="655320"/>
                </a:lnTo>
                <a:lnTo>
                  <a:pt x="571500" y="653796"/>
                </a:lnTo>
                <a:close/>
              </a:path>
              <a:path w="1231900" h="787400">
                <a:moveTo>
                  <a:pt x="571500" y="659892"/>
                </a:moveTo>
                <a:lnTo>
                  <a:pt x="571500" y="653796"/>
                </a:lnTo>
                <a:lnTo>
                  <a:pt x="567690" y="655320"/>
                </a:lnTo>
                <a:lnTo>
                  <a:pt x="567690" y="659892"/>
                </a:lnTo>
                <a:lnTo>
                  <a:pt x="571500" y="659892"/>
                </a:lnTo>
                <a:close/>
              </a:path>
              <a:path w="1231900" h="787400">
                <a:moveTo>
                  <a:pt x="1225296" y="15240"/>
                </a:moveTo>
                <a:lnTo>
                  <a:pt x="1225296" y="12954"/>
                </a:lnTo>
                <a:lnTo>
                  <a:pt x="1210056" y="12954"/>
                </a:lnTo>
                <a:lnTo>
                  <a:pt x="569214" y="653796"/>
                </a:lnTo>
                <a:lnTo>
                  <a:pt x="571500" y="653796"/>
                </a:lnTo>
                <a:lnTo>
                  <a:pt x="571500" y="659892"/>
                </a:lnTo>
                <a:lnTo>
                  <a:pt x="578358" y="659892"/>
                </a:lnTo>
                <a:lnTo>
                  <a:pt x="578358" y="662178"/>
                </a:lnTo>
                <a:lnTo>
                  <a:pt x="1225296" y="15240"/>
                </a:lnTo>
                <a:close/>
              </a:path>
              <a:path w="1231900" h="787400">
                <a:moveTo>
                  <a:pt x="664464" y="10668"/>
                </a:moveTo>
                <a:lnTo>
                  <a:pt x="659892" y="12954"/>
                </a:lnTo>
                <a:lnTo>
                  <a:pt x="662178" y="12954"/>
                </a:lnTo>
                <a:lnTo>
                  <a:pt x="664464" y="10668"/>
                </a:lnTo>
                <a:close/>
              </a:path>
              <a:path w="1231900" h="787400">
                <a:moveTo>
                  <a:pt x="662178" y="12954"/>
                </a:moveTo>
                <a:lnTo>
                  <a:pt x="659892" y="12954"/>
                </a:lnTo>
                <a:lnTo>
                  <a:pt x="659892" y="15240"/>
                </a:lnTo>
                <a:lnTo>
                  <a:pt x="662178" y="12954"/>
                </a:lnTo>
                <a:close/>
              </a:path>
              <a:path w="1231900" h="787400">
                <a:moveTo>
                  <a:pt x="664464" y="12954"/>
                </a:moveTo>
                <a:lnTo>
                  <a:pt x="664464" y="10668"/>
                </a:lnTo>
                <a:lnTo>
                  <a:pt x="662178" y="12954"/>
                </a:lnTo>
                <a:lnTo>
                  <a:pt x="664464" y="12954"/>
                </a:lnTo>
                <a:close/>
              </a:path>
              <a:path w="1231900" h="787400">
                <a:moveTo>
                  <a:pt x="1220724" y="339090"/>
                </a:moveTo>
                <a:lnTo>
                  <a:pt x="773190" y="787145"/>
                </a:lnTo>
                <a:lnTo>
                  <a:pt x="790705" y="787145"/>
                </a:lnTo>
                <a:lnTo>
                  <a:pt x="1219200" y="358154"/>
                </a:lnTo>
                <a:lnTo>
                  <a:pt x="1219200" y="343662"/>
                </a:lnTo>
                <a:lnTo>
                  <a:pt x="1220724" y="339090"/>
                </a:lnTo>
                <a:close/>
              </a:path>
              <a:path w="1231900" h="787400">
                <a:moveTo>
                  <a:pt x="1229868" y="10668"/>
                </a:moveTo>
                <a:lnTo>
                  <a:pt x="1220724" y="2286"/>
                </a:lnTo>
                <a:lnTo>
                  <a:pt x="1210056" y="12954"/>
                </a:lnTo>
                <a:lnTo>
                  <a:pt x="1219200" y="12954"/>
                </a:lnTo>
                <a:lnTo>
                  <a:pt x="1219200" y="6096"/>
                </a:lnTo>
                <a:lnTo>
                  <a:pt x="1225296" y="12954"/>
                </a:lnTo>
                <a:lnTo>
                  <a:pt x="1225296" y="15240"/>
                </a:lnTo>
                <a:lnTo>
                  <a:pt x="1229868" y="10668"/>
                </a:lnTo>
                <a:close/>
              </a:path>
              <a:path w="1231900" h="787400">
                <a:moveTo>
                  <a:pt x="1225296" y="12954"/>
                </a:moveTo>
                <a:lnTo>
                  <a:pt x="1219200" y="6096"/>
                </a:lnTo>
                <a:lnTo>
                  <a:pt x="1219200" y="12954"/>
                </a:lnTo>
                <a:lnTo>
                  <a:pt x="1225296" y="12954"/>
                </a:lnTo>
                <a:close/>
              </a:path>
              <a:path w="1231900" h="787400">
                <a:moveTo>
                  <a:pt x="1229868" y="347473"/>
                </a:moveTo>
                <a:lnTo>
                  <a:pt x="1229868" y="10668"/>
                </a:lnTo>
                <a:lnTo>
                  <a:pt x="1219200" y="21336"/>
                </a:lnTo>
                <a:lnTo>
                  <a:pt x="1219200" y="340615"/>
                </a:lnTo>
                <a:lnTo>
                  <a:pt x="1220724" y="339090"/>
                </a:lnTo>
                <a:lnTo>
                  <a:pt x="1220724" y="356628"/>
                </a:lnTo>
                <a:lnTo>
                  <a:pt x="1229868" y="347473"/>
                </a:lnTo>
                <a:close/>
              </a:path>
              <a:path w="1231900" h="787400">
                <a:moveTo>
                  <a:pt x="1220724" y="356628"/>
                </a:moveTo>
                <a:lnTo>
                  <a:pt x="1220724" y="339090"/>
                </a:lnTo>
                <a:lnTo>
                  <a:pt x="1219200" y="343662"/>
                </a:lnTo>
                <a:lnTo>
                  <a:pt x="1219200" y="358154"/>
                </a:lnTo>
                <a:lnTo>
                  <a:pt x="1220724" y="356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324859" y="4825238"/>
            <a:ext cx="122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Application  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123694" y="4588764"/>
            <a:ext cx="1121410" cy="764540"/>
          </a:xfrm>
          <a:custGeom>
            <a:avLst/>
            <a:gdLst/>
            <a:ahLst/>
            <a:cxnLst/>
            <a:rect l="l" t="t" r="r" b="b"/>
            <a:pathLst>
              <a:path w="1121410" h="764539">
                <a:moveTo>
                  <a:pt x="1120902" y="615695"/>
                </a:moveTo>
                <a:lnTo>
                  <a:pt x="1120902" y="504443"/>
                </a:lnTo>
                <a:lnTo>
                  <a:pt x="1106424" y="445007"/>
                </a:lnTo>
                <a:lnTo>
                  <a:pt x="1098804" y="393191"/>
                </a:lnTo>
                <a:lnTo>
                  <a:pt x="1054608" y="288797"/>
                </a:lnTo>
                <a:lnTo>
                  <a:pt x="1024889" y="244601"/>
                </a:lnTo>
                <a:lnTo>
                  <a:pt x="995172" y="207263"/>
                </a:lnTo>
                <a:lnTo>
                  <a:pt x="957834" y="163067"/>
                </a:lnTo>
                <a:lnTo>
                  <a:pt x="913638" y="125729"/>
                </a:lnTo>
                <a:lnTo>
                  <a:pt x="876300" y="96011"/>
                </a:lnTo>
                <a:lnTo>
                  <a:pt x="831342" y="66293"/>
                </a:lnTo>
                <a:lnTo>
                  <a:pt x="727710" y="22097"/>
                </a:lnTo>
                <a:lnTo>
                  <a:pt x="675132" y="13715"/>
                </a:lnTo>
                <a:lnTo>
                  <a:pt x="616458" y="0"/>
                </a:lnTo>
                <a:lnTo>
                  <a:pt x="505206" y="0"/>
                </a:lnTo>
                <a:lnTo>
                  <a:pt x="445770" y="13715"/>
                </a:lnTo>
                <a:lnTo>
                  <a:pt x="393954" y="22097"/>
                </a:lnTo>
                <a:lnTo>
                  <a:pt x="342138" y="44195"/>
                </a:lnTo>
                <a:lnTo>
                  <a:pt x="289560" y="66293"/>
                </a:lnTo>
                <a:lnTo>
                  <a:pt x="244602" y="96011"/>
                </a:lnTo>
                <a:lnTo>
                  <a:pt x="208026" y="125729"/>
                </a:lnTo>
                <a:lnTo>
                  <a:pt x="163830" y="163067"/>
                </a:lnTo>
                <a:lnTo>
                  <a:pt x="126492" y="207263"/>
                </a:lnTo>
                <a:lnTo>
                  <a:pt x="96773" y="244601"/>
                </a:lnTo>
                <a:lnTo>
                  <a:pt x="66293" y="288797"/>
                </a:lnTo>
                <a:lnTo>
                  <a:pt x="22098" y="393191"/>
                </a:lnTo>
                <a:lnTo>
                  <a:pt x="14478" y="445007"/>
                </a:lnTo>
                <a:lnTo>
                  <a:pt x="0" y="504443"/>
                </a:lnTo>
                <a:lnTo>
                  <a:pt x="0" y="615695"/>
                </a:lnTo>
                <a:lnTo>
                  <a:pt x="14478" y="675893"/>
                </a:lnTo>
                <a:lnTo>
                  <a:pt x="22098" y="726947"/>
                </a:lnTo>
                <a:lnTo>
                  <a:pt x="38021" y="764285"/>
                </a:lnTo>
                <a:lnTo>
                  <a:pt x="1082880" y="764285"/>
                </a:lnTo>
                <a:lnTo>
                  <a:pt x="1098804" y="726947"/>
                </a:lnTo>
                <a:lnTo>
                  <a:pt x="1106424" y="675893"/>
                </a:lnTo>
                <a:lnTo>
                  <a:pt x="1120902" y="6156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38172" y="5308853"/>
            <a:ext cx="41910" cy="44450"/>
          </a:xfrm>
          <a:custGeom>
            <a:avLst/>
            <a:gdLst/>
            <a:ahLst/>
            <a:cxnLst/>
            <a:rect l="l" t="t" r="r" b="b"/>
            <a:pathLst>
              <a:path w="41910" h="44450">
                <a:moveTo>
                  <a:pt x="41708" y="44196"/>
                </a:moveTo>
                <a:lnTo>
                  <a:pt x="22860" y="0"/>
                </a:lnTo>
                <a:lnTo>
                  <a:pt x="22860" y="6858"/>
                </a:lnTo>
                <a:lnTo>
                  <a:pt x="0" y="6858"/>
                </a:lnTo>
                <a:lnTo>
                  <a:pt x="10981" y="44196"/>
                </a:lnTo>
                <a:lnTo>
                  <a:pt x="4170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23694" y="5256276"/>
            <a:ext cx="37465" cy="59690"/>
          </a:xfrm>
          <a:custGeom>
            <a:avLst/>
            <a:gdLst/>
            <a:ahLst/>
            <a:cxnLst/>
            <a:rect l="l" t="t" r="r" b="b"/>
            <a:pathLst>
              <a:path w="37464" h="59689">
                <a:moveTo>
                  <a:pt x="37338" y="59436"/>
                </a:moveTo>
                <a:lnTo>
                  <a:pt x="22098" y="0"/>
                </a:lnTo>
                <a:lnTo>
                  <a:pt x="0" y="8382"/>
                </a:lnTo>
                <a:lnTo>
                  <a:pt x="14478" y="59436"/>
                </a:lnTo>
                <a:lnTo>
                  <a:pt x="37338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16835" y="5204459"/>
            <a:ext cx="29209" cy="60325"/>
          </a:xfrm>
          <a:custGeom>
            <a:avLst/>
            <a:gdLst/>
            <a:ahLst/>
            <a:cxnLst/>
            <a:rect l="l" t="t" r="r" b="b"/>
            <a:pathLst>
              <a:path w="29210" h="60325">
                <a:moveTo>
                  <a:pt x="28956" y="51816"/>
                </a:moveTo>
                <a:lnTo>
                  <a:pt x="21336" y="0"/>
                </a:lnTo>
                <a:lnTo>
                  <a:pt x="0" y="0"/>
                </a:lnTo>
                <a:lnTo>
                  <a:pt x="6858" y="60198"/>
                </a:lnTo>
                <a:lnTo>
                  <a:pt x="2895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09977" y="5145023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28194" y="59436"/>
                </a:moveTo>
                <a:lnTo>
                  <a:pt x="28194" y="7619"/>
                </a:lnTo>
                <a:lnTo>
                  <a:pt x="0" y="0"/>
                </a:lnTo>
                <a:lnTo>
                  <a:pt x="0" y="7620"/>
                </a:lnTo>
                <a:lnTo>
                  <a:pt x="6858" y="59436"/>
                </a:lnTo>
                <a:lnTo>
                  <a:pt x="2819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09977" y="5093208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28193" y="59436"/>
                </a:moveTo>
                <a:lnTo>
                  <a:pt x="28193" y="0"/>
                </a:lnTo>
                <a:lnTo>
                  <a:pt x="6857" y="0"/>
                </a:lnTo>
                <a:lnTo>
                  <a:pt x="0" y="51816"/>
                </a:lnTo>
                <a:lnTo>
                  <a:pt x="28193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16835" y="503377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5" y="7619"/>
                </a:moveTo>
                <a:lnTo>
                  <a:pt x="6857" y="0"/>
                </a:lnTo>
                <a:lnTo>
                  <a:pt x="0" y="59436"/>
                </a:lnTo>
                <a:lnTo>
                  <a:pt x="21335" y="59436"/>
                </a:lnTo>
                <a:lnTo>
                  <a:pt x="2895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23694" y="4981955"/>
            <a:ext cx="37465" cy="59690"/>
          </a:xfrm>
          <a:custGeom>
            <a:avLst/>
            <a:gdLst/>
            <a:ahLst/>
            <a:cxnLst/>
            <a:rect l="l" t="t" r="r" b="b"/>
            <a:pathLst>
              <a:path w="37464" h="59689">
                <a:moveTo>
                  <a:pt x="35705" y="6368"/>
                </a:moveTo>
                <a:lnTo>
                  <a:pt x="14477" y="0"/>
                </a:lnTo>
                <a:lnTo>
                  <a:pt x="0" y="51816"/>
                </a:lnTo>
                <a:lnTo>
                  <a:pt x="22097" y="59436"/>
                </a:lnTo>
                <a:lnTo>
                  <a:pt x="35705" y="6368"/>
                </a:lnTo>
                <a:close/>
              </a:path>
              <a:path w="37464" h="59689">
                <a:moveTo>
                  <a:pt x="37337" y="6857"/>
                </a:moveTo>
                <a:lnTo>
                  <a:pt x="37337" y="0"/>
                </a:lnTo>
                <a:lnTo>
                  <a:pt x="35705" y="6368"/>
                </a:lnTo>
                <a:lnTo>
                  <a:pt x="3733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38172" y="4922520"/>
            <a:ext cx="45085" cy="66675"/>
          </a:xfrm>
          <a:custGeom>
            <a:avLst/>
            <a:gdLst/>
            <a:ahLst/>
            <a:cxnLst/>
            <a:rect l="l" t="t" r="r" b="b"/>
            <a:pathLst>
              <a:path w="45085" h="66675">
                <a:moveTo>
                  <a:pt x="44957" y="14477"/>
                </a:moveTo>
                <a:lnTo>
                  <a:pt x="15239" y="0"/>
                </a:lnTo>
                <a:lnTo>
                  <a:pt x="15239" y="7620"/>
                </a:lnTo>
                <a:lnTo>
                  <a:pt x="0" y="59436"/>
                </a:lnTo>
                <a:lnTo>
                  <a:pt x="22859" y="66294"/>
                </a:lnTo>
                <a:lnTo>
                  <a:pt x="4495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53411" y="487756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7619"/>
                </a:moveTo>
                <a:lnTo>
                  <a:pt x="29718" y="0"/>
                </a:lnTo>
                <a:lnTo>
                  <a:pt x="0" y="44958"/>
                </a:lnTo>
                <a:lnTo>
                  <a:pt x="29718" y="59436"/>
                </a:lnTo>
                <a:lnTo>
                  <a:pt x="518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83129" y="4825746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6" y="15240"/>
                </a:moveTo>
                <a:lnTo>
                  <a:pt x="29718" y="0"/>
                </a:lnTo>
                <a:lnTo>
                  <a:pt x="22098" y="0"/>
                </a:lnTo>
                <a:lnTo>
                  <a:pt x="0" y="51816"/>
                </a:lnTo>
                <a:lnTo>
                  <a:pt x="22098" y="59436"/>
                </a:lnTo>
                <a:lnTo>
                  <a:pt x="4419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12848" y="4780788"/>
            <a:ext cx="52069" cy="60325"/>
          </a:xfrm>
          <a:custGeom>
            <a:avLst/>
            <a:gdLst/>
            <a:ahLst/>
            <a:cxnLst/>
            <a:rect l="l" t="t" r="r" b="b"/>
            <a:pathLst>
              <a:path w="52069" h="60325">
                <a:moveTo>
                  <a:pt x="51816" y="15240"/>
                </a:moveTo>
                <a:lnTo>
                  <a:pt x="44196" y="22860"/>
                </a:lnTo>
                <a:lnTo>
                  <a:pt x="29718" y="0"/>
                </a:lnTo>
                <a:lnTo>
                  <a:pt x="29718" y="8382"/>
                </a:lnTo>
                <a:lnTo>
                  <a:pt x="0" y="44958"/>
                </a:lnTo>
                <a:lnTo>
                  <a:pt x="14478" y="60198"/>
                </a:lnTo>
                <a:lnTo>
                  <a:pt x="518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42566" y="474421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5" y="14478"/>
                </a:moveTo>
                <a:lnTo>
                  <a:pt x="36575" y="0"/>
                </a:lnTo>
                <a:lnTo>
                  <a:pt x="0" y="36576"/>
                </a:lnTo>
                <a:lnTo>
                  <a:pt x="14477" y="59436"/>
                </a:lnTo>
                <a:lnTo>
                  <a:pt x="51815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79142" y="4706873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52205" y="21742"/>
                </a:moveTo>
                <a:lnTo>
                  <a:pt x="44957" y="0"/>
                </a:lnTo>
                <a:lnTo>
                  <a:pt x="37337" y="0"/>
                </a:lnTo>
                <a:lnTo>
                  <a:pt x="0" y="37338"/>
                </a:lnTo>
                <a:lnTo>
                  <a:pt x="15239" y="51816"/>
                </a:lnTo>
                <a:lnTo>
                  <a:pt x="52205" y="21742"/>
                </a:lnTo>
                <a:close/>
              </a:path>
              <a:path w="60325" h="52070">
                <a:moveTo>
                  <a:pt x="60197" y="15240"/>
                </a:moveTo>
                <a:lnTo>
                  <a:pt x="52205" y="21742"/>
                </a:lnTo>
                <a:lnTo>
                  <a:pt x="52577" y="22860"/>
                </a:lnTo>
                <a:lnTo>
                  <a:pt x="6019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24100" y="4669535"/>
            <a:ext cx="52705" cy="60325"/>
          </a:xfrm>
          <a:custGeom>
            <a:avLst/>
            <a:gdLst/>
            <a:ahLst/>
            <a:cxnLst/>
            <a:rect l="l" t="t" r="r" b="b"/>
            <a:pathLst>
              <a:path w="52705" h="60325">
                <a:moveTo>
                  <a:pt x="52577" y="22098"/>
                </a:moveTo>
                <a:lnTo>
                  <a:pt x="37337" y="0"/>
                </a:lnTo>
                <a:lnTo>
                  <a:pt x="37337" y="8382"/>
                </a:lnTo>
                <a:lnTo>
                  <a:pt x="0" y="37338"/>
                </a:lnTo>
                <a:lnTo>
                  <a:pt x="7619" y="60198"/>
                </a:lnTo>
                <a:lnTo>
                  <a:pt x="5257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61438" y="464743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22098"/>
                </a:moveTo>
                <a:lnTo>
                  <a:pt x="51816" y="0"/>
                </a:lnTo>
                <a:lnTo>
                  <a:pt x="0" y="22098"/>
                </a:lnTo>
                <a:lnTo>
                  <a:pt x="15240" y="44196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13254" y="4617720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5" y="29718"/>
                </a:moveTo>
                <a:lnTo>
                  <a:pt x="52577" y="0"/>
                </a:lnTo>
                <a:lnTo>
                  <a:pt x="44195" y="0"/>
                </a:lnTo>
                <a:lnTo>
                  <a:pt x="0" y="29718"/>
                </a:lnTo>
                <a:lnTo>
                  <a:pt x="7619" y="51816"/>
                </a:lnTo>
                <a:lnTo>
                  <a:pt x="59435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65832" y="4602479"/>
            <a:ext cx="59055" cy="45085"/>
          </a:xfrm>
          <a:custGeom>
            <a:avLst/>
            <a:gdLst/>
            <a:ahLst/>
            <a:cxnLst/>
            <a:rect l="l" t="t" r="r" b="b"/>
            <a:pathLst>
              <a:path w="59055" h="45085">
                <a:moveTo>
                  <a:pt x="58674" y="22860"/>
                </a:moveTo>
                <a:lnTo>
                  <a:pt x="51816" y="22860"/>
                </a:lnTo>
                <a:lnTo>
                  <a:pt x="51816" y="0"/>
                </a:lnTo>
                <a:lnTo>
                  <a:pt x="0" y="15240"/>
                </a:lnTo>
                <a:lnTo>
                  <a:pt x="6858" y="44958"/>
                </a:lnTo>
                <a:lnTo>
                  <a:pt x="5867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17648" y="4588764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5" h="36829">
                <a:moveTo>
                  <a:pt x="58674" y="22098"/>
                </a:moveTo>
                <a:lnTo>
                  <a:pt x="51816" y="0"/>
                </a:lnTo>
                <a:lnTo>
                  <a:pt x="0" y="13716"/>
                </a:lnTo>
                <a:lnTo>
                  <a:pt x="0" y="36576"/>
                </a:lnTo>
                <a:lnTo>
                  <a:pt x="58674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69464" y="4580382"/>
            <a:ext cx="59690" cy="30480"/>
          </a:xfrm>
          <a:custGeom>
            <a:avLst/>
            <a:gdLst/>
            <a:ahLst/>
            <a:cxnLst/>
            <a:rect l="l" t="t" r="r" b="b"/>
            <a:pathLst>
              <a:path w="59689" h="30479">
                <a:moveTo>
                  <a:pt x="59436" y="22098"/>
                </a:moveTo>
                <a:lnTo>
                  <a:pt x="59436" y="0"/>
                </a:lnTo>
                <a:lnTo>
                  <a:pt x="0" y="8382"/>
                </a:lnTo>
                <a:lnTo>
                  <a:pt x="6858" y="30480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28900" y="4573523"/>
            <a:ext cx="59055" cy="29209"/>
          </a:xfrm>
          <a:custGeom>
            <a:avLst/>
            <a:gdLst/>
            <a:ahLst/>
            <a:cxnLst/>
            <a:rect l="l" t="t" r="r" b="b"/>
            <a:pathLst>
              <a:path w="59055" h="29210">
                <a:moveTo>
                  <a:pt x="58674" y="0"/>
                </a:moveTo>
                <a:lnTo>
                  <a:pt x="51816" y="0"/>
                </a:lnTo>
                <a:lnTo>
                  <a:pt x="0" y="6858"/>
                </a:lnTo>
                <a:lnTo>
                  <a:pt x="0" y="28956"/>
                </a:lnTo>
                <a:lnTo>
                  <a:pt x="51816" y="28956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80716" y="4573523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89" h="29210">
                <a:moveTo>
                  <a:pt x="59436" y="28956"/>
                </a:moveTo>
                <a:lnTo>
                  <a:pt x="59436" y="6858"/>
                </a:lnTo>
                <a:lnTo>
                  <a:pt x="6858" y="0"/>
                </a:lnTo>
                <a:lnTo>
                  <a:pt x="0" y="28956"/>
                </a:lnTo>
                <a:lnTo>
                  <a:pt x="594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40151" y="4580382"/>
            <a:ext cx="59055" cy="30480"/>
          </a:xfrm>
          <a:custGeom>
            <a:avLst/>
            <a:gdLst/>
            <a:ahLst/>
            <a:cxnLst/>
            <a:rect l="l" t="t" r="r" b="b"/>
            <a:pathLst>
              <a:path w="59055" h="30479">
                <a:moveTo>
                  <a:pt x="58674" y="8382"/>
                </a:moveTo>
                <a:lnTo>
                  <a:pt x="0" y="0"/>
                </a:lnTo>
                <a:lnTo>
                  <a:pt x="0" y="22098"/>
                </a:lnTo>
                <a:lnTo>
                  <a:pt x="51816" y="30480"/>
                </a:lnTo>
                <a:lnTo>
                  <a:pt x="58674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91967" y="4588764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59436" y="13716"/>
                </a:moveTo>
                <a:lnTo>
                  <a:pt x="6858" y="0"/>
                </a:lnTo>
                <a:lnTo>
                  <a:pt x="0" y="22098"/>
                </a:lnTo>
                <a:lnTo>
                  <a:pt x="52388" y="34859"/>
                </a:lnTo>
                <a:lnTo>
                  <a:pt x="59436" y="13716"/>
                </a:lnTo>
                <a:close/>
              </a:path>
              <a:path w="59689" h="36829">
                <a:moveTo>
                  <a:pt x="59436" y="36576"/>
                </a:moveTo>
                <a:lnTo>
                  <a:pt x="52388" y="34859"/>
                </a:lnTo>
                <a:lnTo>
                  <a:pt x="51816" y="36576"/>
                </a:lnTo>
                <a:lnTo>
                  <a:pt x="59436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43783" y="4602479"/>
            <a:ext cx="67310" cy="45085"/>
          </a:xfrm>
          <a:custGeom>
            <a:avLst/>
            <a:gdLst/>
            <a:ahLst/>
            <a:cxnLst/>
            <a:rect l="l" t="t" r="r" b="b"/>
            <a:pathLst>
              <a:path w="67310" h="45085">
                <a:moveTo>
                  <a:pt x="67056" y="15239"/>
                </a:moveTo>
                <a:lnTo>
                  <a:pt x="59436" y="15239"/>
                </a:lnTo>
                <a:lnTo>
                  <a:pt x="7620" y="0"/>
                </a:lnTo>
                <a:lnTo>
                  <a:pt x="0" y="22859"/>
                </a:lnTo>
                <a:lnTo>
                  <a:pt x="52578" y="44957"/>
                </a:lnTo>
                <a:lnTo>
                  <a:pt x="670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96361" y="461772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70">
                <a:moveTo>
                  <a:pt x="58674" y="29717"/>
                </a:moveTo>
                <a:lnTo>
                  <a:pt x="14478" y="0"/>
                </a:lnTo>
                <a:lnTo>
                  <a:pt x="0" y="29717"/>
                </a:lnTo>
                <a:lnTo>
                  <a:pt x="51816" y="51815"/>
                </a:lnTo>
                <a:lnTo>
                  <a:pt x="58674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48177" y="464743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30480"/>
                </a:moveTo>
                <a:lnTo>
                  <a:pt x="59436" y="22098"/>
                </a:lnTo>
                <a:lnTo>
                  <a:pt x="6858" y="0"/>
                </a:lnTo>
                <a:lnTo>
                  <a:pt x="0" y="22098"/>
                </a:lnTo>
                <a:lnTo>
                  <a:pt x="44196" y="44196"/>
                </a:lnTo>
                <a:lnTo>
                  <a:pt x="5943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92373" y="4677917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60198" y="28955"/>
                </a:moveTo>
                <a:lnTo>
                  <a:pt x="51816" y="28955"/>
                </a:lnTo>
                <a:lnTo>
                  <a:pt x="15240" y="0"/>
                </a:lnTo>
                <a:lnTo>
                  <a:pt x="0" y="13715"/>
                </a:lnTo>
                <a:lnTo>
                  <a:pt x="37338" y="45358"/>
                </a:lnTo>
                <a:lnTo>
                  <a:pt x="37338" y="44195"/>
                </a:lnTo>
                <a:lnTo>
                  <a:pt x="60198" y="28955"/>
                </a:lnTo>
                <a:close/>
              </a:path>
              <a:path w="60325" h="52070">
                <a:moveTo>
                  <a:pt x="44958" y="51815"/>
                </a:moveTo>
                <a:lnTo>
                  <a:pt x="37338" y="44195"/>
                </a:lnTo>
                <a:lnTo>
                  <a:pt x="37338" y="45358"/>
                </a:lnTo>
                <a:lnTo>
                  <a:pt x="44958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29711" y="4706873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37337"/>
                </a:moveTo>
                <a:lnTo>
                  <a:pt x="22860" y="0"/>
                </a:lnTo>
                <a:lnTo>
                  <a:pt x="0" y="15239"/>
                </a:lnTo>
                <a:lnTo>
                  <a:pt x="44958" y="51815"/>
                </a:lnTo>
                <a:lnTo>
                  <a:pt x="59436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74670" y="4744211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44957"/>
                </a:moveTo>
                <a:lnTo>
                  <a:pt x="51816" y="36575"/>
                </a:lnTo>
                <a:lnTo>
                  <a:pt x="14478" y="0"/>
                </a:lnTo>
                <a:lnTo>
                  <a:pt x="0" y="14477"/>
                </a:lnTo>
                <a:lnTo>
                  <a:pt x="30243" y="51652"/>
                </a:lnTo>
                <a:lnTo>
                  <a:pt x="51816" y="44957"/>
                </a:lnTo>
                <a:close/>
              </a:path>
              <a:path w="52069" h="59689">
                <a:moveTo>
                  <a:pt x="36576" y="59435"/>
                </a:moveTo>
                <a:lnTo>
                  <a:pt x="30243" y="51652"/>
                </a:lnTo>
                <a:lnTo>
                  <a:pt x="29718" y="51815"/>
                </a:lnTo>
                <a:lnTo>
                  <a:pt x="36576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04388" y="478917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70">
                <a:moveTo>
                  <a:pt x="58674" y="36575"/>
                </a:moveTo>
                <a:lnTo>
                  <a:pt x="51054" y="36575"/>
                </a:lnTo>
                <a:lnTo>
                  <a:pt x="22098" y="0"/>
                </a:lnTo>
                <a:lnTo>
                  <a:pt x="0" y="6857"/>
                </a:lnTo>
                <a:lnTo>
                  <a:pt x="36576" y="51815"/>
                </a:lnTo>
                <a:lnTo>
                  <a:pt x="58674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40964" y="4825746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5" y="51815"/>
                </a:moveTo>
                <a:lnTo>
                  <a:pt x="22097" y="0"/>
                </a:lnTo>
                <a:lnTo>
                  <a:pt x="0" y="15239"/>
                </a:lnTo>
                <a:lnTo>
                  <a:pt x="22097" y="59435"/>
                </a:lnTo>
                <a:lnTo>
                  <a:pt x="4419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63061" y="4877561"/>
            <a:ext cx="52705" cy="59690"/>
          </a:xfrm>
          <a:custGeom>
            <a:avLst/>
            <a:gdLst/>
            <a:ahLst/>
            <a:cxnLst/>
            <a:rect l="l" t="t" r="r" b="b"/>
            <a:pathLst>
              <a:path w="52705" h="59689">
                <a:moveTo>
                  <a:pt x="52577" y="52577"/>
                </a:moveTo>
                <a:lnTo>
                  <a:pt x="52577" y="44957"/>
                </a:lnTo>
                <a:lnTo>
                  <a:pt x="22097" y="0"/>
                </a:lnTo>
                <a:lnTo>
                  <a:pt x="0" y="7619"/>
                </a:lnTo>
                <a:lnTo>
                  <a:pt x="22097" y="59435"/>
                </a:lnTo>
                <a:lnTo>
                  <a:pt x="52577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85160" y="4930140"/>
            <a:ext cx="45085" cy="59055"/>
          </a:xfrm>
          <a:custGeom>
            <a:avLst/>
            <a:gdLst/>
            <a:ahLst/>
            <a:cxnLst/>
            <a:rect l="l" t="t" r="r" b="b"/>
            <a:pathLst>
              <a:path w="45085" h="59054">
                <a:moveTo>
                  <a:pt x="44957" y="51816"/>
                </a:moveTo>
                <a:lnTo>
                  <a:pt x="30479" y="0"/>
                </a:lnTo>
                <a:lnTo>
                  <a:pt x="0" y="6858"/>
                </a:lnTo>
                <a:lnTo>
                  <a:pt x="22097" y="58674"/>
                </a:lnTo>
                <a:lnTo>
                  <a:pt x="22097" y="51816"/>
                </a:lnTo>
                <a:lnTo>
                  <a:pt x="44957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07257" y="4981955"/>
            <a:ext cx="37465" cy="59690"/>
          </a:xfrm>
          <a:custGeom>
            <a:avLst/>
            <a:gdLst/>
            <a:ahLst/>
            <a:cxnLst/>
            <a:rect l="l" t="t" r="r" b="b"/>
            <a:pathLst>
              <a:path w="37464" h="59689">
                <a:moveTo>
                  <a:pt x="37337" y="51816"/>
                </a:moveTo>
                <a:lnTo>
                  <a:pt x="22859" y="0"/>
                </a:lnTo>
                <a:lnTo>
                  <a:pt x="0" y="0"/>
                </a:lnTo>
                <a:lnTo>
                  <a:pt x="15239" y="59436"/>
                </a:lnTo>
                <a:lnTo>
                  <a:pt x="37337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22498" y="5033771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5" h="59689">
                <a:moveTo>
                  <a:pt x="29718" y="59436"/>
                </a:moveTo>
                <a:lnTo>
                  <a:pt x="22098" y="0"/>
                </a:lnTo>
                <a:lnTo>
                  <a:pt x="0" y="7620"/>
                </a:lnTo>
                <a:lnTo>
                  <a:pt x="7620" y="59436"/>
                </a:lnTo>
                <a:lnTo>
                  <a:pt x="29718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30117" y="5093208"/>
            <a:ext cx="21590" cy="57785"/>
          </a:xfrm>
          <a:custGeom>
            <a:avLst/>
            <a:gdLst/>
            <a:ahLst/>
            <a:cxnLst/>
            <a:rect l="l" t="t" r="r" b="b"/>
            <a:pathLst>
              <a:path w="21589" h="57785">
                <a:moveTo>
                  <a:pt x="21336" y="57286"/>
                </a:moveTo>
                <a:lnTo>
                  <a:pt x="21336" y="0"/>
                </a:lnTo>
                <a:lnTo>
                  <a:pt x="0" y="0"/>
                </a:lnTo>
                <a:lnTo>
                  <a:pt x="0" y="51816"/>
                </a:lnTo>
                <a:lnTo>
                  <a:pt x="21336" y="57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30117" y="5145023"/>
            <a:ext cx="21590" cy="59690"/>
          </a:xfrm>
          <a:custGeom>
            <a:avLst/>
            <a:gdLst/>
            <a:ahLst/>
            <a:cxnLst/>
            <a:rect l="l" t="t" r="r" b="b"/>
            <a:pathLst>
              <a:path w="21589" h="59689">
                <a:moveTo>
                  <a:pt x="21336" y="59436"/>
                </a:moveTo>
                <a:lnTo>
                  <a:pt x="21336" y="5470"/>
                </a:lnTo>
                <a:lnTo>
                  <a:pt x="0" y="0"/>
                </a:lnTo>
                <a:lnTo>
                  <a:pt x="0" y="59436"/>
                </a:lnTo>
                <a:lnTo>
                  <a:pt x="2133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22498" y="5204459"/>
            <a:ext cx="29845" cy="60325"/>
          </a:xfrm>
          <a:custGeom>
            <a:avLst/>
            <a:gdLst/>
            <a:ahLst/>
            <a:cxnLst/>
            <a:rect l="l" t="t" r="r" b="b"/>
            <a:pathLst>
              <a:path w="29845" h="60325">
                <a:moveTo>
                  <a:pt x="29718" y="0"/>
                </a:moveTo>
                <a:lnTo>
                  <a:pt x="7620" y="0"/>
                </a:lnTo>
                <a:lnTo>
                  <a:pt x="0" y="51816"/>
                </a:lnTo>
                <a:lnTo>
                  <a:pt x="22098" y="60198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07257" y="5256276"/>
            <a:ext cx="37465" cy="59690"/>
          </a:xfrm>
          <a:custGeom>
            <a:avLst/>
            <a:gdLst/>
            <a:ahLst/>
            <a:cxnLst/>
            <a:rect l="l" t="t" r="r" b="b"/>
            <a:pathLst>
              <a:path w="37464" h="59689">
                <a:moveTo>
                  <a:pt x="1632" y="53067"/>
                </a:moveTo>
                <a:lnTo>
                  <a:pt x="0" y="52578"/>
                </a:lnTo>
                <a:lnTo>
                  <a:pt x="0" y="59436"/>
                </a:lnTo>
                <a:lnTo>
                  <a:pt x="1632" y="53067"/>
                </a:lnTo>
                <a:close/>
              </a:path>
              <a:path w="37464" h="59689">
                <a:moveTo>
                  <a:pt x="37338" y="8382"/>
                </a:moveTo>
                <a:lnTo>
                  <a:pt x="15240" y="0"/>
                </a:lnTo>
                <a:lnTo>
                  <a:pt x="1632" y="53067"/>
                </a:lnTo>
                <a:lnTo>
                  <a:pt x="22860" y="59436"/>
                </a:lnTo>
                <a:lnTo>
                  <a:pt x="37338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88409" y="5308853"/>
            <a:ext cx="41910" cy="44450"/>
          </a:xfrm>
          <a:custGeom>
            <a:avLst/>
            <a:gdLst/>
            <a:ahLst/>
            <a:cxnLst/>
            <a:rect l="l" t="t" r="r" b="b"/>
            <a:pathLst>
              <a:path w="41910" h="44450">
                <a:moveTo>
                  <a:pt x="41708" y="6858"/>
                </a:moveTo>
                <a:lnTo>
                  <a:pt x="18848" y="0"/>
                </a:lnTo>
                <a:lnTo>
                  <a:pt x="0" y="44195"/>
                </a:lnTo>
                <a:lnTo>
                  <a:pt x="31275" y="44195"/>
                </a:lnTo>
                <a:lnTo>
                  <a:pt x="4170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61438" y="5108447"/>
            <a:ext cx="29845" cy="29209"/>
          </a:xfrm>
          <a:custGeom>
            <a:avLst/>
            <a:gdLst/>
            <a:ahLst/>
            <a:cxnLst/>
            <a:rect l="l" t="t" r="r" b="b"/>
            <a:pathLst>
              <a:path w="29844" h="29210">
                <a:moveTo>
                  <a:pt x="29718" y="22098"/>
                </a:moveTo>
                <a:lnTo>
                  <a:pt x="22098" y="0"/>
                </a:lnTo>
                <a:lnTo>
                  <a:pt x="0" y="0"/>
                </a:lnTo>
                <a:lnTo>
                  <a:pt x="0" y="28956"/>
                </a:lnTo>
                <a:lnTo>
                  <a:pt x="6858" y="28956"/>
                </a:lnTo>
                <a:lnTo>
                  <a:pt x="2971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68295" y="5130546"/>
            <a:ext cx="30480" cy="36830"/>
          </a:xfrm>
          <a:custGeom>
            <a:avLst/>
            <a:gdLst/>
            <a:ahLst/>
            <a:cxnLst/>
            <a:rect l="l" t="t" r="r" b="b"/>
            <a:pathLst>
              <a:path w="30480" h="36829">
                <a:moveTo>
                  <a:pt x="30480" y="29717"/>
                </a:moveTo>
                <a:lnTo>
                  <a:pt x="22860" y="0"/>
                </a:lnTo>
                <a:lnTo>
                  <a:pt x="0" y="6857"/>
                </a:lnTo>
                <a:lnTo>
                  <a:pt x="8382" y="36575"/>
                </a:lnTo>
                <a:lnTo>
                  <a:pt x="3048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6677" y="5160264"/>
            <a:ext cx="29209" cy="37465"/>
          </a:xfrm>
          <a:custGeom>
            <a:avLst/>
            <a:gdLst/>
            <a:ahLst/>
            <a:cxnLst/>
            <a:rect l="l" t="t" r="r" b="b"/>
            <a:pathLst>
              <a:path w="29210" h="37464">
                <a:moveTo>
                  <a:pt x="28956" y="22098"/>
                </a:moveTo>
                <a:lnTo>
                  <a:pt x="22098" y="0"/>
                </a:lnTo>
                <a:lnTo>
                  <a:pt x="0" y="6858"/>
                </a:lnTo>
                <a:lnTo>
                  <a:pt x="6858" y="37338"/>
                </a:lnTo>
                <a:lnTo>
                  <a:pt x="2895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83535" y="51823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29718"/>
                </a:moveTo>
                <a:lnTo>
                  <a:pt x="22097" y="0"/>
                </a:lnTo>
                <a:lnTo>
                  <a:pt x="0" y="15240"/>
                </a:lnTo>
                <a:lnTo>
                  <a:pt x="15239" y="37338"/>
                </a:lnTo>
                <a:lnTo>
                  <a:pt x="37337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98776" y="5212079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36575" y="22098"/>
                </a:moveTo>
                <a:lnTo>
                  <a:pt x="22097" y="0"/>
                </a:lnTo>
                <a:lnTo>
                  <a:pt x="0" y="7620"/>
                </a:lnTo>
                <a:lnTo>
                  <a:pt x="14477" y="29718"/>
                </a:lnTo>
                <a:lnTo>
                  <a:pt x="14477" y="37338"/>
                </a:lnTo>
                <a:lnTo>
                  <a:pt x="3657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413254" y="523417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4973" y="18668"/>
                </a:moveTo>
                <a:lnTo>
                  <a:pt x="22097" y="0"/>
                </a:lnTo>
                <a:lnTo>
                  <a:pt x="0" y="15239"/>
                </a:lnTo>
                <a:lnTo>
                  <a:pt x="22097" y="37337"/>
                </a:lnTo>
                <a:lnTo>
                  <a:pt x="34973" y="18668"/>
                </a:lnTo>
                <a:close/>
              </a:path>
              <a:path w="37464" h="37464">
                <a:moveTo>
                  <a:pt x="37337" y="22097"/>
                </a:moveTo>
                <a:lnTo>
                  <a:pt x="37337" y="15239"/>
                </a:lnTo>
                <a:lnTo>
                  <a:pt x="34973" y="18668"/>
                </a:lnTo>
                <a:lnTo>
                  <a:pt x="37337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35351" y="5249417"/>
            <a:ext cx="37465" cy="44450"/>
          </a:xfrm>
          <a:custGeom>
            <a:avLst/>
            <a:gdLst/>
            <a:ahLst/>
            <a:cxnLst/>
            <a:rect l="l" t="t" r="r" b="b"/>
            <a:pathLst>
              <a:path w="37464" h="44450">
                <a:moveTo>
                  <a:pt x="37338" y="22098"/>
                </a:moveTo>
                <a:lnTo>
                  <a:pt x="15240" y="0"/>
                </a:lnTo>
                <a:lnTo>
                  <a:pt x="0" y="22098"/>
                </a:lnTo>
                <a:lnTo>
                  <a:pt x="15240" y="37338"/>
                </a:lnTo>
                <a:lnTo>
                  <a:pt x="15240" y="44196"/>
                </a:lnTo>
                <a:lnTo>
                  <a:pt x="30480" y="22098"/>
                </a:lnTo>
                <a:lnTo>
                  <a:pt x="3733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50592" y="527151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22098"/>
                </a:moveTo>
                <a:lnTo>
                  <a:pt x="15239" y="0"/>
                </a:lnTo>
                <a:lnTo>
                  <a:pt x="0" y="22098"/>
                </a:lnTo>
                <a:lnTo>
                  <a:pt x="22097" y="37338"/>
                </a:lnTo>
                <a:lnTo>
                  <a:pt x="3733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72689" y="529361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15239"/>
                </a:moveTo>
                <a:lnTo>
                  <a:pt x="15239" y="0"/>
                </a:lnTo>
                <a:lnTo>
                  <a:pt x="0" y="15239"/>
                </a:lnTo>
                <a:lnTo>
                  <a:pt x="22097" y="29717"/>
                </a:lnTo>
                <a:lnTo>
                  <a:pt x="22097" y="37337"/>
                </a:lnTo>
                <a:lnTo>
                  <a:pt x="3733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94788" y="530885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37337" y="14477"/>
                </a:moveTo>
                <a:lnTo>
                  <a:pt x="15239" y="0"/>
                </a:lnTo>
                <a:lnTo>
                  <a:pt x="0" y="22097"/>
                </a:lnTo>
                <a:lnTo>
                  <a:pt x="22859" y="36575"/>
                </a:lnTo>
                <a:lnTo>
                  <a:pt x="3733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17648" y="532333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79">
                <a:moveTo>
                  <a:pt x="36575" y="7620"/>
                </a:moveTo>
                <a:lnTo>
                  <a:pt x="14477" y="0"/>
                </a:lnTo>
                <a:lnTo>
                  <a:pt x="0" y="22098"/>
                </a:lnTo>
                <a:lnTo>
                  <a:pt x="28955" y="30480"/>
                </a:lnTo>
                <a:lnTo>
                  <a:pt x="3657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46857" y="5330952"/>
            <a:ext cx="37465" cy="22225"/>
          </a:xfrm>
          <a:custGeom>
            <a:avLst/>
            <a:gdLst/>
            <a:ahLst/>
            <a:cxnLst/>
            <a:rect l="l" t="t" r="r" b="b"/>
            <a:pathLst>
              <a:path w="37464" h="22225">
                <a:moveTo>
                  <a:pt x="37084" y="14477"/>
                </a:moveTo>
                <a:lnTo>
                  <a:pt x="7366" y="0"/>
                </a:lnTo>
                <a:lnTo>
                  <a:pt x="0" y="22098"/>
                </a:lnTo>
                <a:lnTo>
                  <a:pt x="34456" y="22098"/>
                </a:lnTo>
                <a:lnTo>
                  <a:pt x="37084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81314" y="5345429"/>
            <a:ext cx="23495" cy="6985"/>
          </a:xfrm>
          <a:custGeom>
            <a:avLst/>
            <a:gdLst/>
            <a:ahLst/>
            <a:cxnLst/>
            <a:rect l="l" t="t" r="r" b="b"/>
            <a:pathLst>
              <a:path w="23494" h="6985">
                <a:moveTo>
                  <a:pt x="0" y="6857"/>
                </a:moveTo>
                <a:lnTo>
                  <a:pt x="23409" y="6857"/>
                </a:lnTo>
                <a:lnTo>
                  <a:pt x="23409" y="0"/>
                </a:lnTo>
                <a:lnTo>
                  <a:pt x="0" y="0"/>
                </a:lnTo>
                <a:lnTo>
                  <a:pt x="0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72502" y="5345429"/>
            <a:ext cx="29209" cy="6985"/>
          </a:xfrm>
          <a:custGeom>
            <a:avLst/>
            <a:gdLst/>
            <a:ahLst/>
            <a:cxnLst/>
            <a:rect l="l" t="t" r="r" b="b"/>
            <a:pathLst>
              <a:path w="29210" h="6985">
                <a:moveTo>
                  <a:pt x="0" y="6857"/>
                </a:moveTo>
                <a:lnTo>
                  <a:pt x="29214" y="6857"/>
                </a:lnTo>
                <a:lnTo>
                  <a:pt x="29214" y="0"/>
                </a:lnTo>
                <a:lnTo>
                  <a:pt x="0" y="0"/>
                </a:lnTo>
                <a:lnTo>
                  <a:pt x="0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98826" y="5330952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80" h="22225">
                <a:moveTo>
                  <a:pt x="30226" y="22098"/>
                </a:moveTo>
                <a:lnTo>
                  <a:pt x="22860" y="0"/>
                </a:lnTo>
                <a:lnTo>
                  <a:pt x="0" y="14478"/>
                </a:lnTo>
                <a:lnTo>
                  <a:pt x="2890" y="22098"/>
                </a:lnTo>
                <a:lnTo>
                  <a:pt x="3022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21685" y="5323332"/>
            <a:ext cx="37465" cy="30480"/>
          </a:xfrm>
          <a:custGeom>
            <a:avLst/>
            <a:gdLst/>
            <a:ahLst/>
            <a:cxnLst/>
            <a:rect l="l" t="t" r="r" b="b"/>
            <a:pathLst>
              <a:path w="37464" h="30479">
                <a:moveTo>
                  <a:pt x="37338" y="22098"/>
                </a:moveTo>
                <a:lnTo>
                  <a:pt x="22098" y="0"/>
                </a:lnTo>
                <a:lnTo>
                  <a:pt x="0" y="7620"/>
                </a:lnTo>
                <a:lnTo>
                  <a:pt x="7620" y="30480"/>
                </a:lnTo>
                <a:lnTo>
                  <a:pt x="3733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43783" y="530885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37338" y="22098"/>
                </a:moveTo>
                <a:lnTo>
                  <a:pt x="37338" y="14478"/>
                </a:lnTo>
                <a:lnTo>
                  <a:pt x="22098" y="0"/>
                </a:lnTo>
                <a:lnTo>
                  <a:pt x="0" y="14478"/>
                </a:lnTo>
                <a:lnTo>
                  <a:pt x="15240" y="36576"/>
                </a:lnTo>
                <a:lnTo>
                  <a:pt x="3733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65882" y="5293614"/>
            <a:ext cx="37465" cy="29845"/>
          </a:xfrm>
          <a:custGeom>
            <a:avLst/>
            <a:gdLst/>
            <a:ahLst/>
            <a:cxnLst/>
            <a:rect l="l" t="t" r="r" b="b"/>
            <a:pathLst>
              <a:path w="37464" h="29845">
                <a:moveTo>
                  <a:pt x="37338" y="15240"/>
                </a:moveTo>
                <a:lnTo>
                  <a:pt x="22098" y="0"/>
                </a:lnTo>
                <a:lnTo>
                  <a:pt x="0" y="15240"/>
                </a:lnTo>
                <a:lnTo>
                  <a:pt x="15240" y="29718"/>
                </a:lnTo>
                <a:lnTo>
                  <a:pt x="37338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87979" y="5271515"/>
            <a:ext cx="38100" cy="37465"/>
          </a:xfrm>
          <a:custGeom>
            <a:avLst/>
            <a:gdLst/>
            <a:ahLst/>
            <a:cxnLst/>
            <a:rect l="l" t="t" r="r" b="b"/>
            <a:pathLst>
              <a:path w="38100" h="37464">
                <a:moveTo>
                  <a:pt x="38100" y="22098"/>
                </a:moveTo>
                <a:lnTo>
                  <a:pt x="38100" y="15240"/>
                </a:lnTo>
                <a:lnTo>
                  <a:pt x="22860" y="0"/>
                </a:lnTo>
                <a:lnTo>
                  <a:pt x="0" y="22098"/>
                </a:lnTo>
                <a:lnTo>
                  <a:pt x="15240" y="37338"/>
                </a:lnTo>
                <a:lnTo>
                  <a:pt x="3810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910839" y="524941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22097"/>
                </a:moveTo>
                <a:lnTo>
                  <a:pt x="15239" y="6857"/>
                </a:lnTo>
                <a:lnTo>
                  <a:pt x="15239" y="0"/>
                </a:lnTo>
                <a:lnTo>
                  <a:pt x="0" y="22097"/>
                </a:lnTo>
                <a:lnTo>
                  <a:pt x="15239" y="37337"/>
                </a:lnTo>
                <a:lnTo>
                  <a:pt x="37337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926079" y="523417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15240"/>
                </a:moveTo>
                <a:lnTo>
                  <a:pt x="37337" y="7619"/>
                </a:lnTo>
                <a:lnTo>
                  <a:pt x="14477" y="0"/>
                </a:lnTo>
                <a:lnTo>
                  <a:pt x="0" y="22098"/>
                </a:lnTo>
                <a:lnTo>
                  <a:pt x="22097" y="37338"/>
                </a:lnTo>
                <a:lnTo>
                  <a:pt x="3733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40557" y="5212079"/>
            <a:ext cx="36830" cy="29845"/>
          </a:xfrm>
          <a:custGeom>
            <a:avLst/>
            <a:gdLst/>
            <a:ahLst/>
            <a:cxnLst/>
            <a:rect l="l" t="t" r="r" b="b"/>
            <a:pathLst>
              <a:path w="36830" h="29845">
                <a:moveTo>
                  <a:pt x="36575" y="7620"/>
                </a:moveTo>
                <a:lnTo>
                  <a:pt x="14477" y="0"/>
                </a:lnTo>
                <a:lnTo>
                  <a:pt x="0" y="22098"/>
                </a:lnTo>
                <a:lnTo>
                  <a:pt x="22859" y="29718"/>
                </a:lnTo>
                <a:lnTo>
                  <a:pt x="3657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955035" y="51823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337" y="15240"/>
                </a:moveTo>
                <a:lnTo>
                  <a:pt x="15239" y="0"/>
                </a:lnTo>
                <a:lnTo>
                  <a:pt x="0" y="29718"/>
                </a:lnTo>
                <a:lnTo>
                  <a:pt x="22097" y="37338"/>
                </a:lnTo>
                <a:lnTo>
                  <a:pt x="3733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970276" y="5160264"/>
            <a:ext cx="29845" cy="37465"/>
          </a:xfrm>
          <a:custGeom>
            <a:avLst/>
            <a:gdLst/>
            <a:ahLst/>
            <a:cxnLst/>
            <a:rect l="l" t="t" r="r" b="b"/>
            <a:pathLst>
              <a:path w="29844" h="37464">
                <a:moveTo>
                  <a:pt x="29717" y="6857"/>
                </a:moveTo>
                <a:lnTo>
                  <a:pt x="6857" y="0"/>
                </a:lnTo>
                <a:lnTo>
                  <a:pt x="0" y="22098"/>
                </a:lnTo>
                <a:lnTo>
                  <a:pt x="22097" y="37338"/>
                </a:lnTo>
                <a:lnTo>
                  <a:pt x="2971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77133" y="513054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6857"/>
                </a:moveTo>
                <a:lnTo>
                  <a:pt x="14514" y="1415"/>
                </a:lnTo>
                <a:lnTo>
                  <a:pt x="0" y="29718"/>
                </a:lnTo>
                <a:lnTo>
                  <a:pt x="22859" y="36576"/>
                </a:lnTo>
                <a:lnTo>
                  <a:pt x="38099" y="6857"/>
                </a:lnTo>
                <a:close/>
              </a:path>
              <a:path w="38100" h="36829">
                <a:moveTo>
                  <a:pt x="15239" y="0"/>
                </a:moveTo>
                <a:lnTo>
                  <a:pt x="8381" y="0"/>
                </a:lnTo>
                <a:lnTo>
                  <a:pt x="14514" y="14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85516" y="5108447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30" h="29210">
                <a:moveTo>
                  <a:pt x="36576" y="0"/>
                </a:moveTo>
                <a:lnTo>
                  <a:pt x="6858" y="0"/>
                </a:lnTo>
                <a:lnTo>
                  <a:pt x="0" y="22098"/>
                </a:lnTo>
                <a:lnTo>
                  <a:pt x="29718" y="28956"/>
                </a:lnTo>
                <a:lnTo>
                  <a:pt x="36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14066" y="4780788"/>
            <a:ext cx="127000" cy="119380"/>
          </a:xfrm>
          <a:custGeom>
            <a:avLst/>
            <a:gdLst/>
            <a:ahLst/>
            <a:cxnLst/>
            <a:rect l="l" t="t" r="r" b="b"/>
            <a:pathLst>
              <a:path w="127000" h="119379">
                <a:moveTo>
                  <a:pt x="7620" y="74676"/>
                </a:moveTo>
                <a:lnTo>
                  <a:pt x="7620" y="44958"/>
                </a:lnTo>
                <a:lnTo>
                  <a:pt x="0" y="60198"/>
                </a:lnTo>
                <a:lnTo>
                  <a:pt x="7620" y="74676"/>
                </a:lnTo>
                <a:close/>
              </a:path>
              <a:path w="127000" h="119379">
                <a:moveTo>
                  <a:pt x="126492" y="74676"/>
                </a:moveTo>
                <a:lnTo>
                  <a:pt x="126492" y="44958"/>
                </a:lnTo>
                <a:lnTo>
                  <a:pt x="118872" y="38100"/>
                </a:lnTo>
                <a:lnTo>
                  <a:pt x="112014" y="22860"/>
                </a:lnTo>
                <a:lnTo>
                  <a:pt x="104394" y="15240"/>
                </a:lnTo>
                <a:lnTo>
                  <a:pt x="96774" y="8382"/>
                </a:lnTo>
                <a:lnTo>
                  <a:pt x="89154" y="0"/>
                </a:lnTo>
                <a:lnTo>
                  <a:pt x="37338" y="0"/>
                </a:lnTo>
                <a:lnTo>
                  <a:pt x="29718" y="8382"/>
                </a:lnTo>
                <a:lnTo>
                  <a:pt x="15240" y="22860"/>
                </a:lnTo>
                <a:lnTo>
                  <a:pt x="7620" y="38100"/>
                </a:lnTo>
                <a:lnTo>
                  <a:pt x="7620" y="82296"/>
                </a:lnTo>
                <a:lnTo>
                  <a:pt x="15240" y="89154"/>
                </a:lnTo>
                <a:lnTo>
                  <a:pt x="22860" y="104394"/>
                </a:lnTo>
                <a:lnTo>
                  <a:pt x="29718" y="112014"/>
                </a:lnTo>
                <a:lnTo>
                  <a:pt x="37338" y="112014"/>
                </a:lnTo>
                <a:lnTo>
                  <a:pt x="51816" y="118872"/>
                </a:lnTo>
                <a:lnTo>
                  <a:pt x="73914" y="118872"/>
                </a:lnTo>
                <a:lnTo>
                  <a:pt x="89154" y="112014"/>
                </a:lnTo>
                <a:lnTo>
                  <a:pt x="96774" y="112014"/>
                </a:lnTo>
                <a:lnTo>
                  <a:pt x="104394" y="104394"/>
                </a:lnTo>
                <a:lnTo>
                  <a:pt x="112014" y="89154"/>
                </a:lnTo>
                <a:lnTo>
                  <a:pt x="126492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14066" y="4780788"/>
            <a:ext cx="127000" cy="119380"/>
          </a:xfrm>
          <a:custGeom>
            <a:avLst/>
            <a:gdLst/>
            <a:ahLst/>
            <a:cxnLst/>
            <a:rect l="l" t="t" r="r" b="b"/>
            <a:pathLst>
              <a:path w="127000" h="119379">
                <a:moveTo>
                  <a:pt x="67056" y="118872"/>
                </a:moveTo>
                <a:lnTo>
                  <a:pt x="51816" y="118872"/>
                </a:lnTo>
                <a:lnTo>
                  <a:pt x="37338" y="112014"/>
                </a:lnTo>
                <a:lnTo>
                  <a:pt x="29718" y="112014"/>
                </a:lnTo>
                <a:lnTo>
                  <a:pt x="22860" y="104394"/>
                </a:lnTo>
                <a:lnTo>
                  <a:pt x="15240" y="89154"/>
                </a:lnTo>
                <a:lnTo>
                  <a:pt x="7620" y="82296"/>
                </a:lnTo>
                <a:lnTo>
                  <a:pt x="7620" y="74676"/>
                </a:lnTo>
                <a:lnTo>
                  <a:pt x="0" y="60198"/>
                </a:lnTo>
                <a:lnTo>
                  <a:pt x="7620" y="44958"/>
                </a:lnTo>
                <a:lnTo>
                  <a:pt x="7620" y="38100"/>
                </a:lnTo>
                <a:lnTo>
                  <a:pt x="15240" y="22860"/>
                </a:lnTo>
                <a:lnTo>
                  <a:pt x="29718" y="8382"/>
                </a:lnTo>
                <a:lnTo>
                  <a:pt x="37338" y="0"/>
                </a:lnTo>
                <a:lnTo>
                  <a:pt x="89154" y="0"/>
                </a:lnTo>
                <a:lnTo>
                  <a:pt x="96774" y="8382"/>
                </a:lnTo>
                <a:lnTo>
                  <a:pt x="104394" y="15240"/>
                </a:lnTo>
                <a:lnTo>
                  <a:pt x="112014" y="22860"/>
                </a:lnTo>
                <a:lnTo>
                  <a:pt x="118872" y="38100"/>
                </a:lnTo>
                <a:lnTo>
                  <a:pt x="126492" y="44958"/>
                </a:lnTo>
                <a:lnTo>
                  <a:pt x="126492" y="74676"/>
                </a:lnTo>
                <a:lnTo>
                  <a:pt x="112014" y="89154"/>
                </a:lnTo>
                <a:lnTo>
                  <a:pt x="104394" y="104394"/>
                </a:lnTo>
                <a:lnTo>
                  <a:pt x="96774" y="112014"/>
                </a:lnTo>
                <a:lnTo>
                  <a:pt x="89154" y="112014"/>
                </a:lnTo>
                <a:lnTo>
                  <a:pt x="73914" y="118872"/>
                </a:lnTo>
                <a:lnTo>
                  <a:pt x="67056" y="1188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28494" y="4780788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79">
                <a:moveTo>
                  <a:pt x="118110" y="82296"/>
                </a:moveTo>
                <a:lnTo>
                  <a:pt x="118110" y="38100"/>
                </a:lnTo>
                <a:lnTo>
                  <a:pt x="111252" y="22860"/>
                </a:lnTo>
                <a:lnTo>
                  <a:pt x="103632" y="15240"/>
                </a:lnTo>
                <a:lnTo>
                  <a:pt x="96012" y="8382"/>
                </a:lnTo>
                <a:lnTo>
                  <a:pt x="89154" y="0"/>
                </a:lnTo>
                <a:lnTo>
                  <a:pt x="37338" y="0"/>
                </a:lnTo>
                <a:lnTo>
                  <a:pt x="14478" y="22860"/>
                </a:lnTo>
                <a:lnTo>
                  <a:pt x="6858" y="38100"/>
                </a:lnTo>
                <a:lnTo>
                  <a:pt x="0" y="44958"/>
                </a:lnTo>
                <a:lnTo>
                  <a:pt x="0" y="74676"/>
                </a:lnTo>
                <a:lnTo>
                  <a:pt x="6858" y="82296"/>
                </a:lnTo>
                <a:lnTo>
                  <a:pt x="14478" y="89154"/>
                </a:lnTo>
                <a:lnTo>
                  <a:pt x="22098" y="104394"/>
                </a:lnTo>
                <a:lnTo>
                  <a:pt x="28956" y="112014"/>
                </a:lnTo>
                <a:lnTo>
                  <a:pt x="37338" y="112014"/>
                </a:lnTo>
                <a:lnTo>
                  <a:pt x="51816" y="118872"/>
                </a:lnTo>
                <a:lnTo>
                  <a:pt x="73914" y="118872"/>
                </a:lnTo>
                <a:lnTo>
                  <a:pt x="89154" y="112014"/>
                </a:lnTo>
                <a:lnTo>
                  <a:pt x="96012" y="112014"/>
                </a:lnTo>
                <a:lnTo>
                  <a:pt x="103632" y="104394"/>
                </a:lnTo>
                <a:lnTo>
                  <a:pt x="111252" y="89154"/>
                </a:lnTo>
                <a:lnTo>
                  <a:pt x="118110" y="82296"/>
                </a:lnTo>
                <a:close/>
              </a:path>
              <a:path w="125730" h="119379">
                <a:moveTo>
                  <a:pt x="125730" y="60198"/>
                </a:moveTo>
                <a:lnTo>
                  <a:pt x="118110" y="44958"/>
                </a:lnTo>
                <a:lnTo>
                  <a:pt x="118110" y="74676"/>
                </a:lnTo>
                <a:lnTo>
                  <a:pt x="125730" y="60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428494" y="4780788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79">
                <a:moveTo>
                  <a:pt x="59436" y="118872"/>
                </a:moveTo>
                <a:lnTo>
                  <a:pt x="51816" y="118872"/>
                </a:lnTo>
                <a:lnTo>
                  <a:pt x="37338" y="112014"/>
                </a:lnTo>
                <a:lnTo>
                  <a:pt x="28956" y="112014"/>
                </a:lnTo>
                <a:lnTo>
                  <a:pt x="22098" y="104394"/>
                </a:lnTo>
                <a:lnTo>
                  <a:pt x="14478" y="89154"/>
                </a:lnTo>
                <a:lnTo>
                  <a:pt x="6858" y="82296"/>
                </a:lnTo>
                <a:lnTo>
                  <a:pt x="0" y="74676"/>
                </a:lnTo>
                <a:lnTo>
                  <a:pt x="0" y="44958"/>
                </a:lnTo>
                <a:lnTo>
                  <a:pt x="6858" y="38100"/>
                </a:lnTo>
                <a:lnTo>
                  <a:pt x="14478" y="22860"/>
                </a:lnTo>
                <a:lnTo>
                  <a:pt x="37338" y="0"/>
                </a:lnTo>
                <a:lnTo>
                  <a:pt x="89154" y="0"/>
                </a:lnTo>
                <a:lnTo>
                  <a:pt x="96012" y="8382"/>
                </a:lnTo>
                <a:lnTo>
                  <a:pt x="103632" y="15240"/>
                </a:lnTo>
                <a:lnTo>
                  <a:pt x="111252" y="22860"/>
                </a:lnTo>
                <a:lnTo>
                  <a:pt x="118110" y="38100"/>
                </a:lnTo>
                <a:lnTo>
                  <a:pt x="118110" y="44958"/>
                </a:lnTo>
                <a:lnTo>
                  <a:pt x="125730" y="60198"/>
                </a:lnTo>
                <a:lnTo>
                  <a:pt x="118110" y="74676"/>
                </a:lnTo>
                <a:lnTo>
                  <a:pt x="118110" y="82296"/>
                </a:lnTo>
                <a:lnTo>
                  <a:pt x="111252" y="89154"/>
                </a:lnTo>
                <a:lnTo>
                  <a:pt x="103632" y="104394"/>
                </a:lnTo>
                <a:lnTo>
                  <a:pt x="96012" y="112014"/>
                </a:lnTo>
                <a:lnTo>
                  <a:pt x="89154" y="112014"/>
                </a:lnTo>
                <a:lnTo>
                  <a:pt x="73914" y="118872"/>
                </a:lnTo>
                <a:lnTo>
                  <a:pt x="59436" y="1188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14066" y="4780788"/>
            <a:ext cx="127000" cy="119380"/>
          </a:xfrm>
          <a:custGeom>
            <a:avLst/>
            <a:gdLst/>
            <a:ahLst/>
            <a:cxnLst/>
            <a:rect l="l" t="t" r="r" b="b"/>
            <a:pathLst>
              <a:path w="127000" h="119379">
                <a:moveTo>
                  <a:pt x="7620" y="74676"/>
                </a:moveTo>
                <a:lnTo>
                  <a:pt x="7620" y="44958"/>
                </a:lnTo>
                <a:lnTo>
                  <a:pt x="0" y="60198"/>
                </a:lnTo>
                <a:lnTo>
                  <a:pt x="7620" y="74676"/>
                </a:lnTo>
                <a:close/>
              </a:path>
              <a:path w="127000" h="119379">
                <a:moveTo>
                  <a:pt x="126492" y="74676"/>
                </a:moveTo>
                <a:lnTo>
                  <a:pt x="126492" y="52578"/>
                </a:lnTo>
                <a:lnTo>
                  <a:pt x="118872" y="44958"/>
                </a:lnTo>
                <a:lnTo>
                  <a:pt x="118872" y="30480"/>
                </a:lnTo>
                <a:lnTo>
                  <a:pt x="67056" y="60198"/>
                </a:lnTo>
                <a:lnTo>
                  <a:pt x="67056" y="0"/>
                </a:lnTo>
                <a:lnTo>
                  <a:pt x="37338" y="0"/>
                </a:lnTo>
                <a:lnTo>
                  <a:pt x="29718" y="8382"/>
                </a:lnTo>
                <a:lnTo>
                  <a:pt x="15240" y="22860"/>
                </a:lnTo>
                <a:lnTo>
                  <a:pt x="7620" y="38100"/>
                </a:lnTo>
                <a:lnTo>
                  <a:pt x="7620" y="82296"/>
                </a:lnTo>
                <a:lnTo>
                  <a:pt x="15240" y="89154"/>
                </a:lnTo>
                <a:lnTo>
                  <a:pt x="22860" y="104394"/>
                </a:lnTo>
                <a:lnTo>
                  <a:pt x="29718" y="112014"/>
                </a:lnTo>
                <a:lnTo>
                  <a:pt x="37338" y="112014"/>
                </a:lnTo>
                <a:lnTo>
                  <a:pt x="51816" y="118872"/>
                </a:lnTo>
                <a:lnTo>
                  <a:pt x="73914" y="118872"/>
                </a:lnTo>
                <a:lnTo>
                  <a:pt x="89154" y="112014"/>
                </a:lnTo>
                <a:lnTo>
                  <a:pt x="96774" y="112014"/>
                </a:lnTo>
                <a:lnTo>
                  <a:pt x="104394" y="104394"/>
                </a:lnTo>
                <a:lnTo>
                  <a:pt x="112014" y="89154"/>
                </a:lnTo>
                <a:lnTo>
                  <a:pt x="12649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14066" y="4780788"/>
            <a:ext cx="127000" cy="119380"/>
          </a:xfrm>
          <a:custGeom>
            <a:avLst/>
            <a:gdLst/>
            <a:ahLst/>
            <a:cxnLst/>
            <a:rect l="l" t="t" r="r" b="b"/>
            <a:pathLst>
              <a:path w="127000" h="119379">
                <a:moveTo>
                  <a:pt x="67056" y="60198"/>
                </a:moveTo>
                <a:lnTo>
                  <a:pt x="118872" y="30480"/>
                </a:lnTo>
                <a:lnTo>
                  <a:pt x="118872" y="44958"/>
                </a:lnTo>
                <a:lnTo>
                  <a:pt x="126492" y="52578"/>
                </a:lnTo>
                <a:lnTo>
                  <a:pt x="126492" y="74676"/>
                </a:lnTo>
                <a:lnTo>
                  <a:pt x="112014" y="89154"/>
                </a:lnTo>
                <a:lnTo>
                  <a:pt x="104394" y="104394"/>
                </a:lnTo>
                <a:lnTo>
                  <a:pt x="96774" y="112014"/>
                </a:lnTo>
                <a:lnTo>
                  <a:pt x="89154" y="112014"/>
                </a:lnTo>
                <a:lnTo>
                  <a:pt x="73914" y="118872"/>
                </a:lnTo>
                <a:lnTo>
                  <a:pt x="51816" y="118872"/>
                </a:lnTo>
                <a:lnTo>
                  <a:pt x="37338" y="112014"/>
                </a:lnTo>
                <a:lnTo>
                  <a:pt x="29718" y="112014"/>
                </a:lnTo>
                <a:lnTo>
                  <a:pt x="22860" y="104394"/>
                </a:lnTo>
                <a:lnTo>
                  <a:pt x="15240" y="89154"/>
                </a:lnTo>
                <a:lnTo>
                  <a:pt x="7620" y="82296"/>
                </a:lnTo>
                <a:lnTo>
                  <a:pt x="7620" y="74676"/>
                </a:lnTo>
                <a:lnTo>
                  <a:pt x="0" y="60198"/>
                </a:lnTo>
                <a:lnTo>
                  <a:pt x="7620" y="44958"/>
                </a:lnTo>
                <a:lnTo>
                  <a:pt x="7620" y="38100"/>
                </a:lnTo>
                <a:lnTo>
                  <a:pt x="15240" y="22860"/>
                </a:lnTo>
                <a:lnTo>
                  <a:pt x="29718" y="8382"/>
                </a:lnTo>
                <a:lnTo>
                  <a:pt x="37338" y="0"/>
                </a:lnTo>
                <a:lnTo>
                  <a:pt x="67056" y="0"/>
                </a:lnTo>
                <a:lnTo>
                  <a:pt x="67056" y="601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428494" y="4780788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79">
                <a:moveTo>
                  <a:pt x="66294" y="0"/>
                </a:moveTo>
                <a:lnTo>
                  <a:pt x="37338" y="0"/>
                </a:lnTo>
                <a:lnTo>
                  <a:pt x="14478" y="22860"/>
                </a:lnTo>
                <a:lnTo>
                  <a:pt x="6858" y="38100"/>
                </a:lnTo>
                <a:lnTo>
                  <a:pt x="0" y="44958"/>
                </a:lnTo>
                <a:lnTo>
                  <a:pt x="0" y="74676"/>
                </a:lnTo>
                <a:lnTo>
                  <a:pt x="6858" y="82296"/>
                </a:lnTo>
                <a:lnTo>
                  <a:pt x="14478" y="89154"/>
                </a:lnTo>
                <a:lnTo>
                  <a:pt x="22098" y="104394"/>
                </a:lnTo>
                <a:lnTo>
                  <a:pt x="28956" y="112014"/>
                </a:lnTo>
                <a:lnTo>
                  <a:pt x="37338" y="112014"/>
                </a:lnTo>
                <a:lnTo>
                  <a:pt x="51816" y="118872"/>
                </a:lnTo>
                <a:lnTo>
                  <a:pt x="59436" y="118872"/>
                </a:lnTo>
                <a:lnTo>
                  <a:pt x="59436" y="60198"/>
                </a:lnTo>
                <a:lnTo>
                  <a:pt x="66294" y="0"/>
                </a:lnTo>
                <a:close/>
              </a:path>
              <a:path w="125730" h="119379">
                <a:moveTo>
                  <a:pt x="118110" y="82296"/>
                </a:moveTo>
                <a:lnTo>
                  <a:pt x="118110" y="38100"/>
                </a:lnTo>
                <a:lnTo>
                  <a:pt x="111252" y="30480"/>
                </a:lnTo>
                <a:lnTo>
                  <a:pt x="59436" y="60198"/>
                </a:lnTo>
                <a:lnTo>
                  <a:pt x="59436" y="118872"/>
                </a:lnTo>
                <a:lnTo>
                  <a:pt x="73914" y="118872"/>
                </a:lnTo>
                <a:lnTo>
                  <a:pt x="89154" y="112014"/>
                </a:lnTo>
                <a:lnTo>
                  <a:pt x="96012" y="112014"/>
                </a:lnTo>
                <a:lnTo>
                  <a:pt x="103632" y="104394"/>
                </a:lnTo>
                <a:lnTo>
                  <a:pt x="111252" y="89154"/>
                </a:lnTo>
                <a:lnTo>
                  <a:pt x="118110" y="82296"/>
                </a:lnTo>
                <a:close/>
              </a:path>
              <a:path w="125730" h="119379">
                <a:moveTo>
                  <a:pt x="125730" y="60198"/>
                </a:moveTo>
                <a:lnTo>
                  <a:pt x="118110" y="52578"/>
                </a:lnTo>
                <a:lnTo>
                  <a:pt x="118110" y="74676"/>
                </a:lnTo>
                <a:lnTo>
                  <a:pt x="125730" y="6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428494" y="4780788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79">
                <a:moveTo>
                  <a:pt x="59436" y="60198"/>
                </a:moveTo>
                <a:lnTo>
                  <a:pt x="111252" y="30480"/>
                </a:lnTo>
                <a:lnTo>
                  <a:pt x="118110" y="38100"/>
                </a:lnTo>
                <a:lnTo>
                  <a:pt x="118110" y="52578"/>
                </a:lnTo>
                <a:lnTo>
                  <a:pt x="125730" y="60198"/>
                </a:lnTo>
                <a:lnTo>
                  <a:pt x="118110" y="74676"/>
                </a:lnTo>
                <a:lnTo>
                  <a:pt x="118110" y="82296"/>
                </a:lnTo>
                <a:lnTo>
                  <a:pt x="111252" y="89154"/>
                </a:lnTo>
                <a:lnTo>
                  <a:pt x="103632" y="104394"/>
                </a:lnTo>
                <a:lnTo>
                  <a:pt x="96012" y="112014"/>
                </a:lnTo>
                <a:lnTo>
                  <a:pt x="89154" y="112014"/>
                </a:lnTo>
                <a:lnTo>
                  <a:pt x="73914" y="118872"/>
                </a:lnTo>
                <a:lnTo>
                  <a:pt x="51816" y="118872"/>
                </a:lnTo>
                <a:lnTo>
                  <a:pt x="37338" y="112014"/>
                </a:lnTo>
                <a:lnTo>
                  <a:pt x="28956" y="112014"/>
                </a:lnTo>
                <a:lnTo>
                  <a:pt x="22098" y="104394"/>
                </a:lnTo>
                <a:lnTo>
                  <a:pt x="14478" y="89154"/>
                </a:lnTo>
                <a:lnTo>
                  <a:pt x="6858" y="82296"/>
                </a:lnTo>
                <a:lnTo>
                  <a:pt x="0" y="74676"/>
                </a:lnTo>
                <a:lnTo>
                  <a:pt x="0" y="44958"/>
                </a:lnTo>
                <a:lnTo>
                  <a:pt x="6858" y="38100"/>
                </a:lnTo>
                <a:lnTo>
                  <a:pt x="14478" y="22860"/>
                </a:lnTo>
                <a:lnTo>
                  <a:pt x="37338" y="0"/>
                </a:lnTo>
                <a:lnTo>
                  <a:pt x="66294" y="0"/>
                </a:lnTo>
                <a:lnTo>
                  <a:pt x="59436" y="601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7200" y="5352288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50158" y="5353050"/>
            <a:ext cx="791210" cy="216535"/>
          </a:xfrm>
          <a:custGeom>
            <a:avLst/>
            <a:gdLst/>
            <a:ahLst/>
            <a:cxnLst/>
            <a:rect l="l" t="t" r="r" b="b"/>
            <a:pathLst>
              <a:path w="791210" h="216535">
                <a:moveTo>
                  <a:pt x="12192" y="203454"/>
                </a:moveTo>
                <a:lnTo>
                  <a:pt x="12192" y="0"/>
                </a:lnTo>
                <a:lnTo>
                  <a:pt x="0" y="0"/>
                </a:lnTo>
                <a:lnTo>
                  <a:pt x="0" y="216408"/>
                </a:lnTo>
                <a:lnTo>
                  <a:pt x="6095" y="216408"/>
                </a:lnTo>
                <a:lnTo>
                  <a:pt x="6096" y="203454"/>
                </a:lnTo>
                <a:lnTo>
                  <a:pt x="12192" y="203454"/>
                </a:lnTo>
                <a:close/>
              </a:path>
              <a:path w="791210" h="216535">
                <a:moveTo>
                  <a:pt x="569973" y="203454"/>
                </a:moveTo>
                <a:lnTo>
                  <a:pt x="6096" y="203454"/>
                </a:lnTo>
                <a:lnTo>
                  <a:pt x="12192" y="209550"/>
                </a:lnTo>
                <a:lnTo>
                  <a:pt x="12192" y="216408"/>
                </a:lnTo>
                <a:lnTo>
                  <a:pt x="565403" y="216408"/>
                </a:lnTo>
                <a:lnTo>
                  <a:pt x="565403" y="209550"/>
                </a:lnTo>
                <a:lnTo>
                  <a:pt x="567690" y="209550"/>
                </a:lnTo>
                <a:lnTo>
                  <a:pt x="567690" y="205740"/>
                </a:lnTo>
                <a:lnTo>
                  <a:pt x="569973" y="203454"/>
                </a:lnTo>
                <a:close/>
              </a:path>
              <a:path w="791210" h="216535">
                <a:moveTo>
                  <a:pt x="12192" y="216408"/>
                </a:moveTo>
                <a:lnTo>
                  <a:pt x="12192" y="209550"/>
                </a:lnTo>
                <a:lnTo>
                  <a:pt x="6096" y="203454"/>
                </a:lnTo>
                <a:lnTo>
                  <a:pt x="6095" y="216408"/>
                </a:lnTo>
                <a:lnTo>
                  <a:pt x="12192" y="216408"/>
                </a:lnTo>
                <a:close/>
              </a:path>
              <a:path w="791210" h="216535">
                <a:moveTo>
                  <a:pt x="578357" y="195059"/>
                </a:moveTo>
                <a:lnTo>
                  <a:pt x="578357" y="0"/>
                </a:lnTo>
                <a:lnTo>
                  <a:pt x="565403" y="0"/>
                </a:lnTo>
                <a:lnTo>
                  <a:pt x="565403" y="203454"/>
                </a:lnTo>
                <a:lnTo>
                  <a:pt x="569973" y="203454"/>
                </a:lnTo>
                <a:lnTo>
                  <a:pt x="578357" y="195059"/>
                </a:lnTo>
                <a:close/>
              </a:path>
              <a:path w="791210" h="216535">
                <a:moveTo>
                  <a:pt x="578357" y="212593"/>
                </a:moveTo>
                <a:lnTo>
                  <a:pt x="578357" y="209550"/>
                </a:lnTo>
                <a:lnTo>
                  <a:pt x="565403" y="209550"/>
                </a:lnTo>
                <a:lnTo>
                  <a:pt x="565403" y="216408"/>
                </a:lnTo>
                <a:lnTo>
                  <a:pt x="574548" y="216408"/>
                </a:lnTo>
                <a:lnTo>
                  <a:pt x="578357" y="212593"/>
                </a:lnTo>
                <a:close/>
              </a:path>
              <a:path w="791210" h="216535">
                <a:moveTo>
                  <a:pt x="571500" y="203454"/>
                </a:moveTo>
                <a:lnTo>
                  <a:pt x="569973" y="203454"/>
                </a:lnTo>
                <a:lnTo>
                  <a:pt x="567690" y="205740"/>
                </a:lnTo>
                <a:lnTo>
                  <a:pt x="571500" y="203454"/>
                </a:lnTo>
                <a:close/>
              </a:path>
              <a:path w="791210" h="216535">
                <a:moveTo>
                  <a:pt x="571500" y="209550"/>
                </a:moveTo>
                <a:lnTo>
                  <a:pt x="571500" y="203454"/>
                </a:lnTo>
                <a:lnTo>
                  <a:pt x="567690" y="205740"/>
                </a:lnTo>
                <a:lnTo>
                  <a:pt x="567690" y="209550"/>
                </a:lnTo>
                <a:lnTo>
                  <a:pt x="571500" y="209550"/>
                </a:lnTo>
                <a:close/>
              </a:path>
              <a:path w="791210" h="216535">
                <a:moveTo>
                  <a:pt x="790705" y="0"/>
                </a:moveTo>
                <a:lnTo>
                  <a:pt x="773190" y="0"/>
                </a:lnTo>
                <a:lnTo>
                  <a:pt x="569973" y="203454"/>
                </a:lnTo>
                <a:lnTo>
                  <a:pt x="571500" y="203454"/>
                </a:lnTo>
                <a:lnTo>
                  <a:pt x="571500" y="209550"/>
                </a:lnTo>
                <a:lnTo>
                  <a:pt x="578357" y="209550"/>
                </a:lnTo>
                <a:lnTo>
                  <a:pt x="578357" y="212593"/>
                </a:lnTo>
                <a:lnTo>
                  <a:pt x="790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61715" y="5353050"/>
            <a:ext cx="1045210" cy="356235"/>
          </a:xfrm>
          <a:custGeom>
            <a:avLst/>
            <a:gdLst/>
            <a:ahLst/>
            <a:cxnLst/>
            <a:rect l="l" t="t" r="r" b="b"/>
            <a:pathLst>
              <a:path w="1045210" h="356235">
                <a:moveTo>
                  <a:pt x="1044858" y="0"/>
                </a:moveTo>
                <a:lnTo>
                  <a:pt x="0" y="0"/>
                </a:lnTo>
                <a:lnTo>
                  <a:pt x="28272" y="67056"/>
                </a:lnTo>
                <a:lnTo>
                  <a:pt x="58752" y="112014"/>
                </a:lnTo>
                <a:lnTo>
                  <a:pt x="88470" y="148590"/>
                </a:lnTo>
                <a:lnTo>
                  <a:pt x="125808" y="192786"/>
                </a:lnTo>
                <a:lnTo>
                  <a:pt x="170004" y="230124"/>
                </a:lnTo>
                <a:lnTo>
                  <a:pt x="206580" y="259842"/>
                </a:lnTo>
                <a:lnTo>
                  <a:pt x="251538" y="289560"/>
                </a:lnTo>
                <a:lnTo>
                  <a:pt x="304116" y="311658"/>
                </a:lnTo>
                <a:lnTo>
                  <a:pt x="355932" y="333756"/>
                </a:lnTo>
                <a:lnTo>
                  <a:pt x="407748" y="342138"/>
                </a:lnTo>
                <a:lnTo>
                  <a:pt x="467184" y="355854"/>
                </a:lnTo>
                <a:lnTo>
                  <a:pt x="578436" y="355854"/>
                </a:lnTo>
                <a:lnTo>
                  <a:pt x="637110" y="342138"/>
                </a:lnTo>
                <a:lnTo>
                  <a:pt x="689688" y="333756"/>
                </a:lnTo>
                <a:lnTo>
                  <a:pt x="793320" y="289560"/>
                </a:lnTo>
                <a:lnTo>
                  <a:pt x="838278" y="259842"/>
                </a:lnTo>
                <a:lnTo>
                  <a:pt x="875616" y="230124"/>
                </a:lnTo>
                <a:lnTo>
                  <a:pt x="919812" y="192786"/>
                </a:lnTo>
                <a:lnTo>
                  <a:pt x="957150" y="148590"/>
                </a:lnTo>
                <a:lnTo>
                  <a:pt x="986868" y="112014"/>
                </a:lnTo>
                <a:lnTo>
                  <a:pt x="1016586" y="67056"/>
                </a:lnTo>
                <a:lnTo>
                  <a:pt x="10448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28900" y="5695188"/>
            <a:ext cx="59055" cy="20320"/>
          </a:xfrm>
          <a:custGeom>
            <a:avLst/>
            <a:gdLst/>
            <a:ahLst/>
            <a:cxnLst/>
            <a:rect l="l" t="t" r="r" b="b"/>
            <a:pathLst>
              <a:path w="59055" h="20320">
                <a:moveTo>
                  <a:pt x="58674" y="0"/>
                </a:moveTo>
                <a:lnTo>
                  <a:pt x="0" y="0"/>
                </a:lnTo>
                <a:lnTo>
                  <a:pt x="0" y="19812"/>
                </a:lnTo>
                <a:lnTo>
                  <a:pt x="53854" y="19812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69464" y="568680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5">
                <a:moveTo>
                  <a:pt x="59436" y="29718"/>
                </a:moveTo>
                <a:lnTo>
                  <a:pt x="59436" y="8382"/>
                </a:lnTo>
                <a:lnTo>
                  <a:pt x="6857" y="0"/>
                </a:lnTo>
                <a:lnTo>
                  <a:pt x="0" y="22098"/>
                </a:lnTo>
                <a:lnTo>
                  <a:pt x="59436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517648" y="5672328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5" h="36829">
                <a:moveTo>
                  <a:pt x="6857" y="0"/>
                </a:moveTo>
                <a:lnTo>
                  <a:pt x="0" y="0"/>
                </a:lnTo>
                <a:lnTo>
                  <a:pt x="6385" y="1575"/>
                </a:lnTo>
                <a:lnTo>
                  <a:pt x="6857" y="0"/>
                </a:lnTo>
                <a:close/>
              </a:path>
              <a:path w="59055" h="36829">
                <a:moveTo>
                  <a:pt x="58674" y="14478"/>
                </a:moveTo>
                <a:lnTo>
                  <a:pt x="6385" y="1575"/>
                </a:lnTo>
                <a:lnTo>
                  <a:pt x="0" y="22860"/>
                </a:lnTo>
                <a:lnTo>
                  <a:pt x="51816" y="36576"/>
                </a:lnTo>
                <a:lnTo>
                  <a:pt x="58674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57450" y="5650229"/>
            <a:ext cx="67310" cy="45085"/>
          </a:xfrm>
          <a:custGeom>
            <a:avLst/>
            <a:gdLst/>
            <a:ahLst/>
            <a:cxnLst/>
            <a:rect l="l" t="t" r="r" b="b"/>
            <a:pathLst>
              <a:path w="67310" h="45085">
                <a:moveTo>
                  <a:pt x="67056" y="22098"/>
                </a:moveTo>
                <a:lnTo>
                  <a:pt x="15239" y="0"/>
                </a:lnTo>
                <a:lnTo>
                  <a:pt x="0" y="29718"/>
                </a:lnTo>
                <a:lnTo>
                  <a:pt x="8382" y="29718"/>
                </a:lnTo>
                <a:lnTo>
                  <a:pt x="60198" y="44958"/>
                </a:lnTo>
                <a:lnTo>
                  <a:pt x="6705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13254" y="5628132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59436" y="22098"/>
                </a:moveTo>
                <a:lnTo>
                  <a:pt x="7619" y="0"/>
                </a:lnTo>
                <a:lnTo>
                  <a:pt x="0" y="22098"/>
                </a:lnTo>
                <a:lnTo>
                  <a:pt x="44196" y="51816"/>
                </a:lnTo>
                <a:lnTo>
                  <a:pt x="5943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61438" y="5606034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6" y="22097"/>
                </a:moveTo>
                <a:lnTo>
                  <a:pt x="15240" y="0"/>
                </a:lnTo>
                <a:lnTo>
                  <a:pt x="0" y="14477"/>
                </a:lnTo>
                <a:lnTo>
                  <a:pt x="0" y="22097"/>
                </a:lnTo>
                <a:lnTo>
                  <a:pt x="51816" y="44195"/>
                </a:lnTo>
                <a:lnTo>
                  <a:pt x="59436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316479" y="5568696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22860" y="34227"/>
                </a:moveTo>
                <a:lnTo>
                  <a:pt x="22860" y="6858"/>
                </a:lnTo>
                <a:lnTo>
                  <a:pt x="0" y="22098"/>
                </a:lnTo>
                <a:lnTo>
                  <a:pt x="7620" y="22098"/>
                </a:lnTo>
                <a:lnTo>
                  <a:pt x="22860" y="34227"/>
                </a:lnTo>
                <a:close/>
              </a:path>
              <a:path w="60325" h="52070">
                <a:moveTo>
                  <a:pt x="60198" y="37338"/>
                </a:moveTo>
                <a:lnTo>
                  <a:pt x="15240" y="0"/>
                </a:lnTo>
                <a:lnTo>
                  <a:pt x="22860" y="6858"/>
                </a:lnTo>
                <a:lnTo>
                  <a:pt x="22860" y="34227"/>
                </a:lnTo>
                <a:lnTo>
                  <a:pt x="44958" y="51816"/>
                </a:lnTo>
                <a:lnTo>
                  <a:pt x="60198" y="37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79142" y="5538978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70">
                <a:moveTo>
                  <a:pt x="60198" y="36575"/>
                </a:moveTo>
                <a:lnTo>
                  <a:pt x="15240" y="0"/>
                </a:lnTo>
                <a:lnTo>
                  <a:pt x="0" y="14477"/>
                </a:lnTo>
                <a:lnTo>
                  <a:pt x="37338" y="51815"/>
                </a:lnTo>
                <a:lnTo>
                  <a:pt x="60198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42566" y="549402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44957"/>
                </a:moveTo>
                <a:lnTo>
                  <a:pt x="21094" y="7966"/>
                </a:lnTo>
                <a:lnTo>
                  <a:pt x="0" y="15239"/>
                </a:lnTo>
                <a:lnTo>
                  <a:pt x="0" y="22859"/>
                </a:lnTo>
                <a:lnTo>
                  <a:pt x="36576" y="59435"/>
                </a:lnTo>
                <a:lnTo>
                  <a:pt x="51816" y="44957"/>
                </a:lnTo>
                <a:close/>
              </a:path>
              <a:path w="52069" h="59689">
                <a:moveTo>
                  <a:pt x="22098" y="7619"/>
                </a:moveTo>
                <a:lnTo>
                  <a:pt x="14478" y="0"/>
                </a:lnTo>
                <a:lnTo>
                  <a:pt x="21094" y="7966"/>
                </a:lnTo>
                <a:lnTo>
                  <a:pt x="22098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205227" y="5456682"/>
            <a:ext cx="59690" cy="52705"/>
          </a:xfrm>
          <a:custGeom>
            <a:avLst/>
            <a:gdLst/>
            <a:ahLst/>
            <a:cxnLst/>
            <a:rect l="l" t="t" r="r" b="b"/>
            <a:pathLst>
              <a:path w="59689" h="52704">
                <a:moveTo>
                  <a:pt x="59436" y="44957"/>
                </a:moveTo>
                <a:lnTo>
                  <a:pt x="22098" y="0"/>
                </a:lnTo>
                <a:lnTo>
                  <a:pt x="0" y="15239"/>
                </a:lnTo>
                <a:lnTo>
                  <a:pt x="7620" y="15239"/>
                </a:lnTo>
                <a:lnTo>
                  <a:pt x="37338" y="52577"/>
                </a:lnTo>
                <a:lnTo>
                  <a:pt x="59436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83129" y="5412485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6" y="44196"/>
                </a:moveTo>
                <a:lnTo>
                  <a:pt x="22098" y="0"/>
                </a:lnTo>
                <a:lnTo>
                  <a:pt x="0" y="7620"/>
                </a:lnTo>
                <a:lnTo>
                  <a:pt x="22098" y="59436"/>
                </a:lnTo>
                <a:lnTo>
                  <a:pt x="4419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53411" y="536067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6" y="51815"/>
                </a:moveTo>
                <a:lnTo>
                  <a:pt x="29718" y="0"/>
                </a:lnTo>
                <a:lnTo>
                  <a:pt x="0" y="6857"/>
                </a:lnTo>
                <a:lnTo>
                  <a:pt x="0" y="15239"/>
                </a:lnTo>
                <a:lnTo>
                  <a:pt x="29718" y="59435"/>
                </a:lnTo>
                <a:lnTo>
                  <a:pt x="51816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49153" y="5353050"/>
            <a:ext cx="34290" cy="14604"/>
          </a:xfrm>
          <a:custGeom>
            <a:avLst/>
            <a:gdLst/>
            <a:ahLst/>
            <a:cxnLst/>
            <a:rect l="l" t="t" r="r" b="b"/>
            <a:pathLst>
              <a:path w="34289" h="14604">
                <a:moveTo>
                  <a:pt x="33976" y="7619"/>
                </a:moveTo>
                <a:lnTo>
                  <a:pt x="30726" y="0"/>
                </a:lnTo>
                <a:lnTo>
                  <a:pt x="0" y="0"/>
                </a:lnTo>
                <a:lnTo>
                  <a:pt x="4258" y="14477"/>
                </a:lnTo>
                <a:lnTo>
                  <a:pt x="3397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85160" y="5353050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525" y="0"/>
                </a:moveTo>
                <a:lnTo>
                  <a:pt x="3249" y="0"/>
                </a:lnTo>
                <a:lnTo>
                  <a:pt x="0" y="7620"/>
                </a:lnTo>
                <a:lnTo>
                  <a:pt x="30480" y="22860"/>
                </a:lnTo>
                <a:lnTo>
                  <a:pt x="30480" y="14478"/>
                </a:lnTo>
                <a:lnTo>
                  <a:pt x="34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163061" y="5360670"/>
            <a:ext cx="52705" cy="59690"/>
          </a:xfrm>
          <a:custGeom>
            <a:avLst/>
            <a:gdLst/>
            <a:ahLst/>
            <a:cxnLst/>
            <a:rect l="l" t="t" r="r" b="b"/>
            <a:pathLst>
              <a:path w="52705" h="59689">
                <a:moveTo>
                  <a:pt x="52578" y="15240"/>
                </a:moveTo>
                <a:lnTo>
                  <a:pt x="22098" y="0"/>
                </a:lnTo>
                <a:lnTo>
                  <a:pt x="0" y="51816"/>
                </a:lnTo>
                <a:lnTo>
                  <a:pt x="22098" y="59436"/>
                </a:lnTo>
                <a:lnTo>
                  <a:pt x="52578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140964" y="5412485"/>
            <a:ext cx="44450" cy="59690"/>
          </a:xfrm>
          <a:custGeom>
            <a:avLst/>
            <a:gdLst/>
            <a:ahLst/>
            <a:cxnLst/>
            <a:rect l="l" t="t" r="r" b="b"/>
            <a:pathLst>
              <a:path w="44450" h="59689">
                <a:moveTo>
                  <a:pt x="44195" y="7620"/>
                </a:moveTo>
                <a:lnTo>
                  <a:pt x="22097" y="0"/>
                </a:lnTo>
                <a:lnTo>
                  <a:pt x="0" y="44196"/>
                </a:lnTo>
                <a:lnTo>
                  <a:pt x="14477" y="59436"/>
                </a:lnTo>
                <a:lnTo>
                  <a:pt x="22097" y="59436"/>
                </a:lnTo>
                <a:lnTo>
                  <a:pt x="4419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104388" y="5456682"/>
            <a:ext cx="51435" cy="60325"/>
          </a:xfrm>
          <a:custGeom>
            <a:avLst/>
            <a:gdLst/>
            <a:ahLst/>
            <a:cxnLst/>
            <a:rect l="l" t="t" r="r" b="b"/>
            <a:pathLst>
              <a:path w="51435" h="60325">
                <a:moveTo>
                  <a:pt x="51054" y="15240"/>
                </a:moveTo>
                <a:lnTo>
                  <a:pt x="36576" y="0"/>
                </a:lnTo>
                <a:lnTo>
                  <a:pt x="0" y="44958"/>
                </a:lnTo>
                <a:lnTo>
                  <a:pt x="6858" y="37338"/>
                </a:lnTo>
                <a:lnTo>
                  <a:pt x="22098" y="60198"/>
                </a:lnTo>
                <a:lnTo>
                  <a:pt x="22098" y="52578"/>
                </a:lnTo>
                <a:lnTo>
                  <a:pt x="51054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74670" y="5494020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5" y="22860"/>
                </a:moveTo>
                <a:lnTo>
                  <a:pt x="36575" y="0"/>
                </a:lnTo>
                <a:lnTo>
                  <a:pt x="0" y="44958"/>
                </a:lnTo>
                <a:lnTo>
                  <a:pt x="14477" y="59436"/>
                </a:lnTo>
                <a:lnTo>
                  <a:pt x="51815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29711" y="5538978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7783" y="30243"/>
                </a:moveTo>
                <a:lnTo>
                  <a:pt x="7619" y="29718"/>
                </a:lnTo>
                <a:lnTo>
                  <a:pt x="0" y="36576"/>
                </a:lnTo>
                <a:lnTo>
                  <a:pt x="7783" y="30243"/>
                </a:lnTo>
                <a:close/>
              </a:path>
              <a:path w="59689" h="52070">
                <a:moveTo>
                  <a:pt x="59435" y="14478"/>
                </a:moveTo>
                <a:lnTo>
                  <a:pt x="44957" y="0"/>
                </a:lnTo>
                <a:lnTo>
                  <a:pt x="7783" y="30243"/>
                </a:lnTo>
                <a:lnTo>
                  <a:pt x="14477" y="51816"/>
                </a:lnTo>
                <a:lnTo>
                  <a:pt x="22859" y="51816"/>
                </a:lnTo>
                <a:lnTo>
                  <a:pt x="59435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92373" y="5568696"/>
            <a:ext cx="52069" cy="59690"/>
          </a:xfrm>
          <a:custGeom>
            <a:avLst/>
            <a:gdLst/>
            <a:ahLst/>
            <a:cxnLst/>
            <a:rect l="l" t="t" r="r" b="b"/>
            <a:pathLst>
              <a:path w="52069" h="59689">
                <a:moveTo>
                  <a:pt x="51815" y="22098"/>
                </a:moveTo>
                <a:lnTo>
                  <a:pt x="44957" y="0"/>
                </a:lnTo>
                <a:lnTo>
                  <a:pt x="0" y="37338"/>
                </a:lnTo>
                <a:lnTo>
                  <a:pt x="15239" y="59436"/>
                </a:lnTo>
                <a:lnTo>
                  <a:pt x="15239" y="51816"/>
                </a:lnTo>
                <a:lnTo>
                  <a:pt x="5181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48177" y="5606034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59435" y="22098"/>
                </a:moveTo>
                <a:lnTo>
                  <a:pt x="44195" y="0"/>
                </a:lnTo>
                <a:lnTo>
                  <a:pt x="0" y="22098"/>
                </a:lnTo>
                <a:lnTo>
                  <a:pt x="6857" y="44196"/>
                </a:lnTo>
                <a:lnTo>
                  <a:pt x="5943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96361" y="562813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70">
                <a:moveTo>
                  <a:pt x="58673" y="22098"/>
                </a:moveTo>
                <a:lnTo>
                  <a:pt x="51815" y="0"/>
                </a:lnTo>
                <a:lnTo>
                  <a:pt x="0" y="22098"/>
                </a:lnTo>
                <a:lnTo>
                  <a:pt x="6857" y="51816"/>
                </a:lnTo>
                <a:lnTo>
                  <a:pt x="14477" y="51816"/>
                </a:lnTo>
                <a:lnTo>
                  <a:pt x="58673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43783" y="5650229"/>
            <a:ext cx="59690" cy="45085"/>
          </a:xfrm>
          <a:custGeom>
            <a:avLst/>
            <a:gdLst/>
            <a:ahLst/>
            <a:cxnLst/>
            <a:rect l="l" t="t" r="r" b="b"/>
            <a:pathLst>
              <a:path w="59689" h="45085">
                <a:moveTo>
                  <a:pt x="59435" y="29718"/>
                </a:moveTo>
                <a:lnTo>
                  <a:pt x="52577" y="0"/>
                </a:lnTo>
                <a:lnTo>
                  <a:pt x="0" y="22098"/>
                </a:lnTo>
                <a:lnTo>
                  <a:pt x="7619" y="22098"/>
                </a:lnTo>
                <a:lnTo>
                  <a:pt x="7619" y="44958"/>
                </a:lnTo>
                <a:lnTo>
                  <a:pt x="59435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91967" y="5672328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29">
                <a:moveTo>
                  <a:pt x="59435" y="22859"/>
                </a:moveTo>
                <a:lnTo>
                  <a:pt x="59435" y="0"/>
                </a:lnTo>
                <a:lnTo>
                  <a:pt x="0" y="14477"/>
                </a:lnTo>
                <a:lnTo>
                  <a:pt x="6857" y="36575"/>
                </a:lnTo>
                <a:lnTo>
                  <a:pt x="59435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740151" y="5686805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5">
                <a:moveTo>
                  <a:pt x="58674" y="22098"/>
                </a:moveTo>
                <a:lnTo>
                  <a:pt x="51816" y="0"/>
                </a:lnTo>
                <a:lnTo>
                  <a:pt x="0" y="8382"/>
                </a:lnTo>
                <a:lnTo>
                  <a:pt x="0" y="29718"/>
                </a:lnTo>
                <a:lnTo>
                  <a:pt x="58674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82754" y="569518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57397" y="19811"/>
                </a:moveTo>
                <a:lnTo>
                  <a:pt x="57397" y="0"/>
                </a:lnTo>
                <a:lnTo>
                  <a:pt x="4819" y="0"/>
                </a:lnTo>
                <a:lnTo>
                  <a:pt x="0" y="19811"/>
                </a:lnTo>
                <a:lnTo>
                  <a:pt x="57397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46604" y="5353050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4">
                <a:moveTo>
                  <a:pt x="34710" y="0"/>
                </a:moveTo>
                <a:lnTo>
                  <a:pt x="253" y="0"/>
                </a:lnTo>
                <a:lnTo>
                  <a:pt x="0" y="761"/>
                </a:lnTo>
                <a:lnTo>
                  <a:pt x="22859" y="14477"/>
                </a:lnTo>
                <a:lnTo>
                  <a:pt x="29717" y="14477"/>
                </a:lnTo>
                <a:lnTo>
                  <a:pt x="3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76322" y="535305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60">
                <a:moveTo>
                  <a:pt x="30480" y="761"/>
                </a:moveTo>
                <a:lnTo>
                  <a:pt x="28401" y="0"/>
                </a:lnTo>
                <a:lnTo>
                  <a:pt x="4992" y="0"/>
                </a:lnTo>
                <a:lnTo>
                  <a:pt x="0" y="14477"/>
                </a:lnTo>
                <a:lnTo>
                  <a:pt x="22098" y="22859"/>
                </a:lnTo>
                <a:lnTo>
                  <a:pt x="30480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98420" y="5353811"/>
            <a:ext cx="37465" cy="29209"/>
          </a:xfrm>
          <a:custGeom>
            <a:avLst/>
            <a:gdLst/>
            <a:ahLst/>
            <a:cxnLst/>
            <a:rect l="l" t="t" r="r" b="b"/>
            <a:pathLst>
              <a:path w="37464" h="29210">
                <a:moveTo>
                  <a:pt x="37337" y="6857"/>
                </a:moveTo>
                <a:lnTo>
                  <a:pt x="8381" y="0"/>
                </a:lnTo>
                <a:lnTo>
                  <a:pt x="0" y="22097"/>
                </a:lnTo>
                <a:lnTo>
                  <a:pt x="30479" y="28955"/>
                </a:lnTo>
                <a:lnTo>
                  <a:pt x="3733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628900" y="5360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8" y="29718"/>
                </a:moveTo>
                <a:lnTo>
                  <a:pt x="29718" y="0"/>
                </a:lnTo>
                <a:lnTo>
                  <a:pt x="6858" y="0"/>
                </a:lnTo>
                <a:lnTo>
                  <a:pt x="0" y="22098"/>
                </a:lnTo>
                <a:lnTo>
                  <a:pt x="29718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58617" y="5360670"/>
            <a:ext cx="29209" cy="29845"/>
          </a:xfrm>
          <a:custGeom>
            <a:avLst/>
            <a:gdLst/>
            <a:ahLst/>
            <a:cxnLst/>
            <a:rect l="l" t="t" r="r" b="b"/>
            <a:pathLst>
              <a:path w="29210" h="29845">
                <a:moveTo>
                  <a:pt x="28956" y="29717"/>
                </a:moveTo>
                <a:lnTo>
                  <a:pt x="28956" y="0"/>
                </a:lnTo>
                <a:lnTo>
                  <a:pt x="0" y="0"/>
                </a:lnTo>
                <a:lnTo>
                  <a:pt x="0" y="29717"/>
                </a:lnTo>
                <a:lnTo>
                  <a:pt x="28956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87573" y="536067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30480" y="29717"/>
                </a:moveTo>
                <a:lnTo>
                  <a:pt x="30480" y="0"/>
                </a:lnTo>
                <a:lnTo>
                  <a:pt x="0" y="0"/>
                </a:lnTo>
                <a:lnTo>
                  <a:pt x="0" y="29717"/>
                </a:lnTo>
                <a:lnTo>
                  <a:pt x="3048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18054" y="5360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8" y="22098"/>
                </a:moveTo>
                <a:lnTo>
                  <a:pt x="29718" y="0"/>
                </a:lnTo>
                <a:lnTo>
                  <a:pt x="0" y="0"/>
                </a:lnTo>
                <a:lnTo>
                  <a:pt x="0" y="29718"/>
                </a:lnTo>
                <a:lnTo>
                  <a:pt x="29718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747772" y="5353811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956" y="22098"/>
                </a:moveTo>
                <a:lnTo>
                  <a:pt x="22098" y="0"/>
                </a:lnTo>
                <a:lnTo>
                  <a:pt x="0" y="6858"/>
                </a:lnTo>
                <a:lnTo>
                  <a:pt x="0" y="28956"/>
                </a:lnTo>
                <a:lnTo>
                  <a:pt x="28956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69870" y="5353050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37338" y="14477"/>
                </a:moveTo>
                <a:lnTo>
                  <a:pt x="31846" y="0"/>
                </a:lnTo>
                <a:lnTo>
                  <a:pt x="2632" y="0"/>
                </a:lnTo>
                <a:lnTo>
                  <a:pt x="0" y="761"/>
                </a:lnTo>
                <a:lnTo>
                  <a:pt x="6858" y="22859"/>
                </a:lnTo>
                <a:lnTo>
                  <a:pt x="37338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01716" y="5353050"/>
            <a:ext cx="27940" cy="14604"/>
          </a:xfrm>
          <a:custGeom>
            <a:avLst/>
            <a:gdLst/>
            <a:ahLst/>
            <a:cxnLst/>
            <a:rect l="l" t="t" r="r" b="b"/>
            <a:pathLst>
              <a:path w="27939" h="14604">
                <a:moveTo>
                  <a:pt x="27589" y="761"/>
                </a:moveTo>
                <a:lnTo>
                  <a:pt x="27335" y="0"/>
                </a:lnTo>
                <a:lnTo>
                  <a:pt x="0" y="0"/>
                </a:lnTo>
                <a:lnTo>
                  <a:pt x="5491" y="14477"/>
                </a:lnTo>
                <a:lnTo>
                  <a:pt x="27589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11" name="object 2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95832"/>
            <a:ext cx="7309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Simplified database </a:t>
            </a:r>
            <a:r>
              <a:rPr sz="3200" spc="-5" dirty="0"/>
              <a:t>system</a:t>
            </a:r>
            <a:r>
              <a:rPr sz="3200" spc="35" dirty="0"/>
              <a:t> </a:t>
            </a:r>
            <a:r>
              <a:rPr sz="3200" spc="-10" dirty="0"/>
              <a:t>environment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205" y="1981200"/>
            <a:ext cx="5743194" cy="4965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0952" cy="145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6430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70" y="508253"/>
                </a:lnTo>
                <a:lnTo>
                  <a:pt x="64770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3935" y="1907285"/>
            <a:ext cx="64769" cy="508634"/>
          </a:xfrm>
          <a:custGeom>
            <a:avLst/>
            <a:gdLst/>
            <a:ahLst/>
            <a:cxnLst/>
            <a:rect l="l" t="t" r="r" b="b"/>
            <a:pathLst>
              <a:path w="64770" h="508635">
                <a:moveTo>
                  <a:pt x="0" y="508253"/>
                </a:moveTo>
                <a:lnTo>
                  <a:pt x="64769" y="508253"/>
                </a:lnTo>
                <a:lnTo>
                  <a:pt x="64769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58706" y="1907285"/>
            <a:ext cx="78105" cy="508634"/>
          </a:xfrm>
          <a:custGeom>
            <a:avLst/>
            <a:gdLst/>
            <a:ahLst/>
            <a:cxnLst/>
            <a:rect l="l" t="t" r="r" b="b"/>
            <a:pathLst>
              <a:path w="78104" h="508635">
                <a:moveTo>
                  <a:pt x="0" y="508253"/>
                </a:moveTo>
                <a:lnTo>
                  <a:pt x="77723" y="508253"/>
                </a:lnTo>
                <a:lnTo>
                  <a:pt x="77723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32585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Typical DBMS Functionality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41477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6430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935" y="241477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8706" y="241477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6430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70" y="979931"/>
                </a:lnTo>
                <a:lnTo>
                  <a:pt x="64770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3935" y="339394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1"/>
                </a:moveTo>
                <a:lnTo>
                  <a:pt x="64769" y="979931"/>
                </a:lnTo>
                <a:lnTo>
                  <a:pt x="64769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8706" y="339394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1"/>
                </a:moveTo>
                <a:lnTo>
                  <a:pt x="77723" y="979931"/>
                </a:lnTo>
                <a:lnTo>
                  <a:pt x="77723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4373117"/>
            <a:ext cx="8936990" cy="980440"/>
          </a:xfrm>
          <a:custGeom>
            <a:avLst/>
            <a:gdLst/>
            <a:ahLst/>
            <a:cxnLst/>
            <a:rect l="l" t="t" r="r" b="b"/>
            <a:pathLst>
              <a:path w="8936990" h="980439">
                <a:moveTo>
                  <a:pt x="0" y="979932"/>
                </a:moveTo>
                <a:lnTo>
                  <a:pt x="8936736" y="979932"/>
                </a:lnTo>
                <a:lnTo>
                  <a:pt x="893673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430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935" y="4373117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8706" y="4373117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36430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70" y="979932"/>
                </a:lnTo>
                <a:lnTo>
                  <a:pt x="6477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935" y="5352288"/>
            <a:ext cx="64769" cy="980440"/>
          </a:xfrm>
          <a:custGeom>
            <a:avLst/>
            <a:gdLst/>
            <a:ahLst/>
            <a:cxnLst/>
            <a:rect l="l" t="t" r="r" b="b"/>
            <a:pathLst>
              <a:path w="64770" h="980439">
                <a:moveTo>
                  <a:pt x="0" y="979932"/>
                </a:moveTo>
                <a:lnTo>
                  <a:pt x="64769" y="979932"/>
                </a:lnTo>
                <a:lnTo>
                  <a:pt x="64769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8706" y="5352288"/>
            <a:ext cx="78105" cy="980440"/>
          </a:xfrm>
          <a:custGeom>
            <a:avLst/>
            <a:gdLst/>
            <a:ahLst/>
            <a:cxnLst/>
            <a:rect l="l" t="t" r="r" b="b"/>
            <a:pathLst>
              <a:path w="78104" h="980439">
                <a:moveTo>
                  <a:pt x="0" y="979932"/>
                </a:moveTo>
                <a:lnTo>
                  <a:pt x="77723" y="979932"/>
                </a:lnTo>
                <a:lnTo>
                  <a:pt x="77723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5969" y="2082038"/>
            <a:ext cx="8183880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34035" indent="-342900">
              <a:lnSpc>
                <a:spcPct val="100000"/>
              </a:lnSpc>
              <a:spcBef>
                <a:spcPts val="10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A"/>
                </a:solidFill>
                <a:latin typeface="Arial"/>
                <a:cs typeface="Arial"/>
              </a:rPr>
              <a:t>Define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 particular database in terms of its data types,  structures, and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354965" marR="955040" indent="-342900">
              <a:lnSpc>
                <a:spcPct val="100000"/>
              </a:lnSpc>
              <a:spcBef>
                <a:spcPts val="57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A"/>
                </a:solidFill>
                <a:latin typeface="Arial"/>
                <a:cs typeface="Arial"/>
              </a:rPr>
              <a:t>Construct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or load the initial database contents on a  secondary storage</a:t>
            </a:r>
            <a:r>
              <a:rPr sz="2400" spc="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medium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A"/>
                </a:solidFill>
                <a:latin typeface="Arial"/>
                <a:cs typeface="Arial"/>
              </a:rPr>
              <a:t>Manipulating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24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database: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Retrieval: Querying, generating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reports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Modification: Insertions, deletions and updates to its</a:t>
            </a:r>
            <a:r>
              <a:rPr sz="2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339A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Accessing the database through Web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  <a:p>
            <a:pPr marL="355600" marR="144145" indent="-342900">
              <a:lnSpc>
                <a:spcPct val="100000"/>
              </a:lnSpc>
              <a:spcBef>
                <a:spcPts val="570"/>
              </a:spcBef>
              <a:buClr>
                <a:srgbClr val="9A0033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A"/>
                </a:solidFill>
                <a:latin typeface="Arial"/>
                <a:cs typeface="Arial"/>
              </a:rPr>
              <a:t>Processing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and </a:t>
            </a:r>
            <a:r>
              <a:rPr sz="2400" i="1" spc="-5" dirty="0">
                <a:solidFill>
                  <a:srgbClr val="33339A"/>
                </a:solidFill>
                <a:latin typeface="Arial"/>
                <a:cs typeface="Arial"/>
              </a:rPr>
              <a:t>Sharing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by a set of concurrent users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application programs – yet, keeping all data valid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and  consistent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200" y="6331458"/>
            <a:ext cx="8936990" cy="984250"/>
          </a:xfrm>
          <a:custGeom>
            <a:avLst/>
            <a:gdLst/>
            <a:ahLst/>
            <a:cxnLst/>
            <a:rect l="l" t="t" r="r" b="b"/>
            <a:pathLst>
              <a:path w="8936990" h="984250">
                <a:moveTo>
                  <a:pt x="0" y="983742"/>
                </a:moveTo>
                <a:lnTo>
                  <a:pt x="8936736" y="983742"/>
                </a:lnTo>
                <a:lnTo>
                  <a:pt x="8936736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6430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70" y="983742"/>
                </a:lnTo>
                <a:lnTo>
                  <a:pt x="64770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3935" y="6331458"/>
            <a:ext cx="64769" cy="984250"/>
          </a:xfrm>
          <a:custGeom>
            <a:avLst/>
            <a:gdLst/>
            <a:ahLst/>
            <a:cxnLst/>
            <a:rect l="l" t="t" r="r" b="b"/>
            <a:pathLst>
              <a:path w="64770" h="984250">
                <a:moveTo>
                  <a:pt x="0" y="983742"/>
                </a:moveTo>
                <a:lnTo>
                  <a:pt x="64769" y="983742"/>
                </a:lnTo>
                <a:lnTo>
                  <a:pt x="64769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58706" y="6331458"/>
            <a:ext cx="78105" cy="984250"/>
          </a:xfrm>
          <a:custGeom>
            <a:avLst/>
            <a:gdLst/>
            <a:ahLst/>
            <a:cxnLst/>
            <a:rect l="l" t="t" r="r" b="b"/>
            <a:pathLst>
              <a:path w="78104" h="984250">
                <a:moveTo>
                  <a:pt x="0" y="983742"/>
                </a:moveTo>
                <a:lnTo>
                  <a:pt x="77723" y="983742"/>
                </a:lnTo>
                <a:lnTo>
                  <a:pt x="77723" y="0"/>
                </a:lnTo>
                <a:lnTo>
                  <a:pt x="0" y="0"/>
                </a:lnTo>
                <a:lnTo>
                  <a:pt x="0" y="9837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Slide 1-</a:t>
            </a:r>
            <a:r>
              <a:rPr spc="-65" dirty="0"/>
              <a:t> 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2007 Ramez Elmasri and Shamkant B.</a:t>
            </a:r>
            <a:r>
              <a:rPr spc="50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1339</Words>
  <Application>Microsoft Office PowerPoint</Application>
  <PresentationFormat>Custom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Outline</vt:lpstr>
      <vt:lpstr>Basic Definitions</vt:lpstr>
      <vt:lpstr>Managing Data</vt:lpstr>
      <vt:lpstr>File-Based Approach</vt:lpstr>
      <vt:lpstr>Database Approach</vt:lpstr>
      <vt:lpstr>Simplified database system environment</vt:lpstr>
      <vt:lpstr>Typical DBMS Functionality</vt:lpstr>
      <vt:lpstr>Typical DBMS Functionality</vt:lpstr>
      <vt:lpstr>Example of a Database (with a Conceptual Data Model)</vt:lpstr>
      <vt:lpstr>Example of a Database (with a Conceptual Data Model)</vt:lpstr>
      <vt:lpstr>Example of a simple database</vt:lpstr>
      <vt:lpstr>Main Characteristics of the Database  Approach</vt:lpstr>
      <vt:lpstr>Main Characteristics of the Database  Approach (continued)</vt:lpstr>
      <vt:lpstr>Database Users</vt:lpstr>
      <vt:lpstr>Database Users</vt:lpstr>
      <vt:lpstr>Categories of End-users</vt:lpstr>
      <vt:lpstr>Advantages of Using the Database  Approach</vt:lpstr>
      <vt:lpstr>Advantages of Using the Database  Approach (continued)</vt:lpstr>
      <vt:lpstr>Additional Implications of Using the  Database Approach</vt:lpstr>
      <vt:lpstr>When not to use a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Chapter1 [Compatibility Mode]</dc:title>
  <dc:creator>Are You Mean</dc:creator>
  <cp:lastModifiedBy>Admin</cp:lastModifiedBy>
  <cp:revision>1</cp:revision>
  <dcterms:created xsi:type="dcterms:W3CDTF">2019-12-07T10:09:56Z</dcterms:created>
  <dcterms:modified xsi:type="dcterms:W3CDTF">2019-12-07T23:56:49Z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2008-05-19T00:00:00Z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2019-12-07T00:00:00Z</vt:filetime>
  </property>
</Properties>
</file>