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5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2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8413-684C-494C-A0BC-7C2D894149DF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ACC4C-D225-45F5-8570-CA0EC3186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ACC4C-D225-45F5-8570-CA0EC3186CB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493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6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93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049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81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32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52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243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83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80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603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288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24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9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16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357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538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5A74-9479-4498-931A-077315B15077}" type="datetimeFigureOut">
              <a:rPr lang="en-IN" smtClean="0"/>
              <a:pPr/>
              <a:t>4/26/14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D41D15-D042-4816-B81A-83763853E7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47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31077"/>
            <a:ext cx="7766936" cy="1646302"/>
          </a:xfrm>
        </p:spPr>
        <p:txBody>
          <a:bodyPr/>
          <a:lstStyle/>
          <a:p>
            <a:r>
              <a:rPr lang="en-IN" dirty="0" smtClean="0"/>
              <a:t>PROJECT WORKSHOP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BY B SINDHYA		      B009	</a:t>
            </a:r>
          </a:p>
          <a:p>
            <a:r>
              <a:rPr lang="en-IN" dirty="0" smtClean="0"/>
              <a:t>SIREESHA BASAMSETTY	B011</a:t>
            </a:r>
          </a:p>
          <a:p>
            <a:r>
              <a:rPr lang="en-IN" dirty="0" smtClean="0"/>
              <a:t>MANISHA DEWAL 	B022</a:t>
            </a:r>
            <a:endParaRPr lang="en-IN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6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en-IN" dirty="0" smtClean="0"/>
              <a:t>7. UPDATES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67" y="609600"/>
            <a:ext cx="3618790" cy="604038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49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These are .</a:t>
            </a:r>
            <a:r>
              <a:rPr lang="en-IN" sz="2800" dirty="0" err="1" smtClean="0"/>
              <a:t>swf</a:t>
            </a:r>
            <a:r>
              <a:rPr lang="en-IN" sz="2800" dirty="0" smtClean="0"/>
              <a:t> files that are animated videos created using swish </a:t>
            </a:r>
            <a:r>
              <a:rPr lang="en-IN" sz="2800" dirty="0" err="1" smtClean="0"/>
              <a:t>macx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These video files show a mapping of the floor with each component, a line directs the user from the source to the destination depending upon the option they choose using the pop up menu. </a:t>
            </a:r>
            <a:endParaRPr lang="en-IN" sz="2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39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00237" y="929945"/>
            <a:ext cx="7898103" cy="532416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8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50112" y="902650"/>
            <a:ext cx="7788921" cy="525056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48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9001" y="609599"/>
            <a:ext cx="8024042" cy="5409063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4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91055" y="711581"/>
            <a:ext cx="8014479" cy="540261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51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Content Placeholder 3" descr="Screen Shot 2014-04-26 at 10.08.17 a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50" y="1532825"/>
            <a:ext cx="6485556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35" y="1693514"/>
            <a:ext cx="145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SCHEMA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8009"/>
            <a:ext cx="2650743" cy="2308637"/>
          </a:xfrm>
        </p:spPr>
        <p:txBody>
          <a:bodyPr/>
          <a:lstStyle/>
          <a:p>
            <a:r>
              <a:rPr lang="en-US" dirty="0" smtClean="0"/>
              <a:t>LOGIN SCHEMA</a:t>
            </a:r>
            <a:endParaRPr lang="en-US" dirty="0"/>
          </a:p>
        </p:txBody>
      </p:sp>
      <p:pic>
        <p:nvPicPr>
          <p:cNvPr id="4" name="Content Placeholder 3" descr="Screen Shot 2014-04-26 at 10.08.57 a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68" y="729867"/>
            <a:ext cx="8096470" cy="55186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0561"/>
            <a:ext cx="2218702" cy="5390801"/>
          </a:xfrm>
        </p:spPr>
        <p:txBody>
          <a:bodyPr/>
          <a:lstStyle/>
          <a:p>
            <a:r>
              <a:rPr lang="en-US" dirty="0" smtClean="0"/>
              <a:t>UPDATE SCHEMA</a:t>
            </a:r>
            <a:endParaRPr lang="en-US" dirty="0"/>
          </a:p>
        </p:txBody>
      </p:sp>
      <p:pic>
        <p:nvPicPr>
          <p:cNvPr id="4" name="Content Placeholder 3" descr="Screen Shot 2014-04-26 at 10.09.08 a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30" y="525137"/>
            <a:ext cx="7909310" cy="5966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is basically about bridging the distance between the students and the teachers.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This application consists of various aspects such as search, find your way.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filtered search will pop up with a list of teachers who fit your criterion or a branch depending upon the option you choose.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locator will be depending upon any markers around you.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basic purpose of this android application is to improve connectivity between the faculty and the students.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application can be used by teachers to search for various students or branches or other teachers.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be used by students as well, to search for various teachers or branches.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also helps students or teachers find their way within the college.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 smtClean="0"/>
              <a:t>will not only help students but also the teachers.</a:t>
            </a:r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6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785" y="2970663"/>
            <a:ext cx="8596668" cy="13208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8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6375"/>
            <a:ext cx="8596668" cy="554498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currently focuses only on the institute of MPSTME.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doesn’t make use of GPS. The user, if lost, needs to enter whatever near by location they see to be guided to their respective destination.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can only track where a specific branch will be and not any specific student within that specific branch.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this only covers the teachers who are permanently a part of our college and not visiting faculty of our college.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GRAPHICAL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05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1. COVER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35" y="1655622"/>
            <a:ext cx="2919271" cy="477209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17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IN" dirty="0" smtClean="0"/>
              <a:t>2. LOGIN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76" y="609600"/>
            <a:ext cx="3546427" cy="588865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2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52" y="49556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3.</a:t>
            </a:r>
            <a:r>
              <a:rPr lang="en-IN" dirty="0" smtClean="0"/>
              <a:t> </a:t>
            </a:r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81" y="609600"/>
            <a:ext cx="3582609" cy="591734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0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en-IN" dirty="0" smtClean="0"/>
              <a:t>4. FACULTY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79" y="609600"/>
            <a:ext cx="3473427" cy="576302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3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en-IN" dirty="0" smtClean="0"/>
              <a:t>5. BRANCH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74" y="609599"/>
            <a:ext cx="3614666" cy="598847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00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en-IN" dirty="0" smtClean="0"/>
              <a:t>6. FIND YOUR WAY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3" y="609600"/>
            <a:ext cx="3564839" cy="588397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90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340</Words>
  <Application>Microsoft Office PowerPoint</Application>
  <PresentationFormat>Custom</PresentationFormat>
  <Paragraphs>37</Paragraphs>
  <Slides>20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PROJECT WORKSHOP</vt:lpstr>
      <vt:lpstr>INTRODUCTION</vt:lpstr>
      <vt:lpstr>Slide 3</vt:lpstr>
      <vt:lpstr>NEW GRAPHICAL INTERFACE</vt:lpstr>
      <vt:lpstr>Slide 5</vt:lpstr>
      <vt:lpstr>Slide 6</vt:lpstr>
      <vt:lpstr>Slide 7</vt:lpstr>
      <vt:lpstr>Slide 8</vt:lpstr>
      <vt:lpstr>Slide 9</vt:lpstr>
      <vt:lpstr>Slide 10</vt:lpstr>
      <vt:lpstr>SWISH</vt:lpstr>
      <vt:lpstr>Slide 12</vt:lpstr>
      <vt:lpstr>Slide 13</vt:lpstr>
      <vt:lpstr>Slide 14</vt:lpstr>
      <vt:lpstr>Slide 15</vt:lpstr>
      <vt:lpstr>DATABASES</vt:lpstr>
      <vt:lpstr>Slide 17</vt:lpstr>
      <vt:lpstr>Slide 18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WORKSHOP</dc:title>
  <dc:creator>Anisha Jain</dc:creator>
  <cp:lastModifiedBy>Manisha Dewal</cp:lastModifiedBy>
  <cp:revision>4</cp:revision>
  <dcterms:created xsi:type="dcterms:W3CDTF">2014-04-26T07:25:58Z</dcterms:created>
  <dcterms:modified xsi:type="dcterms:W3CDTF">2014-04-26T07:36:52Z</dcterms:modified>
</cp:coreProperties>
</file>