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64" r:id="rId4"/>
    <p:sldId id="273" r:id="rId5"/>
    <p:sldId id="281" r:id="rId6"/>
    <p:sldId id="282" r:id="rId7"/>
    <p:sldId id="258" r:id="rId8"/>
    <p:sldId id="274" r:id="rId9"/>
    <p:sldId id="266" r:id="rId10"/>
    <p:sldId id="275" r:id="rId11"/>
    <p:sldId id="270" r:id="rId12"/>
    <p:sldId id="271" r:id="rId13"/>
    <p:sldId id="272" r:id="rId14"/>
    <p:sldId id="280" r:id="rId15"/>
    <p:sldId id="276" r:id="rId16"/>
    <p:sldId id="277" r:id="rId17"/>
    <p:sldId id="262" r:id="rId18"/>
    <p:sldId id="263" r:id="rId19"/>
    <p:sldId id="279" r:id="rId20"/>
    <p:sldId id="27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90582-41A1-474D-8620-404DD47C3D67}" v="2" dt="2024-03-22T08:08:56.970"/>
  </p1510:revLst>
</p1510:revInfo>
</file>

<file path=ppt/tableStyles.xml><?xml version="1.0" encoding="utf-8"?>
<a:tblStyleLst xmlns:a="http://schemas.openxmlformats.org/drawingml/2006/main" def="{90651C3A-4460-11DB-9652-00E08161165F}">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eesha Dasari" userId="e6a4a05b6a8c960d" providerId="LiveId" clId="{95102768-04ED-4987-ACB3-36A623C08801}"/>
    <pc:docChg chg="undo redo custSel addSld delSld modSld sldOrd">
      <pc:chgData name="Sireesha Dasari" userId="e6a4a05b6a8c960d" providerId="LiveId" clId="{95102768-04ED-4987-ACB3-36A623C08801}" dt="2024-01-28T18:16:20.828" v="1341" actId="20577"/>
      <pc:docMkLst>
        <pc:docMk/>
      </pc:docMkLst>
      <pc:sldChg chg="addSp delSp modSp">
        <pc:chgData name="Sireesha Dasari" userId="e6a4a05b6a8c960d" providerId="LiveId" clId="{95102768-04ED-4987-ACB3-36A623C08801}" dt="2023-12-13T15:50:04.292" v="191" actId="1076"/>
        <pc:sldMkLst>
          <pc:docMk/>
          <pc:sldMk cId="3612930716" sldId="256"/>
        </pc:sldMkLst>
        <pc:picChg chg="add del mod">
          <ac:chgData name="Sireesha Dasari" userId="e6a4a05b6a8c960d" providerId="LiveId" clId="{95102768-04ED-4987-ACB3-36A623C08801}" dt="2023-12-13T15:48:27.880" v="178" actId="478"/>
          <ac:picMkLst>
            <pc:docMk/>
            <pc:sldMk cId="3612930716" sldId="256"/>
            <ac:picMk id="1026" creationId="{5309EF69-715B-7A05-F944-A987944C3E3A}"/>
          </ac:picMkLst>
        </pc:picChg>
        <pc:picChg chg="add mod">
          <ac:chgData name="Sireesha Dasari" userId="e6a4a05b6a8c960d" providerId="LiveId" clId="{95102768-04ED-4987-ACB3-36A623C08801}" dt="2023-12-13T15:50:04.292" v="191" actId="1076"/>
          <ac:picMkLst>
            <pc:docMk/>
            <pc:sldMk cId="3612930716" sldId="256"/>
            <ac:picMk id="1028" creationId="{A77532AA-A9FB-E309-6142-DCA47DDB5AB7}"/>
          </ac:picMkLst>
        </pc:picChg>
      </pc:sldChg>
      <pc:sldChg chg="addSp delSp modSp mod">
        <pc:chgData name="Sireesha Dasari" userId="e6a4a05b6a8c960d" providerId="LiveId" clId="{95102768-04ED-4987-ACB3-36A623C08801}" dt="2024-01-28T13:10:47.150" v="670" actId="207"/>
        <pc:sldMkLst>
          <pc:docMk/>
          <pc:sldMk cId="4293442632" sldId="258"/>
        </pc:sldMkLst>
        <pc:spChg chg="del">
          <ac:chgData name="Sireesha Dasari" userId="e6a4a05b6a8c960d" providerId="LiveId" clId="{95102768-04ED-4987-ACB3-36A623C08801}" dt="2023-12-13T16:01:16.688" v="255" actId="478"/>
          <ac:spMkLst>
            <pc:docMk/>
            <pc:sldMk cId="4293442632" sldId="258"/>
            <ac:spMk id="2" creationId="{00000000-0000-0000-0000-000000000000}"/>
          </ac:spMkLst>
        </pc:spChg>
        <pc:spChg chg="del">
          <ac:chgData name="Sireesha Dasari" userId="e6a4a05b6a8c960d" providerId="LiveId" clId="{95102768-04ED-4987-ACB3-36A623C08801}" dt="2023-12-13T15:57:00.916" v="192" actId="478"/>
          <ac:spMkLst>
            <pc:docMk/>
            <pc:sldMk cId="4293442632" sldId="258"/>
            <ac:spMk id="4" creationId="{00000000-0000-0000-0000-000000000000}"/>
          </ac:spMkLst>
        </pc:spChg>
        <pc:spChg chg="add del mod">
          <ac:chgData name="Sireesha Dasari" userId="e6a4a05b6a8c960d" providerId="LiveId" clId="{95102768-04ED-4987-ACB3-36A623C08801}" dt="2023-12-13T16:01:20.733" v="256" actId="478"/>
          <ac:spMkLst>
            <pc:docMk/>
            <pc:sldMk cId="4293442632" sldId="258"/>
            <ac:spMk id="7" creationId="{8134BA13-54D1-134F-8B4A-0F706B88DCA2}"/>
          </ac:spMkLst>
        </pc:spChg>
        <pc:spChg chg="add mod">
          <ac:chgData name="Sireesha Dasari" userId="e6a4a05b6a8c960d" providerId="LiveId" clId="{95102768-04ED-4987-ACB3-36A623C08801}" dt="2023-12-14T00:21:39.307" v="537" actId="1076"/>
          <ac:spMkLst>
            <pc:docMk/>
            <pc:sldMk cId="4293442632" sldId="258"/>
            <ac:spMk id="8" creationId="{F7723B43-4970-E2AC-56A7-A2AF4F5D1BD7}"/>
          </ac:spMkLst>
        </pc:spChg>
        <pc:graphicFrameChg chg="mod modGraphic">
          <ac:chgData name="Sireesha Dasari" userId="e6a4a05b6a8c960d" providerId="LiveId" clId="{95102768-04ED-4987-ACB3-36A623C08801}" dt="2024-01-28T13:10:47.150" v="670" actId="207"/>
          <ac:graphicFrameMkLst>
            <pc:docMk/>
            <pc:sldMk cId="4293442632" sldId="258"/>
            <ac:graphicFrameMk id="3" creationId="{00000000-0000-0000-0000-000000000000}"/>
          </ac:graphicFrameMkLst>
        </pc:graphicFrameChg>
      </pc:sldChg>
      <pc:sldChg chg="addSp delSp modSp mod">
        <pc:chgData name="Sireesha Dasari" userId="e6a4a05b6a8c960d" providerId="LiveId" clId="{95102768-04ED-4987-ACB3-36A623C08801}" dt="2024-01-28T13:34:18.182" v="903" actId="20577"/>
        <pc:sldMkLst>
          <pc:docMk/>
          <pc:sldMk cId="747321048" sldId="262"/>
        </pc:sldMkLst>
        <pc:spChg chg="del">
          <ac:chgData name="Sireesha Dasari" userId="e6a4a05b6a8c960d" providerId="LiveId" clId="{95102768-04ED-4987-ACB3-36A623C08801}" dt="2023-12-13T15:58:19.615" v="203" actId="478"/>
          <ac:spMkLst>
            <pc:docMk/>
            <pc:sldMk cId="747321048" sldId="262"/>
            <ac:spMk id="2" creationId="{00000000-0000-0000-0000-000000000000}"/>
          </ac:spMkLst>
        </pc:spChg>
        <pc:spChg chg="del">
          <ac:chgData name="Sireesha Dasari" userId="e6a4a05b6a8c960d" providerId="LiveId" clId="{95102768-04ED-4987-ACB3-36A623C08801}" dt="2023-12-13T15:57:45.027" v="198" actId="478"/>
          <ac:spMkLst>
            <pc:docMk/>
            <pc:sldMk cId="747321048" sldId="262"/>
            <ac:spMk id="5" creationId="{00000000-0000-0000-0000-000000000000}"/>
          </ac:spMkLst>
        </pc:spChg>
        <pc:spChg chg="del">
          <ac:chgData name="Sireesha Dasari" userId="e6a4a05b6a8c960d" providerId="LiveId" clId="{95102768-04ED-4987-ACB3-36A623C08801}" dt="2023-12-13T15:57:17.977" v="193" actId="478"/>
          <ac:spMkLst>
            <pc:docMk/>
            <pc:sldMk cId="747321048" sldId="262"/>
            <ac:spMk id="6" creationId="{00000000-0000-0000-0000-000000000000}"/>
          </ac:spMkLst>
        </pc:spChg>
        <pc:spChg chg="add del mod">
          <ac:chgData name="Sireesha Dasari" userId="e6a4a05b6a8c960d" providerId="LiveId" clId="{95102768-04ED-4987-ACB3-36A623C08801}" dt="2023-12-13T15:58:24.445" v="204" actId="478"/>
          <ac:spMkLst>
            <pc:docMk/>
            <pc:sldMk cId="747321048" sldId="262"/>
            <ac:spMk id="8" creationId="{ED9D5103-047D-C14C-BAB2-1BB94C8213EC}"/>
          </ac:spMkLst>
        </pc:spChg>
        <pc:spChg chg="add mod">
          <ac:chgData name="Sireesha Dasari" userId="e6a4a05b6a8c960d" providerId="LiveId" clId="{95102768-04ED-4987-ACB3-36A623C08801}" dt="2023-12-13T15:58:34.393" v="216" actId="20577"/>
          <ac:spMkLst>
            <pc:docMk/>
            <pc:sldMk cId="747321048" sldId="262"/>
            <ac:spMk id="9" creationId="{C83F546E-374F-94C8-DD46-2ACE21E79C45}"/>
          </ac:spMkLst>
        </pc:spChg>
        <pc:graphicFrameChg chg="mod modGraphic">
          <ac:chgData name="Sireesha Dasari" userId="e6a4a05b6a8c960d" providerId="LiveId" clId="{95102768-04ED-4987-ACB3-36A623C08801}" dt="2024-01-28T13:34:18.182" v="903" actId="20577"/>
          <ac:graphicFrameMkLst>
            <pc:docMk/>
            <pc:sldMk cId="747321048" sldId="262"/>
            <ac:graphicFrameMk id="4" creationId="{00000000-0000-0000-0000-000000000000}"/>
          </ac:graphicFrameMkLst>
        </pc:graphicFrameChg>
      </pc:sldChg>
      <pc:sldChg chg="addSp delSp modSp mod">
        <pc:chgData name="Sireesha Dasari" userId="e6a4a05b6a8c960d" providerId="LiveId" clId="{95102768-04ED-4987-ACB3-36A623C08801}" dt="2023-12-14T00:26:46.888" v="604" actId="20577"/>
        <pc:sldMkLst>
          <pc:docMk/>
          <pc:sldMk cId="1904107973" sldId="263"/>
        </pc:sldMkLst>
        <pc:spChg chg="del mod">
          <ac:chgData name="Sireesha Dasari" userId="e6a4a05b6a8c960d" providerId="LiveId" clId="{95102768-04ED-4987-ACB3-36A623C08801}" dt="2023-12-13T15:57:59.621" v="200" actId="478"/>
          <ac:spMkLst>
            <pc:docMk/>
            <pc:sldMk cId="1904107973" sldId="263"/>
            <ac:spMk id="2" creationId="{00000000-0000-0000-0000-000000000000}"/>
          </ac:spMkLst>
        </pc:spChg>
        <pc:spChg chg="del">
          <ac:chgData name="Sireesha Dasari" userId="e6a4a05b6a8c960d" providerId="LiveId" clId="{95102768-04ED-4987-ACB3-36A623C08801}" dt="2023-12-13T15:58:09.578" v="202" actId="478"/>
          <ac:spMkLst>
            <pc:docMk/>
            <pc:sldMk cId="1904107973" sldId="263"/>
            <ac:spMk id="3" creationId="{00000000-0000-0000-0000-000000000000}"/>
          </ac:spMkLst>
        </pc:spChg>
        <pc:spChg chg="add del mod">
          <ac:chgData name="Sireesha Dasari" userId="e6a4a05b6a8c960d" providerId="LiveId" clId="{95102768-04ED-4987-ACB3-36A623C08801}" dt="2023-12-13T15:58:06.924" v="201" actId="478"/>
          <ac:spMkLst>
            <pc:docMk/>
            <pc:sldMk cId="1904107973" sldId="263"/>
            <ac:spMk id="6" creationId="{CF25A195-7BA0-6758-11BA-C34A81D55E8B}"/>
          </ac:spMkLst>
        </pc:spChg>
        <pc:spChg chg="add mod">
          <ac:chgData name="Sireesha Dasari" userId="e6a4a05b6a8c960d" providerId="LiveId" clId="{95102768-04ED-4987-ACB3-36A623C08801}" dt="2023-12-13T15:58:49.095" v="240" actId="20577"/>
          <ac:spMkLst>
            <pc:docMk/>
            <pc:sldMk cId="1904107973" sldId="263"/>
            <ac:spMk id="7" creationId="{90386115-45DF-8C3B-FE97-B81B68EDC6B2}"/>
          </ac:spMkLst>
        </pc:spChg>
        <pc:spChg chg="add mod">
          <ac:chgData name="Sireesha Dasari" userId="e6a4a05b6a8c960d" providerId="LiveId" clId="{95102768-04ED-4987-ACB3-36A623C08801}" dt="2023-12-14T00:26:46.888" v="604" actId="20577"/>
          <ac:spMkLst>
            <pc:docMk/>
            <pc:sldMk cId="1904107973" sldId="263"/>
            <ac:spMk id="8" creationId="{05272503-8C74-81B5-E78B-D417602B4661}"/>
          </ac:spMkLst>
        </pc:spChg>
      </pc:sldChg>
      <pc:sldChg chg="del">
        <pc:chgData name="Sireesha Dasari" userId="e6a4a05b6a8c960d" providerId="LiveId" clId="{95102768-04ED-4987-ACB3-36A623C08801}" dt="2024-01-28T18:11:32.585" v="1335" actId="47"/>
        <pc:sldMkLst>
          <pc:docMk/>
          <pc:sldMk cId="1014479314" sldId="267"/>
        </pc:sldMkLst>
      </pc:sldChg>
      <pc:sldChg chg="del">
        <pc:chgData name="Sireesha Dasari" userId="e6a4a05b6a8c960d" providerId="LiveId" clId="{95102768-04ED-4987-ACB3-36A623C08801}" dt="2024-01-28T18:11:34.090" v="1336" actId="47"/>
        <pc:sldMkLst>
          <pc:docMk/>
          <pc:sldMk cId="1182802992" sldId="268"/>
        </pc:sldMkLst>
      </pc:sldChg>
      <pc:sldChg chg="del">
        <pc:chgData name="Sireesha Dasari" userId="e6a4a05b6a8c960d" providerId="LiveId" clId="{95102768-04ED-4987-ACB3-36A623C08801}" dt="2024-01-28T18:11:35.689" v="1337" actId="47"/>
        <pc:sldMkLst>
          <pc:docMk/>
          <pc:sldMk cId="1886786481" sldId="269"/>
        </pc:sldMkLst>
      </pc:sldChg>
      <pc:sldChg chg="modSp mod">
        <pc:chgData name="Sireesha Dasari" userId="e6a4a05b6a8c960d" providerId="LiveId" clId="{95102768-04ED-4987-ACB3-36A623C08801}" dt="2023-12-14T00:00:55.932" v="276" actId="120"/>
        <pc:sldMkLst>
          <pc:docMk/>
          <pc:sldMk cId="2502219103" sldId="270"/>
        </pc:sldMkLst>
        <pc:spChg chg="mod">
          <ac:chgData name="Sireesha Dasari" userId="e6a4a05b6a8c960d" providerId="LiveId" clId="{95102768-04ED-4987-ACB3-36A623C08801}" dt="2023-12-14T00:00:55.932" v="276" actId="120"/>
          <ac:spMkLst>
            <pc:docMk/>
            <pc:sldMk cId="2502219103" sldId="270"/>
            <ac:spMk id="6" creationId="{CBA4BEF4-361C-5276-B990-DD1AF2256571}"/>
          </ac:spMkLst>
        </pc:spChg>
      </pc:sldChg>
      <pc:sldChg chg="modSp mod">
        <pc:chgData name="Sireesha Dasari" userId="e6a4a05b6a8c960d" providerId="LiveId" clId="{95102768-04ED-4987-ACB3-36A623C08801}" dt="2023-12-14T00:08:02.447" v="447" actId="20577"/>
        <pc:sldMkLst>
          <pc:docMk/>
          <pc:sldMk cId="3589178088" sldId="271"/>
        </pc:sldMkLst>
        <pc:spChg chg="mod">
          <ac:chgData name="Sireesha Dasari" userId="e6a4a05b6a8c960d" providerId="LiveId" clId="{95102768-04ED-4987-ACB3-36A623C08801}" dt="2023-12-14T00:08:02.447" v="447" actId="20577"/>
          <ac:spMkLst>
            <pc:docMk/>
            <pc:sldMk cId="3589178088" sldId="271"/>
            <ac:spMk id="6" creationId="{CBA4BEF4-361C-5276-B990-DD1AF2256571}"/>
          </ac:spMkLst>
        </pc:spChg>
      </pc:sldChg>
      <pc:sldChg chg="addSp delSp modSp add mod">
        <pc:chgData name="Sireesha Dasari" userId="e6a4a05b6a8c960d" providerId="LiveId" clId="{95102768-04ED-4987-ACB3-36A623C08801}" dt="2024-01-28T13:26:16.961" v="736" actId="255"/>
        <pc:sldMkLst>
          <pc:docMk/>
          <pc:sldMk cId="2632760697" sldId="272"/>
        </pc:sldMkLst>
        <pc:spChg chg="mod">
          <ac:chgData name="Sireesha Dasari" userId="e6a4a05b6a8c960d" providerId="LiveId" clId="{95102768-04ED-4987-ACB3-36A623C08801}" dt="2024-01-28T13:26:16.961" v="736" actId="255"/>
          <ac:spMkLst>
            <pc:docMk/>
            <pc:sldMk cId="2632760697" sldId="272"/>
            <ac:spMk id="2" creationId="{00000000-0000-0000-0000-000000000000}"/>
          </ac:spMkLst>
        </pc:spChg>
        <pc:spChg chg="del">
          <ac:chgData name="Sireesha Dasari" userId="e6a4a05b6a8c960d" providerId="LiveId" clId="{95102768-04ED-4987-ACB3-36A623C08801}" dt="2023-12-13T15:41:40.524" v="37" actId="478"/>
          <ac:spMkLst>
            <pc:docMk/>
            <pc:sldMk cId="2632760697" sldId="272"/>
            <ac:spMk id="6" creationId="{CBA4BEF4-361C-5276-B990-DD1AF2256571}"/>
          </ac:spMkLst>
        </pc:spChg>
        <pc:spChg chg="add mod">
          <ac:chgData name="Sireesha Dasari" userId="e6a4a05b6a8c960d" providerId="LiveId" clId="{95102768-04ED-4987-ACB3-36A623C08801}" dt="2023-12-13T15:46:07.286" v="174" actId="120"/>
          <ac:spMkLst>
            <pc:docMk/>
            <pc:sldMk cId="2632760697" sldId="272"/>
            <ac:spMk id="7" creationId="{88854AAD-552F-BCDD-4103-C2DAAC25705C}"/>
          </ac:spMkLst>
        </pc:spChg>
        <pc:picChg chg="add mod">
          <ac:chgData name="Sireesha Dasari" userId="e6a4a05b6a8c960d" providerId="LiveId" clId="{95102768-04ED-4987-ACB3-36A623C08801}" dt="2023-12-13T15:43:01.357" v="47" actId="1076"/>
          <ac:picMkLst>
            <pc:docMk/>
            <pc:sldMk cId="2632760697" sldId="272"/>
            <ac:picMk id="5" creationId="{758F24A8-9C09-25EA-7A19-E16BDDFFE6ED}"/>
          </ac:picMkLst>
        </pc:picChg>
      </pc:sldChg>
      <pc:sldChg chg="addSp delSp modSp new del mod modClrScheme chgLayout">
        <pc:chgData name="Sireesha Dasari" userId="e6a4a05b6a8c960d" providerId="LiveId" clId="{95102768-04ED-4987-ACB3-36A623C08801}" dt="2023-12-13T15:41:19.677" v="7" actId="2696"/>
        <pc:sldMkLst>
          <pc:docMk/>
          <pc:sldMk cId="3078113851" sldId="272"/>
        </pc:sldMkLst>
        <pc:spChg chg="del mod ord">
          <ac:chgData name="Sireesha Dasari" userId="e6a4a05b6a8c960d" providerId="LiveId" clId="{95102768-04ED-4987-ACB3-36A623C08801}" dt="2023-12-13T15:40:48.332" v="1" actId="700"/>
          <ac:spMkLst>
            <pc:docMk/>
            <pc:sldMk cId="3078113851" sldId="272"/>
            <ac:spMk id="2" creationId="{ABA47A29-B449-ECFA-09DD-BCF58AA1AA42}"/>
          </ac:spMkLst>
        </pc:spChg>
        <pc:spChg chg="del mod ord">
          <ac:chgData name="Sireesha Dasari" userId="e6a4a05b6a8c960d" providerId="LiveId" clId="{95102768-04ED-4987-ACB3-36A623C08801}" dt="2023-12-13T15:40:48.332" v="1" actId="700"/>
          <ac:spMkLst>
            <pc:docMk/>
            <pc:sldMk cId="3078113851" sldId="272"/>
            <ac:spMk id="3" creationId="{D391F9B8-915E-7CE8-96EB-A68A30D38B25}"/>
          </ac:spMkLst>
        </pc:spChg>
        <pc:spChg chg="del">
          <ac:chgData name="Sireesha Dasari" userId="e6a4a05b6a8c960d" providerId="LiveId" clId="{95102768-04ED-4987-ACB3-36A623C08801}" dt="2023-12-13T15:40:48.332" v="1" actId="700"/>
          <ac:spMkLst>
            <pc:docMk/>
            <pc:sldMk cId="3078113851" sldId="272"/>
            <ac:spMk id="4" creationId="{E212FE8A-584F-0273-C42A-77F22D8CE9EF}"/>
          </ac:spMkLst>
        </pc:spChg>
        <pc:spChg chg="del mod ord">
          <ac:chgData name="Sireesha Dasari" userId="e6a4a05b6a8c960d" providerId="LiveId" clId="{95102768-04ED-4987-ACB3-36A623C08801}" dt="2023-12-13T15:41:09.406" v="5" actId="478"/>
          <ac:spMkLst>
            <pc:docMk/>
            <pc:sldMk cId="3078113851" sldId="272"/>
            <ac:spMk id="5" creationId="{CE96E378-28EB-1F4D-E1DA-7CC6E697657C}"/>
          </ac:spMkLst>
        </pc:spChg>
        <pc:spChg chg="mod ord">
          <ac:chgData name="Sireesha Dasari" userId="e6a4a05b6a8c960d" providerId="LiveId" clId="{95102768-04ED-4987-ACB3-36A623C08801}" dt="2023-12-13T15:40:48.332" v="1" actId="700"/>
          <ac:spMkLst>
            <pc:docMk/>
            <pc:sldMk cId="3078113851" sldId="272"/>
            <ac:spMk id="6" creationId="{11055B70-66F5-498E-B1BC-81D5F72D9467}"/>
          </ac:spMkLst>
        </pc:spChg>
        <pc:spChg chg="mod ord">
          <ac:chgData name="Sireesha Dasari" userId="e6a4a05b6a8c960d" providerId="LiveId" clId="{95102768-04ED-4987-ACB3-36A623C08801}" dt="2023-12-13T15:40:48.332" v="1" actId="700"/>
          <ac:spMkLst>
            <pc:docMk/>
            <pc:sldMk cId="3078113851" sldId="272"/>
            <ac:spMk id="7" creationId="{E263E9F6-EA5F-9F54-07A9-E57B0865F4A3}"/>
          </ac:spMkLst>
        </pc:spChg>
        <pc:spChg chg="add del mod ord">
          <ac:chgData name="Sireesha Dasari" userId="e6a4a05b6a8c960d" providerId="LiveId" clId="{95102768-04ED-4987-ACB3-36A623C08801}" dt="2023-12-13T15:41:13.885" v="6" actId="478"/>
          <ac:spMkLst>
            <pc:docMk/>
            <pc:sldMk cId="3078113851" sldId="272"/>
            <ac:spMk id="8" creationId="{E5808C21-19A4-7346-51B6-84D4D524ECD9}"/>
          </ac:spMkLst>
        </pc:spChg>
        <pc:spChg chg="add mod ord">
          <ac:chgData name="Sireesha Dasari" userId="e6a4a05b6a8c960d" providerId="LiveId" clId="{95102768-04ED-4987-ACB3-36A623C08801}" dt="2023-12-13T15:41:03.945" v="4" actId="5793"/>
          <ac:spMkLst>
            <pc:docMk/>
            <pc:sldMk cId="3078113851" sldId="272"/>
            <ac:spMk id="9" creationId="{7FEC825D-1022-4862-1D22-35A0C1367A38}"/>
          </ac:spMkLst>
        </pc:spChg>
      </pc:sldChg>
      <pc:sldChg chg="addSp delSp modSp add mod">
        <pc:chgData name="Sireesha Dasari" userId="e6a4a05b6a8c960d" providerId="LiveId" clId="{95102768-04ED-4987-ACB3-36A623C08801}" dt="2024-01-28T15:39:06.522" v="1055" actId="1076"/>
        <pc:sldMkLst>
          <pc:docMk/>
          <pc:sldMk cId="3512359068" sldId="273"/>
        </pc:sldMkLst>
        <pc:spChg chg="add mod">
          <ac:chgData name="Sireesha Dasari" userId="e6a4a05b6a8c960d" providerId="LiveId" clId="{95102768-04ED-4987-ACB3-36A623C08801}" dt="2024-01-28T15:35:22.672" v="1023"/>
          <ac:spMkLst>
            <pc:docMk/>
            <pc:sldMk cId="3512359068" sldId="273"/>
            <ac:spMk id="2" creationId="{CDBCE3E8-7D4D-914D-BB57-FEB853EF34B4}"/>
          </ac:spMkLst>
        </pc:spChg>
        <pc:spChg chg="mod">
          <ac:chgData name="Sireesha Dasari" userId="e6a4a05b6a8c960d" providerId="LiveId" clId="{95102768-04ED-4987-ACB3-36A623C08801}" dt="2024-01-28T15:35:22.672" v="1023"/>
          <ac:spMkLst>
            <pc:docMk/>
            <pc:sldMk cId="3512359068" sldId="273"/>
            <ac:spMk id="4" creationId="{00000000-0000-0000-0000-000000000000}"/>
          </ac:spMkLst>
        </pc:spChg>
        <pc:spChg chg="mod">
          <ac:chgData name="Sireesha Dasari" userId="e6a4a05b6a8c960d" providerId="LiveId" clId="{95102768-04ED-4987-ACB3-36A623C08801}" dt="2024-01-28T15:17:38.157" v="1021" actId="14100"/>
          <ac:spMkLst>
            <pc:docMk/>
            <pc:sldMk cId="3512359068" sldId="273"/>
            <ac:spMk id="5" creationId="{317942CA-812F-759C-B94D-778754A28505}"/>
          </ac:spMkLst>
        </pc:spChg>
        <pc:spChg chg="mod">
          <ac:chgData name="Sireesha Dasari" userId="e6a4a05b6a8c960d" providerId="LiveId" clId="{95102768-04ED-4987-ACB3-36A623C08801}" dt="2024-01-28T15:17:38.157" v="1021" actId="14100"/>
          <ac:spMkLst>
            <pc:docMk/>
            <pc:sldMk cId="3512359068" sldId="273"/>
            <ac:spMk id="6" creationId="{10ED0547-62C0-3F2D-8BF5-643F15457C6F}"/>
          </ac:spMkLst>
        </pc:spChg>
        <pc:spChg chg="mod">
          <ac:chgData name="Sireesha Dasari" userId="e6a4a05b6a8c960d" providerId="LiveId" clId="{95102768-04ED-4987-ACB3-36A623C08801}" dt="2024-01-28T15:17:38.157" v="1021" actId="14100"/>
          <ac:spMkLst>
            <pc:docMk/>
            <pc:sldMk cId="3512359068" sldId="273"/>
            <ac:spMk id="7" creationId="{7E672E5E-3480-782B-1E3A-EA399FDB8B67}"/>
          </ac:spMkLst>
        </pc:spChg>
        <pc:spChg chg="mod">
          <ac:chgData name="Sireesha Dasari" userId="e6a4a05b6a8c960d" providerId="LiveId" clId="{95102768-04ED-4987-ACB3-36A623C08801}" dt="2024-01-28T15:37:59.799" v="1042" actId="1076"/>
          <ac:spMkLst>
            <pc:docMk/>
            <pc:sldMk cId="3512359068" sldId="273"/>
            <ac:spMk id="8" creationId="{C0F7385B-6D42-A67B-777E-2B57105CD403}"/>
          </ac:spMkLst>
        </pc:spChg>
        <pc:spChg chg="del">
          <ac:chgData name="Sireesha Dasari" userId="e6a4a05b6a8c960d" providerId="LiveId" clId="{95102768-04ED-4987-ACB3-36A623C08801}" dt="2024-01-28T13:07:37.398" v="645" actId="478"/>
          <ac:spMkLst>
            <pc:docMk/>
            <pc:sldMk cId="3512359068" sldId="273"/>
            <ac:spMk id="9" creationId="{0254B65F-62A5-7925-9273-68856A2FA63F}"/>
          </ac:spMkLst>
        </pc:spChg>
        <pc:spChg chg="mod">
          <ac:chgData name="Sireesha Dasari" userId="e6a4a05b6a8c960d" providerId="LiveId" clId="{95102768-04ED-4987-ACB3-36A623C08801}" dt="2024-01-28T15:17:38.157" v="1021" actId="14100"/>
          <ac:spMkLst>
            <pc:docMk/>
            <pc:sldMk cId="3512359068" sldId="273"/>
            <ac:spMk id="10" creationId="{4E190DFC-2BFB-6CCD-75E4-B08AAD58AC2A}"/>
          </ac:spMkLst>
        </pc:spChg>
        <pc:spChg chg="mod">
          <ac:chgData name="Sireesha Dasari" userId="e6a4a05b6a8c960d" providerId="LiveId" clId="{95102768-04ED-4987-ACB3-36A623C08801}" dt="2024-01-28T15:17:38.157" v="1021" actId="14100"/>
          <ac:spMkLst>
            <pc:docMk/>
            <pc:sldMk cId="3512359068" sldId="273"/>
            <ac:spMk id="11" creationId="{B2921217-23E8-B257-8A7A-111721D1439A}"/>
          </ac:spMkLst>
        </pc:spChg>
        <pc:spChg chg="mod">
          <ac:chgData name="Sireesha Dasari" userId="e6a4a05b6a8c960d" providerId="LiveId" clId="{95102768-04ED-4987-ACB3-36A623C08801}" dt="2024-01-28T15:17:38.157" v="1021" actId="14100"/>
          <ac:spMkLst>
            <pc:docMk/>
            <pc:sldMk cId="3512359068" sldId="273"/>
            <ac:spMk id="12" creationId="{3E67BE1F-FE66-0652-E14F-3BA514A90765}"/>
          </ac:spMkLst>
        </pc:spChg>
        <pc:spChg chg="mod">
          <ac:chgData name="Sireesha Dasari" userId="e6a4a05b6a8c960d" providerId="LiveId" clId="{95102768-04ED-4987-ACB3-36A623C08801}" dt="2024-01-28T15:17:38.157" v="1021" actId="14100"/>
          <ac:spMkLst>
            <pc:docMk/>
            <pc:sldMk cId="3512359068" sldId="273"/>
            <ac:spMk id="13" creationId="{2911C709-3ABB-77F2-E4E1-A6ED133326AE}"/>
          </ac:spMkLst>
        </pc:spChg>
        <pc:spChg chg="mod">
          <ac:chgData name="Sireesha Dasari" userId="e6a4a05b6a8c960d" providerId="LiveId" clId="{95102768-04ED-4987-ACB3-36A623C08801}" dt="2024-01-28T15:17:38.157" v="1021" actId="14100"/>
          <ac:spMkLst>
            <pc:docMk/>
            <pc:sldMk cId="3512359068" sldId="273"/>
            <ac:spMk id="14" creationId="{3B1A4239-2198-FF46-B95C-3316F53D7349}"/>
          </ac:spMkLst>
        </pc:spChg>
        <pc:spChg chg="mod">
          <ac:chgData name="Sireesha Dasari" userId="e6a4a05b6a8c960d" providerId="LiveId" clId="{95102768-04ED-4987-ACB3-36A623C08801}" dt="2024-01-28T15:17:38.157" v="1021" actId="14100"/>
          <ac:spMkLst>
            <pc:docMk/>
            <pc:sldMk cId="3512359068" sldId="273"/>
            <ac:spMk id="15" creationId="{4182AC92-CC51-4CAB-7B63-F9BC609F61A8}"/>
          </ac:spMkLst>
        </pc:spChg>
        <pc:spChg chg="mod">
          <ac:chgData name="Sireesha Dasari" userId="e6a4a05b6a8c960d" providerId="LiveId" clId="{95102768-04ED-4987-ACB3-36A623C08801}" dt="2024-01-28T15:17:38.157" v="1021" actId="14100"/>
          <ac:spMkLst>
            <pc:docMk/>
            <pc:sldMk cId="3512359068" sldId="273"/>
            <ac:spMk id="16" creationId="{ABFD9F8E-0E69-1E3C-30AB-32D0C3901E7A}"/>
          </ac:spMkLst>
        </pc:spChg>
        <pc:spChg chg="mod">
          <ac:chgData name="Sireesha Dasari" userId="e6a4a05b6a8c960d" providerId="LiveId" clId="{95102768-04ED-4987-ACB3-36A623C08801}" dt="2024-01-28T15:17:38.157" v="1021" actId="14100"/>
          <ac:spMkLst>
            <pc:docMk/>
            <pc:sldMk cId="3512359068" sldId="273"/>
            <ac:spMk id="17" creationId="{D0D92EAC-A04A-484F-39E5-AF51FA4B04F4}"/>
          </ac:spMkLst>
        </pc:spChg>
        <pc:spChg chg="mod">
          <ac:chgData name="Sireesha Dasari" userId="e6a4a05b6a8c960d" providerId="LiveId" clId="{95102768-04ED-4987-ACB3-36A623C08801}" dt="2024-01-28T15:17:38.157" v="1021" actId="14100"/>
          <ac:spMkLst>
            <pc:docMk/>
            <pc:sldMk cId="3512359068" sldId="273"/>
            <ac:spMk id="18" creationId="{F05A7370-D843-829A-1AD3-D8CD55244492}"/>
          </ac:spMkLst>
        </pc:spChg>
        <pc:spChg chg="mod">
          <ac:chgData name="Sireesha Dasari" userId="e6a4a05b6a8c960d" providerId="LiveId" clId="{95102768-04ED-4987-ACB3-36A623C08801}" dt="2024-01-28T15:17:38.157" v="1021" actId="14100"/>
          <ac:spMkLst>
            <pc:docMk/>
            <pc:sldMk cId="3512359068" sldId="273"/>
            <ac:spMk id="19" creationId="{F9AB8472-0F6F-95BD-ECD0-12F9789C4C6A}"/>
          </ac:spMkLst>
        </pc:spChg>
        <pc:spChg chg="mod">
          <ac:chgData name="Sireesha Dasari" userId="e6a4a05b6a8c960d" providerId="LiveId" clId="{95102768-04ED-4987-ACB3-36A623C08801}" dt="2024-01-28T15:17:38.157" v="1021" actId="14100"/>
          <ac:spMkLst>
            <pc:docMk/>
            <pc:sldMk cId="3512359068" sldId="273"/>
            <ac:spMk id="20" creationId="{01A3A562-8017-CC15-EA2F-1BD5D4EE6DDC}"/>
          </ac:spMkLst>
        </pc:spChg>
        <pc:spChg chg="mod">
          <ac:chgData name="Sireesha Dasari" userId="e6a4a05b6a8c960d" providerId="LiveId" clId="{95102768-04ED-4987-ACB3-36A623C08801}" dt="2024-01-28T15:17:38.157" v="1021" actId="14100"/>
          <ac:spMkLst>
            <pc:docMk/>
            <pc:sldMk cId="3512359068" sldId="273"/>
            <ac:spMk id="21" creationId="{0EEB9EFF-BBB0-B868-AF53-5D725FC13FF2}"/>
          </ac:spMkLst>
        </pc:spChg>
        <pc:spChg chg="mod">
          <ac:chgData name="Sireesha Dasari" userId="e6a4a05b6a8c960d" providerId="LiveId" clId="{95102768-04ED-4987-ACB3-36A623C08801}" dt="2024-01-28T15:17:38.157" v="1021" actId="14100"/>
          <ac:spMkLst>
            <pc:docMk/>
            <pc:sldMk cId="3512359068" sldId="273"/>
            <ac:spMk id="22" creationId="{49B6500A-1393-B98F-6B39-F830959F4580}"/>
          </ac:spMkLst>
        </pc:spChg>
        <pc:spChg chg="mod">
          <ac:chgData name="Sireesha Dasari" userId="e6a4a05b6a8c960d" providerId="LiveId" clId="{95102768-04ED-4987-ACB3-36A623C08801}" dt="2024-01-28T15:17:38.157" v="1021" actId="14100"/>
          <ac:spMkLst>
            <pc:docMk/>
            <pc:sldMk cId="3512359068" sldId="273"/>
            <ac:spMk id="23" creationId="{9247F70E-0EEB-2D1B-E8CC-3627F218E582}"/>
          </ac:spMkLst>
        </pc:spChg>
        <pc:spChg chg="mod">
          <ac:chgData name="Sireesha Dasari" userId="e6a4a05b6a8c960d" providerId="LiveId" clId="{95102768-04ED-4987-ACB3-36A623C08801}" dt="2024-01-28T15:17:38.157" v="1021" actId="14100"/>
          <ac:spMkLst>
            <pc:docMk/>
            <pc:sldMk cId="3512359068" sldId="273"/>
            <ac:spMk id="24" creationId="{614F2C8B-6933-5656-2F41-84B1EB32C8C6}"/>
          </ac:spMkLst>
        </pc:spChg>
        <pc:spChg chg="mod">
          <ac:chgData name="Sireesha Dasari" userId="e6a4a05b6a8c960d" providerId="LiveId" clId="{95102768-04ED-4987-ACB3-36A623C08801}" dt="2024-01-28T15:17:38.157" v="1021" actId="14100"/>
          <ac:spMkLst>
            <pc:docMk/>
            <pc:sldMk cId="3512359068" sldId="273"/>
            <ac:spMk id="25" creationId="{8037F4A8-AE75-4309-1E87-C53BAA7A402B}"/>
          </ac:spMkLst>
        </pc:spChg>
        <pc:spChg chg="mod">
          <ac:chgData name="Sireesha Dasari" userId="e6a4a05b6a8c960d" providerId="LiveId" clId="{95102768-04ED-4987-ACB3-36A623C08801}" dt="2024-01-28T15:17:38.157" v="1021" actId="14100"/>
          <ac:spMkLst>
            <pc:docMk/>
            <pc:sldMk cId="3512359068" sldId="273"/>
            <ac:spMk id="26" creationId="{F730886C-03C2-0D3A-E2A0-040A5400851B}"/>
          </ac:spMkLst>
        </pc:spChg>
        <pc:spChg chg="mod">
          <ac:chgData name="Sireesha Dasari" userId="e6a4a05b6a8c960d" providerId="LiveId" clId="{95102768-04ED-4987-ACB3-36A623C08801}" dt="2024-01-28T15:17:38.157" v="1021" actId="14100"/>
          <ac:spMkLst>
            <pc:docMk/>
            <pc:sldMk cId="3512359068" sldId="273"/>
            <ac:spMk id="28" creationId="{1377B517-ECEA-E965-104F-7C3594A659ED}"/>
          </ac:spMkLst>
        </pc:spChg>
        <pc:spChg chg="mod">
          <ac:chgData name="Sireesha Dasari" userId="e6a4a05b6a8c960d" providerId="LiveId" clId="{95102768-04ED-4987-ACB3-36A623C08801}" dt="2024-01-28T15:17:38.157" v="1021" actId="14100"/>
          <ac:spMkLst>
            <pc:docMk/>
            <pc:sldMk cId="3512359068" sldId="273"/>
            <ac:spMk id="34" creationId="{40301AE8-149A-D1CA-E5A9-0C6D5A0F14BC}"/>
          </ac:spMkLst>
        </pc:spChg>
        <pc:spChg chg="mod">
          <ac:chgData name="Sireesha Dasari" userId="e6a4a05b6a8c960d" providerId="LiveId" clId="{95102768-04ED-4987-ACB3-36A623C08801}" dt="2024-01-28T15:17:38.157" v="1021" actId="14100"/>
          <ac:spMkLst>
            <pc:docMk/>
            <pc:sldMk cId="3512359068" sldId="273"/>
            <ac:spMk id="35" creationId="{1261592F-D4F0-A051-7CF2-BF5B0A158F43}"/>
          </ac:spMkLst>
        </pc:spChg>
        <pc:spChg chg="mod">
          <ac:chgData name="Sireesha Dasari" userId="e6a4a05b6a8c960d" providerId="LiveId" clId="{95102768-04ED-4987-ACB3-36A623C08801}" dt="2024-01-28T15:17:38.157" v="1021" actId="14100"/>
          <ac:spMkLst>
            <pc:docMk/>
            <pc:sldMk cId="3512359068" sldId="273"/>
            <ac:spMk id="36" creationId="{77B4918E-5924-A101-B6B1-5A77C2DC28C7}"/>
          </ac:spMkLst>
        </pc:spChg>
        <pc:spChg chg="mod">
          <ac:chgData name="Sireesha Dasari" userId="e6a4a05b6a8c960d" providerId="LiveId" clId="{95102768-04ED-4987-ACB3-36A623C08801}" dt="2024-01-28T15:17:38.157" v="1021" actId="14100"/>
          <ac:spMkLst>
            <pc:docMk/>
            <pc:sldMk cId="3512359068" sldId="273"/>
            <ac:spMk id="37" creationId="{16A7A619-1BE5-CD85-3DDA-F42BAEDDD2A4}"/>
          </ac:spMkLst>
        </pc:spChg>
        <pc:spChg chg="mod">
          <ac:chgData name="Sireesha Dasari" userId="e6a4a05b6a8c960d" providerId="LiveId" clId="{95102768-04ED-4987-ACB3-36A623C08801}" dt="2024-01-28T15:17:38.157" v="1021" actId="14100"/>
          <ac:spMkLst>
            <pc:docMk/>
            <pc:sldMk cId="3512359068" sldId="273"/>
            <ac:spMk id="38" creationId="{12F752E2-34E2-BC26-6256-26DCA7C00DB3}"/>
          </ac:spMkLst>
        </pc:spChg>
        <pc:spChg chg="mod">
          <ac:chgData name="Sireesha Dasari" userId="e6a4a05b6a8c960d" providerId="LiveId" clId="{95102768-04ED-4987-ACB3-36A623C08801}" dt="2024-01-28T15:17:38.157" v="1021" actId="14100"/>
          <ac:spMkLst>
            <pc:docMk/>
            <pc:sldMk cId="3512359068" sldId="273"/>
            <ac:spMk id="39" creationId="{DDBE40C3-7C2B-F54C-9858-018901774F45}"/>
          </ac:spMkLst>
        </pc:spChg>
        <pc:spChg chg="mod">
          <ac:chgData name="Sireesha Dasari" userId="e6a4a05b6a8c960d" providerId="LiveId" clId="{95102768-04ED-4987-ACB3-36A623C08801}" dt="2024-01-28T15:17:38.157" v="1021" actId="14100"/>
          <ac:spMkLst>
            <pc:docMk/>
            <pc:sldMk cId="3512359068" sldId="273"/>
            <ac:spMk id="40" creationId="{B5A102EC-20F8-6D6F-AB66-946EB8F962A4}"/>
          </ac:spMkLst>
        </pc:spChg>
        <pc:spChg chg="mod">
          <ac:chgData name="Sireesha Dasari" userId="e6a4a05b6a8c960d" providerId="LiveId" clId="{95102768-04ED-4987-ACB3-36A623C08801}" dt="2024-01-28T15:17:38.157" v="1021" actId="14100"/>
          <ac:spMkLst>
            <pc:docMk/>
            <pc:sldMk cId="3512359068" sldId="273"/>
            <ac:spMk id="41" creationId="{DEF92B4D-7AD7-465F-458F-5FD3DDC2504F}"/>
          </ac:spMkLst>
        </pc:spChg>
        <pc:spChg chg="mod">
          <ac:chgData name="Sireesha Dasari" userId="e6a4a05b6a8c960d" providerId="LiveId" clId="{95102768-04ED-4987-ACB3-36A623C08801}" dt="2024-01-28T15:17:38.157" v="1021" actId="14100"/>
          <ac:spMkLst>
            <pc:docMk/>
            <pc:sldMk cId="3512359068" sldId="273"/>
            <ac:spMk id="42" creationId="{60C17328-DAB6-51D5-1ACE-6E795E26CEC7}"/>
          </ac:spMkLst>
        </pc:spChg>
        <pc:spChg chg="mod">
          <ac:chgData name="Sireesha Dasari" userId="e6a4a05b6a8c960d" providerId="LiveId" clId="{95102768-04ED-4987-ACB3-36A623C08801}" dt="2024-01-28T15:17:38.157" v="1021" actId="14100"/>
          <ac:spMkLst>
            <pc:docMk/>
            <pc:sldMk cId="3512359068" sldId="273"/>
            <ac:spMk id="43" creationId="{1D8DCB5A-A327-BCBF-9484-00CFE3C67459}"/>
          </ac:spMkLst>
        </pc:spChg>
        <pc:spChg chg="mod">
          <ac:chgData name="Sireesha Dasari" userId="e6a4a05b6a8c960d" providerId="LiveId" clId="{95102768-04ED-4987-ACB3-36A623C08801}" dt="2024-01-28T15:17:38.157" v="1021" actId="14100"/>
          <ac:spMkLst>
            <pc:docMk/>
            <pc:sldMk cId="3512359068" sldId="273"/>
            <ac:spMk id="44" creationId="{DFE17D0C-AEBD-F5F3-7670-EA67F1A73266}"/>
          </ac:spMkLst>
        </pc:spChg>
        <pc:spChg chg="mod">
          <ac:chgData name="Sireesha Dasari" userId="e6a4a05b6a8c960d" providerId="LiveId" clId="{95102768-04ED-4987-ACB3-36A623C08801}" dt="2024-01-28T15:17:38.157" v="1021" actId="14100"/>
          <ac:spMkLst>
            <pc:docMk/>
            <pc:sldMk cId="3512359068" sldId="273"/>
            <ac:spMk id="45" creationId="{5C21B217-D037-156C-8C92-552AD08D49BF}"/>
          </ac:spMkLst>
        </pc:spChg>
        <pc:spChg chg="mod">
          <ac:chgData name="Sireesha Dasari" userId="e6a4a05b6a8c960d" providerId="LiveId" clId="{95102768-04ED-4987-ACB3-36A623C08801}" dt="2024-01-28T15:17:38.157" v="1021" actId="14100"/>
          <ac:spMkLst>
            <pc:docMk/>
            <pc:sldMk cId="3512359068" sldId="273"/>
            <ac:spMk id="48" creationId="{75D971E4-3914-BC04-4982-BDBEC6E085DE}"/>
          </ac:spMkLst>
        </pc:spChg>
        <pc:spChg chg="mod">
          <ac:chgData name="Sireesha Dasari" userId="e6a4a05b6a8c960d" providerId="LiveId" clId="{95102768-04ED-4987-ACB3-36A623C08801}" dt="2024-01-28T15:17:38.157" v="1021" actId="14100"/>
          <ac:spMkLst>
            <pc:docMk/>
            <pc:sldMk cId="3512359068" sldId="273"/>
            <ac:spMk id="49" creationId="{0C54C3AC-6E06-9718-6A29-F4D87E3D112B}"/>
          </ac:spMkLst>
        </pc:spChg>
        <pc:spChg chg="mod">
          <ac:chgData name="Sireesha Dasari" userId="e6a4a05b6a8c960d" providerId="LiveId" clId="{95102768-04ED-4987-ACB3-36A623C08801}" dt="2024-01-28T15:17:38.157" v="1021" actId="14100"/>
          <ac:spMkLst>
            <pc:docMk/>
            <pc:sldMk cId="3512359068" sldId="273"/>
            <ac:spMk id="50" creationId="{5DB73300-64C2-F849-0426-C2237CE6F72E}"/>
          </ac:spMkLst>
        </pc:spChg>
        <pc:spChg chg="mod">
          <ac:chgData name="Sireesha Dasari" userId="e6a4a05b6a8c960d" providerId="LiveId" clId="{95102768-04ED-4987-ACB3-36A623C08801}" dt="2024-01-28T15:17:38.157" v="1021" actId="14100"/>
          <ac:spMkLst>
            <pc:docMk/>
            <pc:sldMk cId="3512359068" sldId="273"/>
            <ac:spMk id="51" creationId="{DCD1DC8C-ED4D-3D26-9594-97ACDE18734C}"/>
          </ac:spMkLst>
        </pc:spChg>
        <pc:spChg chg="mod">
          <ac:chgData name="Sireesha Dasari" userId="e6a4a05b6a8c960d" providerId="LiveId" clId="{95102768-04ED-4987-ACB3-36A623C08801}" dt="2024-01-28T15:17:38.157" v="1021" actId="14100"/>
          <ac:spMkLst>
            <pc:docMk/>
            <pc:sldMk cId="3512359068" sldId="273"/>
            <ac:spMk id="52" creationId="{91F088D7-634F-7157-9279-0B7B68CF331A}"/>
          </ac:spMkLst>
        </pc:spChg>
        <pc:spChg chg="mod">
          <ac:chgData name="Sireesha Dasari" userId="e6a4a05b6a8c960d" providerId="LiveId" clId="{95102768-04ED-4987-ACB3-36A623C08801}" dt="2024-01-28T15:17:38.157" v="1021" actId="14100"/>
          <ac:spMkLst>
            <pc:docMk/>
            <pc:sldMk cId="3512359068" sldId="273"/>
            <ac:spMk id="53" creationId="{FA2B13AF-6EC7-5184-2EEF-C2453897631E}"/>
          </ac:spMkLst>
        </pc:spChg>
        <pc:spChg chg="mod">
          <ac:chgData name="Sireesha Dasari" userId="e6a4a05b6a8c960d" providerId="LiveId" clId="{95102768-04ED-4987-ACB3-36A623C08801}" dt="2024-01-28T15:17:38.157" v="1021" actId="14100"/>
          <ac:spMkLst>
            <pc:docMk/>
            <pc:sldMk cId="3512359068" sldId="273"/>
            <ac:spMk id="54" creationId="{A87C5CAD-6604-E645-9860-36850F498586}"/>
          </ac:spMkLst>
        </pc:spChg>
        <pc:spChg chg="mod">
          <ac:chgData name="Sireesha Dasari" userId="e6a4a05b6a8c960d" providerId="LiveId" clId="{95102768-04ED-4987-ACB3-36A623C08801}" dt="2024-01-28T15:17:38.157" v="1021" actId="14100"/>
          <ac:spMkLst>
            <pc:docMk/>
            <pc:sldMk cId="3512359068" sldId="273"/>
            <ac:spMk id="55" creationId="{ED71B5BD-3C65-A39E-A2D7-5AFD1A826470}"/>
          </ac:spMkLst>
        </pc:spChg>
        <pc:spChg chg="mod">
          <ac:chgData name="Sireesha Dasari" userId="e6a4a05b6a8c960d" providerId="LiveId" clId="{95102768-04ED-4987-ACB3-36A623C08801}" dt="2024-01-28T15:17:38.157" v="1021" actId="14100"/>
          <ac:spMkLst>
            <pc:docMk/>
            <pc:sldMk cId="3512359068" sldId="273"/>
            <ac:spMk id="56" creationId="{D61D5682-FDF5-2A64-3088-E9D504A7D905}"/>
          </ac:spMkLst>
        </pc:spChg>
        <pc:spChg chg="mod">
          <ac:chgData name="Sireesha Dasari" userId="e6a4a05b6a8c960d" providerId="LiveId" clId="{95102768-04ED-4987-ACB3-36A623C08801}" dt="2024-01-28T15:17:38.157" v="1021" actId="14100"/>
          <ac:spMkLst>
            <pc:docMk/>
            <pc:sldMk cId="3512359068" sldId="273"/>
            <ac:spMk id="57" creationId="{2D2C00E5-DE1F-0520-93E3-32D2069089E4}"/>
          </ac:spMkLst>
        </pc:spChg>
        <pc:spChg chg="mod">
          <ac:chgData name="Sireesha Dasari" userId="e6a4a05b6a8c960d" providerId="LiveId" clId="{95102768-04ED-4987-ACB3-36A623C08801}" dt="2024-01-28T15:17:38.157" v="1021" actId="14100"/>
          <ac:spMkLst>
            <pc:docMk/>
            <pc:sldMk cId="3512359068" sldId="273"/>
            <ac:spMk id="58" creationId="{12214DDB-4905-5B75-5A0D-F800A0DA664E}"/>
          </ac:spMkLst>
        </pc:spChg>
        <pc:spChg chg="mod">
          <ac:chgData name="Sireesha Dasari" userId="e6a4a05b6a8c960d" providerId="LiveId" clId="{95102768-04ED-4987-ACB3-36A623C08801}" dt="2024-01-28T15:17:38.157" v="1021" actId="14100"/>
          <ac:spMkLst>
            <pc:docMk/>
            <pc:sldMk cId="3512359068" sldId="273"/>
            <ac:spMk id="59" creationId="{51B6AAD3-4F3F-9B59-F595-E2687ADE0229}"/>
          </ac:spMkLst>
        </pc:spChg>
        <pc:spChg chg="mod">
          <ac:chgData name="Sireesha Dasari" userId="e6a4a05b6a8c960d" providerId="LiveId" clId="{95102768-04ED-4987-ACB3-36A623C08801}" dt="2024-01-28T15:17:38.157" v="1021" actId="14100"/>
          <ac:spMkLst>
            <pc:docMk/>
            <pc:sldMk cId="3512359068" sldId="273"/>
            <ac:spMk id="60" creationId="{E3E4A08F-B3CC-8A11-F5B3-97C296C95424}"/>
          </ac:spMkLst>
        </pc:spChg>
        <pc:spChg chg="mod">
          <ac:chgData name="Sireesha Dasari" userId="e6a4a05b6a8c960d" providerId="LiveId" clId="{95102768-04ED-4987-ACB3-36A623C08801}" dt="2024-01-28T15:17:38.157" v="1021" actId="14100"/>
          <ac:spMkLst>
            <pc:docMk/>
            <pc:sldMk cId="3512359068" sldId="273"/>
            <ac:spMk id="61" creationId="{CD946603-9BF8-287C-C711-D9DE6AA700E6}"/>
          </ac:spMkLst>
        </pc:spChg>
        <pc:spChg chg="mod">
          <ac:chgData name="Sireesha Dasari" userId="e6a4a05b6a8c960d" providerId="LiveId" clId="{95102768-04ED-4987-ACB3-36A623C08801}" dt="2024-01-28T15:17:38.157" v="1021" actId="14100"/>
          <ac:spMkLst>
            <pc:docMk/>
            <pc:sldMk cId="3512359068" sldId="273"/>
            <ac:spMk id="62" creationId="{E2D5B758-7BB6-04C6-813B-E45000BD5ED7}"/>
          </ac:spMkLst>
        </pc:spChg>
        <pc:spChg chg="mod">
          <ac:chgData name="Sireesha Dasari" userId="e6a4a05b6a8c960d" providerId="LiveId" clId="{95102768-04ED-4987-ACB3-36A623C08801}" dt="2024-01-28T15:17:38.157" v="1021" actId="14100"/>
          <ac:spMkLst>
            <pc:docMk/>
            <pc:sldMk cId="3512359068" sldId="273"/>
            <ac:spMk id="63" creationId="{2E4F5FC1-C790-49C1-7A90-31FF2C15438C}"/>
          </ac:spMkLst>
        </pc:spChg>
        <pc:spChg chg="mod">
          <ac:chgData name="Sireesha Dasari" userId="e6a4a05b6a8c960d" providerId="LiveId" clId="{95102768-04ED-4987-ACB3-36A623C08801}" dt="2024-01-28T15:17:38.157" v="1021" actId="14100"/>
          <ac:spMkLst>
            <pc:docMk/>
            <pc:sldMk cId="3512359068" sldId="273"/>
            <ac:spMk id="64" creationId="{1157B3AC-3C5C-11A8-0C70-803E8C70B350}"/>
          </ac:spMkLst>
        </pc:spChg>
        <pc:spChg chg="mod">
          <ac:chgData name="Sireesha Dasari" userId="e6a4a05b6a8c960d" providerId="LiveId" clId="{95102768-04ED-4987-ACB3-36A623C08801}" dt="2024-01-28T15:17:38.157" v="1021" actId="14100"/>
          <ac:spMkLst>
            <pc:docMk/>
            <pc:sldMk cId="3512359068" sldId="273"/>
            <ac:spMk id="65" creationId="{C265EA6B-74E6-5CE4-E3F5-452A45C965D8}"/>
          </ac:spMkLst>
        </pc:spChg>
        <pc:spChg chg="mod">
          <ac:chgData name="Sireesha Dasari" userId="e6a4a05b6a8c960d" providerId="LiveId" clId="{95102768-04ED-4987-ACB3-36A623C08801}" dt="2024-01-28T15:17:38.157" v="1021" actId="14100"/>
          <ac:spMkLst>
            <pc:docMk/>
            <pc:sldMk cId="3512359068" sldId="273"/>
            <ac:spMk id="66" creationId="{04939E1B-DD2D-4C1F-744D-96C7B32A5ABB}"/>
          </ac:spMkLst>
        </pc:spChg>
        <pc:spChg chg="mod">
          <ac:chgData name="Sireesha Dasari" userId="e6a4a05b6a8c960d" providerId="LiveId" clId="{95102768-04ED-4987-ACB3-36A623C08801}" dt="2024-01-28T15:17:38.157" v="1021" actId="14100"/>
          <ac:spMkLst>
            <pc:docMk/>
            <pc:sldMk cId="3512359068" sldId="273"/>
            <ac:spMk id="67" creationId="{8AC9E8D1-3F27-7F19-3098-ABEC6DE7D7F6}"/>
          </ac:spMkLst>
        </pc:spChg>
        <pc:spChg chg="mod">
          <ac:chgData name="Sireesha Dasari" userId="e6a4a05b6a8c960d" providerId="LiveId" clId="{95102768-04ED-4987-ACB3-36A623C08801}" dt="2024-01-28T15:17:38.157" v="1021" actId="14100"/>
          <ac:spMkLst>
            <pc:docMk/>
            <pc:sldMk cId="3512359068" sldId="273"/>
            <ac:spMk id="68" creationId="{6625483A-1A86-1D07-8A4B-3DD451881F20}"/>
          </ac:spMkLst>
        </pc:spChg>
        <pc:spChg chg="mod">
          <ac:chgData name="Sireesha Dasari" userId="e6a4a05b6a8c960d" providerId="LiveId" clId="{95102768-04ED-4987-ACB3-36A623C08801}" dt="2024-01-28T15:17:38.157" v="1021" actId="14100"/>
          <ac:spMkLst>
            <pc:docMk/>
            <pc:sldMk cId="3512359068" sldId="273"/>
            <ac:spMk id="69" creationId="{BAC409B0-472F-9B90-76B6-EFFD47F7CA4E}"/>
          </ac:spMkLst>
        </pc:spChg>
        <pc:spChg chg="mod">
          <ac:chgData name="Sireesha Dasari" userId="e6a4a05b6a8c960d" providerId="LiveId" clId="{95102768-04ED-4987-ACB3-36A623C08801}" dt="2024-01-28T15:17:38.157" v="1021" actId="14100"/>
          <ac:spMkLst>
            <pc:docMk/>
            <pc:sldMk cId="3512359068" sldId="273"/>
            <ac:spMk id="70" creationId="{97DC55D0-C0AB-C857-CB57-6A424D438B7F}"/>
          </ac:spMkLst>
        </pc:spChg>
        <pc:spChg chg="mod">
          <ac:chgData name="Sireesha Dasari" userId="e6a4a05b6a8c960d" providerId="LiveId" clId="{95102768-04ED-4987-ACB3-36A623C08801}" dt="2024-01-28T15:17:38.157" v="1021" actId="14100"/>
          <ac:spMkLst>
            <pc:docMk/>
            <pc:sldMk cId="3512359068" sldId="273"/>
            <ac:spMk id="71" creationId="{F55E9985-0AE8-F061-7176-25C4A8A735FF}"/>
          </ac:spMkLst>
        </pc:spChg>
        <pc:spChg chg="mod">
          <ac:chgData name="Sireesha Dasari" userId="e6a4a05b6a8c960d" providerId="LiveId" clId="{95102768-04ED-4987-ACB3-36A623C08801}" dt="2024-01-28T15:17:38.157" v="1021" actId="14100"/>
          <ac:spMkLst>
            <pc:docMk/>
            <pc:sldMk cId="3512359068" sldId="273"/>
            <ac:spMk id="72" creationId="{FFE97A86-D7D4-55D2-4DD3-DDF3318851E2}"/>
          </ac:spMkLst>
        </pc:spChg>
        <pc:spChg chg="mod">
          <ac:chgData name="Sireesha Dasari" userId="e6a4a05b6a8c960d" providerId="LiveId" clId="{95102768-04ED-4987-ACB3-36A623C08801}" dt="2024-01-28T15:17:38.157" v="1021" actId="14100"/>
          <ac:spMkLst>
            <pc:docMk/>
            <pc:sldMk cId="3512359068" sldId="273"/>
            <ac:spMk id="73" creationId="{3B48EAA5-20E9-135B-B1E4-853517D36ACF}"/>
          </ac:spMkLst>
        </pc:spChg>
        <pc:spChg chg="mod">
          <ac:chgData name="Sireesha Dasari" userId="e6a4a05b6a8c960d" providerId="LiveId" clId="{95102768-04ED-4987-ACB3-36A623C08801}" dt="2024-01-28T15:17:38.157" v="1021" actId="14100"/>
          <ac:spMkLst>
            <pc:docMk/>
            <pc:sldMk cId="3512359068" sldId="273"/>
            <ac:spMk id="74" creationId="{9098D1E1-73A9-E598-E066-7F6A1B596C6C}"/>
          </ac:spMkLst>
        </pc:spChg>
        <pc:spChg chg="mod">
          <ac:chgData name="Sireesha Dasari" userId="e6a4a05b6a8c960d" providerId="LiveId" clId="{95102768-04ED-4987-ACB3-36A623C08801}" dt="2024-01-28T15:17:38.157" v="1021" actId="14100"/>
          <ac:spMkLst>
            <pc:docMk/>
            <pc:sldMk cId="3512359068" sldId="273"/>
            <ac:spMk id="75" creationId="{F7B0084A-2920-2AE8-F0BB-89C71CB7611A}"/>
          </ac:spMkLst>
        </pc:spChg>
        <pc:spChg chg="mod">
          <ac:chgData name="Sireesha Dasari" userId="e6a4a05b6a8c960d" providerId="LiveId" clId="{95102768-04ED-4987-ACB3-36A623C08801}" dt="2024-01-28T15:17:38.157" v="1021" actId="14100"/>
          <ac:spMkLst>
            <pc:docMk/>
            <pc:sldMk cId="3512359068" sldId="273"/>
            <ac:spMk id="76" creationId="{9AC3F441-14CE-486C-6F9F-D892B9A0966B}"/>
          </ac:spMkLst>
        </pc:spChg>
        <pc:spChg chg="mod">
          <ac:chgData name="Sireesha Dasari" userId="e6a4a05b6a8c960d" providerId="LiveId" clId="{95102768-04ED-4987-ACB3-36A623C08801}" dt="2024-01-28T15:17:38.157" v="1021" actId="14100"/>
          <ac:spMkLst>
            <pc:docMk/>
            <pc:sldMk cId="3512359068" sldId="273"/>
            <ac:spMk id="77" creationId="{0E70D3B7-C931-7801-4068-4B185137F345}"/>
          </ac:spMkLst>
        </pc:spChg>
        <pc:spChg chg="mod">
          <ac:chgData name="Sireesha Dasari" userId="e6a4a05b6a8c960d" providerId="LiveId" clId="{95102768-04ED-4987-ACB3-36A623C08801}" dt="2024-01-28T15:17:38.157" v="1021" actId="14100"/>
          <ac:spMkLst>
            <pc:docMk/>
            <pc:sldMk cId="3512359068" sldId="273"/>
            <ac:spMk id="78" creationId="{8E9B0C4F-184B-1C79-7A12-A73856EF54E8}"/>
          </ac:spMkLst>
        </pc:spChg>
        <pc:spChg chg="mod">
          <ac:chgData name="Sireesha Dasari" userId="e6a4a05b6a8c960d" providerId="LiveId" clId="{95102768-04ED-4987-ACB3-36A623C08801}" dt="2024-01-28T15:17:38.157" v="1021" actId="14100"/>
          <ac:spMkLst>
            <pc:docMk/>
            <pc:sldMk cId="3512359068" sldId="273"/>
            <ac:spMk id="79" creationId="{BBEC2881-D497-B7F5-EB87-32E6D56C2255}"/>
          </ac:spMkLst>
        </pc:spChg>
        <pc:spChg chg="mod">
          <ac:chgData name="Sireesha Dasari" userId="e6a4a05b6a8c960d" providerId="LiveId" clId="{95102768-04ED-4987-ACB3-36A623C08801}" dt="2024-01-28T15:17:38.157" v="1021" actId="14100"/>
          <ac:spMkLst>
            <pc:docMk/>
            <pc:sldMk cId="3512359068" sldId="273"/>
            <ac:spMk id="80" creationId="{88E91101-A872-CB17-855E-EC5A15D6EC95}"/>
          </ac:spMkLst>
        </pc:spChg>
        <pc:spChg chg="mod">
          <ac:chgData name="Sireesha Dasari" userId="e6a4a05b6a8c960d" providerId="LiveId" clId="{95102768-04ED-4987-ACB3-36A623C08801}" dt="2024-01-28T15:17:38.157" v="1021" actId="14100"/>
          <ac:spMkLst>
            <pc:docMk/>
            <pc:sldMk cId="3512359068" sldId="273"/>
            <ac:spMk id="81" creationId="{0C7F5403-9D0F-6802-1BB7-921E1B55E542}"/>
          </ac:spMkLst>
        </pc:spChg>
        <pc:spChg chg="mod">
          <ac:chgData name="Sireesha Dasari" userId="e6a4a05b6a8c960d" providerId="LiveId" clId="{95102768-04ED-4987-ACB3-36A623C08801}" dt="2024-01-28T15:17:38.157" v="1021" actId="14100"/>
          <ac:spMkLst>
            <pc:docMk/>
            <pc:sldMk cId="3512359068" sldId="273"/>
            <ac:spMk id="82" creationId="{D3FF8443-ABF4-92F5-5A5C-7A86881739F1}"/>
          </ac:spMkLst>
        </pc:spChg>
        <pc:spChg chg="mod">
          <ac:chgData name="Sireesha Dasari" userId="e6a4a05b6a8c960d" providerId="LiveId" clId="{95102768-04ED-4987-ACB3-36A623C08801}" dt="2024-01-28T15:17:38.157" v="1021" actId="14100"/>
          <ac:spMkLst>
            <pc:docMk/>
            <pc:sldMk cId="3512359068" sldId="273"/>
            <ac:spMk id="83" creationId="{7C175D5B-21B6-A5D1-30BF-A902C69FF285}"/>
          </ac:spMkLst>
        </pc:spChg>
        <pc:spChg chg="mod">
          <ac:chgData name="Sireesha Dasari" userId="e6a4a05b6a8c960d" providerId="LiveId" clId="{95102768-04ED-4987-ACB3-36A623C08801}" dt="2024-01-28T15:17:38.157" v="1021" actId="14100"/>
          <ac:spMkLst>
            <pc:docMk/>
            <pc:sldMk cId="3512359068" sldId="273"/>
            <ac:spMk id="84" creationId="{8B3DE4D6-35BC-7601-044D-87F3E52F8EDA}"/>
          </ac:spMkLst>
        </pc:spChg>
        <pc:spChg chg="mod">
          <ac:chgData name="Sireesha Dasari" userId="e6a4a05b6a8c960d" providerId="LiveId" clId="{95102768-04ED-4987-ACB3-36A623C08801}" dt="2024-01-28T15:17:38.157" v="1021" actId="14100"/>
          <ac:spMkLst>
            <pc:docMk/>
            <pc:sldMk cId="3512359068" sldId="273"/>
            <ac:spMk id="85" creationId="{29021A95-7258-5A5D-947C-BE9B6198A511}"/>
          </ac:spMkLst>
        </pc:spChg>
        <pc:spChg chg="mod">
          <ac:chgData name="Sireesha Dasari" userId="e6a4a05b6a8c960d" providerId="LiveId" clId="{95102768-04ED-4987-ACB3-36A623C08801}" dt="2024-01-28T15:17:38.157" v="1021" actId="14100"/>
          <ac:spMkLst>
            <pc:docMk/>
            <pc:sldMk cId="3512359068" sldId="273"/>
            <ac:spMk id="86" creationId="{A34CACBC-610C-96FD-F55B-E372B23BA070}"/>
          </ac:spMkLst>
        </pc:spChg>
        <pc:spChg chg="mod">
          <ac:chgData name="Sireesha Dasari" userId="e6a4a05b6a8c960d" providerId="LiveId" clId="{95102768-04ED-4987-ACB3-36A623C08801}" dt="2024-01-28T15:17:38.157" v="1021" actId="14100"/>
          <ac:spMkLst>
            <pc:docMk/>
            <pc:sldMk cId="3512359068" sldId="273"/>
            <ac:spMk id="87" creationId="{1F2777C9-9A44-3782-7CED-B9E2B86F522B}"/>
          </ac:spMkLst>
        </pc:spChg>
        <pc:spChg chg="mod">
          <ac:chgData name="Sireesha Dasari" userId="e6a4a05b6a8c960d" providerId="LiveId" clId="{95102768-04ED-4987-ACB3-36A623C08801}" dt="2024-01-28T15:17:38.157" v="1021" actId="14100"/>
          <ac:spMkLst>
            <pc:docMk/>
            <pc:sldMk cId="3512359068" sldId="273"/>
            <ac:spMk id="88" creationId="{35EB1BD3-101E-471C-4BD4-3A3006FCD610}"/>
          </ac:spMkLst>
        </pc:spChg>
        <pc:spChg chg="mod">
          <ac:chgData name="Sireesha Dasari" userId="e6a4a05b6a8c960d" providerId="LiveId" clId="{95102768-04ED-4987-ACB3-36A623C08801}" dt="2024-01-28T15:17:38.157" v="1021" actId="14100"/>
          <ac:spMkLst>
            <pc:docMk/>
            <pc:sldMk cId="3512359068" sldId="273"/>
            <ac:spMk id="89" creationId="{172D2231-B9C0-F5E7-6F54-D372BDCD04A0}"/>
          </ac:spMkLst>
        </pc:spChg>
        <pc:spChg chg="mod">
          <ac:chgData name="Sireesha Dasari" userId="e6a4a05b6a8c960d" providerId="LiveId" clId="{95102768-04ED-4987-ACB3-36A623C08801}" dt="2024-01-28T15:17:38.157" v="1021" actId="14100"/>
          <ac:spMkLst>
            <pc:docMk/>
            <pc:sldMk cId="3512359068" sldId="273"/>
            <ac:spMk id="90" creationId="{2C28A01E-7F74-79B9-0291-CE7414D44951}"/>
          </ac:spMkLst>
        </pc:spChg>
        <pc:spChg chg="mod">
          <ac:chgData name="Sireesha Dasari" userId="e6a4a05b6a8c960d" providerId="LiveId" clId="{95102768-04ED-4987-ACB3-36A623C08801}" dt="2024-01-28T15:17:38.157" v="1021" actId="14100"/>
          <ac:spMkLst>
            <pc:docMk/>
            <pc:sldMk cId="3512359068" sldId="273"/>
            <ac:spMk id="91" creationId="{8459BAC2-39EA-A7DC-F705-A763DCEAC2E4}"/>
          </ac:spMkLst>
        </pc:spChg>
        <pc:spChg chg="mod">
          <ac:chgData name="Sireesha Dasari" userId="e6a4a05b6a8c960d" providerId="LiveId" clId="{95102768-04ED-4987-ACB3-36A623C08801}" dt="2024-01-28T15:17:38.157" v="1021" actId="14100"/>
          <ac:spMkLst>
            <pc:docMk/>
            <pc:sldMk cId="3512359068" sldId="273"/>
            <ac:spMk id="92" creationId="{87CC14CC-321E-43D0-E06C-7A0920F00FF8}"/>
          </ac:spMkLst>
        </pc:spChg>
        <pc:spChg chg="mod">
          <ac:chgData name="Sireesha Dasari" userId="e6a4a05b6a8c960d" providerId="LiveId" clId="{95102768-04ED-4987-ACB3-36A623C08801}" dt="2024-01-28T15:17:38.157" v="1021" actId="14100"/>
          <ac:spMkLst>
            <pc:docMk/>
            <pc:sldMk cId="3512359068" sldId="273"/>
            <ac:spMk id="93" creationId="{6D5F8B82-DE19-E496-0A91-0061FB7B4CBE}"/>
          </ac:spMkLst>
        </pc:spChg>
        <pc:spChg chg="mod">
          <ac:chgData name="Sireesha Dasari" userId="e6a4a05b6a8c960d" providerId="LiveId" clId="{95102768-04ED-4987-ACB3-36A623C08801}" dt="2024-01-28T15:17:38.157" v="1021" actId="14100"/>
          <ac:spMkLst>
            <pc:docMk/>
            <pc:sldMk cId="3512359068" sldId="273"/>
            <ac:spMk id="94" creationId="{428E0F6D-63FB-0CF4-5B80-D9A03D28D62A}"/>
          </ac:spMkLst>
        </pc:spChg>
        <pc:spChg chg="mod">
          <ac:chgData name="Sireesha Dasari" userId="e6a4a05b6a8c960d" providerId="LiveId" clId="{95102768-04ED-4987-ACB3-36A623C08801}" dt="2024-01-28T15:17:38.157" v="1021" actId="14100"/>
          <ac:spMkLst>
            <pc:docMk/>
            <pc:sldMk cId="3512359068" sldId="273"/>
            <ac:spMk id="95" creationId="{512EA5E8-61A8-F3D5-954C-6A6A29949704}"/>
          </ac:spMkLst>
        </pc:spChg>
        <pc:spChg chg="mod">
          <ac:chgData name="Sireesha Dasari" userId="e6a4a05b6a8c960d" providerId="LiveId" clId="{95102768-04ED-4987-ACB3-36A623C08801}" dt="2024-01-28T15:17:38.157" v="1021" actId="14100"/>
          <ac:spMkLst>
            <pc:docMk/>
            <pc:sldMk cId="3512359068" sldId="273"/>
            <ac:spMk id="96" creationId="{D6809F63-E0F2-4ED5-B23C-B40D059B4584}"/>
          </ac:spMkLst>
        </pc:spChg>
        <pc:spChg chg="mod">
          <ac:chgData name="Sireesha Dasari" userId="e6a4a05b6a8c960d" providerId="LiveId" clId="{95102768-04ED-4987-ACB3-36A623C08801}" dt="2024-01-28T15:17:38.157" v="1021" actId="14100"/>
          <ac:spMkLst>
            <pc:docMk/>
            <pc:sldMk cId="3512359068" sldId="273"/>
            <ac:spMk id="97" creationId="{BB14DEF4-D31F-4C77-320A-CA1720A219F3}"/>
          </ac:spMkLst>
        </pc:spChg>
        <pc:spChg chg="mod">
          <ac:chgData name="Sireesha Dasari" userId="e6a4a05b6a8c960d" providerId="LiveId" clId="{95102768-04ED-4987-ACB3-36A623C08801}" dt="2024-01-28T15:17:38.157" v="1021" actId="14100"/>
          <ac:spMkLst>
            <pc:docMk/>
            <pc:sldMk cId="3512359068" sldId="273"/>
            <ac:spMk id="98" creationId="{87B8AE7D-AD65-35EE-CF01-FB588AD5E09F}"/>
          </ac:spMkLst>
        </pc:spChg>
        <pc:spChg chg="mod">
          <ac:chgData name="Sireesha Dasari" userId="e6a4a05b6a8c960d" providerId="LiveId" clId="{95102768-04ED-4987-ACB3-36A623C08801}" dt="2024-01-28T15:17:38.157" v="1021" actId="14100"/>
          <ac:spMkLst>
            <pc:docMk/>
            <pc:sldMk cId="3512359068" sldId="273"/>
            <ac:spMk id="99" creationId="{E9C54C47-252D-CB1A-AFAC-2EF12F27CBD7}"/>
          </ac:spMkLst>
        </pc:spChg>
        <pc:spChg chg="mod">
          <ac:chgData name="Sireesha Dasari" userId="e6a4a05b6a8c960d" providerId="LiveId" clId="{95102768-04ED-4987-ACB3-36A623C08801}" dt="2024-01-28T15:17:38.157" v="1021" actId="14100"/>
          <ac:spMkLst>
            <pc:docMk/>
            <pc:sldMk cId="3512359068" sldId="273"/>
            <ac:spMk id="100" creationId="{2D116ED9-19F0-15E8-53F8-03DDBE5391B8}"/>
          </ac:spMkLst>
        </pc:spChg>
        <pc:spChg chg="mod">
          <ac:chgData name="Sireesha Dasari" userId="e6a4a05b6a8c960d" providerId="LiveId" clId="{95102768-04ED-4987-ACB3-36A623C08801}" dt="2024-01-28T15:17:38.157" v="1021" actId="14100"/>
          <ac:spMkLst>
            <pc:docMk/>
            <pc:sldMk cId="3512359068" sldId="273"/>
            <ac:spMk id="101" creationId="{A77539B7-54A7-8C9F-9F33-117BCA953107}"/>
          </ac:spMkLst>
        </pc:spChg>
        <pc:spChg chg="mod">
          <ac:chgData name="Sireesha Dasari" userId="e6a4a05b6a8c960d" providerId="LiveId" clId="{95102768-04ED-4987-ACB3-36A623C08801}" dt="2024-01-28T15:17:38.157" v="1021" actId="14100"/>
          <ac:spMkLst>
            <pc:docMk/>
            <pc:sldMk cId="3512359068" sldId="273"/>
            <ac:spMk id="102" creationId="{3BADCA3A-2787-590A-B692-5139535037D3}"/>
          </ac:spMkLst>
        </pc:spChg>
        <pc:spChg chg="mod">
          <ac:chgData name="Sireesha Dasari" userId="e6a4a05b6a8c960d" providerId="LiveId" clId="{95102768-04ED-4987-ACB3-36A623C08801}" dt="2024-01-28T15:17:38.157" v="1021" actId="14100"/>
          <ac:spMkLst>
            <pc:docMk/>
            <pc:sldMk cId="3512359068" sldId="273"/>
            <ac:spMk id="103" creationId="{69F232E2-BD54-07C8-F316-42F506C7649D}"/>
          </ac:spMkLst>
        </pc:spChg>
        <pc:spChg chg="mod">
          <ac:chgData name="Sireesha Dasari" userId="e6a4a05b6a8c960d" providerId="LiveId" clId="{95102768-04ED-4987-ACB3-36A623C08801}" dt="2024-01-28T15:17:38.157" v="1021" actId="14100"/>
          <ac:spMkLst>
            <pc:docMk/>
            <pc:sldMk cId="3512359068" sldId="273"/>
            <ac:spMk id="104" creationId="{6FA024EF-D36D-0C5C-7C80-643F5A8DAB1F}"/>
          </ac:spMkLst>
        </pc:spChg>
        <pc:spChg chg="mod">
          <ac:chgData name="Sireesha Dasari" userId="e6a4a05b6a8c960d" providerId="LiveId" clId="{95102768-04ED-4987-ACB3-36A623C08801}" dt="2024-01-28T15:17:38.157" v="1021" actId="14100"/>
          <ac:spMkLst>
            <pc:docMk/>
            <pc:sldMk cId="3512359068" sldId="273"/>
            <ac:spMk id="105" creationId="{7AA92162-64A9-2503-184F-8B28AFC6046B}"/>
          </ac:spMkLst>
        </pc:spChg>
        <pc:spChg chg="mod">
          <ac:chgData name="Sireesha Dasari" userId="e6a4a05b6a8c960d" providerId="LiveId" clId="{95102768-04ED-4987-ACB3-36A623C08801}" dt="2024-01-28T15:17:38.157" v="1021" actId="14100"/>
          <ac:spMkLst>
            <pc:docMk/>
            <pc:sldMk cId="3512359068" sldId="273"/>
            <ac:spMk id="106" creationId="{AC87AC63-D916-91DC-D65B-740CF7C164D4}"/>
          </ac:spMkLst>
        </pc:spChg>
        <pc:spChg chg="mod">
          <ac:chgData name="Sireesha Dasari" userId="e6a4a05b6a8c960d" providerId="LiveId" clId="{95102768-04ED-4987-ACB3-36A623C08801}" dt="2024-01-28T15:17:38.157" v="1021" actId="14100"/>
          <ac:spMkLst>
            <pc:docMk/>
            <pc:sldMk cId="3512359068" sldId="273"/>
            <ac:spMk id="107" creationId="{EF805D36-354B-81F5-BD89-8F374595C144}"/>
          </ac:spMkLst>
        </pc:spChg>
        <pc:spChg chg="mod">
          <ac:chgData name="Sireesha Dasari" userId="e6a4a05b6a8c960d" providerId="LiveId" clId="{95102768-04ED-4987-ACB3-36A623C08801}" dt="2024-01-28T15:17:38.157" v="1021" actId="14100"/>
          <ac:spMkLst>
            <pc:docMk/>
            <pc:sldMk cId="3512359068" sldId="273"/>
            <ac:spMk id="108" creationId="{B5689361-1794-0B7A-D6A3-00507796E1D0}"/>
          </ac:spMkLst>
        </pc:spChg>
        <pc:spChg chg="mod">
          <ac:chgData name="Sireesha Dasari" userId="e6a4a05b6a8c960d" providerId="LiveId" clId="{95102768-04ED-4987-ACB3-36A623C08801}" dt="2024-01-28T15:17:38.157" v="1021" actId="14100"/>
          <ac:spMkLst>
            <pc:docMk/>
            <pc:sldMk cId="3512359068" sldId="273"/>
            <ac:spMk id="109" creationId="{B5EA218D-5DD6-3838-8CBC-FD24A54A0D2E}"/>
          </ac:spMkLst>
        </pc:spChg>
        <pc:spChg chg="mod">
          <ac:chgData name="Sireesha Dasari" userId="e6a4a05b6a8c960d" providerId="LiveId" clId="{95102768-04ED-4987-ACB3-36A623C08801}" dt="2024-01-28T15:17:38.157" v="1021" actId="14100"/>
          <ac:spMkLst>
            <pc:docMk/>
            <pc:sldMk cId="3512359068" sldId="273"/>
            <ac:spMk id="110" creationId="{2D9888A4-BAD6-E1A3-EBF4-A008BF3E091B}"/>
          </ac:spMkLst>
        </pc:spChg>
        <pc:spChg chg="mod">
          <ac:chgData name="Sireesha Dasari" userId="e6a4a05b6a8c960d" providerId="LiveId" clId="{95102768-04ED-4987-ACB3-36A623C08801}" dt="2024-01-28T15:17:38.157" v="1021" actId="14100"/>
          <ac:spMkLst>
            <pc:docMk/>
            <pc:sldMk cId="3512359068" sldId="273"/>
            <ac:spMk id="111" creationId="{D8839363-B31C-F628-4B1A-15F2E43F3DFC}"/>
          </ac:spMkLst>
        </pc:spChg>
        <pc:spChg chg="mod">
          <ac:chgData name="Sireesha Dasari" userId="e6a4a05b6a8c960d" providerId="LiveId" clId="{95102768-04ED-4987-ACB3-36A623C08801}" dt="2024-01-28T15:17:38.157" v="1021" actId="14100"/>
          <ac:spMkLst>
            <pc:docMk/>
            <pc:sldMk cId="3512359068" sldId="273"/>
            <ac:spMk id="112" creationId="{8FD97D90-E145-D54A-ACB7-A086575B5B09}"/>
          </ac:spMkLst>
        </pc:spChg>
        <pc:spChg chg="mod">
          <ac:chgData name="Sireesha Dasari" userId="e6a4a05b6a8c960d" providerId="LiveId" clId="{95102768-04ED-4987-ACB3-36A623C08801}" dt="2024-01-28T15:17:38.157" v="1021" actId="14100"/>
          <ac:spMkLst>
            <pc:docMk/>
            <pc:sldMk cId="3512359068" sldId="273"/>
            <ac:spMk id="113" creationId="{D2AB86D5-7F77-E598-FC60-E026B961545E}"/>
          </ac:spMkLst>
        </pc:spChg>
        <pc:spChg chg="mod">
          <ac:chgData name="Sireesha Dasari" userId="e6a4a05b6a8c960d" providerId="LiveId" clId="{95102768-04ED-4987-ACB3-36A623C08801}" dt="2024-01-28T15:17:38.157" v="1021" actId="14100"/>
          <ac:spMkLst>
            <pc:docMk/>
            <pc:sldMk cId="3512359068" sldId="273"/>
            <ac:spMk id="114" creationId="{84AD6837-4DED-0A4B-43FF-E84C25F36DBE}"/>
          </ac:spMkLst>
        </pc:spChg>
        <pc:spChg chg="mod">
          <ac:chgData name="Sireesha Dasari" userId="e6a4a05b6a8c960d" providerId="LiveId" clId="{95102768-04ED-4987-ACB3-36A623C08801}" dt="2024-01-28T15:17:38.157" v="1021" actId="14100"/>
          <ac:spMkLst>
            <pc:docMk/>
            <pc:sldMk cId="3512359068" sldId="273"/>
            <ac:spMk id="115" creationId="{9EBD1B23-186F-FDD9-9B38-640D6ECA4BF7}"/>
          </ac:spMkLst>
        </pc:spChg>
        <pc:spChg chg="mod">
          <ac:chgData name="Sireesha Dasari" userId="e6a4a05b6a8c960d" providerId="LiveId" clId="{95102768-04ED-4987-ACB3-36A623C08801}" dt="2024-01-28T15:17:38.157" v="1021" actId="14100"/>
          <ac:spMkLst>
            <pc:docMk/>
            <pc:sldMk cId="3512359068" sldId="273"/>
            <ac:spMk id="116" creationId="{AB549214-1734-B8E4-A588-6670276CC8C3}"/>
          </ac:spMkLst>
        </pc:spChg>
        <pc:spChg chg="mod">
          <ac:chgData name="Sireesha Dasari" userId="e6a4a05b6a8c960d" providerId="LiveId" clId="{95102768-04ED-4987-ACB3-36A623C08801}" dt="2024-01-28T15:17:38.157" v="1021" actId="14100"/>
          <ac:spMkLst>
            <pc:docMk/>
            <pc:sldMk cId="3512359068" sldId="273"/>
            <ac:spMk id="117" creationId="{96BA6021-1191-D652-8DC1-DEF616D3287F}"/>
          </ac:spMkLst>
        </pc:spChg>
        <pc:spChg chg="mod">
          <ac:chgData name="Sireesha Dasari" userId="e6a4a05b6a8c960d" providerId="LiveId" clId="{95102768-04ED-4987-ACB3-36A623C08801}" dt="2024-01-28T15:17:38.157" v="1021" actId="14100"/>
          <ac:spMkLst>
            <pc:docMk/>
            <pc:sldMk cId="3512359068" sldId="273"/>
            <ac:spMk id="118" creationId="{5B889B5D-CD73-9F7B-95C9-EDF79F3CF0DD}"/>
          </ac:spMkLst>
        </pc:spChg>
        <pc:spChg chg="mod">
          <ac:chgData name="Sireesha Dasari" userId="e6a4a05b6a8c960d" providerId="LiveId" clId="{95102768-04ED-4987-ACB3-36A623C08801}" dt="2024-01-28T15:35:22.672" v="1023"/>
          <ac:spMkLst>
            <pc:docMk/>
            <pc:sldMk cId="3512359068" sldId="273"/>
            <ac:spMk id="119" creationId="{00000000-0000-0000-0000-000000000000}"/>
          </ac:spMkLst>
        </pc:spChg>
        <pc:spChg chg="mod">
          <ac:chgData name="Sireesha Dasari" userId="e6a4a05b6a8c960d" providerId="LiveId" clId="{95102768-04ED-4987-ACB3-36A623C08801}" dt="2024-01-28T15:35:22.672" v="1023"/>
          <ac:spMkLst>
            <pc:docMk/>
            <pc:sldMk cId="3512359068" sldId="273"/>
            <ac:spMk id="120" creationId="{00000000-0000-0000-0000-000000000000}"/>
          </ac:spMkLst>
        </pc:spChg>
        <pc:spChg chg="mod">
          <ac:chgData name="Sireesha Dasari" userId="e6a4a05b6a8c960d" providerId="LiveId" clId="{95102768-04ED-4987-ACB3-36A623C08801}" dt="2024-01-28T15:17:38.157" v="1021" actId="14100"/>
          <ac:spMkLst>
            <pc:docMk/>
            <pc:sldMk cId="3512359068" sldId="273"/>
            <ac:spMk id="121" creationId="{BE172118-324E-E508-BCEB-4D0DC122DEAE}"/>
          </ac:spMkLst>
        </pc:spChg>
        <pc:spChg chg="mod">
          <ac:chgData name="Sireesha Dasari" userId="e6a4a05b6a8c960d" providerId="LiveId" clId="{95102768-04ED-4987-ACB3-36A623C08801}" dt="2024-01-28T15:17:38.157" v="1021" actId="14100"/>
          <ac:spMkLst>
            <pc:docMk/>
            <pc:sldMk cId="3512359068" sldId="273"/>
            <ac:spMk id="122" creationId="{F14AD61F-E365-F6CD-80EC-61B6B0C61BA0}"/>
          </ac:spMkLst>
        </pc:spChg>
        <pc:spChg chg="mod">
          <ac:chgData name="Sireesha Dasari" userId="e6a4a05b6a8c960d" providerId="LiveId" clId="{95102768-04ED-4987-ACB3-36A623C08801}" dt="2024-01-28T15:17:38.157" v="1021" actId="14100"/>
          <ac:spMkLst>
            <pc:docMk/>
            <pc:sldMk cId="3512359068" sldId="273"/>
            <ac:spMk id="123" creationId="{B1D37C5C-40E7-BCC3-1D11-7FCC350AAA63}"/>
          </ac:spMkLst>
        </pc:spChg>
        <pc:spChg chg="mod">
          <ac:chgData name="Sireesha Dasari" userId="e6a4a05b6a8c960d" providerId="LiveId" clId="{95102768-04ED-4987-ACB3-36A623C08801}" dt="2024-01-28T15:17:38.157" v="1021" actId="14100"/>
          <ac:spMkLst>
            <pc:docMk/>
            <pc:sldMk cId="3512359068" sldId="273"/>
            <ac:spMk id="124" creationId="{02471D52-67E1-FF5E-9B93-9440FF8DA0A6}"/>
          </ac:spMkLst>
        </pc:spChg>
        <pc:spChg chg="mod">
          <ac:chgData name="Sireesha Dasari" userId="e6a4a05b6a8c960d" providerId="LiveId" clId="{95102768-04ED-4987-ACB3-36A623C08801}" dt="2024-01-28T15:17:38.157" v="1021" actId="14100"/>
          <ac:spMkLst>
            <pc:docMk/>
            <pc:sldMk cId="3512359068" sldId="273"/>
            <ac:spMk id="125" creationId="{D9E649B0-3530-644E-51CB-0EAF495D331D}"/>
          </ac:spMkLst>
        </pc:spChg>
        <pc:spChg chg="mod">
          <ac:chgData name="Sireesha Dasari" userId="e6a4a05b6a8c960d" providerId="LiveId" clId="{95102768-04ED-4987-ACB3-36A623C08801}" dt="2024-01-28T15:17:38.157" v="1021" actId="14100"/>
          <ac:spMkLst>
            <pc:docMk/>
            <pc:sldMk cId="3512359068" sldId="273"/>
            <ac:spMk id="126" creationId="{90102386-F136-58E6-A413-B8EBECC55EDB}"/>
          </ac:spMkLst>
        </pc:spChg>
        <pc:spChg chg="mod">
          <ac:chgData name="Sireesha Dasari" userId="e6a4a05b6a8c960d" providerId="LiveId" clId="{95102768-04ED-4987-ACB3-36A623C08801}" dt="2024-01-28T15:17:38.157" v="1021" actId="14100"/>
          <ac:spMkLst>
            <pc:docMk/>
            <pc:sldMk cId="3512359068" sldId="273"/>
            <ac:spMk id="127" creationId="{589B3D77-8242-0AE2-D7C5-F7D899F31512}"/>
          </ac:spMkLst>
        </pc:spChg>
        <pc:spChg chg="mod">
          <ac:chgData name="Sireesha Dasari" userId="e6a4a05b6a8c960d" providerId="LiveId" clId="{95102768-04ED-4987-ACB3-36A623C08801}" dt="2024-01-28T15:17:38.157" v="1021" actId="14100"/>
          <ac:spMkLst>
            <pc:docMk/>
            <pc:sldMk cId="3512359068" sldId="273"/>
            <ac:spMk id="128" creationId="{F4B895B1-6EB2-B0B0-C5BF-D7BB53A8CE75}"/>
          </ac:spMkLst>
        </pc:spChg>
        <pc:spChg chg="mod">
          <ac:chgData name="Sireesha Dasari" userId="e6a4a05b6a8c960d" providerId="LiveId" clId="{95102768-04ED-4987-ACB3-36A623C08801}" dt="2024-01-28T15:17:38.157" v="1021" actId="14100"/>
          <ac:spMkLst>
            <pc:docMk/>
            <pc:sldMk cId="3512359068" sldId="273"/>
            <ac:spMk id="129" creationId="{F2614010-DC30-2E75-0CCD-6E60D2F7AACE}"/>
          </ac:spMkLst>
        </pc:spChg>
        <pc:spChg chg="mod">
          <ac:chgData name="Sireesha Dasari" userId="e6a4a05b6a8c960d" providerId="LiveId" clId="{95102768-04ED-4987-ACB3-36A623C08801}" dt="2024-01-28T15:17:38.157" v="1021" actId="14100"/>
          <ac:spMkLst>
            <pc:docMk/>
            <pc:sldMk cId="3512359068" sldId="273"/>
            <ac:spMk id="130" creationId="{EE830D4B-D72B-564F-834A-36BB3433401D}"/>
          </ac:spMkLst>
        </pc:spChg>
        <pc:spChg chg="mod">
          <ac:chgData name="Sireesha Dasari" userId="e6a4a05b6a8c960d" providerId="LiveId" clId="{95102768-04ED-4987-ACB3-36A623C08801}" dt="2024-01-28T15:17:38.157" v="1021" actId="14100"/>
          <ac:spMkLst>
            <pc:docMk/>
            <pc:sldMk cId="3512359068" sldId="273"/>
            <ac:spMk id="131" creationId="{54E29DCD-EE64-176C-98B5-60F3610453A5}"/>
          </ac:spMkLst>
        </pc:spChg>
        <pc:spChg chg="mod">
          <ac:chgData name="Sireesha Dasari" userId="e6a4a05b6a8c960d" providerId="LiveId" clId="{95102768-04ED-4987-ACB3-36A623C08801}" dt="2024-01-28T15:17:38.157" v="1021" actId="14100"/>
          <ac:spMkLst>
            <pc:docMk/>
            <pc:sldMk cId="3512359068" sldId="273"/>
            <ac:spMk id="132" creationId="{B7465F9B-681E-1BBD-9184-BADB4EB3A286}"/>
          </ac:spMkLst>
        </pc:spChg>
        <pc:spChg chg="mod">
          <ac:chgData name="Sireesha Dasari" userId="e6a4a05b6a8c960d" providerId="LiveId" clId="{95102768-04ED-4987-ACB3-36A623C08801}" dt="2024-01-28T15:17:38.157" v="1021" actId="14100"/>
          <ac:spMkLst>
            <pc:docMk/>
            <pc:sldMk cId="3512359068" sldId="273"/>
            <ac:spMk id="133" creationId="{52289E5C-FBA0-EF2D-11C9-F3986D8D4B45}"/>
          </ac:spMkLst>
        </pc:spChg>
        <pc:spChg chg="mod">
          <ac:chgData name="Sireesha Dasari" userId="e6a4a05b6a8c960d" providerId="LiveId" clId="{95102768-04ED-4987-ACB3-36A623C08801}" dt="2024-01-28T15:17:38.157" v="1021" actId="14100"/>
          <ac:spMkLst>
            <pc:docMk/>
            <pc:sldMk cId="3512359068" sldId="273"/>
            <ac:spMk id="134" creationId="{EE06EE7C-FC14-70BA-B959-654D66AB6989}"/>
          </ac:spMkLst>
        </pc:spChg>
        <pc:spChg chg="mod">
          <ac:chgData name="Sireesha Dasari" userId="e6a4a05b6a8c960d" providerId="LiveId" clId="{95102768-04ED-4987-ACB3-36A623C08801}" dt="2024-01-28T15:17:38.157" v="1021" actId="14100"/>
          <ac:spMkLst>
            <pc:docMk/>
            <pc:sldMk cId="3512359068" sldId="273"/>
            <ac:spMk id="135" creationId="{6FAAC756-35A9-769C-6138-BEA8A23BEAF4}"/>
          </ac:spMkLst>
        </pc:spChg>
        <pc:spChg chg="mod">
          <ac:chgData name="Sireesha Dasari" userId="e6a4a05b6a8c960d" providerId="LiveId" clId="{95102768-04ED-4987-ACB3-36A623C08801}" dt="2024-01-28T15:17:38.157" v="1021" actId="14100"/>
          <ac:spMkLst>
            <pc:docMk/>
            <pc:sldMk cId="3512359068" sldId="273"/>
            <ac:spMk id="136" creationId="{3203712B-97C3-47CD-355B-964750050CB6}"/>
          </ac:spMkLst>
        </pc:spChg>
        <pc:spChg chg="mod">
          <ac:chgData name="Sireesha Dasari" userId="e6a4a05b6a8c960d" providerId="LiveId" clId="{95102768-04ED-4987-ACB3-36A623C08801}" dt="2024-01-28T15:17:38.157" v="1021" actId="14100"/>
          <ac:spMkLst>
            <pc:docMk/>
            <pc:sldMk cId="3512359068" sldId="273"/>
            <ac:spMk id="137" creationId="{B7D953FA-8985-DE5C-824F-BE40A941F73B}"/>
          </ac:spMkLst>
        </pc:spChg>
        <pc:spChg chg="mod">
          <ac:chgData name="Sireesha Dasari" userId="e6a4a05b6a8c960d" providerId="LiveId" clId="{95102768-04ED-4987-ACB3-36A623C08801}" dt="2024-01-28T15:17:38.157" v="1021" actId="14100"/>
          <ac:spMkLst>
            <pc:docMk/>
            <pc:sldMk cId="3512359068" sldId="273"/>
            <ac:spMk id="138" creationId="{5D044FB8-FBA2-CD7E-6E0C-972D47F894EA}"/>
          </ac:spMkLst>
        </pc:spChg>
        <pc:spChg chg="mod">
          <ac:chgData name="Sireesha Dasari" userId="e6a4a05b6a8c960d" providerId="LiveId" clId="{95102768-04ED-4987-ACB3-36A623C08801}" dt="2024-01-28T15:17:38.157" v="1021" actId="14100"/>
          <ac:spMkLst>
            <pc:docMk/>
            <pc:sldMk cId="3512359068" sldId="273"/>
            <ac:spMk id="139" creationId="{CA1D1057-1E17-84EA-B8EE-ED13CC6748AB}"/>
          </ac:spMkLst>
        </pc:spChg>
        <pc:spChg chg="mod">
          <ac:chgData name="Sireesha Dasari" userId="e6a4a05b6a8c960d" providerId="LiveId" clId="{95102768-04ED-4987-ACB3-36A623C08801}" dt="2024-01-28T15:17:38.157" v="1021" actId="14100"/>
          <ac:spMkLst>
            <pc:docMk/>
            <pc:sldMk cId="3512359068" sldId="273"/>
            <ac:spMk id="140" creationId="{BF1230F1-079E-9EF8-CB9F-BC74110E7768}"/>
          </ac:spMkLst>
        </pc:spChg>
        <pc:spChg chg="mod">
          <ac:chgData name="Sireesha Dasari" userId="e6a4a05b6a8c960d" providerId="LiveId" clId="{95102768-04ED-4987-ACB3-36A623C08801}" dt="2024-01-28T15:17:38.157" v="1021" actId="14100"/>
          <ac:spMkLst>
            <pc:docMk/>
            <pc:sldMk cId="3512359068" sldId="273"/>
            <ac:spMk id="141" creationId="{7B3CEA70-978E-8BBB-C5C4-520816F40983}"/>
          </ac:spMkLst>
        </pc:spChg>
        <pc:spChg chg="mod">
          <ac:chgData name="Sireesha Dasari" userId="e6a4a05b6a8c960d" providerId="LiveId" clId="{95102768-04ED-4987-ACB3-36A623C08801}" dt="2024-01-28T15:17:38.157" v="1021" actId="14100"/>
          <ac:spMkLst>
            <pc:docMk/>
            <pc:sldMk cId="3512359068" sldId="273"/>
            <ac:spMk id="142" creationId="{24E83018-3748-8D6A-FC32-CCC79FD628BB}"/>
          </ac:spMkLst>
        </pc:spChg>
        <pc:spChg chg="mod">
          <ac:chgData name="Sireesha Dasari" userId="e6a4a05b6a8c960d" providerId="LiveId" clId="{95102768-04ED-4987-ACB3-36A623C08801}" dt="2024-01-28T15:17:38.157" v="1021" actId="14100"/>
          <ac:spMkLst>
            <pc:docMk/>
            <pc:sldMk cId="3512359068" sldId="273"/>
            <ac:spMk id="143" creationId="{4070A5AE-A1C6-6966-EC67-001C1D5ED358}"/>
          </ac:spMkLst>
        </pc:spChg>
        <pc:spChg chg="mod">
          <ac:chgData name="Sireesha Dasari" userId="e6a4a05b6a8c960d" providerId="LiveId" clId="{95102768-04ED-4987-ACB3-36A623C08801}" dt="2024-01-28T15:17:38.157" v="1021" actId="14100"/>
          <ac:spMkLst>
            <pc:docMk/>
            <pc:sldMk cId="3512359068" sldId="273"/>
            <ac:spMk id="144" creationId="{8D092AFE-2BA0-C7FC-460A-DC1F8AB7B3B4}"/>
          </ac:spMkLst>
        </pc:spChg>
        <pc:spChg chg="mod">
          <ac:chgData name="Sireesha Dasari" userId="e6a4a05b6a8c960d" providerId="LiveId" clId="{95102768-04ED-4987-ACB3-36A623C08801}" dt="2024-01-28T15:17:38.157" v="1021" actId="14100"/>
          <ac:spMkLst>
            <pc:docMk/>
            <pc:sldMk cId="3512359068" sldId="273"/>
            <ac:spMk id="145" creationId="{77106EE2-596D-0AF0-A4A6-126D117B4F62}"/>
          </ac:spMkLst>
        </pc:spChg>
        <pc:spChg chg="mod">
          <ac:chgData name="Sireesha Dasari" userId="e6a4a05b6a8c960d" providerId="LiveId" clId="{95102768-04ED-4987-ACB3-36A623C08801}" dt="2024-01-28T15:17:38.157" v="1021" actId="14100"/>
          <ac:spMkLst>
            <pc:docMk/>
            <pc:sldMk cId="3512359068" sldId="273"/>
            <ac:spMk id="146" creationId="{12AF301D-6E66-FF6E-B779-293A4AE6D311}"/>
          </ac:spMkLst>
        </pc:spChg>
        <pc:spChg chg="mod">
          <ac:chgData name="Sireesha Dasari" userId="e6a4a05b6a8c960d" providerId="LiveId" clId="{95102768-04ED-4987-ACB3-36A623C08801}" dt="2024-01-28T15:17:38.157" v="1021" actId="14100"/>
          <ac:spMkLst>
            <pc:docMk/>
            <pc:sldMk cId="3512359068" sldId="273"/>
            <ac:spMk id="147" creationId="{D69E431C-53C9-7EAA-B06C-4ED1142DDB0E}"/>
          </ac:spMkLst>
        </pc:spChg>
        <pc:spChg chg="mod">
          <ac:chgData name="Sireesha Dasari" userId="e6a4a05b6a8c960d" providerId="LiveId" clId="{95102768-04ED-4987-ACB3-36A623C08801}" dt="2024-01-28T15:17:38.157" v="1021" actId="14100"/>
          <ac:spMkLst>
            <pc:docMk/>
            <pc:sldMk cId="3512359068" sldId="273"/>
            <ac:spMk id="148" creationId="{AF74A18D-8BDE-B2A2-FA77-59ED218D23AB}"/>
          </ac:spMkLst>
        </pc:spChg>
        <pc:spChg chg="mod">
          <ac:chgData name="Sireesha Dasari" userId="e6a4a05b6a8c960d" providerId="LiveId" clId="{95102768-04ED-4987-ACB3-36A623C08801}" dt="2024-01-28T15:17:38.157" v="1021" actId="14100"/>
          <ac:spMkLst>
            <pc:docMk/>
            <pc:sldMk cId="3512359068" sldId="273"/>
            <ac:spMk id="149" creationId="{04B3AA04-99CA-BCC7-D5C6-8937BB2A7878}"/>
          </ac:spMkLst>
        </pc:spChg>
        <pc:spChg chg="mod">
          <ac:chgData name="Sireesha Dasari" userId="e6a4a05b6a8c960d" providerId="LiveId" clId="{95102768-04ED-4987-ACB3-36A623C08801}" dt="2024-01-28T15:17:38.157" v="1021" actId="14100"/>
          <ac:spMkLst>
            <pc:docMk/>
            <pc:sldMk cId="3512359068" sldId="273"/>
            <ac:spMk id="150" creationId="{1F051576-1391-5A5C-8272-6E7EF7C40B42}"/>
          </ac:spMkLst>
        </pc:spChg>
        <pc:spChg chg="mod">
          <ac:chgData name="Sireesha Dasari" userId="e6a4a05b6a8c960d" providerId="LiveId" clId="{95102768-04ED-4987-ACB3-36A623C08801}" dt="2024-01-28T15:17:38.157" v="1021" actId="14100"/>
          <ac:spMkLst>
            <pc:docMk/>
            <pc:sldMk cId="3512359068" sldId="273"/>
            <ac:spMk id="151" creationId="{E274DFCE-FEA6-A984-FDA8-25BB342A415B}"/>
          </ac:spMkLst>
        </pc:spChg>
        <pc:spChg chg="mod">
          <ac:chgData name="Sireesha Dasari" userId="e6a4a05b6a8c960d" providerId="LiveId" clId="{95102768-04ED-4987-ACB3-36A623C08801}" dt="2024-01-28T15:17:38.157" v="1021" actId="14100"/>
          <ac:spMkLst>
            <pc:docMk/>
            <pc:sldMk cId="3512359068" sldId="273"/>
            <ac:spMk id="152" creationId="{56AABA03-F5FF-A4B4-C2B2-351955342FF7}"/>
          </ac:spMkLst>
        </pc:spChg>
        <pc:spChg chg="mod">
          <ac:chgData name="Sireesha Dasari" userId="e6a4a05b6a8c960d" providerId="LiveId" clId="{95102768-04ED-4987-ACB3-36A623C08801}" dt="2024-01-28T15:17:38.157" v="1021" actId="14100"/>
          <ac:spMkLst>
            <pc:docMk/>
            <pc:sldMk cId="3512359068" sldId="273"/>
            <ac:spMk id="153" creationId="{C916D0B5-69AD-3961-5966-AC74316BE60A}"/>
          </ac:spMkLst>
        </pc:spChg>
        <pc:spChg chg="mod">
          <ac:chgData name="Sireesha Dasari" userId="e6a4a05b6a8c960d" providerId="LiveId" clId="{95102768-04ED-4987-ACB3-36A623C08801}" dt="2024-01-28T15:17:38.157" v="1021" actId="14100"/>
          <ac:spMkLst>
            <pc:docMk/>
            <pc:sldMk cId="3512359068" sldId="273"/>
            <ac:spMk id="154" creationId="{5156F0BB-4604-DD83-AC5A-16F4887D7D2A}"/>
          </ac:spMkLst>
        </pc:spChg>
        <pc:spChg chg="mod">
          <ac:chgData name="Sireesha Dasari" userId="e6a4a05b6a8c960d" providerId="LiveId" clId="{95102768-04ED-4987-ACB3-36A623C08801}" dt="2024-01-28T15:17:38.157" v="1021" actId="14100"/>
          <ac:spMkLst>
            <pc:docMk/>
            <pc:sldMk cId="3512359068" sldId="273"/>
            <ac:spMk id="155" creationId="{FAF7342B-A1E3-6A1D-9998-50256A47EAEE}"/>
          </ac:spMkLst>
        </pc:spChg>
        <pc:spChg chg="mod">
          <ac:chgData name="Sireesha Dasari" userId="e6a4a05b6a8c960d" providerId="LiveId" clId="{95102768-04ED-4987-ACB3-36A623C08801}" dt="2024-01-28T15:17:38.157" v="1021" actId="14100"/>
          <ac:spMkLst>
            <pc:docMk/>
            <pc:sldMk cId="3512359068" sldId="273"/>
            <ac:spMk id="156" creationId="{560CDAAC-5781-4E9D-8F33-691868E66954}"/>
          </ac:spMkLst>
        </pc:spChg>
        <pc:spChg chg="mod">
          <ac:chgData name="Sireesha Dasari" userId="e6a4a05b6a8c960d" providerId="LiveId" clId="{95102768-04ED-4987-ACB3-36A623C08801}" dt="2024-01-28T15:17:38.157" v="1021" actId="14100"/>
          <ac:spMkLst>
            <pc:docMk/>
            <pc:sldMk cId="3512359068" sldId="273"/>
            <ac:spMk id="157" creationId="{38E9C651-C0A5-8642-7DA5-B518E2B50C76}"/>
          </ac:spMkLst>
        </pc:spChg>
        <pc:spChg chg="mod">
          <ac:chgData name="Sireesha Dasari" userId="e6a4a05b6a8c960d" providerId="LiveId" clId="{95102768-04ED-4987-ACB3-36A623C08801}" dt="2024-01-28T15:17:38.157" v="1021" actId="14100"/>
          <ac:spMkLst>
            <pc:docMk/>
            <pc:sldMk cId="3512359068" sldId="273"/>
            <ac:spMk id="158" creationId="{EB282A33-E53B-D8B7-4B13-0F086345FD7A}"/>
          </ac:spMkLst>
        </pc:spChg>
        <pc:spChg chg="mod">
          <ac:chgData name="Sireesha Dasari" userId="e6a4a05b6a8c960d" providerId="LiveId" clId="{95102768-04ED-4987-ACB3-36A623C08801}" dt="2024-01-28T15:17:38.157" v="1021" actId="14100"/>
          <ac:spMkLst>
            <pc:docMk/>
            <pc:sldMk cId="3512359068" sldId="273"/>
            <ac:spMk id="159" creationId="{B1BF3198-A45C-1086-A163-14C24BD2EFA9}"/>
          </ac:spMkLst>
        </pc:spChg>
        <pc:spChg chg="mod">
          <ac:chgData name="Sireesha Dasari" userId="e6a4a05b6a8c960d" providerId="LiveId" clId="{95102768-04ED-4987-ACB3-36A623C08801}" dt="2024-01-28T15:17:38.157" v="1021" actId="14100"/>
          <ac:spMkLst>
            <pc:docMk/>
            <pc:sldMk cId="3512359068" sldId="273"/>
            <ac:spMk id="160" creationId="{12D716B4-B1B4-3E9A-87BD-56D3BB9FED52}"/>
          </ac:spMkLst>
        </pc:spChg>
        <pc:spChg chg="mod">
          <ac:chgData name="Sireesha Dasari" userId="e6a4a05b6a8c960d" providerId="LiveId" clId="{95102768-04ED-4987-ACB3-36A623C08801}" dt="2024-01-28T15:17:38.157" v="1021" actId="14100"/>
          <ac:spMkLst>
            <pc:docMk/>
            <pc:sldMk cId="3512359068" sldId="273"/>
            <ac:spMk id="161" creationId="{0E34578E-DAE3-0AEE-0A37-69887161B8A7}"/>
          </ac:spMkLst>
        </pc:spChg>
        <pc:spChg chg="mod">
          <ac:chgData name="Sireesha Dasari" userId="e6a4a05b6a8c960d" providerId="LiveId" clId="{95102768-04ED-4987-ACB3-36A623C08801}" dt="2024-01-28T15:17:38.157" v="1021" actId="14100"/>
          <ac:spMkLst>
            <pc:docMk/>
            <pc:sldMk cId="3512359068" sldId="273"/>
            <ac:spMk id="162" creationId="{25811CF2-35DD-797C-233B-B72ED3BDAAF0}"/>
          </ac:spMkLst>
        </pc:spChg>
        <pc:spChg chg="mod">
          <ac:chgData name="Sireesha Dasari" userId="e6a4a05b6a8c960d" providerId="LiveId" clId="{95102768-04ED-4987-ACB3-36A623C08801}" dt="2024-01-28T15:17:38.157" v="1021" actId="14100"/>
          <ac:spMkLst>
            <pc:docMk/>
            <pc:sldMk cId="3512359068" sldId="273"/>
            <ac:spMk id="163" creationId="{BAB4DC42-1752-AE24-B4D5-BB6415B0E6FF}"/>
          </ac:spMkLst>
        </pc:spChg>
        <pc:spChg chg="mod">
          <ac:chgData name="Sireesha Dasari" userId="e6a4a05b6a8c960d" providerId="LiveId" clId="{95102768-04ED-4987-ACB3-36A623C08801}" dt="2024-01-28T15:17:38.157" v="1021" actId="14100"/>
          <ac:spMkLst>
            <pc:docMk/>
            <pc:sldMk cId="3512359068" sldId="273"/>
            <ac:spMk id="164" creationId="{B3FF9D36-6012-3CB7-A01B-DDC2E9FF236F}"/>
          </ac:spMkLst>
        </pc:spChg>
        <pc:spChg chg="mod">
          <ac:chgData name="Sireesha Dasari" userId="e6a4a05b6a8c960d" providerId="LiveId" clId="{95102768-04ED-4987-ACB3-36A623C08801}" dt="2024-01-28T15:17:38.157" v="1021" actId="14100"/>
          <ac:spMkLst>
            <pc:docMk/>
            <pc:sldMk cId="3512359068" sldId="273"/>
            <ac:spMk id="165" creationId="{C7519687-9C0D-12EA-BC7B-906E1EC5CC16}"/>
          </ac:spMkLst>
        </pc:spChg>
        <pc:spChg chg="mod">
          <ac:chgData name="Sireesha Dasari" userId="e6a4a05b6a8c960d" providerId="LiveId" clId="{95102768-04ED-4987-ACB3-36A623C08801}" dt="2024-01-28T15:17:38.157" v="1021" actId="14100"/>
          <ac:spMkLst>
            <pc:docMk/>
            <pc:sldMk cId="3512359068" sldId="273"/>
            <ac:spMk id="166" creationId="{1588FEF4-1E7F-1C37-DD1A-39EAF7C989EB}"/>
          </ac:spMkLst>
        </pc:spChg>
        <pc:spChg chg="add mod">
          <ac:chgData name="Sireesha Dasari" userId="e6a4a05b6a8c960d" providerId="LiveId" clId="{95102768-04ED-4987-ACB3-36A623C08801}" dt="2024-01-28T15:35:34.538" v="1025" actId="1076"/>
          <ac:spMkLst>
            <pc:docMk/>
            <pc:sldMk cId="3512359068" sldId="273"/>
            <ac:spMk id="167" creationId="{E32426BF-9E95-64B1-76F1-8B8D2BAA98ED}"/>
          </ac:spMkLst>
        </pc:spChg>
        <pc:spChg chg="mod">
          <ac:chgData name="Sireesha Dasari" userId="e6a4a05b6a8c960d" providerId="LiveId" clId="{95102768-04ED-4987-ACB3-36A623C08801}" dt="2024-01-28T15:38:54.687" v="1054" actId="1076"/>
          <ac:spMkLst>
            <pc:docMk/>
            <pc:sldMk cId="3512359068" sldId="273"/>
            <ac:spMk id="169" creationId="{90B0005E-84C1-3F8E-444B-8E114A6527E9}"/>
          </ac:spMkLst>
        </pc:spChg>
        <pc:spChg chg="mod">
          <ac:chgData name="Sireesha Dasari" userId="e6a4a05b6a8c960d" providerId="LiveId" clId="{95102768-04ED-4987-ACB3-36A623C08801}" dt="2024-01-28T15:38:54.687" v="1054" actId="1076"/>
          <ac:spMkLst>
            <pc:docMk/>
            <pc:sldMk cId="3512359068" sldId="273"/>
            <ac:spMk id="170" creationId="{CABDF434-70F1-C74F-ED69-FB14291EA200}"/>
          </ac:spMkLst>
        </pc:spChg>
        <pc:spChg chg="mod">
          <ac:chgData name="Sireesha Dasari" userId="e6a4a05b6a8c960d" providerId="LiveId" clId="{95102768-04ED-4987-ACB3-36A623C08801}" dt="2024-01-28T15:38:54.687" v="1054" actId="1076"/>
          <ac:spMkLst>
            <pc:docMk/>
            <pc:sldMk cId="3512359068" sldId="273"/>
            <ac:spMk id="171" creationId="{7ECB43DB-CAD9-899D-4742-A943862E3548}"/>
          </ac:spMkLst>
        </pc:spChg>
        <pc:spChg chg="mod">
          <ac:chgData name="Sireesha Dasari" userId="e6a4a05b6a8c960d" providerId="LiveId" clId="{95102768-04ED-4987-ACB3-36A623C08801}" dt="2024-01-28T15:38:54.687" v="1054" actId="1076"/>
          <ac:spMkLst>
            <pc:docMk/>
            <pc:sldMk cId="3512359068" sldId="273"/>
            <ac:spMk id="172" creationId="{E5024799-D001-1F1E-02FC-F7B20F0AA9AC}"/>
          </ac:spMkLst>
        </pc:spChg>
        <pc:spChg chg="mod">
          <ac:chgData name="Sireesha Dasari" userId="e6a4a05b6a8c960d" providerId="LiveId" clId="{95102768-04ED-4987-ACB3-36A623C08801}" dt="2024-01-28T15:38:54.687" v="1054" actId="1076"/>
          <ac:spMkLst>
            <pc:docMk/>
            <pc:sldMk cId="3512359068" sldId="273"/>
            <ac:spMk id="173" creationId="{D2F5EE61-8093-F283-E197-90A7648FB4EC}"/>
          </ac:spMkLst>
        </pc:spChg>
        <pc:spChg chg="mod">
          <ac:chgData name="Sireesha Dasari" userId="e6a4a05b6a8c960d" providerId="LiveId" clId="{95102768-04ED-4987-ACB3-36A623C08801}" dt="2024-01-28T15:38:54.687" v="1054" actId="1076"/>
          <ac:spMkLst>
            <pc:docMk/>
            <pc:sldMk cId="3512359068" sldId="273"/>
            <ac:spMk id="174" creationId="{FBB86D12-F6A3-573D-8454-757492264836}"/>
          </ac:spMkLst>
        </pc:spChg>
        <pc:spChg chg="mod">
          <ac:chgData name="Sireesha Dasari" userId="e6a4a05b6a8c960d" providerId="LiveId" clId="{95102768-04ED-4987-ACB3-36A623C08801}" dt="2024-01-28T15:38:54.687" v="1054" actId="1076"/>
          <ac:spMkLst>
            <pc:docMk/>
            <pc:sldMk cId="3512359068" sldId="273"/>
            <ac:spMk id="175" creationId="{25195C4C-434A-59EC-B193-9A423FA279A7}"/>
          </ac:spMkLst>
        </pc:spChg>
        <pc:spChg chg="mod">
          <ac:chgData name="Sireesha Dasari" userId="e6a4a05b6a8c960d" providerId="LiveId" clId="{95102768-04ED-4987-ACB3-36A623C08801}" dt="2024-01-28T15:38:54.687" v="1054" actId="1076"/>
          <ac:spMkLst>
            <pc:docMk/>
            <pc:sldMk cId="3512359068" sldId="273"/>
            <ac:spMk id="176" creationId="{7F85E8B6-7D5B-D510-E0E1-1D1DD1E6BF1F}"/>
          </ac:spMkLst>
        </pc:spChg>
        <pc:spChg chg="mod">
          <ac:chgData name="Sireesha Dasari" userId="e6a4a05b6a8c960d" providerId="LiveId" clId="{95102768-04ED-4987-ACB3-36A623C08801}" dt="2024-01-28T15:38:54.687" v="1054" actId="1076"/>
          <ac:spMkLst>
            <pc:docMk/>
            <pc:sldMk cId="3512359068" sldId="273"/>
            <ac:spMk id="177" creationId="{EF0FD255-2DEA-81C4-BC45-1D103A5ECCA5}"/>
          </ac:spMkLst>
        </pc:spChg>
        <pc:spChg chg="mod">
          <ac:chgData name="Sireesha Dasari" userId="e6a4a05b6a8c960d" providerId="LiveId" clId="{95102768-04ED-4987-ACB3-36A623C08801}" dt="2024-01-28T15:38:54.687" v="1054" actId="1076"/>
          <ac:spMkLst>
            <pc:docMk/>
            <pc:sldMk cId="3512359068" sldId="273"/>
            <ac:spMk id="178" creationId="{007CAF52-4FAE-E235-64D7-2D871BBDE778}"/>
          </ac:spMkLst>
        </pc:spChg>
        <pc:spChg chg="mod">
          <ac:chgData name="Sireesha Dasari" userId="e6a4a05b6a8c960d" providerId="LiveId" clId="{95102768-04ED-4987-ACB3-36A623C08801}" dt="2024-01-28T15:38:54.687" v="1054" actId="1076"/>
          <ac:spMkLst>
            <pc:docMk/>
            <pc:sldMk cId="3512359068" sldId="273"/>
            <ac:spMk id="179" creationId="{E50040D5-5B92-98E5-35FE-26A5317F028B}"/>
          </ac:spMkLst>
        </pc:spChg>
        <pc:spChg chg="mod">
          <ac:chgData name="Sireesha Dasari" userId="e6a4a05b6a8c960d" providerId="LiveId" clId="{95102768-04ED-4987-ACB3-36A623C08801}" dt="2024-01-28T15:38:54.687" v="1054" actId="1076"/>
          <ac:spMkLst>
            <pc:docMk/>
            <pc:sldMk cId="3512359068" sldId="273"/>
            <ac:spMk id="180" creationId="{C41D7119-CCFB-7E31-C3CB-367E31BCAFA7}"/>
          </ac:spMkLst>
        </pc:spChg>
        <pc:spChg chg="mod">
          <ac:chgData name="Sireesha Dasari" userId="e6a4a05b6a8c960d" providerId="LiveId" clId="{95102768-04ED-4987-ACB3-36A623C08801}" dt="2024-01-28T15:38:54.687" v="1054" actId="1076"/>
          <ac:spMkLst>
            <pc:docMk/>
            <pc:sldMk cId="3512359068" sldId="273"/>
            <ac:spMk id="181" creationId="{330FACB2-F3B6-F01B-C0D2-5D0D4EC78FEE}"/>
          </ac:spMkLst>
        </pc:spChg>
        <pc:spChg chg="mod">
          <ac:chgData name="Sireesha Dasari" userId="e6a4a05b6a8c960d" providerId="LiveId" clId="{95102768-04ED-4987-ACB3-36A623C08801}" dt="2024-01-28T15:38:54.687" v="1054" actId="1076"/>
          <ac:spMkLst>
            <pc:docMk/>
            <pc:sldMk cId="3512359068" sldId="273"/>
            <ac:spMk id="182" creationId="{321B2E44-2D3D-FF2B-56FE-3FF20AF75C58}"/>
          </ac:spMkLst>
        </pc:spChg>
        <pc:spChg chg="mod">
          <ac:chgData name="Sireesha Dasari" userId="e6a4a05b6a8c960d" providerId="LiveId" clId="{95102768-04ED-4987-ACB3-36A623C08801}" dt="2024-01-28T15:38:54.687" v="1054" actId="1076"/>
          <ac:spMkLst>
            <pc:docMk/>
            <pc:sldMk cId="3512359068" sldId="273"/>
            <ac:spMk id="183" creationId="{8060D55F-0EF9-E214-DA5D-32CC926719F4}"/>
          </ac:spMkLst>
        </pc:spChg>
        <pc:spChg chg="mod">
          <ac:chgData name="Sireesha Dasari" userId="e6a4a05b6a8c960d" providerId="LiveId" clId="{95102768-04ED-4987-ACB3-36A623C08801}" dt="2024-01-28T15:38:54.687" v="1054" actId="1076"/>
          <ac:spMkLst>
            <pc:docMk/>
            <pc:sldMk cId="3512359068" sldId="273"/>
            <ac:spMk id="184" creationId="{E045AD89-9764-E390-C7D9-331B8370CBB1}"/>
          </ac:spMkLst>
        </pc:spChg>
        <pc:spChg chg="mod">
          <ac:chgData name="Sireesha Dasari" userId="e6a4a05b6a8c960d" providerId="LiveId" clId="{95102768-04ED-4987-ACB3-36A623C08801}" dt="2024-01-28T15:38:54.687" v="1054" actId="1076"/>
          <ac:spMkLst>
            <pc:docMk/>
            <pc:sldMk cId="3512359068" sldId="273"/>
            <ac:spMk id="185" creationId="{BABDB96E-6F22-C890-A3DF-DD7077FD844B}"/>
          </ac:spMkLst>
        </pc:spChg>
        <pc:spChg chg="mod">
          <ac:chgData name="Sireesha Dasari" userId="e6a4a05b6a8c960d" providerId="LiveId" clId="{95102768-04ED-4987-ACB3-36A623C08801}" dt="2024-01-28T15:38:54.687" v="1054" actId="1076"/>
          <ac:spMkLst>
            <pc:docMk/>
            <pc:sldMk cId="3512359068" sldId="273"/>
            <ac:spMk id="186" creationId="{BDC5EF87-7D21-3AA9-4668-41C7B77E587E}"/>
          </ac:spMkLst>
        </pc:spChg>
        <pc:spChg chg="mod">
          <ac:chgData name="Sireesha Dasari" userId="e6a4a05b6a8c960d" providerId="LiveId" clId="{95102768-04ED-4987-ACB3-36A623C08801}" dt="2024-01-28T15:38:54.687" v="1054" actId="1076"/>
          <ac:spMkLst>
            <pc:docMk/>
            <pc:sldMk cId="3512359068" sldId="273"/>
            <ac:spMk id="187" creationId="{08086FD5-289E-9E7A-D023-81FEDD2D1678}"/>
          </ac:spMkLst>
        </pc:spChg>
        <pc:spChg chg="mod">
          <ac:chgData name="Sireesha Dasari" userId="e6a4a05b6a8c960d" providerId="LiveId" clId="{95102768-04ED-4987-ACB3-36A623C08801}" dt="2024-01-28T15:39:06.522" v="1055" actId="1076"/>
          <ac:spMkLst>
            <pc:docMk/>
            <pc:sldMk cId="3512359068" sldId="273"/>
            <ac:spMk id="188" creationId="{29D2D3AC-C28C-6CB7-664F-88C9D87975F2}"/>
          </ac:spMkLst>
        </pc:spChg>
        <pc:spChg chg="mod">
          <ac:chgData name="Sireesha Dasari" userId="e6a4a05b6a8c960d" providerId="LiveId" clId="{95102768-04ED-4987-ACB3-36A623C08801}" dt="2024-01-28T15:38:54.687" v="1054" actId="1076"/>
          <ac:spMkLst>
            <pc:docMk/>
            <pc:sldMk cId="3512359068" sldId="273"/>
            <ac:spMk id="189" creationId="{83864121-16F1-BC8B-57C0-2EFEA96247BE}"/>
          </ac:spMkLst>
        </pc:spChg>
        <pc:spChg chg="del mod">
          <ac:chgData name="Sireesha Dasari" userId="e6a4a05b6a8c960d" providerId="LiveId" clId="{95102768-04ED-4987-ACB3-36A623C08801}" dt="2024-01-28T15:38:30.796" v="1048" actId="478"/>
          <ac:spMkLst>
            <pc:docMk/>
            <pc:sldMk cId="3512359068" sldId="273"/>
            <ac:spMk id="190" creationId="{1E63C366-CB07-9D3A-5D7A-92CDA7E32B5C}"/>
          </ac:spMkLst>
        </pc:spChg>
        <pc:spChg chg="del mod">
          <ac:chgData name="Sireesha Dasari" userId="e6a4a05b6a8c960d" providerId="LiveId" clId="{95102768-04ED-4987-ACB3-36A623C08801}" dt="2024-01-28T15:38:22.582" v="1046" actId="478"/>
          <ac:spMkLst>
            <pc:docMk/>
            <pc:sldMk cId="3512359068" sldId="273"/>
            <ac:spMk id="191" creationId="{65B4CE57-F86F-6FFA-73E9-4122801D48EC}"/>
          </ac:spMkLst>
        </pc:spChg>
        <pc:spChg chg="del mod">
          <ac:chgData name="Sireesha Dasari" userId="e6a4a05b6a8c960d" providerId="LiveId" clId="{95102768-04ED-4987-ACB3-36A623C08801}" dt="2024-01-28T15:38:34.339" v="1049" actId="478"/>
          <ac:spMkLst>
            <pc:docMk/>
            <pc:sldMk cId="3512359068" sldId="273"/>
            <ac:spMk id="192" creationId="{B9ED1D34-F74C-FA2B-C93C-3E3D45E8453B}"/>
          </ac:spMkLst>
        </pc:spChg>
        <pc:spChg chg="del mod">
          <ac:chgData name="Sireesha Dasari" userId="e6a4a05b6a8c960d" providerId="LiveId" clId="{95102768-04ED-4987-ACB3-36A623C08801}" dt="2024-01-28T15:38:26.408" v="1047" actId="478"/>
          <ac:spMkLst>
            <pc:docMk/>
            <pc:sldMk cId="3512359068" sldId="273"/>
            <ac:spMk id="193" creationId="{7571D254-ED0D-53D2-EC06-40BA9F83CD34}"/>
          </ac:spMkLst>
        </pc:spChg>
        <pc:spChg chg="del mod">
          <ac:chgData name="Sireesha Dasari" userId="e6a4a05b6a8c960d" providerId="LiveId" clId="{95102768-04ED-4987-ACB3-36A623C08801}" dt="2024-01-28T15:38:38.476" v="1050" actId="478"/>
          <ac:spMkLst>
            <pc:docMk/>
            <pc:sldMk cId="3512359068" sldId="273"/>
            <ac:spMk id="194" creationId="{065F5E50-6E8B-C1C5-0A03-43CEF47C4687}"/>
          </ac:spMkLst>
        </pc:spChg>
        <pc:spChg chg="del mod">
          <ac:chgData name="Sireesha Dasari" userId="e6a4a05b6a8c960d" providerId="LiveId" clId="{95102768-04ED-4987-ACB3-36A623C08801}" dt="2024-01-28T15:38:42.254" v="1051" actId="478"/>
          <ac:spMkLst>
            <pc:docMk/>
            <pc:sldMk cId="3512359068" sldId="273"/>
            <ac:spMk id="195" creationId="{BEA1883B-2AF0-6461-2113-960C9C79EE80}"/>
          </ac:spMkLst>
        </pc:spChg>
        <pc:spChg chg="del mod">
          <ac:chgData name="Sireesha Dasari" userId="e6a4a05b6a8c960d" providerId="LiveId" clId="{95102768-04ED-4987-ACB3-36A623C08801}" dt="2024-01-28T15:38:46.119" v="1052" actId="478"/>
          <ac:spMkLst>
            <pc:docMk/>
            <pc:sldMk cId="3512359068" sldId="273"/>
            <ac:spMk id="196" creationId="{8EE839CE-BA1D-4E98-4E58-5F61544DC359}"/>
          </ac:spMkLst>
        </pc:spChg>
        <pc:spChg chg="del mod">
          <ac:chgData name="Sireesha Dasari" userId="e6a4a05b6a8c960d" providerId="LiveId" clId="{95102768-04ED-4987-ACB3-36A623C08801}" dt="2024-01-28T15:38:49.969" v="1053" actId="478"/>
          <ac:spMkLst>
            <pc:docMk/>
            <pc:sldMk cId="3512359068" sldId="273"/>
            <ac:spMk id="197" creationId="{64FBF542-F9A4-C137-F5FC-BD37E5CB2149}"/>
          </ac:spMkLst>
        </pc:spChg>
        <pc:spChg chg="mod">
          <ac:chgData name="Sireesha Dasari" userId="e6a4a05b6a8c960d" providerId="LiveId" clId="{95102768-04ED-4987-ACB3-36A623C08801}" dt="2024-01-28T15:38:54.687" v="1054" actId="1076"/>
          <ac:spMkLst>
            <pc:docMk/>
            <pc:sldMk cId="3512359068" sldId="273"/>
            <ac:spMk id="198" creationId="{38BC09A3-FCD2-25B5-C06D-5010648942B0}"/>
          </ac:spMkLst>
        </pc:spChg>
        <pc:spChg chg="add mod">
          <ac:chgData name="Sireesha Dasari" userId="e6a4a05b6a8c960d" providerId="LiveId" clId="{95102768-04ED-4987-ACB3-36A623C08801}" dt="2024-01-28T15:35:34.538" v="1025" actId="1076"/>
          <ac:spMkLst>
            <pc:docMk/>
            <pc:sldMk cId="3512359068" sldId="273"/>
            <ac:spMk id="199" creationId="{459BEFDC-2D38-FEFA-DB57-07A78E84F185}"/>
          </ac:spMkLst>
        </pc:spChg>
        <pc:grpChg chg="mod">
          <ac:chgData name="Sireesha Dasari" userId="e6a4a05b6a8c960d" providerId="LiveId" clId="{95102768-04ED-4987-ACB3-36A623C08801}" dt="2024-01-28T15:35:22.672" v="1023"/>
          <ac:grpSpMkLst>
            <pc:docMk/>
            <pc:sldMk cId="3512359068" sldId="273"/>
            <ac:grpSpMk id="1" creationId="{00000000-0000-0000-0000-000000000000}"/>
          </ac:grpSpMkLst>
        </pc:grpChg>
        <pc:grpChg chg="add del mod">
          <ac:chgData name="Sireesha Dasari" userId="e6a4a05b6a8c960d" providerId="LiveId" clId="{95102768-04ED-4987-ACB3-36A623C08801}" dt="2024-01-28T15:35:20.070" v="1022" actId="478"/>
          <ac:grpSpMkLst>
            <pc:docMk/>
            <pc:sldMk cId="3512359068" sldId="273"/>
            <ac:grpSpMk id="3" creationId="{FF1B6E1E-FBCA-8CA0-58A1-8B8B59A1213F}"/>
          </ac:grpSpMkLst>
        </pc:grpChg>
        <pc:grpChg chg="mod">
          <ac:chgData name="Sireesha Dasari" userId="e6a4a05b6a8c960d" providerId="LiveId" clId="{95102768-04ED-4987-ACB3-36A623C08801}" dt="2024-01-28T15:17:38.157" v="1021" actId="14100"/>
          <ac:grpSpMkLst>
            <pc:docMk/>
            <pc:sldMk cId="3512359068" sldId="273"/>
            <ac:grpSpMk id="27" creationId="{218D1100-F21E-BBBF-BA76-D542BB6AF829}"/>
          </ac:grpSpMkLst>
        </pc:grpChg>
        <pc:grpChg chg="mod">
          <ac:chgData name="Sireesha Dasari" userId="e6a4a05b6a8c960d" providerId="LiveId" clId="{95102768-04ED-4987-ACB3-36A623C08801}" dt="2024-01-28T15:17:38.157" v="1021" actId="14100"/>
          <ac:grpSpMkLst>
            <pc:docMk/>
            <pc:sldMk cId="3512359068" sldId="273"/>
            <ac:grpSpMk id="29" creationId="{1E457E85-D603-2D49-6731-9F80051C6B9E}"/>
          </ac:grpSpMkLst>
        </pc:grpChg>
        <pc:grpChg chg="mod">
          <ac:chgData name="Sireesha Dasari" userId="e6a4a05b6a8c960d" providerId="LiveId" clId="{95102768-04ED-4987-ACB3-36A623C08801}" dt="2024-01-28T15:17:38.157" v="1021" actId="14100"/>
          <ac:grpSpMkLst>
            <pc:docMk/>
            <pc:sldMk cId="3512359068" sldId="273"/>
            <ac:grpSpMk id="30" creationId="{A5E42D12-DE00-60B0-0E64-470EC7A49F14}"/>
          </ac:grpSpMkLst>
        </pc:grpChg>
        <pc:grpChg chg="mod">
          <ac:chgData name="Sireesha Dasari" userId="e6a4a05b6a8c960d" providerId="LiveId" clId="{95102768-04ED-4987-ACB3-36A623C08801}" dt="2024-01-28T15:17:38.157" v="1021" actId="14100"/>
          <ac:grpSpMkLst>
            <pc:docMk/>
            <pc:sldMk cId="3512359068" sldId="273"/>
            <ac:grpSpMk id="31" creationId="{1D587274-4B20-3D13-869D-90C40EFE489A}"/>
          </ac:grpSpMkLst>
        </pc:grpChg>
        <pc:grpChg chg="mod">
          <ac:chgData name="Sireesha Dasari" userId="e6a4a05b6a8c960d" providerId="LiveId" clId="{95102768-04ED-4987-ACB3-36A623C08801}" dt="2024-01-28T15:17:38.157" v="1021" actId="14100"/>
          <ac:grpSpMkLst>
            <pc:docMk/>
            <pc:sldMk cId="3512359068" sldId="273"/>
            <ac:grpSpMk id="32" creationId="{60E7E69F-78B5-0459-304E-DBBD9388FC05}"/>
          </ac:grpSpMkLst>
        </pc:grpChg>
        <pc:grpChg chg="mod">
          <ac:chgData name="Sireesha Dasari" userId="e6a4a05b6a8c960d" providerId="LiveId" clId="{95102768-04ED-4987-ACB3-36A623C08801}" dt="2024-01-28T15:17:38.157" v="1021" actId="14100"/>
          <ac:grpSpMkLst>
            <pc:docMk/>
            <pc:sldMk cId="3512359068" sldId="273"/>
            <ac:grpSpMk id="33" creationId="{A46BA517-0236-80BE-7673-32B5626DAB0F}"/>
          </ac:grpSpMkLst>
        </pc:grpChg>
        <pc:grpChg chg="mod">
          <ac:chgData name="Sireesha Dasari" userId="e6a4a05b6a8c960d" providerId="LiveId" clId="{95102768-04ED-4987-ACB3-36A623C08801}" dt="2024-01-28T15:17:38.157" v="1021" actId="14100"/>
          <ac:grpSpMkLst>
            <pc:docMk/>
            <pc:sldMk cId="3512359068" sldId="273"/>
            <ac:grpSpMk id="46" creationId="{5504D424-451A-33B5-0BDB-41722A3795E6}"/>
          </ac:grpSpMkLst>
        </pc:grpChg>
        <pc:grpChg chg="mod">
          <ac:chgData name="Sireesha Dasari" userId="e6a4a05b6a8c960d" providerId="LiveId" clId="{95102768-04ED-4987-ACB3-36A623C08801}" dt="2024-01-28T15:17:38.157" v="1021" actId="14100"/>
          <ac:grpSpMkLst>
            <pc:docMk/>
            <pc:sldMk cId="3512359068" sldId="273"/>
            <ac:grpSpMk id="47" creationId="{1555E73B-1716-8D9D-6796-2930AEC2EFA2}"/>
          </ac:grpSpMkLst>
        </pc:grpChg>
        <pc:grpChg chg="add mod">
          <ac:chgData name="Sireesha Dasari" userId="e6a4a05b6a8c960d" providerId="LiveId" clId="{95102768-04ED-4987-ACB3-36A623C08801}" dt="2024-01-28T15:38:54.687" v="1054" actId="1076"/>
          <ac:grpSpMkLst>
            <pc:docMk/>
            <pc:sldMk cId="3512359068" sldId="273"/>
            <ac:grpSpMk id="168" creationId="{84F9ECDB-9323-D7EE-0862-E00D27171823}"/>
          </ac:grpSpMkLst>
        </pc:grpChg>
      </pc:sldChg>
      <pc:sldChg chg="delSp modSp add mod">
        <pc:chgData name="Sireesha Dasari" userId="e6a4a05b6a8c960d" providerId="LiveId" clId="{95102768-04ED-4987-ACB3-36A623C08801}" dt="2024-01-28T18:16:20.828" v="1341" actId="20577"/>
        <pc:sldMkLst>
          <pc:docMk/>
          <pc:sldMk cId="1928616306" sldId="274"/>
        </pc:sldMkLst>
        <pc:spChg chg="del">
          <ac:chgData name="Sireesha Dasari" userId="e6a4a05b6a8c960d" providerId="LiveId" clId="{95102768-04ED-4987-ACB3-36A623C08801}" dt="2024-01-28T17:56:42.278" v="1158" actId="478"/>
          <ac:spMkLst>
            <pc:docMk/>
            <pc:sldMk cId="1928616306" sldId="274"/>
            <ac:spMk id="6" creationId="{00000000-0000-0000-0000-000000000000}"/>
          </ac:spMkLst>
        </pc:spChg>
        <pc:spChg chg="mod">
          <ac:chgData name="Sireesha Dasari" userId="e6a4a05b6a8c960d" providerId="LiveId" clId="{95102768-04ED-4987-ACB3-36A623C08801}" dt="2024-01-28T13:11:18.781" v="675" actId="20577"/>
          <ac:spMkLst>
            <pc:docMk/>
            <pc:sldMk cId="1928616306" sldId="274"/>
            <ac:spMk id="8" creationId="{F7723B43-4970-E2AC-56A7-A2AF4F5D1BD7}"/>
          </ac:spMkLst>
        </pc:spChg>
        <pc:graphicFrameChg chg="mod modGraphic">
          <ac:chgData name="Sireesha Dasari" userId="e6a4a05b6a8c960d" providerId="LiveId" clId="{95102768-04ED-4987-ACB3-36A623C08801}" dt="2024-01-28T18:16:20.828" v="1341" actId="20577"/>
          <ac:graphicFrameMkLst>
            <pc:docMk/>
            <pc:sldMk cId="1928616306" sldId="274"/>
            <ac:graphicFrameMk id="3" creationId="{00000000-0000-0000-0000-000000000000}"/>
          </ac:graphicFrameMkLst>
        </pc:graphicFrameChg>
      </pc:sldChg>
      <pc:sldChg chg="addSp modSp add mod">
        <pc:chgData name="Sireesha Dasari" userId="e6a4a05b6a8c960d" providerId="LiveId" clId="{95102768-04ED-4987-ACB3-36A623C08801}" dt="2024-01-28T17:08:08.361" v="1063" actId="1076"/>
        <pc:sldMkLst>
          <pc:docMk/>
          <pc:sldMk cId="1449676075" sldId="275"/>
        </pc:sldMkLst>
        <pc:spChg chg="mod">
          <ac:chgData name="Sireesha Dasari" userId="e6a4a05b6a8c960d" providerId="LiveId" clId="{95102768-04ED-4987-ACB3-36A623C08801}" dt="2024-01-28T13:16:05.840" v="697" actId="20577"/>
          <ac:spMkLst>
            <pc:docMk/>
            <pc:sldMk cId="1449676075" sldId="275"/>
            <ac:spMk id="2" creationId="{00000000-0000-0000-0000-000000000000}"/>
          </ac:spMkLst>
        </pc:spChg>
        <pc:spChg chg="add mod">
          <ac:chgData name="Sireesha Dasari" userId="e6a4a05b6a8c960d" providerId="LiveId" clId="{95102768-04ED-4987-ACB3-36A623C08801}" dt="2024-01-28T17:08:08.361" v="1063" actId="1076"/>
          <ac:spMkLst>
            <pc:docMk/>
            <pc:sldMk cId="1449676075" sldId="275"/>
            <ac:spMk id="3" creationId="{60EC75AB-75F4-CF58-2740-1166E137AACF}"/>
          </ac:spMkLst>
        </pc:spChg>
        <pc:spChg chg="mod">
          <ac:chgData name="Sireesha Dasari" userId="e6a4a05b6a8c960d" providerId="LiveId" clId="{95102768-04ED-4987-ACB3-36A623C08801}" dt="2024-01-28T13:16:15.891" v="698" actId="6549"/>
          <ac:spMkLst>
            <pc:docMk/>
            <pc:sldMk cId="1449676075" sldId="275"/>
            <ac:spMk id="14" creationId="{00000000-0000-0000-0000-000000000000}"/>
          </ac:spMkLst>
        </pc:spChg>
      </pc:sldChg>
      <pc:sldChg chg="addSp delSp modSp add mod">
        <pc:chgData name="Sireesha Dasari" userId="e6a4a05b6a8c960d" providerId="LiveId" clId="{95102768-04ED-4987-ACB3-36A623C08801}" dt="2024-01-28T18:06:05.139" v="1323" actId="12"/>
        <pc:sldMkLst>
          <pc:docMk/>
          <pc:sldMk cId="1773381897" sldId="276"/>
        </pc:sldMkLst>
        <pc:spChg chg="mod">
          <ac:chgData name="Sireesha Dasari" userId="e6a4a05b6a8c960d" providerId="LiveId" clId="{95102768-04ED-4987-ACB3-36A623C08801}" dt="2024-01-28T13:57:38.361" v="921" actId="255"/>
          <ac:spMkLst>
            <pc:docMk/>
            <pc:sldMk cId="1773381897" sldId="276"/>
            <ac:spMk id="2" creationId="{00000000-0000-0000-0000-000000000000}"/>
          </ac:spMkLst>
        </pc:spChg>
        <pc:spChg chg="add mod">
          <ac:chgData name="Sireesha Dasari" userId="e6a4a05b6a8c960d" providerId="LiveId" clId="{95102768-04ED-4987-ACB3-36A623C08801}" dt="2024-01-28T18:06:05.139" v="1323" actId="12"/>
          <ac:spMkLst>
            <pc:docMk/>
            <pc:sldMk cId="1773381897" sldId="276"/>
            <ac:spMk id="3" creationId="{41815EED-0ECE-0470-CCB1-3A9424378A2D}"/>
          </ac:spMkLst>
        </pc:spChg>
        <pc:spChg chg="del">
          <ac:chgData name="Sireesha Dasari" userId="e6a4a05b6a8c960d" providerId="LiveId" clId="{95102768-04ED-4987-ACB3-36A623C08801}" dt="2024-01-28T13:28:20.409" v="775" actId="478"/>
          <ac:spMkLst>
            <pc:docMk/>
            <pc:sldMk cId="1773381897" sldId="276"/>
            <ac:spMk id="7" creationId="{88854AAD-552F-BCDD-4103-C2DAAC25705C}"/>
          </ac:spMkLst>
        </pc:spChg>
        <pc:picChg chg="del">
          <ac:chgData name="Sireesha Dasari" userId="e6a4a05b6a8c960d" providerId="LiveId" clId="{95102768-04ED-4987-ACB3-36A623C08801}" dt="2024-01-28T13:28:17" v="774" actId="478"/>
          <ac:picMkLst>
            <pc:docMk/>
            <pc:sldMk cId="1773381897" sldId="276"/>
            <ac:picMk id="5" creationId="{758F24A8-9C09-25EA-7A19-E16BDDFFE6ED}"/>
          </ac:picMkLst>
        </pc:picChg>
      </pc:sldChg>
      <pc:sldChg chg="addSp modSp add mod">
        <pc:chgData name="Sireesha Dasari" userId="e6a4a05b6a8c960d" providerId="LiveId" clId="{95102768-04ED-4987-ACB3-36A623C08801}" dt="2024-01-28T14:30:40.695" v="995" actId="255"/>
        <pc:sldMkLst>
          <pc:docMk/>
          <pc:sldMk cId="1982873354" sldId="277"/>
        </pc:sldMkLst>
        <pc:spChg chg="mod">
          <ac:chgData name="Sireesha Dasari" userId="e6a4a05b6a8c960d" providerId="LiveId" clId="{95102768-04ED-4987-ACB3-36A623C08801}" dt="2024-01-28T13:57:28.892" v="920" actId="1076"/>
          <ac:spMkLst>
            <pc:docMk/>
            <pc:sldMk cId="1982873354" sldId="277"/>
            <ac:spMk id="2" creationId="{00000000-0000-0000-0000-000000000000}"/>
          </ac:spMkLst>
        </pc:spChg>
        <pc:spChg chg="add mod">
          <ac:chgData name="Sireesha Dasari" userId="e6a4a05b6a8c960d" providerId="LiveId" clId="{95102768-04ED-4987-ACB3-36A623C08801}" dt="2024-01-28T14:30:40.695" v="995" actId="255"/>
          <ac:spMkLst>
            <pc:docMk/>
            <pc:sldMk cId="1982873354" sldId="277"/>
            <ac:spMk id="3" creationId="{3FBBB1A0-DFE4-3822-AB08-9F0E4DB4AD69}"/>
          </ac:spMkLst>
        </pc:spChg>
      </pc:sldChg>
      <pc:sldChg chg="addSp delSp modSp add mod">
        <pc:chgData name="Sireesha Dasari" userId="e6a4a05b6a8c960d" providerId="LiveId" clId="{95102768-04ED-4987-ACB3-36A623C08801}" dt="2024-01-28T13:34:05.734" v="901" actId="20577"/>
        <pc:sldMkLst>
          <pc:docMk/>
          <pc:sldMk cId="3634456996" sldId="278"/>
        </pc:sldMkLst>
        <pc:spChg chg="del">
          <ac:chgData name="Sireesha Dasari" userId="e6a4a05b6a8c960d" providerId="LiveId" clId="{95102768-04ED-4987-ACB3-36A623C08801}" dt="2024-01-28T13:30:30.568" v="834" actId="478"/>
          <ac:spMkLst>
            <pc:docMk/>
            <pc:sldMk cId="3634456996" sldId="278"/>
            <ac:spMk id="2" creationId="{00000000-0000-0000-0000-000000000000}"/>
          </ac:spMkLst>
        </pc:spChg>
        <pc:spChg chg="add del mod">
          <ac:chgData name="Sireesha Dasari" userId="e6a4a05b6a8c960d" providerId="LiveId" clId="{95102768-04ED-4987-ACB3-36A623C08801}" dt="2024-01-28T13:30:44.838" v="835" actId="478"/>
          <ac:spMkLst>
            <pc:docMk/>
            <pc:sldMk cId="3634456996" sldId="278"/>
            <ac:spMk id="5" creationId="{BCC0BE0E-8CC6-27AB-75FE-D46C237A8442}"/>
          </ac:spMkLst>
        </pc:spChg>
        <pc:spChg chg="add mod">
          <ac:chgData name="Sireesha Dasari" userId="e6a4a05b6a8c960d" providerId="LiveId" clId="{95102768-04ED-4987-ACB3-36A623C08801}" dt="2024-01-28T13:31:42.113" v="880" actId="1076"/>
          <ac:spMkLst>
            <pc:docMk/>
            <pc:sldMk cId="3634456996" sldId="278"/>
            <ac:spMk id="8" creationId="{0E8EB72B-6976-2AC6-50BF-E1E3028B8C3C}"/>
          </ac:spMkLst>
        </pc:spChg>
        <pc:graphicFrameChg chg="mod modGraphic">
          <ac:chgData name="Sireesha Dasari" userId="e6a4a05b6a8c960d" providerId="LiveId" clId="{95102768-04ED-4987-ACB3-36A623C08801}" dt="2024-01-28T13:34:05.734" v="901" actId="20577"/>
          <ac:graphicFrameMkLst>
            <pc:docMk/>
            <pc:sldMk cId="3634456996" sldId="278"/>
            <ac:graphicFrameMk id="4" creationId="{00000000-0000-0000-0000-000000000000}"/>
          </ac:graphicFrameMkLst>
        </pc:graphicFrameChg>
      </pc:sldChg>
      <pc:sldChg chg="modSp add mod ord">
        <pc:chgData name="Sireesha Dasari" userId="e6a4a05b6a8c960d" providerId="LiveId" clId="{95102768-04ED-4987-ACB3-36A623C08801}" dt="2024-01-28T13:56:36.537" v="918" actId="255"/>
        <pc:sldMkLst>
          <pc:docMk/>
          <pc:sldMk cId="3900910179" sldId="279"/>
        </pc:sldMkLst>
        <pc:spChg chg="mod">
          <ac:chgData name="Sireesha Dasari" userId="e6a4a05b6a8c960d" providerId="LiveId" clId="{95102768-04ED-4987-ACB3-36A623C08801}" dt="2024-01-28T13:56:36.537" v="918" actId="255"/>
          <ac:spMkLst>
            <pc:docMk/>
            <pc:sldMk cId="3900910179" sldId="279"/>
            <ac:spMk id="2" creationId="{00000000-0000-0000-0000-000000000000}"/>
          </ac:spMkLst>
        </pc:spChg>
      </pc:sldChg>
      <pc:sldChg chg="addSp delSp modSp add mod">
        <pc:chgData name="Sireesha Dasari" userId="e6a4a05b6a8c960d" providerId="LiveId" clId="{95102768-04ED-4987-ACB3-36A623C08801}" dt="2024-01-28T18:08:06.253" v="1332" actId="1076"/>
        <pc:sldMkLst>
          <pc:docMk/>
          <pc:sldMk cId="235439950" sldId="280"/>
        </pc:sldMkLst>
        <pc:spChg chg="del">
          <ac:chgData name="Sireesha Dasari" userId="e6a4a05b6a8c960d" providerId="LiveId" clId="{95102768-04ED-4987-ACB3-36A623C08801}" dt="2024-01-28T18:06:26.271" v="1325" actId="478"/>
          <ac:spMkLst>
            <pc:docMk/>
            <pc:sldMk cId="235439950" sldId="280"/>
            <ac:spMk id="7" creationId="{88854AAD-552F-BCDD-4103-C2DAAC25705C}"/>
          </ac:spMkLst>
        </pc:spChg>
        <pc:picChg chg="del">
          <ac:chgData name="Sireesha Dasari" userId="e6a4a05b6a8c960d" providerId="LiveId" clId="{95102768-04ED-4987-ACB3-36A623C08801}" dt="2024-01-28T18:06:29.373" v="1326" actId="478"/>
          <ac:picMkLst>
            <pc:docMk/>
            <pc:sldMk cId="235439950" sldId="280"/>
            <ac:picMk id="5" creationId="{758F24A8-9C09-25EA-7A19-E16BDDFFE6ED}"/>
          </ac:picMkLst>
        </pc:picChg>
        <pc:picChg chg="add mod modCrop">
          <ac:chgData name="Sireesha Dasari" userId="e6a4a05b6a8c960d" providerId="LiveId" clId="{95102768-04ED-4987-ACB3-36A623C08801}" dt="2024-01-28T18:08:06.253" v="1332" actId="1076"/>
          <ac:picMkLst>
            <pc:docMk/>
            <pc:sldMk cId="235439950" sldId="280"/>
            <ac:picMk id="6" creationId="{CE185E10-129B-4BB0-C4C4-A3FED6F00129}"/>
          </ac:picMkLst>
        </pc:picChg>
      </pc:sldChg>
      <pc:sldChg chg="add del">
        <pc:chgData name="Sireesha Dasari" userId="e6a4a05b6a8c960d" providerId="LiveId" clId="{95102768-04ED-4987-ACB3-36A623C08801}" dt="2024-01-28T18:10:18.046" v="1334"/>
        <pc:sldMkLst>
          <pc:docMk/>
          <pc:sldMk cId="1383819163" sldId="281"/>
        </pc:sldMkLst>
      </pc:sldChg>
    </pc:docChg>
  </pc:docChgLst>
  <pc:docChgLst>
    <pc:chgData name="Sireesha Dasari" userId="e6a4a05b6a8c960d" providerId="LiveId" clId="{F5F90582-41A1-474D-8620-404DD47C3D67}"/>
    <pc:docChg chg="addSld delSld modSld">
      <pc:chgData name="Sireesha Dasari" userId="e6a4a05b6a8c960d" providerId="LiveId" clId="{F5F90582-41A1-474D-8620-404DD47C3D67}" dt="2024-03-22T08:37:05.025" v="51" actId="20577"/>
      <pc:docMkLst>
        <pc:docMk/>
      </pc:docMkLst>
      <pc:sldChg chg="modSp mod">
        <pc:chgData name="Sireesha Dasari" userId="e6a4a05b6a8c960d" providerId="LiveId" clId="{F5F90582-41A1-474D-8620-404DD47C3D67}" dt="2024-03-22T08:37:05.025" v="51" actId="20577"/>
        <pc:sldMkLst>
          <pc:docMk/>
          <pc:sldMk cId="1982873354" sldId="277"/>
        </pc:sldMkLst>
        <pc:spChg chg="mod">
          <ac:chgData name="Sireesha Dasari" userId="e6a4a05b6a8c960d" providerId="LiveId" clId="{F5F90582-41A1-474D-8620-404DD47C3D67}" dt="2024-03-22T08:37:05.025" v="51" actId="20577"/>
          <ac:spMkLst>
            <pc:docMk/>
            <pc:sldMk cId="1982873354" sldId="277"/>
            <ac:spMk id="3" creationId="{3FBBB1A0-DFE4-3822-AB08-9F0E4DB4AD69}"/>
          </ac:spMkLst>
        </pc:spChg>
      </pc:sldChg>
      <pc:sldChg chg="add del">
        <pc:chgData name="Sireesha Dasari" userId="e6a4a05b6a8c960d" providerId="LiveId" clId="{F5F90582-41A1-474D-8620-404DD47C3D67}" dt="2024-03-22T08:08:56.964" v="1"/>
        <pc:sldMkLst>
          <pc:docMk/>
          <pc:sldMk cId="1175985742"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0T04:41:17.114"/>
    </inkml:context>
    <inkml:brush xml:id="br0">
      <inkml:brushProperty name="width" value="0.35" units="cm"/>
      <inkml:brushProperty name="height" value="0.35" units="cm"/>
      <inkml:brushProperty name="color" value="#FFFFFF"/>
    </inkml:brush>
  </inkml:definitions>
  <inkml:trace contextRef="#ctx0" brushRef="#br0">0 326 24575,'83'-4'0,"-1"-4"0,135-31 0,18-2 0,-99 35 0,-102 6 0,0 0 0,0-3 0,52-10 0,101-23 0,-86 30 0,-60 5 0,40-7 0,79-14 0,-110 17 0,-32 4 0,0-1 0,0-1 0,30-8 0,-4-1 0,1 2 0,0 2 0,0 3 0,0 1 0,72 3 0,-94 0 0,1-2 0,30-6 0,-18 3 0,70-13 0,-45 11 0,-18 3 0,45-1 0,56-4 0,7 1 0,403 10 0,-550-1 0,1 0 0,-1 0 0,0 1 0,0 0 0,1 0 0,4 2 0,-9-3 0,1 0 0,-1 0 0,1 1 0,-1-1 0,0 0 0,1 0 0,-1 0 0,1 1 0,-1-1 0,0 0 0,1 1 0,-1-1 0,0 0 0,1 1 0,-1-1 0,0 0 0,1 1 0,-1-1 0,0 1 0,0-1 0,0 1 0,0-1 0,1 1 0,-1-1 0,0 1 0,0 0 0,-1 0 0,1 0 0,-1 0 0,1-1 0,0 1 0,-1 0 0,0 0 0,1 0 0,-1-1 0,1 1 0,-1 0 0,0-1 0,0 1 0,1 0 0,-1-1 0,0 1 0,0-1 0,-1 1 0,-10 5 0,0-1 0,0-1 0,-1 0 0,1-1 0,-1 0 0,0 0 0,-19 0 0,-12 3 0,-259 25 0,178-24 0,-142 3 0,219-8 0,-90 16 0,16-1 0,-316 3 0,409-18 0,0 2 0,1 1 0,-1 1 0,1 1 0,0 1 0,-31 15 0,0-4 0,0-2 0,-1-3 0,0-3 0,-1-2 0,0-3 0,-123-3 0,592-2 0,-195-3 0,136-17 0,19 0 0,-309 21 0,0-3 0,-1-3 0,70-13 0,179-36 0,-248 48 0,-1 2 0,62 6 0,-15-1 0,-31-2 0,-150 4 0,0 3 0,-81 19 0,-68 7 0,-281-7 0,-93-26 0,545-3 0,-82-14 0,83 9 0,-84-3 0,110 11-1365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2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194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124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81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80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8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67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68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71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93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5"/>
            <a:ext cx="8229600" cy="1443947"/>
          </a:xfrm>
        </p:spPr>
        <p:txBody>
          <a:bodyPr/>
          <a:lstStyle/>
          <a:p>
            <a:r>
              <a:rPr lang="en-US" sz="3200" dirty="0"/>
              <a:t>Decryption Outsourcing for Functional Encryption Using Blockchain</a:t>
            </a:r>
            <a:br>
              <a:rPr lang="en-US" sz="3200" dirty="0"/>
            </a:br>
            <a:r>
              <a:rPr lang="en-US" sz="3200" dirty="0"/>
              <a:t>- Pay as you decrypt</a:t>
            </a:r>
            <a:endParaRPr lang="en-US" sz="3200" dirty="0">
              <a:latin typeface="Bookman Old Style" panose="02050604050505020204" pitchFamily="18" charset="0"/>
            </a:endParaRPr>
          </a:p>
        </p:txBody>
      </p:sp>
      <p:sp>
        <p:nvSpPr>
          <p:cNvPr id="9" name="TextBox 8">
            <a:extLst>
              <a:ext uri="{FF2B5EF4-FFF2-40B4-BE49-F238E27FC236}">
                <a16:creationId xmlns:a16="http://schemas.microsoft.com/office/drawing/2014/main" id="{1529A7D9-A2AA-8803-6F26-E643D8540F4F}"/>
              </a:ext>
            </a:extLst>
          </p:cNvPr>
          <p:cNvSpPr txBox="1"/>
          <p:nvPr/>
        </p:nvSpPr>
        <p:spPr>
          <a:xfrm>
            <a:off x="267766" y="2808663"/>
            <a:ext cx="4304234" cy="1231106"/>
          </a:xfrm>
          <a:prstGeom prst="rect">
            <a:avLst/>
          </a:prstGeom>
          <a:noFill/>
        </p:spPr>
        <p:txBody>
          <a:bodyPr wrap="square" rtlCol="0">
            <a:spAutoFit/>
          </a:bodyPr>
          <a:lstStyle/>
          <a:p>
            <a:r>
              <a:rPr lang="en-US" sz="1800" dirty="0">
                <a:solidFill>
                  <a:schemeClr val="bg2">
                    <a:lumMod val="75000"/>
                  </a:schemeClr>
                </a:solidFill>
                <a:latin typeface="Berlin Sans FB" panose="020E0602020502020306" pitchFamily="34" charset="0"/>
              </a:rPr>
              <a:t>TEAM DETAILS</a:t>
            </a:r>
          </a:p>
          <a:p>
            <a:r>
              <a:rPr lang="en-US" dirty="0">
                <a:latin typeface="Bookman Old Style" panose="02050604050505020204" pitchFamily="18" charset="0"/>
              </a:rPr>
              <a:t> </a:t>
            </a:r>
          </a:p>
          <a:p>
            <a:pPr marL="342900" indent="-342900">
              <a:buFont typeface="+mj-lt"/>
              <a:buAutoNum type="arabicPeriod"/>
            </a:pPr>
            <a:r>
              <a:rPr lang="en-US" dirty="0">
                <a:latin typeface="Bookman Old Style" panose="02050604050505020204" pitchFamily="18" charset="0"/>
              </a:rPr>
              <a:t>Sireesha Dasari (20EG105251)</a:t>
            </a:r>
          </a:p>
          <a:p>
            <a:pPr marL="342900" indent="-342900">
              <a:buFont typeface="+mj-lt"/>
              <a:buAutoNum type="arabicPeriod"/>
            </a:pPr>
            <a:r>
              <a:rPr lang="en-US" dirty="0">
                <a:latin typeface="Bookman Old Style" panose="02050604050505020204" pitchFamily="18" charset="0"/>
              </a:rPr>
              <a:t>Gorre Pavan (20EG105215)</a:t>
            </a:r>
          </a:p>
          <a:p>
            <a:pPr marL="342900" indent="-342900">
              <a:buFont typeface="+mj-lt"/>
              <a:buAutoNum type="arabicPeriod"/>
            </a:pPr>
            <a:r>
              <a:rPr lang="en-US" dirty="0" err="1">
                <a:latin typeface="Bookman Old Style" panose="02050604050505020204" pitchFamily="18" charset="0"/>
              </a:rPr>
              <a:t>Gudipati</a:t>
            </a:r>
            <a:r>
              <a:rPr lang="en-US" dirty="0">
                <a:latin typeface="Bookman Old Style" panose="02050604050505020204" pitchFamily="18" charset="0"/>
              </a:rPr>
              <a:t> </a:t>
            </a:r>
            <a:r>
              <a:rPr lang="en-US" dirty="0" err="1">
                <a:latin typeface="Bookman Old Style" panose="02050604050505020204" pitchFamily="18" charset="0"/>
              </a:rPr>
              <a:t>Saketh</a:t>
            </a:r>
            <a:r>
              <a:rPr lang="en-US" dirty="0">
                <a:latin typeface="Bookman Old Style" panose="02050604050505020204" pitchFamily="18" charset="0"/>
              </a:rPr>
              <a:t> </a:t>
            </a:r>
            <a:r>
              <a:rPr lang="en-US" dirty="0" err="1">
                <a:latin typeface="Bookman Old Style" panose="02050604050505020204" pitchFamily="18" charset="0"/>
              </a:rPr>
              <a:t>Kasyap</a:t>
            </a:r>
            <a:r>
              <a:rPr lang="en-US" dirty="0">
                <a:latin typeface="Bookman Old Style" panose="02050604050505020204" pitchFamily="18" charset="0"/>
              </a:rPr>
              <a:t> (20EG105223)</a:t>
            </a:r>
          </a:p>
        </p:txBody>
      </p:sp>
      <p:sp>
        <p:nvSpPr>
          <p:cNvPr id="10" name="TextBox 9">
            <a:extLst>
              <a:ext uri="{FF2B5EF4-FFF2-40B4-BE49-F238E27FC236}">
                <a16:creationId xmlns:a16="http://schemas.microsoft.com/office/drawing/2014/main" id="{C796D2CC-50F2-B19F-4043-A4F95E7E951F}"/>
              </a:ext>
            </a:extLst>
          </p:cNvPr>
          <p:cNvSpPr txBox="1"/>
          <p:nvPr/>
        </p:nvSpPr>
        <p:spPr>
          <a:xfrm>
            <a:off x="4851865" y="3737824"/>
            <a:ext cx="3425861" cy="954107"/>
          </a:xfrm>
          <a:prstGeom prst="rect">
            <a:avLst/>
          </a:prstGeom>
          <a:noFill/>
        </p:spPr>
        <p:txBody>
          <a:bodyPr wrap="square" rtlCol="0">
            <a:spAutoFit/>
          </a:bodyPr>
          <a:lstStyle/>
          <a:p>
            <a:r>
              <a:rPr lang="en-US" dirty="0">
                <a:solidFill>
                  <a:schemeClr val="bg2">
                    <a:lumMod val="75000"/>
                  </a:schemeClr>
                </a:solidFill>
                <a:latin typeface="Berlin Sans FB" panose="020E0602020502020306" pitchFamily="34" charset="0"/>
              </a:rPr>
              <a:t>Project Supervisor </a:t>
            </a:r>
          </a:p>
          <a:p>
            <a:endParaRPr lang="en-US" dirty="0">
              <a:solidFill>
                <a:schemeClr val="bg2">
                  <a:lumMod val="75000"/>
                </a:schemeClr>
              </a:solidFill>
              <a:latin typeface="Berlin Sans FB" panose="020E0602020502020306" pitchFamily="34" charset="0"/>
            </a:endParaRPr>
          </a:p>
          <a:p>
            <a:r>
              <a:rPr lang="en-US" dirty="0">
                <a:latin typeface="Bookman Old Style" panose="02050604050505020204" pitchFamily="18" charset="0"/>
              </a:rPr>
              <a:t>Name: Mrs. K. Jyothi</a:t>
            </a:r>
          </a:p>
          <a:p>
            <a:r>
              <a:rPr lang="en-US" dirty="0">
                <a:latin typeface="Bookman Old Style" panose="02050604050505020204" pitchFamily="18" charset="0"/>
              </a:rPr>
              <a:t>Designation: Assistant Professor</a:t>
            </a:r>
          </a:p>
        </p:txBody>
      </p:sp>
      <p:sp>
        <p:nvSpPr>
          <p:cNvPr id="11" name="Footer Placeholder 4">
            <a:extLst>
              <a:ext uri="{FF2B5EF4-FFF2-40B4-BE49-F238E27FC236}">
                <a16:creationId xmlns:a16="http://schemas.microsoft.com/office/drawing/2014/main" id="{C6614A1B-F0BD-CDFA-3778-D7D9369365C3}"/>
              </a:ext>
            </a:extLst>
          </p:cNvPr>
          <p:cNvSpPr>
            <a:spLocks noGrp="1"/>
          </p:cNvSpPr>
          <p:nvPr>
            <p:ph type="ftr" idx="11"/>
          </p:nvPr>
        </p:nvSpPr>
        <p:spPr>
          <a:xfrm>
            <a:off x="3124200" y="4767264"/>
            <a:ext cx="2895600" cy="273900"/>
          </a:xfrm>
        </p:spPr>
        <p:txBody>
          <a:bodyPr/>
          <a:lstStyle/>
          <a:p>
            <a:r>
              <a:rPr lang="en-US" dirty="0"/>
              <a:t>Department of Computer Science and Engineering</a:t>
            </a:r>
          </a:p>
        </p:txBody>
      </p:sp>
      <p:pic>
        <p:nvPicPr>
          <p:cNvPr id="1028" name="Picture 4" descr="Coinpaper Crypto Logos: Explore The Top Cryptocurrency Icons">
            <a:extLst>
              <a:ext uri="{FF2B5EF4-FFF2-40B4-BE49-F238E27FC236}">
                <a16:creationId xmlns:a16="http://schemas.microsoft.com/office/drawing/2014/main" id="{A77532AA-A9FB-E309-6142-DCA47DDB5AB7}"/>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6553200" y="1602880"/>
            <a:ext cx="2209699" cy="220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09536" y="253590"/>
            <a:ext cx="6117431" cy="627321"/>
          </a:xfrm>
        </p:spPr>
        <p:txBody>
          <a:bodyPr/>
          <a:lstStyle/>
          <a:p>
            <a:r>
              <a:rPr lang="en-US" sz="4400" dirty="0">
                <a:solidFill>
                  <a:schemeClr val="bg2">
                    <a:lumMod val="75000"/>
                  </a:schemeClr>
                </a:solidFill>
                <a:latin typeface="Berlin Sans FB" panose="020E0602020502020306" pitchFamily="34" charset="0"/>
              </a:rPr>
              <a:t>Problem Illustration</a:t>
            </a:r>
          </a:p>
        </p:txBody>
      </p:sp>
      <p:sp>
        <p:nvSpPr>
          <p:cNvPr id="14" name="TextBox 13"/>
          <p:cNvSpPr txBox="1"/>
          <p:nvPr/>
        </p:nvSpPr>
        <p:spPr>
          <a:xfrm>
            <a:off x="302508" y="1289389"/>
            <a:ext cx="8538984" cy="707886"/>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60EC75AB-75F4-CF58-2740-1166E137AACF}"/>
              </a:ext>
            </a:extLst>
          </p:cNvPr>
          <p:cNvSpPr txBox="1"/>
          <p:nvPr/>
        </p:nvSpPr>
        <p:spPr>
          <a:xfrm>
            <a:off x="829933" y="1448365"/>
            <a:ext cx="7157071" cy="2246769"/>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Bahnschrift" panose="020B0502040204020203" pitchFamily="34" charset="0"/>
              </a:rPr>
              <a:t>Alice (User):</a:t>
            </a:r>
            <a:r>
              <a:rPr lang="en-US" b="0" i="0" dirty="0">
                <a:solidFill>
                  <a:schemeClr val="tx1"/>
                </a:solidFill>
                <a:effectLst/>
                <a:latin typeface="Bahnschrift" panose="020B0502040204020203" pitchFamily="34" charset="0"/>
              </a:rPr>
              <a:t> Wants to securely store and share encrypted data using functional encryption.</a:t>
            </a:r>
          </a:p>
          <a:p>
            <a:pPr algn="l">
              <a:buFont typeface="+mj-lt"/>
              <a:buAutoNum type="arabicPeriod"/>
            </a:pPr>
            <a:endParaRPr lang="en-US" b="0" i="0" dirty="0">
              <a:solidFill>
                <a:schemeClr val="tx1"/>
              </a:solidFill>
              <a:effectLst/>
              <a:latin typeface="Bahnschrift" panose="020B0502040204020203" pitchFamily="34" charset="0"/>
            </a:endParaRPr>
          </a:p>
          <a:p>
            <a:pPr algn="l">
              <a:buFont typeface="+mj-lt"/>
              <a:buAutoNum type="arabicPeriod"/>
            </a:pPr>
            <a:r>
              <a:rPr lang="en-US" b="1" i="0" dirty="0">
                <a:solidFill>
                  <a:schemeClr val="tx1"/>
                </a:solidFill>
                <a:effectLst/>
                <a:latin typeface="Bahnschrift" panose="020B0502040204020203" pitchFamily="34" charset="0"/>
              </a:rPr>
              <a:t>Bob (Decryption Service Provider):</a:t>
            </a:r>
            <a:r>
              <a:rPr lang="en-US" b="0" i="0" dirty="0">
                <a:solidFill>
                  <a:schemeClr val="tx1"/>
                </a:solidFill>
                <a:effectLst/>
                <a:latin typeface="Bahnschrift" panose="020B0502040204020203" pitchFamily="34" charset="0"/>
              </a:rPr>
              <a:t> Provides outsourced decryption services for functional encryption. Alice wants to compensate Bob for his decryption services but cannot fully trust him.</a:t>
            </a:r>
          </a:p>
          <a:p>
            <a:pPr algn="l">
              <a:buFont typeface="+mj-lt"/>
              <a:buAutoNum type="arabicPeriod"/>
            </a:pPr>
            <a:endParaRPr lang="en-US" b="0" i="0" dirty="0">
              <a:solidFill>
                <a:schemeClr val="tx1"/>
              </a:solidFill>
              <a:effectLst/>
              <a:latin typeface="Bahnschrift" panose="020B0502040204020203" pitchFamily="34" charset="0"/>
            </a:endParaRPr>
          </a:p>
          <a:p>
            <a:pPr algn="l">
              <a:buFont typeface="+mj-lt"/>
              <a:buAutoNum type="arabicPeriod"/>
            </a:pPr>
            <a:r>
              <a:rPr lang="en-US" b="1" i="0" dirty="0">
                <a:solidFill>
                  <a:schemeClr val="tx1"/>
                </a:solidFill>
                <a:effectLst/>
                <a:latin typeface="Bahnschrift" panose="020B0502040204020203" pitchFamily="34" charset="0"/>
              </a:rPr>
              <a:t>Blockchain System:</a:t>
            </a:r>
            <a:r>
              <a:rPr lang="en-US" b="0" i="0" dirty="0">
                <a:solidFill>
                  <a:schemeClr val="tx1"/>
                </a:solidFill>
                <a:effectLst/>
                <a:latin typeface="Bahnschrift" panose="020B0502040204020203" pitchFamily="34" charset="0"/>
              </a:rPr>
              <a:t> Used to facilitate secure and transparent transactions between Alice and Bob.</a:t>
            </a:r>
          </a:p>
          <a:p>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144967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0157" y="102336"/>
            <a:ext cx="6117431" cy="627321"/>
          </a:xfrm>
        </p:spPr>
        <p:txBody>
          <a:bodyPr/>
          <a:lstStyle/>
          <a:p>
            <a:r>
              <a:rPr lang="en-US" sz="4000" dirty="0">
                <a:solidFill>
                  <a:schemeClr val="bg2">
                    <a:lumMod val="75000"/>
                  </a:schemeClr>
                </a:solidFill>
                <a:latin typeface="Berlin Sans FB" panose="020E0602020502020306" pitchFamily="34"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CBA4BEF4-361C-5276-B990-DD1AF2256571}"/>
              </a:ext>
            </a:extLst>
          </p:cNvPr>
          <p:cNvSpPr txBox="1"/>
          <p:nvPr/>
        </p:nvSpPr>
        <p:spPr>
          <a:xfrm>
            <a:off x="598141" y="914401"/>
            <a:ext cx="7837715" cy="5427127"/>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focus on designing and implementing a concrete Functional encryption with payable outsourced decryption (FEPOD) schemes in a generic way, where the payment can be accomplished via a blockchain-based cryptocurrency and a platform to evaluate its feasibility and practicality.</a:t>
            </a:r>
            <a:endParaRPr lang="en-IN" sz="2000" dirty="0">
              <a:effectLst/>
              <a:latin typeface="Bahnschrift" panose="020B0502040204020203"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 An FEPOD scheme should enable efficient and public verification for the outcome of the outsourced decryption task. In other words, in an FEPOD scheme, anybody should be able to efficiently verify the correctness of the result solely based on the given public information.</a:t>
            </a: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IN" sz="20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50221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0157" y="277274"/>
            <a:ext cx="6117431" cy="627321"/>
          </a:xfrm>
        </p:spPr>
        <p:txBody>
          <a:bodyPr/>
          <a:lstStyle/>
          <a:p>
            <a:r>
              <a:rPr lang="en-US" sz="4000" dirty="0">
                <a:solidFill>
                  <a:schemeClr val="bg2">
                    <a:lumMod val="75000"/>
                  </a:schemeClr>
                </a:solidFill>
                <a:latin typeface="Berlin Sans FB" panose="020E0602020502020306" pitchFamily="34"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CBA4BEF4-361C-5276-B990-DD1AF2256571}"/>
              </a:ext>
            </a:extLst>
          </p:cNvPr>
          <p:cNvSpPr txBox="1"/>
          <p:nvPr/>
        </p:nvSpPr>
        <p:spPr>
          <a:xfrm>
            <a:off x="584391" y="1132145"/>
            <a:ext cx="7837715" cy="2780248"/>
          </a:xfrm>
          <a:prstGeom prst="rect">
            <a:avLst/>
          </a:prstGeom>
          <a:noFill/>
        </p:spPr>
        <p:txBody>
          <a:bodyPr wrap="square" rtlCol="0">
            <a:spAutoFit/>
          </a:bodyPr>
          <a:lstStyle/>
          <a:p>
            <a:pPr marL="342900" indent="-342900" algn="just">
              <a:lnSpc>
                <a:spcPct val="115000"/>
              </a:lnSpc>
              <a:spcAft>
                <a:spcPts val="1000"/>
              </a:spcAft>
              <a:buFont typeface="Wingdings" panose="05000000000000000000" pitchFamily="2" charset="2"/>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propose a notion which allows anybody to check the correctness of the answer for the outsourcing computation task provided by an untrusted third party such that the payment can be processed by a blockchain-based cryptocurrency. </a:t>
            </a:r>
            <a:endParaRPr lang="en-IN" sz="20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describe the security model of an FEPOD scheme, present a generic construction of it, and analyze its security.</a:t>
            </a: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IN" sz="20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358917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3200" dirty="0">
                <a:solidFill>
                  <a:schemeClr val="bg2">
                    <a:lumMod val="75000"/>
                  </a:schemeClr>
                </a:solidFill>
                <a:latin typeface="Berlin Sans FB" panose="020E0602020502020306" pitchFamily="34" charset="0"/>
              </a:rPr>
              <a:t>Proposed method illustration</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758F24A8-9C09-25EA-7A19-E16BDDFFE6ED}"/>
              </a:ext>
            </a:extLst>
          </p:cNvPr>
          <p:cNvPicPr>
            <a:picLocks noChangeAspect="1"/>
          </p:cNvPicPr>
          <p:nvPr/>
        </p:nvPicPr>
        <p:blipFill>
          <a:blip r:embed="rId3"/>
          <a:stretch>
            <a:fillRect/>
          </a:stretch>
        </p:blipFill>
        <p:spPr>
          <a:xfrm>
            <a:off x="211909" y="1238457"/>
            <a:ext cx="6117431" cy="3299166"/>
          </a:xfrm>
          <a:prstGeom prst="rect">
            <a:avLst/>
          </a:prstGeom>
        </p:spPr>
      </p:pic>
      <p:sp>
        <p:nvSpPr>
          <p:cNvPr id="7" name="TextBox 6">
            <a:extLst>
              <a:ext uri="{FF2B5EF4-FFF2-40B4-BE49-F238E27FC236}">
                <a16:creationId xmlns:a16="http://schemas.microsoft.com/office/drawing/2014/main" id="{88854AAD-552F-BCDD-4103-C2DAAC25705C}"/>
              </a:ext>
            </a:extLst>
          </p:cNvPr>
          <p:cNvSpPr txBox="1"/>
          <p:nvPr/>
        </p:nvSpPr>
        <p:spPr>
          <a:xfrm>
            <a:off x="6462677" y="1326911"/>
            <a:ext cx="2477359" cy="3108543"/>
          </a:xfrm>
          <a:prstGeom prst="rect">
            <a:avLst/>
          </a:prstGeom>
          <a:noFill/>
        </p:spPr>
        <p:txBody>
          <a:bodyPr wrap="square" rtlCol="0">
            <a:spAutoFit/>
          </a:bodyPr>
          <a:lstStyle/>
          <a:p>
            <a:pPr marL="342900" indent="-342900">
              <a:buAutoNum type="arabicParenR"/>
            </a:pPr>
            <a:r>
              <a:rPr lang="en-US" dirty="0"/>
              <a:t>Encrypt</a:t>
            </a:r>
          </a:p>
          <a:p>
            <a:pPr marL="342900" indent="-342900">
              <a:buAutoNum type="arabicParenR"/>
            </a:pPr>
            <a:endParaRPr lang="en-US" dirty="0"/>
          </a:p>
          <a:p>
            <a:pPr marL="342900" indent="-342900">
              <a:buAutoNum type="arabicParenR"/>
            </a:pPr>
            <a:r>
              <a:rPr lang="en-US" dirty="0"/>
              <a:t>Send outsourcing tasks</a:t>
            </a:r>
          </a:p>
          <a:p>
            <a:pPr marL="342900" indent="-342900">
              <a:buAutoNum type="arabicParenR"/>
            </a:pPr>
            <a:endParaRPr lang="en-US" dirty="0"/>
          </a:p>
          <a:p>
            <a:pPr marL="342900" indent="-342900">
              <a:buAutoNum type="arabicParenR"/>
            </a:pPr>
            <a:r>
              <a:rPr lang="en-US" dirty="0"/>
              <a:t>Transform</a:t>
            </a:r>
          </a:p>
          <a:p>
            <a:pPr marL="342900" indent="-342900">
              <a:buAutoNum type="arabicParenR"/>
            </a:pPr>
            <a:endParaRPr lang="en-US" dirty="0"/>
          </a:p>
          <a:p>
            <a:pPr marL="342900" indent="-342900">
              <a:buAutoNum type="arabicParenR"/>
            </a:pPr>
            <a:r>
              <a:rPr lang="en-US" dirty="0"/>
              <a:t>Retrieve transformation results</a:t>
            </a:r>
          </a:p>
          <a:p>
            <a:pPr marL="342900" indent="-342900">
              <a:buAutoNum type="arabicParenR"/>
            </a:pPr>
            <a:endParaRPr lang="en-US" dirty="0"/>
          </a:p>
          <a:p>
            <a:pPr marL="342900" indent="-342900">
              <a:buAutoNum type="arabicParenR"/>
            </a:pPr>
            <a:r>
              <a:rPr lang="en-US" dirty="0"/>
              <a:t>Decrypt</a:t>
            </a:r>
          </a:p>
          <a:p>
            <a:pPr marL="342900" indent="-342900">
              <a:buAutoNum type="arabicParenR"/>
            </a:pPr>
            <a:endParaRPr lang="en-US" dirty="0"/>
          </a:p>
          <a:p>
            <a:pPr marL="342900" indent="-342900">
              <a:buAutoNum type="arabicParenR"/>
            </a:pPr>
            <a:r>
              <a:rPr lang="en-US" dirty="0"/>
              <a:t>Verify</a:t>
            </a:r>
          </a:p>
          <a:p>
            <a:pPr marL="342900" indent="-342900">
              <a:buAutoNum type="arabicParenR"/>
            </a:pPr>
            <a:endParaRPr lang="en-US" dirty="0"/>
          </a:p>
          <a:p>
            <a:pPr marL="342900" indent="-342900">
              <a:buAutoNum type="arabicParenR"/>
            </a:pPr>
            <a:r>
              <a:rPr lang="en-US" dirty="0"/>
              <a:t>Payment</a:t>
            </a:r>
            <a:endParaRPr lang="en-IN" dirty="0"/>
          </a:p>
        </p:txBody>
      </p:sp>
    </p:spTree>
    <p:extLst>
      <p:ext uri="{BB962C8B-B14F-4D97-AF65-F5344CB8AC3E}">
        <p14:creationId xmlns:p14="http://schemas.microsoft.com/office/powerpoint/2010/main" val="263276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3200" dirty="0">
                <a:solidFill>
                  <a:schemeClr val="bg2">
                    <a:lumMod val="75000"/>
                  </a:schemeClr>
                </a:solidFill>
                <a:latin typeface="Berlin Sans FB" panose="020E0602020502020306" pitchFamily="34" charset="0"/>
              </a:rPr>
              <a:t>Proposed method illustration</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CE185E10-129B-4BB0-C4C4-A3FED6F00129}"/>
              </a:ext>
            </a:extLst>
          </p:cNvPr>
          <p:cNvPicPr>
            <a:picLocks noChangeAspect="1"/>
          </p:cNvPicPr>
          <p:nvPr/>
        </p:nvPicPr>
        <p:blipFill rotWithShape="1">
          <a:blip r:embed="rId3"/>
          <a:srcRect l="9208"/>
          <a:stretch/>
        </p:blipFill>
        <p:spPr>
          <a:xfrm>
            <a:off x="1643170" y="959295"/>
            <a:ext cx="6194545" cy="3696020"/>
          </a:xfrm>
          <a:prstGeom prst="rect">
            <a:avLst/>
          </a:prstGeom>
        </p:spPr>
      </p:pic>
    </p:spTree>
    <p:extLst>
      <p:ext uri="{BB962C8B-B14F-4D97-AF65-F5344CB8AC3E}">
        <p14:creationId xmlns:p14="http://schemas.microsoft.com/office/powerpoint/2010/main" val="23543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4000" dirty="0">
                <a:solidFill>
                  <a:schemeClr val="bg2">
                    <a:lumMod val="75000"/>
                  </a:schemeClr>
                </a:solidFill>
                <a:latin typeface="Berlin Sans FB" panose="020E0602020502020306" pitchFamily="34" charset="0"/>
              </a:rPr>
              <a:t>Parameters</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41815EED-0ECE-0470-CCB1-3A9424378A2D}"/>
              </a:ext>
            </a:extLst>
          </p:cNvPr>
          <p:cNvSpPr txBox="1"/>
          <p:nvPr/>
        </p:nvSpPr>
        <p:spPr>
          <a:xfrm>
            <a:off x="2571322" y="1120654"/>
            <a:ext cx="3382592" cy="3539430"/>
          </a:xfrm>
          <a:prstGeom prst="rect">
            <a:avLst/>
          </a:prstGeom>
          <a:noFill/>
        </p:spPr>
        <p:txBody>
          <a:bodyPr wrap="square" rtlCol="0">
            <a:spAutoFit/>
          </a:bodyPr>
          <a:lstStyle/>
          <a:p>
            <a:pPr algn="l"/>
            <a:r>
              <a:rPr lang="en-US" i="0" dirty="0">
                <a:solidFill>
                  <a:schemeClr val="tx1"/>
                </a:solidFill>
                <a:effectLst/>
                <a:latin typeface="Bahnschrift" panose="020B0502040204020203" pitchFamily="34" charset="0"/>
              </a:rPr>
              <a:t>Payment Process:</a:t>
            </a:r>
          </a:p>
          <a:p>
            <a:pPr algn="l">
              <a:buFont typeface="Arial" panose="020B0604020202020204" pitchFamily="34" charset="0"/>
              <a:buChar char="•"/>
            </a:pPr>
            <a:r>
              <a:rPr lang="en-US" i="0" dirty="0">
                <a:solidFill>
                  <a:schemeClr val="tx1"/>
                </a:solidFill>
                <a:effectLst/>
                <a:latin typeface="Bahnschrift" panose="020B0502040204020203" pitchFamily="34" charset="0"/>
              </a:rPr>
              <a:t>      Payment Trigger</a:t>
            </a:r>
          </a:p>
          <a:p>
            <a:pPr algn="l">
              <a:buFont typeface="Arial" panose="020B0604020202020204" pitchFamily="34" charset="0"/>
              <a:buChar char="•"/>
            </a:pPr>
            <a:r>
              <a:rPr lang="en-US" i="0" dirty="0">
                <a:solidFill>
                  <a:schemeClr val="tx1"/>
                </a:solidFill>
                <a:effectLst/>
                <a:latin typeface="Bahnschrift" panose="020B0502040204020203" pitchFamily="34" charset="0"/>
              </a:rPr>
              <a:t>      Payment Amount</a:t>
            </a:r>
          </a:p>
          <a:p>
            <a:pPr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US" i="0" dirty="0">
                <a:solidFill>
                  <a:schemeClr val="tx1"/>
                </a:solidFill>
                <a:effectLst/>
                <a:latin typeface="Bahnschrift" panose="020B0502040204020203" pitchFamily="34" charset="0"/>
              </a:rPr>
              <a:t>Verification and Auditing:</a:t>
            </a: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Proof of Decryption</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Transaction Transparency</a:t>
            </a:r>
          </a:p>
          <a:p>
            <a:pPr marL="285750" indent="-285750"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US" i="0" dirty="0">
                <a:solidFill>
                  <a:schemeClr val="tx1"/>
                </a:solidFill>
                <a:effectLst/>
                <a:latin typeface="Bahnschrift" panose="020B0502040204020203" pitchFamily="34" charset="0"/>
              </a:rPr>
              <a:t>Security Considerations:</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Cryptography Standards</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Secure Communication</a:t>
            </a: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IN" i="0" dirty="0">
                <a:solidFill>
                  <a:schemeClr val="tx1"/>
                </a:solidFill>
                <a:effectLst/>
                <a:latin typeface="Bahnschrift" panose="020B0502040204020203" pitchFamily="34" charset="0"/>
              </a:rPr>
              <a:t>Scalability:</a:t>
            </a:r>
          </a:p>
          <a:p>
            <a:pPr algn="l">
              <a:buFont typeface="Arial" panose="020B0604020202020204" pitchFamily="34" charset="0"/>
              <a:buChar char="•"/>
            </a:pPr>
            <a:r>
              <a:rPr lang="en-IN" i="0" dirty="0">
                <a:solidFill>
                  <a:schemeClr val="tx1"/>
                </a:solidFill>
                <a:effectLst/>
                <a:latin typeface="Bahnschrift" panose="020B0502040204020203" pitchFamily="34" charset="0"/>
              </a:rPr>
              <a:t>     Performance Metrics</a:t>
            </a:r>
          </a:p>
          <a:p>
            <a:pPr algn="l"/>
            <a:endParaRPr lang="en-US" i="0" dirty="0">
              <a:solidFill>
                <a:schemeClr val="tx1"/>
              </a:solidFill>
              <a:effectLst/>
              <a:latin typeface="Bahnschrift" panose="020B0502040204020203" pitchFamily="34" charset="0"/>
            </a:endParaRPr>
          </a:p>
          <a:p>
            <a:pPr algn="l"/>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177338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07137" y="220025"/>
            <a:ext cx="6613060" cy="627321"/>
          </a:xfrm>
        </p:spPr>
        <p:txBody>
          <a:bodyPr/>
          <a:lstStyle/>
          <a:p>
            <a:r>
              <a:rPr lang="en-US" sz="4000" dirty="0">
                <a:solidFill>
                  <a:schemeClr val="bg2">
                    <a:lumMod val="75000"/>
                  </a:schemeClr>
                </a:solidFill>
                <a:latin typeface="Berlin Sans FB" panose="020E0602020502020306" pitchFamily="34" charset="0"/>
              </a:rPr>
              <a:t>Experiment environment</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3FBBB1A0-DFE4-3822-AB08-9F0E4DB4AD69}"/>
              </a:ext>
            </a:extLst>
          </p:cNvPr>
          <p:cNvSpPr txBox="1"/>
          <p:nvPr/>
        </p:nvSpPr>
        <p:spPr>
          <a:xfrm>
            <a:off x="1045029" y="955651"/>
            <a:ext cx="6613060" cy="3821559"/>
          </a:xfrm>
          <a:prstGeom prst="rect">
            <a:avLst/>
          </a:prstGeom>
          <a:noFill/>
        </p:spPr>
        <p:txBody>
          <a:bodyPr wrap="square" rtlCol="0">
            <a:spAutoFit/>
          </a:bodyPr>
          <a:lstStyle/>
          <a:p>
            <a:pPr>
              <a:lnSpc>
                <a:spcPct val="150000"/>
              </a:lnSpc>
              <a:spcAft>
                <a:spcPts val="1000"/>
              </a:spcAft>
            </a:pPr>
            <a:r>
              <a:rPr lang="en-US" sz="1600" b="1" u="sng" dirty="0">
                <a:solidFill>
                  <a:schemeClr val="bg2"/>
                </a:solidFill>
                <a:effectLst/>
                <a:latin typeface="Bahnschrift" panose="020B0502040204020203" pitchFamily="34" charset="0"/>
                <a:ea typeface="Times New Roman" panose="02020603050405020304" pitchFamily="18" charset="0"/>
                <a:cs typeface="Times New Roman" panose="02020603050405020304" pitchFamily="18" charset="0"/>
              </a:rPr>
              <a:t>SYSTEM REQUIREMENTS:</a:t>
            </a:r>
            <a:endParaRPr lang="en-IN" sz="1600" dirty="0">
              <a:solidFill>
                <a:schemeClr val="bg2"/>
              </a:solidFill>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HARDWARE REQUIREMENTS:</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Processor		 : i3</a:t>
            </a:r>
            <a:r>
              <a:rPr lang="en-GB" sz="1200" dirty="0">
                <a:latin typeface="Bahnschrift" panose="020B0502040204020203" pitchFamily="34" charset="0"/>
                <a:ea typeface="Times New Roman" panose="02020603050405020304" pitchFamily="18" charset="0"/>
                <a:cs typeface="Times New Roman" panose="02020603050405020304" pitchFamily="18" charset="0"/>
              </a:rPr>
              <a:t> onwards</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Hard Disk        		: 40 GB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Ram			: 2 GB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 </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SOFTWARE REQUIREMENTS: </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Operating system 	: Windows 10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Coding Language	:  JAVA</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Data Base	:  MYSQL</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IDE		: Netbeans8.1</a:t>
            </a:r>
          </a:p>
          <a:p>
            <a:pPr marL="342900" lvl="0" indent="-342900" algn="just">
              <a:lnSpc>
                <a:spcPct val="150000"/>
              </a:lnSpc>
              <a:buFont typeface="Times New Roman" panose="02020603050405020304" pitchFamily="18" charset="0"/>
              <a:buChar char="•"/>
              <a:tabLst>
                <a:tab pos="457200" algn="l"/>
              </a:tabLst>
            </a:pPr>
            <a:r>
              <a:rPr lang="en-US" sz="1200" dirty="0">
                <a:latin typeface="Bahnschrift" panose="020B0502040204020203" pitchFamily="34" charset="0"/>
                <a:ea typeface="Times New Roman" panose="02020603050405020304" pitchFamily="18" charset="0"/>
                <a:cs typeface="Times New Roman" panose="02020603050405020304" pitchFamily="18" charset="0"/>
              </a:rPr>
              <a:t>Server                         : Glassfish</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endParaRPr lang="en-IN" sz="1200" dirty="0">
              <a:latin typeface="Bahnschrift" panose="020B0502040204020203" pitchFamily="34" charset="0"/>
            </a:endParaRPr>
          </a:p>
        </p:txBody>
      </p:sp>
    </p:spTree>
    <p:extLst>
      <p:ext uri="{BB962C8B-B14F-4D97-AF65-F5344CB8AC3E}">
        <p14:creationId xmlns:p14="http://schemas.microsoft.com/office/powerpoint/2010/main" val="198287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graphicFrame>
        <p:nvGraphicFramePr>
          <p:cNvPr id="4" name="Table 3"/>
          <p:cNvGraphicFramePr>
            <a:graphicFrameLocks noGrp="1"/>
          </p:cNvGraphicFramePr>
          <p:nvPr>
            <p:extLst>
              <p:ext uri="{D42A27DB-BD31-4B8C-83A1-F6EECF244321}">
                <p14:modId xmlns:p14="http://schemas.microsoft.com/office/powerpoint/2010/main" val="3026954381"/>
              </p:ext>
            </p:extLst>
          </p:nvPr>
        </p:nvGraphicFramePr>
        <p:xfrm>
          <a:off x="790647" y="1359862"/>
          <a:ext cx="7466454" cy="2214880"/>
        </p:xfrm>
        <a:graphic>
          <a:graphicData uri="http://schemas.openxmlformats.org/drawingml/2006/table">
            <a:tbl>
              <a:tblPr firstRow="1" bandRow="1">
                <a:tableStyleId>{1D3205E1-8B83-452B-8570-0B3C4014EAE2}</a:tableStyleId>
              </a:tblPr>
              <a:tblGrid>
                <a:gridCol w="691742">
                  <a:extLst>
                    <a:ext uri="{9D8B030D-6E8A-4147-A177-3AD203B41FA5}">
                      <a16:colId xmlns:a16="http://schemas.microsoft.com/office/drawing/2014/main" val="20000"/>
                    </a:ext>
                  </a:extLst>
                </a:gridCol>
                <a:gridCol w="4010397">
                  <a:extLst>
                    <a:ext uri="{9D8B030D-6E8A-4147-A177-3AD203B41FA5}">
                      <a16:colId xmlns:a16="http://schemas.microsoft.com/office/drawing/2014/main" val="20001"/>
                    </a:ext>
                  </a:extLst>
                </a:gridCol>
                <a:gridCol w="2764315">
                  <a:extLst>
                    <a:ext uri="{9D8B030D-6E8A-4147-A177-3AD203B41FA5}">
                      <a16:colId xmlns:a16="http://schemas.microsoft.com/office/drawing/2014/main" val="20002"/>
                    </a:ext>
                  </a:extLst>
                </a:gridCol>
              </a:tblGrid>
              <a:tr h="370840">
                <a:tc>
                  <a:txBody>
                    <a:bodyPr/>
                    <a:lstStyle/>
                    <a:p>
                      <a:pPr algn="ctr"/>
                      <a:r>
                        <a:rPr lang="en-US" sz="1400" dirty="0">
                          <a:solidFill>
                            <a:schemeClr val="bg2"/>
                          </a:solidFill>
                          <a:latin typeface="Bahnschrift" panose="020B0502040204020203" pitchFamily="34" charset="0"/>
                        </a:rPr>
                        <a:t>S. No</a:t>
                      </a:r>
                    </a:p>
                  </a:txBody>
                  <a:tcPr anchor="ctr"/>
                </a:tc>
                <a:tc>
                  <a:txBody>
                    <a:bodyPr/>
                    <a:lstStyle/>
                    <a:p>
                      <a:pPr algn="ctr"/>
                      <a:r>
                        <a:rPr lang="en-US" sz="1400" dirty="0">
                          <a:solidFill>
                            <a:schemeClr val="bg2"/>
                          </a:solidFill>
                          <a:latin typeface="Bahnschrift" panose="020B0502040204020203" pitchFamily="34" charset="0"/>
                        </a:rPr>
                        <a:t>Functionality</a:t>
                      </a:r>
                    </a:p>
                  </a:txBody>
                  <a:tcPr anchor="ctr"/>
                </a:tc>
                <a:tc>
                  <a:txBody>
                    <a:bodyPr/>
                    <a:lstStyle/>
                    <a:p>
                      <a:pPr algn="ctr"/>
                      <a:r>
                        <a:rPr lang="en-US" sz="1400" dirty="0">
                          <a:solidFill>
                            <a:schemeClr val="bg2"/>
                          </a:solidFill>
                          <a:latin typeface="Bahnschrift" panose="020B0502040204020203" pitchFamily="34" charset="0"/>
                        </a:rPr>
                        <a:t>Status</a:t>
                      </a:r>
                    </a:p>
                    <a:p>
                      <a:pPr algn="ctr"/>
                      <a:r>
                        <a:rPr lang="en-US" sz="1400" dirty="0">
                          <a:solidFill>
                            <a:schemeClr val="bg2"/>
                          </a:solidFill>
                          <a:latin typeface="Bahnschrift" panose="020B0502040204020203" pitchFamily="34" charset="0"/>
                        </a:rPr>
                        <a:t>(Completed /in-progress/Not</a:t>
                      </a:r>
                      <a:r>
                        <a:rPr lang="en-US" sz="1400" baseline="0" dirty="0">
                          <a:solidFill>
                            <a:schemeClr val="bg2"/>
                          </a:solidFill>
                          <a:latin typeface="Bahnschrift" panose="020B0502040204020203" pitchFamily="34" charset="0"/>
                        </a:rPr>
                        <a:t> started)</a:t>
                      </a:r>
                      <a:endParaRPr lang="en-US" sz="1400" dirty="0">
                        <a:solidFill>
                          <a:schemeClr val="bg2"/>
                        </a:solidFill>
                        <a:latin typeface="Bahnschrift" panose="020B0502040204020203" pitchFamily="34" charset="0"/>
                      </a:endParaRPr>
                    </a:p>
                  </a:txBody>
                  <a:tcPr anchor="ctr"/>
                </a:tc>
                <a:extLst>
                  <a:ext uri="{0D108BD9-81ED-4DB2-BD59-A6C34878D82A}">
                    <a16:rowId xmlns:a16="http://schemas.microsoft.com/office/drawing/2014/main" val="10000"/>
                  </a:ext>
                </a:extLst>
              </a:tr>
              <a:tr h="370840">
                <a:tc>
                  <a:txBody>
                    <a:bodyPr/>
                    <a:lstStyle/>
                    <a:p>
                      <a:r>
                        <a:rPr lang="en-US" sz="1400" dirty="0">
                          <a:latin typeface="Bahnschrift" panose="020B0502040204020203" pitchFamily="34" charset="0"/>
                        </a:rPr>
                        <a:t>1)</a:t>
                      </a:r>
                    </a:p>
                  </a:txBody>
                  <a:tcPr/>
                </a:tc>
                <a:tc>
                  <a:txBody>
                    <a:bodyPr/>
                    <a:lstStyle/>
                    <a:p>
                      <a:r>
                        <a:rPr lang="en-US" sz="1400" dirty="0">
                          <a:latin typeface="Bahnschrift" panose="020B0502040204020203" pitchFamily="34" charset="0"/>
                        </a:rPr>
                        <a:t>Creating a project model and framework</a:t>
                      </a:r>
                    </a:p>
                  </a:txBody>
                  <a:tcPr/>
                </a:tc>
                <a:tc>
                  <a:txBody>
                    <a:bodyPr/>
                    <a:lstStyle/>
                    <a:p>
                      <a:r>
                        <a:rPr lang="en-US" sz="1400" dirty="0">
                          <a:latin typeface="Bahnschrift" panose="020B0502040204020203" pitchFamily="34" charset="0"/>
                        </a:rPr>
                        <a:t>Completed</a:t>
                      </a:r>
                    </a:p>
                  </a:txBody>
                  <a:tcPr/>
                </a:tc>
                <a:extLst>
                  <a:ext uri="{0D108BD9-81ED-4DB2-BD59-A6C34878D82A}">
                    <a16:rowId xmlns:a16="http://schemas.microsoft.com/office/drawing/2014/main" val="10001"/>
                  </a:ext>
                </a:extLst>
              </a:tr>
              <a:tr h="370840">
                <a:tc>
                  <a:txBody>
                    <a:bodyPr/>
                    <a:lstStyle/>
                    <a:p>
                      <a:r>
                        <a:rPr lang="en-US" sz="1400" dirty="0">
                          <a:latin typeface="Bahnschrift" panose="020B0502040204020203" pitchFamily="34" charset="0"/>
                        </a:rPr>
                        <a:t>2)</a:t>
                      </a:r>
                    </a:p>
                  </a:txBody>
                  <a:tcPr/>
                </a:tc>
                <a:tc>
                  <a:txBody>
                    <a:bodyPr/>
                    <a:lstStyle/>
                    <a:p>
                      <a:r>
                        <a:rPr lang="en-US" sz="1400" dirty="0">
                          <a:latin typeface="Bahnschrift" panose="020B0502040204020203" pitchFamily="34" charset="0"/>
                        </a:rPr>
                        <a:t>Frontend of the project</a:t>
                      </a:r>
                    </a:p>
                  </a:txBody>
                  <a:tcPr/>
                </a:tc>
                <a:tc>
                  <a:txBody>
                    <a:bodyPr/>
                    <a:lstStyle/>
                    <a:p>
                      <a:r>
                        <a:rPr lang="en-US" sz="1400" dirty="0">
                          <a:latin typeface="Bahnschrift" panose="020B0502040204020203" pitchFamily="34" charset="0"/>
                        </a:rPr>
                        <a:t>In-progress</a:t>
                      </a:r>
                    </a:p>
                  </a:txBody>
                  <a:tcPr/>
                </a:tc>
                <a:extLst>
                  <a:ext uri="{0D108BD9-81ED-4DB2-BD59-A6C34878D82A}">
                    <a16:rowId xmlns:a16="http://schemas.microsoft.com/office/drawing/2014/main" val="10002"/>
                  </a:ext>
                </a:extLst>
              </a:tr>
              <a:tr h="370840">
                <a:tc>
                  <a:txBody>
                    <a:bodyPr/>
                    <a:lstStyle/>
                    <a:p>
                      <a:r>
                        <a:rPr lang="en-US" sz="1400" dirty="0">
                          <a:latin typeface="Bahnschrift" panose="020B0502040204020203" pitchFamily="34" charset="0"/>
                        </a:rPr>
                        <a:t>3)</a:t>
                      </a:r>
                    </a:p>
                  </a:txBody>
                  <a:tcPr/>
                </a:tc>
                <a:tc>
                  <a:txBody>
                    <a:bodyPr/>
                    <a:lstStyle/>
                    <a:p>
                      <a:r>
                        <a:rPr lang="en-US" sz="1400" dirty="0">
                          <a:latin typeface="Bahnschrift" panose="020B0502040204020203" pitchFamily="34" charset="0"/>
                        </a:rPr>
                        <a:t>Backend of the project</a:t>
                      </a:r>
                    </a:p>
                  </a:txBody>
                  <a:tcPr/>
                </a:tc>
                <a:tc>
                  <a:txBody>
                    <a:bodyPr/>
                    <a:lstStyle/>
                    <a:p>
                      <a:r>
                        <a:rPr lang="en-US" sz="1400" dirty="0">
                          <a:latin typeface="Bahnschrift" panose="020B0502040204020203" pitchFamily="34" charset="0"/>
                        </a:rPr>
                        <a:t>In-progress</a:t>
                      </a:r>
                    </a:p>
                  </a:txBody>
                  <a:tcPr/>
                </a:tc>
                <a:extLst>
                  <a:ext uri="{0D108BD9-81ED-4DB2-BD59-A6C34878D82A}">
                    <a16:rowId xmlns:a16="http://schemas.microsoft.com/office/drawing/2014/main" val="10003"/>
                  </a:ext>
                </a:extLst>
              </a:tr>
              <a:tr h="370840">
                <a:tc>
                  <a:txBody>
                    <a:bodyPr/>
                    <a:lstStyle/>
                    <a:p>
                      <a:r>
                        <a:rPr lang="en-US" sz="1400" dirty="0">
                          <a:latin typeface="Bahnschrift" panose="020B0502040204020203" pitchFamily="34" charset="0"/>
                        </a:rPr>
                        <a:t>4)</a:t>
                      </a:r>
                    </a:p>
                  </a:txBody>
                  <a:tcPr/>
                </a:tc>
                <a:tc>
                  <a:txBody>
                    <a:bodyPr/>
                    <a:lstStyle/>
                    <a:p>
                      <a:r>
                        <a:rPr lang="en-US" sz="1400" dirty="0">
                          <a:latin typeface="Bahnschrift" panose="020B0502040204020203" pitchFamily="34" charset="0"/>
                        </a:rPr>
                        <a:t>Connecting to cryptocurrency</a:t>
                      </a:r>
                    </a:p>
                  </a:txBody>
                  <a:tcPr/>
                </a:tc>
                <a:tc>
                  <a:txBody>
                    <a:bodyPr/>
                    <a:lstStyle/>
                    <a:p>
                      <a:r>
                        <a:rPr lang="en-US" sz="1400" dirty="0">
                          <a:latin typeface="Bahnschrift" panose="020B0502040204020203" pitchFamily="34" charset="0"/>
                        </a:rPr>
                        <a:t>Not started</a:t>
                      </a:r>
                    </a:p>
                  </a:txBody>
                  <a:tcPr/>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idx="11"/>
          </p:nvPr>
        </p:nvSpPr>
        <p:spPr/>
        <p:txBody>
          <a:bodyPr/>
          <a:lstStyle/>
          <a:p>
            <a:r>
              <a:rPr lang="en-US"/>
              <a:t>Department of Computer Science and Engineering</a:t>
            </a:r>
          </a:p>
        </p:txBody>
      </p:sp>
      <p:sp>
        <p:nvSpPr>
          <p:cNvPr id="9" name="Title 1">
            <a:extLst>
              <a:ext uri="{FF2B5EF4-FFF2-40B4-BE49-F238E27FC236}">
                <a16:creationId xmlns:a16="http://schemas.microsoft.com/office/drawing/2014/main" id="{C83F546E-374F-94C8-DD46-2ACE21E79C45}"/>
              </a:ext>
            </a:extLst>
          </p:cNvPr>
          <p:cNvSpPr>
            <a:spLocks noGrp="1"/>
          </p:cNvSpPr>
          <p:nvPr>
            <p:ph type="title"/>
          </p:nvPr>
        </p:nvSpPr>
        <p:spPr>
          <a:xfrm>
            <a:off x="910157" y="277274"/>
            <a:ext cx="6117431" cy="627321"/>
          </a:xfrm>
        </p:spPr>
        <p:txBody>
          <a:bodyPr/>
          <a:lstStyle/>
          <a:p>
            <a:r>
              <a:rPr lang="en-US" sz="4000" dirty="0">
                <a:solidFill>
                  <a:schemeClr val="bg2">
                    <a:lumMod val="75000"/>
                  </a:schemeClr>
                </a:solidFill>
                <a:latin typeface="Berlin Sans FB" panose="020E0602020502020306" pitchFamily="34" charset="0"/>
              </a:rPr>
              <a:t>Project status</a:t>
            </a:r>
          </a:p>
        </p:txBody>
      </p:sp>
    </p:spTree>
    <p:extLst>
      <p:ext uri="{BB962C8B-B14F-4D97-AF65-F5344CB8AC3E}">
        <p14:creationId xmlns:p14="http://schemas.microsoft.com/office/powerpoint/2010/main" val="74732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itle 1">
            <a:extLst>
              <a:ext uri="{FF2B5EF4-FFF2-40B4-BE49-F238E27FC236}">
                <a16:creationId xmlns:a16="http://schemas.microsoft.com/office/drawing/2014/main" id="{90386115-45DF-8C3B-FE97-B81B68EDC6B2}"/>
              </a:ext>
            </a:extLst>
          </p:cNvPr>
          <p:cNvSpPr>
            <a:spLocks noGrp="1"/>
          </p:cNvSpPr>
          <p:nvPr>
            <p:ph type="title"/>
          </p:nvPr>
        </p:nvSpPr>
        <p:spPr>
          <a:xfrm>
            <a:off x="910157" y="277274"/>
            <a:ext cx="6117431" cy="627321"/>
          </a:xfrm>
        </p:spPr>
        <p:txBody>
          <a:bodyPr/>
          <a:lstStyle/>
          <a:p>
            <a:r>
              <a:rPr lang="en-US" sz="4000" dirty="0">
                <a:solidFill>
                  <a:schemeClr val="bg2">
                    <a:lumMod val="75000"/>
                  </a:schemeClr>
                </a:solidFill>
                <a:latin typeface="Berlin Sans FB" panose="020E0602020502020306" pitchFamily="34" charset="0"/>
              </a:rPr>
              <a:t>References</a:t>
            </a:r>
          </a:p>
        </p:txBody>
      </p:sp>
      <p:sp>
        <p:nvSpPr>
          <p:cNvPr id="8" name="TextBox 7">
            <a:extLst>
              <a:ext uri="{FF2B5EF4-FFF2-40B4-BE49-F238E27FC236}">
                <a16:creationId xmlns:a16="http://schemas.microsoft.com/office/drawing/2014/main" id="{05272503-8C74-81B5-E78B-D417602B4661}"/>
              </a:ext>
            </a:extLst>
          </p:cNvPr>
          <p:cNvSpPr txBox="1"/>
          <p:nvPr/>
        </p:nvSpPr>
        <p:spPr>
          <a:xfrm>
            <a:off x="719931" y="966460"/>
            <a:ext cx="7966869" cy="3754874"/>
          </a:xfrm>
          <a:prstGeom prst="rect">
            <a:avLst/>
          </a:prstGeom>
          <a:noFill/>
        </p:spPr>
        <p:txBody>
          <a:bodyPr wrap="square" rtlCol="0">
            <a:spAutoFit/>
          </a:bodyPr>
          <a:lstStyle/>
          <a:p>
            <a:r>
              <a:rPr lang="en-IN" dirty="0">
                <a:latin typeface="Bahnschrift" panose="020B0502040204020203" pitchFamily="34" charset="0"/>
              </a:rPr>
              <a:t>[1] A Python Interface for Interacting With the Ethereum Blockchain and Ecosystem. Accessed: Jul. 10, 2019. [Online]. Available: https://github.com/ethereum/web3.py </a:t>
            </a:r>
          </a:p>
          <a:p>
            <a:endParaRPr lang="en-IN" dirty="0">
              <a:latin typeface="Bahnschrift" panose="020B0502040204020203" pitchFamily="34" charset="0"/>
            </a:endParaRPr>
          </a:p>
          <a:p>
            <a:r>
              <a:rPr lang="en-IN" dirty="0">
                <a:latin typeface="Bahnschrift" panose="020B0502040204020203" pitchFamily="34" charset="0"/>
              </a:rPr>
              <a:t>[2] J. A. </a:t>
            </a:r>
            <a:r>
              <a:rPr lang="en-IN" dirty="0" err="1">
                <a:latin typeface="Bahnschrift" panose="020B0502040204020203" pitchFamily="34" charset="0"/>
              </a:rPr>
              <a:t>Akinyele</a:t>
            </a:r>
            <a:r>
              <a:rPr lang="en-IN" dirty="0">
                <a:latin typeface="Bahnschrift" panose="020B0502040204020203" pitchFamily="34" charset="0"/>
              </a:rPr>
              <a:t> et al., “Charm: A framework for rapidly prototyping cryptosystems,” J. Cryptograph. Eng., vol. 3, no. 2, pp. 111–128, Jun. 2013. </a:t>
            </a:r>
          </a:p>
          <a:p>
            <a:endParaRPr lang="en-IN" dirty="0">
              <a:latin typeface="Bahnschrift" panose="020B0502040204020203" pitchFamily="34" charset="0"/>
            </a:endParaRPr>
          </a:p>
          <a:p>
            <a:r>
              <a:rPr lang="en-IN" dirty="0">
                <a:latin typeface="Bahnschrift" panose="020B0502040204020203" pitchFamily="34" charset="0"/>
              </a:rPr>
              <a:t>[3] B. Applebaum, Y. </a:t>
            </a:r>
            <a:r>
              <a:rPr lang="en-IN" dirty="0" err="1">
                <a:latin typeface="Bahnschrift" panose="020B0502040204020203" pitchFamily="34" charset="0"/>
              </a:rPr>
              <a:t>Ishai</a:t>
            </a:r>
            <a:r>
              <a:rPr lang="en-IN" dirty="0">
                <a:latin typeface="Bahnschrift" panose="020B0502040204020203" pitchFamily="34" charset="0"/>
              </a:rPr>
              <a:t>, and E. </a:t>
            </a:r>
            <a:r>
              <a:rPr lang="en-IN" dirty="0" err="1">
                <a:latin typeface="Bahnschrift" panose="020B0502040204020203" pitchFamily="34" charset="0"/>
              </a:rPr>
              <a:t>Kushilevitz</a:t>
            </a:r>
            <a:r>
              <a:rPr lang="en-IN" dirty="0">
                <a:latin typeface="Bahnschrift" panose="020B0502040204020203" pitchFamily="34" charset="0"/>
              </a:rPr>
              <a:t>, “From secrecy to soundness: Efficient verification via secure computation,” in Proc. 37th Int. Colloq. Automat., Lang., Program., in Lecture Notes in Computer Science, vol. 6198. Bordeaux, France: Springer, Jul. 2010, pp. 152–163. </a:t>
            </a:r>
          </a:p>
          <a:p>
            <a:endParaRPr lang="en-IN" dirty="0">
              <a:latin typeface="Bahnschrift" panose="020B0502040204020203" pitchFamily="34" charset="0"/>
            </a:endParaRPr>
          </a:p>
          <a:p>
            <a:r>
              <a:rPr lang="en-IN" dirty="0">
                <a:latin typeface="Bahnschrift" panose="020B0502040204020203" pitchFamily="34" charset="0"/>
              </a:rPr>
              <a:t>[4] W. Banasik, S. </a:t>
            </a:r>
            <a:r>
              <a:rPr lang="en-IN" dirty="0" err="1">
                <a:latin typeface="Bahnschrift" panose="020B0502040204020203" pitchFamily="34" charset="0"/>
              </a:rPr>
              <a:t>Dziembowski</a:t>
            </a:r>
            <a:r>
              <a:rPr lang="en-IN" dirty="0">
                <a:latin typeface="Bahnschrift" panose="020B0502040204020203" pitchFamily="34" charset="0"/>
              </a:rPr>
              <a:t>, and D. Malinowski, “Efficient </a:t>
            </a:r>
            <a:r>
              <a:rPr lang="en-IN" dirty="0" err="1">
                <a:latin typeface="Bahnschrift" panose="020B0502040204020203" pitchFamily="34" charset="0"/>
              </a:rPr>
              <a:t>zeroknowledge</a:t>
            </a:r>
            <a:r>
              <a:rPr lang="en-IN" dirty="0">
                <a:latin typeface="Bahnschrift" panose="020B0502040204020203" pitchFamily="34" charset="0"/>
              </a:rPr>
              <a:t> contingent payments in cryptocurrencies without scripts,” in Proc. 21st Eur. </a:t>
            </a:r>
            <a:r>
              <a:rPr lang="en-IN" dirty="0" err="1">
                <a:latin typeface="Bahnschrift" panose="020B0502040204020203" pitchFamily="34" charset="0"/>
              </a:rPr>
              <a:t>Symp</a:t>
            </a:r>
            <a:r>
              <a:rPr lang="en-IN" dirty="0">
                <a:latin typeface="Bahnschrift" panose="020B0502040204020203" pitchFamily="34" charset="0"/>
              </a:rPr>
              <a:t>. Res. </a:t>
            </a:r>
            <a:r>
              <a:rPr lang="en-IN" dirty="0" err="1">
                <a:latin typeface="Bahnschrift" panose="020B0502040204020203" pitchFamily="34" charset="0"/>
              </a:rPr>
              <a:t>Comput</a:t>
            </a:r>
            <a:r>
              <a:rPr lang="en-IN" dirty="0">
                <a:latin typeface="Bahnschrift" panose="020B0502040204020203" pitchFamily="34" charset="0"/>
              </a:rPr>
              <a:t>. </a:t>
            </a:r>
            <a:r>
              <a:rPr lang="en-IN" dirty="0" err="1">
                <a:latin typeface="Bahnschrift" panose="020B0502040204020203" pitchFamily="34" charset="0"/>
              </a:rPr>
              <a:t>Secur</a:t>
            </a:r>
            <a:r>
              <a:rPr lang="en-IN" dirty="0">
                <a:latin typeface="Bahnschrift" panose="020B0502040204020203" pitchFamily="34" charset="0"/>
              </a:rPr>
              <a:t>., in Lecture Notes in Computer Science, vol. 9879. Heraklion, Greece: Springer, Sep. 2016, pp. 261–280 </a:t>
            </a:r>
          </a:p>
          <a:p>
            <a:endParaRPr lang="en-IN" dirty="0">
              <a:latin typeface="Bahnschrift" panose="020B0502040204020203" pitchFamily="34" charset="0"/>
            </a:endParaRPr>
          </a:p>
          <a:p>
            <a:r>
              <a:rPr lang="en-IN" dirty="0">
                <a:latin typeface="Bahnschrift" panose="020B0502040204020203" pitchFamily="34" charset="0"/>
              </a:rPr>
              <a:t>[5] I. </a:t>
            </a:r>
            <a:r>
              <a:rPr lang="en-IN" dirty="0" err="1">
                <a:latin typeface="Bahnschrift" panose="020B0502040204020203" pitchFamily="34" charset="0"/>
              </a:rPr>
              <a:t>Bentov</a:t>
            </a:r>
            <a:r>
              <a:rPr lang="en-IN" dirty="0">
                <a:latin typeface="Bahnschrift" panose="020B0502040204020203" pitchFamily="34" charset="0"/>
              </a:rPr>
              <a:t> and R. </a:t>
            </a:r>
            <a:r>
              <a:rPr lang="en-IN" dirty="0" err="1">
                <a:latin typeface="Bahnschrift" panose="020B0502040204020203" pitchFamily="34" charset="0"/>
              </a:rPr>
              <a:t>Kumaresan</a:t>
            </a:r>
            <a:r>
              <a:rPr lang="en-IN" dirty="0">
                <a:latin typeface="Bahnschrift" panose="020B0502040204020203" pitchFamily="34" charset="0"/>
              </a:rPr>
              <a:t>, “How to use bitcoin to design fair protocols,” in Proc. 34th Annu. </a:t>
            </a:r>
            <a:r>
              <a:rPr lang="en-IN" dirty="0" err="1">
                <a:latin typeface="Bahnschrift" panose="020B0502040204020203" pitchFamily="34" charset="0"/>
              </a:rPr>
              <a:t>Cryptol</a:t>
            </a:r>
            <a:r>
              <a:rPr lang="en-IN" dirty="0">
                <a:latin typeface="Bahnschrift" panose="020B0502040204020203" pitchFamily="34" charset="0"/>
              </a:rPr>
              <a:t>. Conf., in Lecture Notes in Computer Science, vol. 8617. Santa Barbara, CA, USA: Springer, Aug. 2014, pp. 421–439.</a:t>
            </a:r>
          </a:p>
        </p:txBody>
      </p:sp>
    </p:spTree>
    <p:extLst>
      <p:ext uri="{BB962C8B-B14F-4D97-AF65-F5344CB8AC3E}">
        <p14:creationId xmlns:p14="http://schemas.microsoft.com/office/powerpoint/2010/main" val="190410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70561" y="2072728"/>
            <a:ext cx="6613060" cy="627321"/>
          </a:xfrm>
        </p:spPr>
        <p:txBody>
          <a:bodyPr/>
          <a:lstStyle/>
          <a:p>
            <a:r>
              <a:rPr lang="en-US" sz="6000" dirty="0">
                <a:solidFill>
                  <a:schemeClr val="bg2">
                    <a:lumMod val="75000"/>
                  </a:schemeClr>
                </a:solidFill>
                <a:latin typeface="Berlin Sans FB" panose="020E0602020502020306" pitchFamily="34" charset="0"/>
              </a:rPr>
              <a:t>Thank you</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90091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45AB98F2-210B-C42E-9074-04E13452C85E}"/>
              </a:ext>
            </a:extLst>
          </p:cNvPr>
          <p:cNvSpPr>
            <a:spLocks noGrp="1"/>
          </p:cNvSpPr>
          <p:nvPr>
            <p:ph type="title"/>
          </p:nvPr>
        </p:nvSpPr>
        <p:spPr>
          <a:xfrm>
            <a:off x="1302043" y="244652"/>
            <a:ext cx="6117431" cy="627321"/>
          </a:xfrm>
        </p:spPr>
        <p:txBody>
          <a:bodyPr/>
          <a:lstStyle/>
          <a:p>
            <a:r>
              <a:rPr lang="en-US" sz="4400" dirty="0">
                <a:solidFill>
                  <a:schemeClr val="bg2">
                    <a:lumMod val="75000"/>
                  </a:schemeClr>
                </a:solidFill>
                <a:latin typeface="Berlin Sans FB" panose="020E0602020502020306" pitchFamily="34" charset="0"/>
              </a:rPr>
              <a:t>Introduction</a:t>
            </a:r>
          </a:p>
        </p:txBody>
      </p:sp>
      <p:sp>
        <p:nvSpPr>
          <p:cNvPr id="9" name="TextBox 8">
            <a:extLst>
              <a:ext uri="{FF2B5EF4-FFF2-40B4-BE49-F238E27FC236}">
                <a16:creationId xmlns:a16="http://schemas.microsoft.com/office/drawing/2014/main" id="{8CB15568-59A4-51FA-B957-43C3826203D7}"/>
              </a:ext>
            </a:extLst>
          </p:cNvPr>
          <p:cNvSpPr txBox="1"/>
          <p:nvPr/>
        </p:nvSpPr>
        <p:spPr>
          <a:xfrm>
            <a:off x="391886" y="1173014"/>
            <a:ext cx="8085221"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Bahnschrift" panose="020B0502040204020203" pitchFamily="34" charset="0"/>
              </a:rPr>
              <a:t>The project deals with pay as you decrypt mechanism.</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r>
              <a:rPr lang="en-US" sz="1600" dirty="0">
                <a:latin typeface="Bahnschrift" panose="020B0502040204020203" pitchFamily="34" charset="0"/>
              </a:rPr>
              <a:t>Constructing a framework to solve the limitation caused by public-key encryption by considering the functional encryption (FE) as an encryption mechanism to protect data security and privacy in many emerging applications such as the cloud computing services.</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r>
              <a:rPr lang="en-US" sz="1600" dirty="0">
                <a:latin typeface="Bahnschrift" panose="020B0502040204020203" pitchFamily="34" charset="0"/>
              </a:rPr>
              <a:t>Applications:</a:t>
            </a:r>
          </a:p>
          <a:p>
            <a:r>
              <a:rPr lang="en-US" sz="1600" dirty="0">
                <a:latin typeface="Bahnschrift" panose="020B0502040204020203" pitchFamily="34" charset="0"/>
              </a:rPr>
              <a:t>         </a:t>
            </a:r>
          </a:p>
          <a:p>
            <a:r>
              <a:rPr lang="en-US" sz="1600" dirty="0">
                <a:latin typeface="Bahnschrift" panose="020B0502040204020203" pitchFamily="34" charset="0"/>
              </a:rPr>
              <a:t>           1) Data storage and file storage</a:t>
            </a:r>
          </a:p>
          <a:p>
            <a:r>
              <a:rPr lang="en-US" sz="1600" dirty="0">
                <a:latin typeface="Bahnschrift" panose="020B0502040204020203" pitchFamily="34" charset="0"/>
              </a:rPr>
              <a:t>           2) Data sharing over the cloud</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endParaRPr lang="en-US" sz="1600" dirty="0">
              <a:latin typeface="Bahnschrift" panose="020B0502040204020203" pitchFamily="34" charset="0"/>
            </a:endParaRPr>
          </a:p>
        </p:txBody>
      </p:sp>
    </p:spTree>
    <p:extLst>
      <p:ext uri="{BB962C8B-B14F-4D97-AF65-F5344CB8AC3E}">
        <p14:creationId xmlns:p14="http://schemas.microsoft.com/office/powerpoint/2010/main" val="421188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graphicFrame>
        <p:nvGraphicFramePr>
          <p:cNvPr id="4" name="Table 3"/>
          <p:cNvGraphicFramePr>
            <a:graphicFrameLocks noGrp="1"/>
          </p:cNvGraphicFramePr>
          <p:nvPr>
            <p:extLst>
              <p:ext uri="{D42A27DB-BD31-4B8C-83A1-F6EECF244321}">
                <p14:modId xmlns:p14="http://schemas.microsoft.com/office/powerpoint/2010/main" val="991769240"/>
              </p:ext>
            </p:extLst>
          </p:nvPr>
        </p:nvGraphicFramePr>
        <p:xfrm>
          <a:off x="1032077" y="1780884"/>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pPr algn="ctr"/>
                      <a:r>
                        <a:rPr lang="en-US" sz="1400" dirty="0">
                          <a:solidFill>
                            <a:schemeClr val="bg2"/>
                          </a:solidFill>
                          <a:latin typeface="Bahnschrift" panose="020B0502040204020203" pitchFamily="34" charset="0"/>
                        </a:rPr>
                        <a:t>S. No</a:t>
                      </a:r>
                    </a:p>
                  </a:txBody>
                  <a:tcPr anchor="ctr"/>
                </a:tc>
                <a:tc>
                  <a:txBody>
                    <a:bodyPr/>
                    <a:lstStyle/>
                    <a:p>
                      <a:pPr algn="ctr"/>
                      <a:r>
                        <a:rPr lang="en-US" sz="1400" dirty="0">
                          <a:solidFill>
                            <a:schemeClr val="bg2"/>
                          </a:solidFill>
                          <a:latin typeface="Bahnschrift" panose="020B0502040204020203" pitchFamily="34" charset="0"/>
                        </a:rPr>
                        <a:t>Rubrics</a:t>
                      </a:r>
                    </a:p>
                  </a:txBody>
                  <a:tcPr anchor="ctr"/>
                </a:tc>
                <a:tc>
                  <a:txBody>
                    <a:bodyPr/>
                    <a:lstStyle/>
                    <a:p>
                      <a:pPr algn="ctr"/>
                      <a:r>
                        <a:rPr lang="en-US" sz="1400" dirty="0">
                          <a:solidFill>
                            <a:schemeClr val="bg2"/>
                          </a:solidFill>
                          <a:latin typeface="Bahnschrift" panose="020B0502040204020203" pitchFamily="34" charset="0"/>
                        </a:rPr>
                        <a:t>Marks</a:t>
                      </a:r>
                    </a:p>
                  </a:txBody>
                  <a:tcPr anchor="ctr"/>
                </a:tc>
                <a:extLst>
                  <a:ext uri="{0D108BD9-81ED-4DB2-BD59-A6C34878D82A}">
                    <a16:rowId xmlns:a16="http://schemas.microsoft.com/office/drawing/2014/main" val="10000"/>
                  </a:ext>
                </a:extLst>
              </a:tr>
              <a:tr h="370840">
                <a:tc>
                  <a:txBody>
                    <a:bodyPr/>
                    <a:lstStyle/>
                    <a:p>
                      <a:r>
                        <a:rPr lang="en-US" sz="1400" dirty="0">
                          <a:latin typeface="Bahnschrift" panose="020B0502040204020203" pitchFamily="34" charset="0"/>
                        </a:rPr>
                        <a:t>1</a:t>
                      </a:r>
                    </a:p>
                  </a:txBody>
                  <a:tcPr/>
                </a:tc>
                <a:tc>
                  <a:txBody>
                    <a:bodyPr/>
                    <a:lstStyle/>
                    <a:p>
                      <a:r>
                        <a:rPr lang="en-US" sz="1400" dirty="0">
                          <a:latin typeface="Bahnschrift" panose="020B0502040204020203" pitchFamily="34" charset="0"/>
                        </a:rPr>
                        <a:t>Concept Introduction</a:t>
                      </a:r>
                    </a:p>
                  </a:txBody>
                  <a:tcPr/>
                </a:tc>
                <a:tc>
                  <a:txBody>
                    <a:bodyPr/>
                    <a:lstStyle/>
                    <a:p>
                      <a:r>
                        <a:rPr lang="en-US" sz="1400" dirty="0">
                          <a:latin typeface="Bahnschrift" panose="020B0502040204020203" pitchFamily="34" charset="0"/>
                        </a:rPr>
                        <a:t>4</a:t>
                      </a:r>
                    </a:p>
                  </a:txBody>
                  <a:tcPr/>
                </a:tc>
                <a:extLst>
                  <a:ext uri="{0D108BD9-81ED-4DB2-BD59-A6C34878D82A}">
                    <a16:rowId xmlns:a16="http://schemas.microsoft.com/office/drawing/2014/main" val="10001"/>
                  </a:ext>
                </a:extLst>
              </a:tr>
              <a:tr h="370840">
                <a:tc>
                  <a:txBody>
                    <a:bodyPr/>
                    <a:lstStyle/>
                    <a:p>
                      <a:r>
                        <a:rPr lang="en-US" sz="1400" dirty="0">
                          <a:latin typeface="Bahnschrift" panose="020B0502040204020203" pitchFamily="34" charset="0"/>
                        </a:rPr>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Bahnschrift" panose="020B0502040204020203" pitchFamily="34" charset="0"/>
                        </a:rPr>
                        <a:t>Literature</a:t>
                      </a:r>
                      <a:r>
                        <a:rPr lang="en-US" sz="1400" baseline="0" dirty="0">
                          <a:latin typeface="Bahnschrift" panose="020B0502040204020203" pitchFamily="34" charset="0"/>
                        </a:rPr>
                        <a:t> </a:t>
                      </a:r>
                      <a:r>
                        <a:rPr lang="en-US" sz="1400" dirty="0">
                          <a:latin typeface="Bahnschrift" panose="020B0502040204020203" pitchFamily="34" charset="0"/>
                        </a:rPr>
                        <a:t>and</a:t>
                      </a:r>
                      <a:r>
                        <a:rPr lang="en-US" sz="1400" baseline="0" dirty="0">
                          <a:latin typeface="Bahnschrift" panose="020B0502040204020203" pitchFamily="34" charset="0"/>
                        </a:rPr>
                        <a:t> </a:t>
                      </a:r>
                      <a:r>
                        <a:rPr lang="en-US" sz="1400" dirty="0">
                          <a:latin typeface="Bahnschrift" panose="020B0502040204020203" pitchFamily="34" charset="0"/>
                        </a:rPr>
                        <a:t>Parameter</a:t>
                      </a:r>
                    </a:p>
                  </a:txBody>
                  <a:tcPr/>
                </a:tc>
                <a:tc>
                  <a:txBody>
                    <a:bodyPr/>
                    <a:lstStyle/>
                    <a:p>
                      <a:r>
                        <a:rPr lang="en-US" sz="1400" dirty="0">
                          <a:latin typeface="Bahnschrift" panose="020B0502040204020203" pitchFamily="34" charset="0"/>
                        </a:rPr>
                        <a:t>5</a:t>
                      </a:r>
                    </a:p>
                  </a:txBody>
                  <a:tcPr/>
                </a:tc>
                <a:extLst>
                  <a:ext uri="{0D108BD9-81ED-4DB2-BD59-A6C34878D82A}">
                    <a16:rowId xmlns:a16="http://schemas.microsoft.com/office/drawing/2014/main" val="10002"/>
                  </a:ext>
                </a:extLst>
              </a:tr>
              <a:tr h="370840">
                <a:tc>
                  <a:txBody>
                    <a:bodyPr/>
                    <a:lstStyle/>
                    <a:p>
                      <a:r>
                        <a:rPr lang="en-US" sz="1400" dirty="0">
                          <a:latin typeface="Bahnschrift" panose="020B0502040204020203" pitchFamily="34" charset="0"/>
                        </a:rPr>
                        <a:t>3</a:t>
                      </a:r>
                    </a:p>
                  </a:txBody>
                  <a:tcPr/>
                </a:tc>
                <a:tc>
                  <a:txBody>
                    <a:bodyPr/>
                    <a:lstStyle/>
                    <a:p>
                      <a:r>
                        <a:rPr lang="en-US" sz="1400" dirty="0">
                          <a:latin typeface="Bahnschrift" panose="020B0502040204020203" pitchFamily="34" charset="0"/>
                        </a:rPr>
                        <a:t>Problem</a:t>
                      </a:r>
                      <a:r>
                        <a:rPr lang="en-US" sz="1400" baseline="0" dirty="0">
                          <a:latin typeface="Bahnschrift" panose="020B0502040204020203" pitchFamily="34" charset="0"/>
                        </a:rPr>
                        <a:t> </a:t>
                      </a:r>
                      <a:r>
                        <a:rPr lang="en-US" sz="1400" dirty="0">
                          <a:latin typeface="Bahnschrift" panose="020B0502040204020203" pitchFamily="34" charset="0"/>
                        </a:rPr>
                        <a:t> and Problem Illustration</a:t>
                      </a:r>
                    </a:p>
                  </a:txBody>
                  <a:tcPr/>
                </a:tc>
                <a:tc>
                  <a:txBody>
                    <a:bodyPr/>
                    <a:lstStyle/>
                    <a:p>
                      <a:r>
                        <a:rPr lang="en-US" sz="1400" dirty="0">
                          <a:latin typeface="Bahnschrift" panose="020B0502040204020203" pitchFamily="34" charset="0"/>
                        </a:rPr>
                        <a:t>8</a:t>
                      </a:r>
                    </a:p>
                  </a:txBody>
                  <a:tcPr/>
                </a:tc>
                <a:extLst>
                  <a:ext uri="{0D108BD9-81ED-4DB2-BD59-A6C34878D82A}">
                    <a16:rowId xmlns:a16="http://schemas.microsoft.com/office/drawing/2014/main" val="10003"/>
                  </a:ext>
                </a:extLst>
              </a:tr>
              <a:tr h="370840">
                <a:tc>
                  <a:txBody>
                    <a:bodyPr/>
                    <a:lstStyle/>
                    <a:p>
                      <a:r>
                        <a:rPr lang="en-US" sz="1400" dirty="0">
                          <a:latin typeface="Bahnschrift" panose="020B0502040204020203" pitchFamily="34" charset="0"/>
                        </a:rPr>
                        <a:t>4 </a:t>
                      </a:r>
                    </a:p>
                  </a:txBody>
                  <a:tcPr/>
                </a:tc>
                <a:tc>
                  <a:txBody>
                    <a:bodyPr/>
                    <a:lstStyle/>
                    <a:p>
                      <a:r>
                        <a:rPr lang="en-US" sz="1400" dirty="0">
                          <a:latin typeface="Bahnschrift" panose="020B0502040204020203" pitchFamily="34" charset="0"/>
                        </a:rPr>
                        <a:t>Proposed Method and  Illustration</a:t>
                      </a:r>
                    </a:p>
                  </a:txBody>
                  <a:tcPr/>
                </a:tc>
                <a:tc>
                  <a:txBody>
                    <a:bodyPr/>
                    <a:lstStyle/>
                    <a:p>
                      <a:r>
                        <a:rPr lang="en-US" sz="1400" dirty="0">
                          <a:latin typeface="Bahnschrift" panose="020B0502040204020203" pitchFamily="34" charset="0"/>
                        </a:rPr>
                        <a:t>8</a:t>
                      </a:r>
                    </a:p>
                  </a:txBody>
                  <a:tcPr/>
                </a:tc>
                <a:extLst>
                  <a:ext uri="{0D108BD9-81ED-4DB2-BD59-A6C34878D82A}">
                    <a16:rowId xmlns:a16="http://schemas.microsoft.com/office/drawing/2014/main" val="10004"/>
                  </a:ext>
                </a:extLst>
              </a:tr>
              <a:tr h="370840">
                <a:tc gridSpan="2">
                  <a:txBody>
                    <a:bodyPr/>
                    <a:lstStyle/>
                    <a:p>
                      <a:pPr algn="ctr"/>
                      <a:r>
                        <a:rPr lang="en-US" sz="1400" dirty="0">
                          <a:latin typeface="Bahnschrift" panose="020B0502040204020203" pitchFamily="34" charset="0"/>
                        </a:rPr>
                        <a:t>Total</a:t>
                      </a:r>
                    </a:p>
                  </a:txBody>
                  <a:tcPr/>
                </a:tc>
                <a:tc hMerge="1">
                  <a:txBody>
                    <a:bodyPr/>
                    <a:lstStyle/>
                    <a:p>
                      <a:endParaRPr lang="en-US" dirty="0"/>
                    </a:p>
                  </a:txBody>
                  <a:tcPr/>
                </a:tc>
                <a:tc>
                  <a:txBody>
                    <a:bodyPr/>
                    <a:lstStyle/>
                    <a:p>
                      <a:r>
                        <a:rPr lang="en-US" sz="1400" dirty="0">
                          <a:latin typeface="Bahnschrift" panose="020B0502040204020203" pitchFamily="34" charset="0"/>
                        </a:rPr>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3/22/2024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0E8EB72B-6976-2AC6-50BF-E1E3028B8C3C}"/>
              </a:ext>
            </a:extLst>
          </p:cNvPr>
          <p:cNvSpPr>
            <a:spLocks noGrp="1"/>
          </p:cNvSpPr>
          <p:nvPr>
            <p:ph type="title"/>
          </p:nvPr>
        </p:nvSpPr>
        <p:spPr>
          <a:xfrm>
            <a:off x="1032077" y="633671"/>
            <a:ext cx="6117431" cy="627321"/>
          </a:xfrm>
        </p:spPr>
        <p:txBody>
          <a:bodyPr/>
          <a:lstStyle/>
          <a:p>
            <a:r>
              <a:rPr lang="en-US" sz="3600" dirty="0">
                <a:solidFill>
                  <a:schemeClr val="bg2">
                    <a:lumMod val="75000"/>
                  </a:schemeClr>
                </a:solidFill>
                <a:latin typeface="Berlin Sans FB" panose="020E0602020502020306" pitchFamily="34" charset="0"/>
              </a:rPr>
              <a:t>Project seminar 1 - Evaluation</a:t>
            </a:r>
          </a:p>
        </p:txBody>
      </p:sp>
    </p:spTree>
    <p:extLst>
      <p:ext uri="{BB962C8B-B14F-4D97-AF65-F5344CB8AC3E}">
        <p14:creationId xmlns:p14="http://schemas.microsoft.com/office/powerpoint/2010/main" val="363445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C0F7385B-6D42-A67B-777E-2B57105CD403}"/>
              </a:ext>
            </a:extLst>
          </p:cNvPr>
          <p:cNvSpPr>
            <a:spLocks noGrp="1"/>
          </p:cNvSpPr>
          <p:nvPr>
            <p:ph type="title"/>
          </p:nvPr>
        </p:nvSpPr>
        <p:spPr>
          <a:xfrm>
            <a:off x="1267667" y="228082"/>
            <a:ext cx="6117431" cy="627321"/>
          </a:xfrm>
        </p:spPr>
        <p:txBody>
          <a:bodyPr/>
          <a:lstStyle/>
          <a:p>
            <a:r>
              <a:rPr lang="en-US" sz="4400" dirty="0">
                <a:solidFill>
                  <a:schemeClr val="bg2">
                    <a:lumMod val="75000"/>
                  </a:schemeClr>
                </a:solidFill>
                <a:latin typeface="Berlin Sans FB" panose="020E0602020502020306" pitchFamily="34" charset="0"/>
              </a:rPr>
              <a:t>Abstract</a:t>
            </a:r>
          </a:p>
        </p:txBody>
      </p:sp>
      <p:sp>
        <p:nvSpPr>
          <p:cNvPr id="9" name="TextBox 8">
            <a:extLst>
              <a:ext uri="{FF2B5EF4-FFF2-40B4-BE49-F238E27FC236}">
                <a16:creationId xmlns:a16="http://schemas.microsoft.com/office/drawing/2014/main" id="{0254B65F-62A5-7925-9273-68856A2FA63F}"/>
              </a:ext>
            </a:extLst>
          </p:cNvPr>
          <p:cNvSpPr txBox="1"/>
          <p:nvPr/>
        </p:nvSpPr>
        <p:spPr>
          <a:xfrm>
            <a:off x="529389" y="1007517"/>
            <a:ext cx="8085221" cy="4185761"/>
          </a:xfrm>
          <a:prstGeom prst="rect">
            <a:avLst/>
          </a:prstGeom>
          <a:noFill/>
        </p:spPr>
        <p:txBody>
          <a:bodyPr wrap="square" rtlCol="0">
            <a:spAutoFit/>
          </a:bodyPr>
          <a:lstStyle/>
          <a:p>
            <a:pPr algn="just"/>
            <a:r>
              <a:rPr lang="en-US" dirty="0">
                <a:latin typeface="Bahnschrift" panose="020B0502040204020203" pitchFamily="34" charset="0"/>
              </a:rPr>
              <a:t>The concept of functional encryption (FE) has been introduced to address the shortcomings of public-key encryption (PKE) in many emerging applications which require both data storage and data sharing (e.g., cloud storage service). One of the major issues existing in most FE schemes is the efficiency, as they are built from bilinear pairings of which the computation is very expensive. A widely accepted solution to this problem is outsourcing the heavy workloads to a powerful third party and leaving the user with the light computation. Nevertheless, it is impractical to assume that the third party (e.g., the cloud) will provide free services. To our knowledge, no attention has been paid to the payment procedure between the user and the third party in an FE with outsourced decryption (FEOD) scheme under the assumption that neither of them should be trusted. Leveraging the transactions on cryptocurrencies supported by the blockchain technology, in this project, we aim to design FE with payable outsourced decryption (FEPOD) schemes. The payment in an FEPOD scheme is achieved through a blockchain-based cryptocurrency, which enables the user to pay a third party when it correctly completes the outsourced decryption. We define the adversarial model for FEPOD schemes, and then present a generic construction of FEPOD schemes. Also, we evaluate the performance of the proposed generic construction by implementing a concrete FEPOD scheme over a blockchain platform. </a:t>
            </a:r>
            <a:endParaRPr lang="en-US" b="0" i="0" dirty="0">
              <a:solidFill>
                <a:schemeClr val="tx1"/>
              </a:solidFill>
              <a:effectLst/>
              <a:latin typeface="Bahnschrift" panose="020B0502040204020203" pitchFamily="34" charset="0"/>
            </a:endParaRPr>
          </a:p>
          <a:p>
            <a:pPr algn="just"/>
            <a:endParaRPr lang="en-US" dirty="0">
              <a:solidFill>
                <a:schemeClr val="tx1"/>
              </a:solidFill>
              <a:latin typeface="Bahnschrift" panose="020B0502040204020203" pitchFamily="34" charset="0"/>
            </a:endParaRPr>
          </a:p>
          <a:p>
            <a:pPr algn="just"/>
            <a:endParaRPr lang="en-US" dirty="0">
              <a:solidFill>
                <a:schemeClr val="tx1"/>
              </a:solidFill>
              <a:latin typeface="Bahnschrift" panose="020B0502040204020203" pitchFamily="34" charset="0"/>
            </a:endParaRPr>
          </a:p>
          <a:p>
            <a:pPr algn="just"/>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09092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C0F7385B-6D42-A67B-777E-2B57105CD403}"/>
              </a:ext>
            </a:extLst>
          </p:cNvPr>
          <p:cNvSpPr>
            <a:spLocks noGrp="1"/>
          </p:cNvSpPr>
          <p:nvPr>
            <p:ph type="title"/>
          </p:nvPr>
        </p:nvSpPr>
        <p:spPr>
          <a:xfrm>
            <a:off x="1185165" y="159734"/>
            <a:ext cx="6117431" cy="627321"/>
          </a:xfrm>
        </p:spPr>
        <p:txBody>
          <a:bodyPr/>
          <a:lstStyle/>
          <a:p>
            <a:r>
              <a:rPr lang="en-US" sz="4400" dirty="0">
                <a:solidFill>
                  <a:schemeClr val="bg2">
                    <a:lumMod val="75000"/>
                  </a:schemeClr>
                </a:solidFill>
                <a:latin typeface="Berlin Sans FB" panose="020E0602020502020306" pitchFamily="34" charset="0"/>
              </a:rPr>
              <a:t>Concept tree</a:t>
            </a:r>
          </a:p>
        </p:txBody>
      </p:sp>
      <p:sp>
        <p:nvSpPr>
          <p:cNvPr id="2" name="Rectangle 160">
            <a:extLst>
              <a:ext uri="{FF2B5EF4-FFF2-40B4-BE49-F238E27FC236}">
                <a16:creationId xmlns:a16="http://schemas.microsoft.com/office/drawing/2014/main" id="{CDBCE3E8-7D4D-914D-BB57-FEB853EF34B4}"/>
              </a:ext>
            </a:extLst>
          </p:cNvPr>
          <p:cNvSpPr>
            <a:spLocks noChangeArrowheads="1"/>
          </p:cNvSpPr>
          <p:nvPr/>
        </p:nvSpPr>
        <p:spPr bwMode="auto">
          <a:xfrm flipV="1">
            <a:off x="554736" y="984120"/>
            <a:ext cx="87940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7" name="Rectangle 207">
            <a:extLst>
              <a:ext uri="{FF2B5EF4-FFF2-40B4-BE49-F238E27FC236}">
                <a16:creationId xmlns:a16="http://schemas.microsoft.com/office/drawing/2014/main" id="{E32426BF-9E95-64B1-76F1-8B8D2BAA98ED}"/>
              </a:ext>
            </a:extLst>
          </p:cNvPr>
          <p:cNvSpPr>
            <a:spLocks noChangeArrowheads="1"/>
          </p:cNvSpPr>
          <p:nvPr/>
        </p:nvSpPr>
        <p:spPr bwMode="auto">
          <a:xfrm>
            <a:off x="1031278" y="114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68" name="Group 176">
            <a:extLst>
              <a:ext uri="{FF2B5EF4-FFF2-40B4-BE49-F238E27FC236}">
                <a16:creationId xmlns:a16="http://schemas.microsoft.com/office/drawing/2014/main" id="{84F9ECDB-9323-D7EE-0862-E00D27171823}"/>
              </a:ext>
            </a:extLst>
          </p:cNvPr>
          <p:cNvGrpSpPr>
            <a:grpSpLocks noChangeAspect="1"/>
          </p:cNvGrpSpPr>
          <p:nvPr/>
        </p:nvGrpSpPr>
        <p:grpSpPr bwMode="auto">
          <a:xfrm>
            <a:off x="1769618" y="993820"/>
            <a:ext cx="6364284" cy="3596057"/>
            <a:chOff x="1860" y="7440"/>
            <a:chExt cx="9480" cy="7020"/>
          </a:xfrm>
        </p:grpSpPr>
        <p:sp>
          <p:nvSpPr>
            <p:cNvPr id="169" name="AutoShape 206">
              <a:extLst>
                <a:ext uri="{FF2B5EF4-FFF2-40B4-BE49-F238E27FC236}">
                  <a16:creationId xmlns:a16="http://schemas.microsoft.com/office/drawing/2014/main" id="{90B0005E-84C1-3F8E-444B-8E114A6527E9}"/>
                </a:ext>
              </a:extLst>
            </p:cNvPr>
            <p:cNvSpPr>
              <a:spLocks noChangeAspect="1" noChangeArrowheads="1"/>
            </p:cNvSpPr>
            <p:nvPr/>
          </p:nvSpPr>
          <p:spPr bwMode="auto">
            <a:xfrm>
              <a:off x="1860" y="7440"/>
              <a:ext cx="9480" cy="70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70" name="Rectangle 205">
              <a:extLst>
                <a:ext uri="{FF2B5EF4-FFF2-40B4-BE49-F238E27FC236}">
                  <a16:creationId xmlns:a16="http://schemas.microsoft.com/office/drawing/2014/main" id="{CABDF434-70F1-C74F-ED69-FB14291EA200}"/>
                </a:ext>
              </a:extLst>
            </p:cNvPr>
            <p:cNvSpPr>
              <a:spLocks noChangeArrowheads="1"/>
            </p:cNvSpPr>
            <p:nvPr/>
          </p:nvSpPr>
          <p:spPr bwMode="auto">
            <a:xfrm>
              <a:off x="4333" y="9318"/>
              <a:ext cx="2884" cy="908"/>
            </a:xfrm>
            <a:prstGeom prst="rect">
              <a:avLst/>
            </a:prstGeom>
            <a:solidFill>
              <a:srgbClr val="FF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BFDE7"/>
                  </a:solidFill>
                  <a:effectLst/>
                  <a:latin typeface="Arial" panose="020B0604020202020204" pitchFamily="34" charset="0"/>
                  <a:ea typeface="Times New Roman" panose="02020603050405020304" pitchFamily="18" charset="0"/>
                  <a:cs typeface="Bradley Hand ITC" panose="03070402050302030203" pitchFamily="66" charset="0"/>
                </a:rPr>
                <a:t>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Oval 204">
              <a:extLst>
                <a:ext uri="{FF2B5EF4-FFF2-40B4-BE49-F238E27FC236}">
                  <a16:creationId xmlns:a16="http://schemas.microsoft.com/office/drawing/2014/main" id="{7ECB43DB-CAD9-899D-4742-A943862E3548}"/>
                </a:ext>
              </a:extLst>
            </p:cNvPr>
            <p:cNvSpPr>
              <a:spLocks noChangeArrowheads="1"/>
            </p:cNvSpPr>
            <p:nvPr/>
          </p:nvSpPr>
          <p:spPr bwMode="auto">
            <a:xfrm>
              <a:off x="4951" y="11118"/>
              <a:ext cx="1854" cy="744"/>
            </a:xfrm>
            <a:prstGeom prst="ellipse">
              <a:avLst/>
            </a:prstGeom>
            <a:solidFill>
              <a:srgbClr val="CCFF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2" name="Line 203">
              <a:extLst>
                <a:ext uri="{FF2B5EF4-FFF2-40B4-BE49-F238E27FC236}">
                  <a16:creationId xmlns:a16="http://schemas.microsoft.com/office/drawing/2014/main" id="{E5024799-D001-1F1E-02FC-F7B20F0AA9AC}"/>
                </a:ext>
              </a:extLst>
            </p:cNvPr>
            <p:cNvSpPr>
              <a:spLocks noChangeShapeType="1"/>
            </p:cNvSpPr>
            <p:nvPr/>
          </p:nvSpPr>
          <p:spPr bwMode="auto">
            <a:xfrm>
              <a:off x="4951" y="11488"/>
              <a:ext cx="1" cy="2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3" name="Line 202">
              <a:extLst>
                <a:ext uri="{FF2B5EF4-FFF2-40B4-BE49-F238E27FC236}">
                  <a16:creationId xmlns:a16="http://schemas.microsoft.com/office/drawing/2014/main" id="{D2F5EE61-8093-F283-E197-90A7648FB4EC}"/>
                </a:ext>
              </a:extLst>
            </p:cNvPr>
            <p:cNvSpPr>
              <a:spLocks noChangeShapeType="1"/>
            </p:cNvSpPr>
            <p:nvPr/>
          </p:nvSpPr>
          <p:spPr bwMode="auto">
            <a:xfrm>
              <a:off x="6805" y="11488"/>
              <a:ext cx="2" cy="2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4" name="Oval 201">
              <a:extLst>
                <a:ext uri="{FF2B5EF4-FFF2-40B4-BE49-F238E27FC236}">
                  <a16:creationId xmlns:a16="http://schemas.microsoft.com/office/drawing/2014/main" id="{FBB86D12-F6A3-573D-8454-757492264836}"/>
                </a:ext>
              </a:extLst>
            </p:cNvPr>
            <p:cNvSpPr>
              <a:spLocks noChangeArrowheads="1"/>
            </p:cNvSpPr>
            <p:nvPr/>
          </p:nvSpPr>
          <p:spPr bwMode="auto">
            <a:xfrm>
              <a:off x="4951" y="13367"/>
              <a:ext cx="1854" cy="373"/>
            </a:xfrm>
            <a:prstGeom prst="ellipse">
              <a:avLst/>
            </a:prstGeom>
            <a:solidFill>
              <a:srgbClr val="CCFF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5" name="Line 200">
              <a:extLst>
                <a:ext uri="{FF2B5EF4-FFF2-40B4-BE49-F238E27FC236}">
                  <a16:creationId xmlns:a16="http://schemas.microsoft.com/office/drawing/2014/main" id="{25195C4C-434A-59EC-B193-9A423FA279A7}"/>
                </a:ext>
              </a:extLst>
            </p:cNvPr>
            <p:cNvSpPr>
              <a:spLocks noChangeShapeType="1"/>
            </p:cNvSpPr>
            <p:nvPr/>
          </p:nvSpPr>
          <p:spPr bwMode="auto">
            <a:xfrm flipH="1" flipV="1">
              <a:off x="5570" y="10251"/>
              <a:ext cx="10" cy="1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6" name="Rectangle 199">
              <a:extLst>
                <a:ext uri="{FF2B5EF4-FFF2-40B4-BE49-F238E27FC236}">
                  <a16:creationId xmlns:a16="http://schemas.microsoft.com/office/drawing/2014/main" id="{7F85E8B6-7D5B-D510-E0E1-1D1DD1E6BF1F}"/>
                </a:ext>
              </a:extLst>
            </p:cNvPr>
            <p:cNvSpPr>
              <a:spLocks noChangeArrowheads="1"/>
            </p:cNvSpPr>
            <p:nvPr/>
          </p:nvSpPr>
          <p:spPr bwMode="auto">
            <a:xfrm>
              <a:off x="5054" y="8334"/>
              <a:ext cx="206" cy="557"/>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Line 198">
              <a:extLst>
                <a:ext uri="{FF2B5EF4-FFF2-40B4-BE49-F238E27FC236}">
                  <a16:creationId xmlns:a16="http://schemas.microsoft.com/office/drawing/2014/main" id="{EF0FD255-2DEA-81C4-BC45-1D103A5ECCA5}"/>
                </a:ext>
              </a:extLst>
            </p:cNvPr>
            <p:cNvSpPr>
              <a:spLocks noChangeShapeType="1"/>
            </p:cNvSpPr>
            <p:nvPr/>
          </p:nvSpPr>
          <p:spPr bwMode="auto">
            <a:xfrm>
              <a:off x="5157" y="9113"/>
              <a:ext cx="1" cy="1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8" name="Line 197">
              <a:extLst>
                <a:ext uri="{FF2B5EF4-FFF2-40B4-BE49-F238E27FC236}">
                  <a16:creationId xmlns:a16="http://schemas.microsoft.com/office/drawing/2014/main" id="{007CAF52-4FAE-E235-64D7-2D871BBDE778}"/>
                </a:ext>
              </a:extLst>
            </p:cNvPr>
            <p:cNvSpPr>
              <a:spLocks noChangeShapeType="1"/>
            </p:cNvSpPr>
            <p:nvPr/>
          </p:nvSpPr>
          <p:spPr bwMode="auto">
            <a:xfrm flipV="1">
              <a:off x="5157" y="8927"/>
              <a:ext cx="1" cy="1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9" name="Line 196">
              <a:extLst>
                <a:ext uri="{FF2B5EF4-FFF2-40B4-BE49-F238E27FC236}">
                  <a16:creationId xmlns:a16="http://schemas.microsoft.com/office/drawing/2014/main" id="{E50040D5-5B92-98E5-35FE-26A5317F028B}"/>
                </a:ext>
              </a:extLst>
            </p:cNvPr>
            <p:cNvSpPr>
              <a:spLocks noChangeShapeType="1"/>
            </p:cNvSpPr>
            <p:nvPr/>
          </p:nvSpPr>
          <p:spPr bwMode="auto">
            <a:xfrm flipV="1">
              <a:off x="5157" y="8183"/>
              <a:ext cx="1"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0" name="Rectangle 195">
              <a:extLst>
                <a:ext uri="{FF2B5EF4-FFF2-40B4-BE49-F238E27FC236}">
                  <a16:creationId xmlns:a16="http://schemas.microsoft.com/office/drawing/2014/main" id="{C41D7119-CCFB-7E31-C3CB-367E31BCAFA7}"/>
                </a:ext>
              </a:extLst>
            </p:cNvPr>
            <p:cNvSpPr>
              <a:spLocks noChangeArrowheads="1"/>
            </p:cNvSpPr>
            <p:nvPr/>
          </p:nvSpPr>
          <p:spPr bwMode="auto">
            <a:xfrm>
              <a:off x="5477" y="8357"/>
              <a:ext cx="206" cy="557"/>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1" name="Line 194">
              <a:extLst>
                <a:ext uri="{FF2B5EF4-FFF2-40B4-BE49-F238E27FC236}">
                  <a16:creationId xmlns:a16="http://schemas.microsoft.com/office/drawing/2014/main" id="{330FACB2-F3B6-F01B-C0D2-5D0D4EC78FEE}"/>
                </a:ext>
              </a:extLst>
            </p:cNvPr>
            <p:cNvSpPr>
              <a:spLocks noChangeShapeType="1"/>
            </p:cNvSpPr>
            <p:nvPr/>
          </p:nvSpPr>
          <p:spPr bwMode="auto">
            <a:xfrm>
              <a:off x="5569" y="9113"/>
              <a:ext cx="1" cy="1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2" name="Line 193">
              <a:extLst>
                <a:ext uri="{FF2B5EF4-FFF2-40B4-BE49-F238E27FC236}">
                  <a16:creationId xmlns:a16="http://schemas.microsoft.com/office/drawing/2014/main" id="{321B2E44-2D3D-FF2B-56FE-3FF20AF75C58}"/>
                </a:ext>
              </a:extLst>
            </p:cNvPr>
            <p:cNvSpPr>
              <a:spLocks noChangeShapeType="1"/>
            </p:cNvSpPr>
            <p:nvPr/>
          </p:nvSpPr>
          <p:spPr bwMode="auto">
            <a:xfrm flipV="1">
              <a:off x="5569" y="8927"/>
              <a:ext cx="1" cy="1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3" name="Line 192">
              <a:extLst>
                <a:ext uri="{FF2B5EF4-FFF2-40B4-BE49-F238E27FC236}">
                  <a16:creationId xmlns:a16="http://schemas.microsoft.com/office/drawing/2014/main" id="{8060D55F-0EF9-E214-DA5D-32CC926719F4}"/>
                </a:ext>
              </a:extLst>
            </p:cNvPr>
            <p:cNvSpPr>
              <a:spLocks noChangeShapeType="1"/>
            </p:cNvSpPr>
            <p:nvPr/>
          </p:nvSpPr>
          <p:spPr bwMode="auto">
            <a:xfrm flipV="1">
              <a:off x="5569" y="8183"/>
              <a:ext cx="1"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4" name="Rectangle 191">
              <a:extLst>
                <a:ext uri="{FF2B5EF4-FFF2-40B4-BE49-F238E27FC236}">
                  <a16:creationId xmlns:a16="http://schemas.microsoft.com/office/drawing/2014/main" id="{E045AD89-9764-E390-C7D9-331B8370CBB1}"/>
                </a:ext>
              </a:extLst>
            </p:cNvPr>
            <p:cNvSpPr>
              <a:spLocks noChangeArrowheads="1"/>
            </p:cNvSpPr>
            <p:nvPr/>
          </p:nvSpPr>
          <p:spPr bwMode="auto">
            <a:xfrm>
              <a:off x="5878" y="8370"/>
              <a:ext cx="206" cy="557"/>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Line 190">
              <a:extLst>
                <a:ext uri="{FF2B5EF4-FFF2-40B4-BE49-F238E27FC236}">
                  <a16:creationId xmlns:a16="http://schemas.microsoft.com/office/drawing/2014/main" id="{BABDB96E-6F22-C890-A3DF-DD7077FD844B}"/>
                </a:ext>
              </a:extLst>
            </p:cNvPr>
            <p:cNvSpPr>
              <a:spLocks noChangeShapeType="1"/>
            </p:cNvSpPr>
            <p:nvPr/>
          </p:nvSpPr>
          <p:spPr bwMode="auto">
            <a:xfrm>
              <a:off x="5981" y="9113"/>
              <a:ext cx="2" cy="1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6" name="Line 189">
              <a:extLst>
                <a:ext uri="{FF2B5EF4-FFF2-40B4-BE49-F238E27FC236}">
                  <a16:creationId xmlns:a16="http://schemas.microsoft.com/office/drawing/2014/main" id="{BDC5EF87-7D21-3AA9-4668-41C7B77E587E}"/>
                </a:ext>
              </a:extLst>
            </p:cNvPr>
            <p:cNvSpPr>
              <a:spLocks noChangeShapeType="1"/>
            </p:cNvSpPr>
            <p:nvPr/>
          </p:nvSpPr>
          <p:spPr bwMode="auto">
            <a:xfrm flipV="1">
              <a:off x="5981" y="8927"/>
              <a:ext cx="2" cy="1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7" name="Line 188">
              <a:extLst>
                <a:ext uri="{FF2B5EF4-FFF2-40B4-BE49-F238E27FC236}">
                  <a16:creationId xmlns:a16="http://schemas.microsoft.com/office/drawing/2014/main" id="{08086FD5-289E-9E7A-D023-81FEDD2D1678}"/>
                </a:ext>
              </a:extLst>
            </p:cNvPr>
            <p:cNvSpPr>
              <a:spLocks noChangeShapeType="1"/>
            </p:cNvSpPr>
            <p:nvPr/>
          </p:nvSpPr>
          <p:spPr bwMode="auto">
            <a:xfrm flipV="1">
              <a:off x="5981" y="8183"/>
              <a:ext cx="2"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8" name="Text Box 187">
              <a:extLst>
                <a:ext uri="{FF2B5EF4-FFF2-40B4-BE49-F238E27FC236}">
                  <a16:creationId xmlns:a16="http://schemas.microsoft.com/office/drawing/2014/main" id="{29D2D3AC-C28C-6CB7-664F-88C9D87975F2}"/>
                </a:ext>
              </a:extLst>
            </p:cNvPr>
            <p:cNvSpPr txBox="1">
              <a:spLocks noChangeArrowheads="1"/>
            </p:cNvSpPr>
            <p:nvPr/>
          </p:nvSpPr>
          <p:spPr bwMode="auto">
            <a:xfrm>
              <a:off x="4653" y="7633"/>
              <a:ext cx="2060" cy="558"/>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FFFF"/>
                  </a:solidFill>
                  <a:effectLst/>
                  <a:latin typeface="Arial" panose="020B0604020202020204" pitchFamily="34" charset="0"/>
                  <a:ea typeface="Times New Roman" panose="02020603050405020304" pitchFamily="18" charset="0"/>
                  <a:cs typeface="Forte" panose="03060902040502070203" pitchFamily="66" charset="0"/>
                </a:rPr>
                <a:t>User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9" name="Text Box 186">
              <a:extLst>
                <a:ext uri="{FF2B5EF4-FFF2-40B4-BE49-F238E27FC236}">
                  <a16:creationId xmlns:a16="http://schemas.microsoft.com/office/drawing/2014/main" id="{83864121-16F1-BC8B-57C0-2EFEA96247BE}"/>
                </a:ext>
              </a:extLst>
            </p:cNvPr>
            <p:cNvSpPr txBox="1">
              <a:spLocks noChangeArrowheads="1"/>
            </p:cNvSpPr>
            <p:nvPr/>
          </p:nvSpPr>
          <p:spPr bwMode="auto">
            <a:xfrm>
              <a:off x="5363" y="12018"/>
              <a:ext cx="1030" cy="939"/>
            </a:xfrm>
            <a:prstGeom prst="rect">
              <a:avLst/>
            </a:prstGeom>
            <a:solidFill>
              <a:srgbClr val="3366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BFDE7"/>
                  </a:solidFill>
                  <a:effectLst/>
                  <a:latin typeface="Arial" panose="020B0604020202020204" pitchFamily="34" charset="0"/>
                  <a:ea typeface="Times New Roman" panose="02020603050405020304" pitchFamily="18" charset="0"/>
                  <a:cs typeface="Bradley Hand ITC" panose="03070402050302030203" pitchFamily="66" charset="0"/>
                </a:rPr>
                <a:t>Data 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77">
              <a:extLst>
                <a:ext uri="{FF2B5EF4-FFF2-40B4-BE49-F238E27FC236}">
                  <a16:creationId xmlns:a16="http://schemas.microsoft.com/office/drawing/2014/main" id="{38BC09A3-FCD2-25B5-C06D-5010648942B0}"/>
                </a:ext>
              </a:extLst>
            </p:cNvPr>
            <p:cNvSpPr>
              <a:spLocks noChangeShapeType="1"/>
            </p:cNvSpPr>
            <p:nvPr/>
          </p:nvSpPr>
          <p:spPr bwMode="auto">
            <a:xfrm flipH="1" flipV="1">
              <a:off x="6109" y="10239"/>
              <a:ext cx="11" cy="140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99" name="Rectangle 213">
            <a:extLst>
              <a:ext uri="{FF2B5EF4-FFF2-40B4-BE49-F238E27FC236}">
                <a16:creationId xmlns:a16="http://schemas.microsoft.com/office/drawing/2014/main" id="{459BEFDC-2D38-FEFA-DB57-07A78E84F185}"/>
              </a:ext>
            </a:extLst>
          </p:cNvPr>
          <p:cNvSpPr>
            <a:spLocks noChangeArrowheads="1"/>
          </p:cNvSpPr>
          <p:nvPr/>
        </p:nvSpPr>
        <p:spPr bwMode="auto">
          <a:xfrm>
            <a:off x="1031278" y="57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35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8E02DE-C017-857A-C29D-D5352D346EA7}"/>
              </a:ext>
            </a:extLst>
          </p:cNvPr>
          <p:cNvSpPr>
            <a:spLocks noGrp="1"/>
          </p:cNvSpPr>
          <p:nvPr>
            <p:ph type="title"/>
          </p:nvPr>
        </p:nvSpPr>
        <p:spPr/>
        <p:txBody>
          <a:bodyPr/>
          <a:lstStyle/>
          <a:p>
            <a:r>
              <a:rPr lang="en-US" sz="3600" dirty="0">
                <a:solidFill>
                  <a:schemeClr val="bg2">
                    <a:lumMod val="75000"/>
                  </a:schemeClr>
                </a:solidFill>
                <a:latin typeface="Berlin Sans FB" panose="020E0602020502020306" pitchFamily="34" charset="0"/>
              </a:rPr>
              <a:t>Implementation</a:t>
            </a:r>
            <a:endParaRPr lang="en-IN" sz="3600" dirty="0"/>
          </a:p>
        </p:txBody>
      </p:sp>
      <p:sp>
        <p:nvSpPr>
          <p:cNvPr id="6" name="Footer Placeholder 5">
            <a:extLst>
              <a:ext uri="{FF2B5EF4-FFF2-40B4-BE49-F238E27FC236}">
                <a16:creationId xmlns:a16="http://schemas.microsoft.com/office/drawing/2014/main" id="{D100F09D-833D-08CE-8330-0ED565373BE6}"/>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BC18D02-20ED-5DD6-7DFE-BEC7A4C263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1" name="Picture 10">
            <a:extLst>
              <a:ext uri="{FF2B5EF4-FFF2-40B4-BE49-F238E27FC236}">
                <a16:creationId xmlns:a16="http://schemas.microsoft.com/office/drawing/2014/main" id="{70810731-4D50-DEE6-BCFB-B3FB6990269B}"/>
              </a:ext>
            </a:extLst>
          </p:cNvPr>
          <p:cNvPicPr>
            <a:picLocks noChangeAspect="1"/>
          </p:cNvPicPr>
          <p:nvPr/>
        </p:nvPicPr>
        <p:blipFill>
          <a:blip r:embed="rId2"/>
          <a:stretch>
            <a:fillRect/>
          </a:stretch>
        </p:blipFill>
        <p:spPr>
          <a:xfrm>
            <a:off x="1636883" y="970541"/>
            <a:ext cx="5478937" cy="3889560"/>
          </a:xfrm>
          <a:prstGeom prst="rect">
            <a:avLst/>
          </a:prstGeom>
        </p:spPr>
      </p:pic>
    </p:spTree>
    <p:extLst>
      <p:ext uri="{BB962C8B-B14F-4D97-AF65-F5344CB8AC3E}">
        <p14:creationId xmlns:p14="http://schemas.microsoft.com/office/powerpoint/2010/main" val="215905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8E02DE-C017-857A-C29D-D5352D346EA7}"/>
              </a:ext>
            </a:extLst>
          </p:cNvPr>
          <p:cNvSpPr>
            <a:spLocks noGrp="1"/>
          </p:cNvSpPr>
          <p:nvPr>
            <p:ph type="title"/>
          </p:nvPr>
        </p:nvSpPr>
        <p:spPr/>
        <p:txBody>
          <a:bodyPr/>
          <a:lstStyle/>
          <a:p>
            <a:r>
              <a:rPr lang="en-US" sz="3600" dirty="0">
                <a:solidFill>
                  <a:schemeClr val="bg2">
                    <a:lumMod val="75000"/>
                  </a:schemeClr>
                </a:solidFill>
                <a:latin typeface="Berlin Sans FB" panose="020E0602020502020306" pitchFamily="34" charset="0"/>
              </a:rPr>
              <a:t>Implementation</a:t>
            </a:r>
            <a:endParaRPr lang="en-IN" sz="3600" dirty="0"/>
          </a:p>
        </p:txBody>
      </p:sp>
      <p:sp>
        <p:nvSpPr>
          <p:cNvPr id="6" name="Footer Placeholder 5">
            <a:extLst>
              <a:ext uri="{FF2B5EF4-FFF2-40B4-BE49-F238E27FC236}">
                <a16:creationId xmlns:a16="http://schemas.microsoft.com/office/drawing/2014/main" id="{D100F09D-833D-08CE-8330-0ED565373BE6}"/>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BC18D02-20ED-5DD6-7DFE-BEC7A4C263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 name="Picture 2">
            <a:extLst>
              <a:ext uri="{FF2B5EF4-FFF2-40B4-BE49-F238E27FC236}">
                <a16:creationId xmlns:a16="http://schemas.microsoft.com/office/drawing/2014/main" id="{4128B967-2BD3-92ED-E0B6-0BC7919B0441}"/>
              </a:ext>
            </a:extLst>
          </p:cNvPr>
          <p:cNvPicPr>
            <a:picLocks noChangeAspect="1"/>
          </p:cNvPicPr>
          <p:nvPr/>
        </p:nvPicPr>
        <p:blipFill>
          <a:blip r:embed="rId2"/>
          <a:stretch>
            <a:fillRect/>
          </a:stretch>
        </p:blipFill>
        <p:spPr>
          <a:xfrm>
            <a:off x="1847310" y="988130"/>
            <a:ext cx="5449379" cy="350222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F3A65B6-5B76-E4BE-71B5-0A1645FCF865}"/>
                  </a:ext>
                </a:extLst>
              </p14:cNvPr>
              <p14:cNvContentPartPr/>
              <p14:nvPr/>
            </p14:nvContentPartPr>
            <p14:xfrm>
              <a:off x="3567995" y="3155267"/>
              <a:ext cx="1199520" cy="117360"/>
            </p14:xfrm>
          </p:contentPart>
        </mc:Choice>
        <mc:Fallback xmlns="">
          <p:pic>
            <p:nvPicPr>
              <p:cNvPr id="5" name="Ink 4">
                <a:extLst>
                  <a:ext uri="{FF2B5EF4-FFF2-40B4-BE49-F238E27FC236}">
                    <a16:creationId xmlns:a16="http://schemas.microsoft.com/office/drawing/2014/main" id="{5F3A65B6-5B76-E4BE-71B5-0A1645FCF865}"/>
                  </a:ext>
                </a:extLst>
              </p:cNvPr>
              <p:cNvPicPr/>
              <p:nvPr/>
            </p:nvPicPr>
            <p:blipFill>
              <a:blip r:embed="rId4"/>
              <a:stretch>
                <a:fillRect/>
              </a:stretch>
            </p:blipFill>
            <p:spPr>
              <a:xfrm>
                <a:off x="3504995" y="3092627"/>
                <a:ext cx="1325160" cy="243000"/>
              </a:xfrm>
              <a:prstGeom prst="rect">
                <a:avLst/>
              </a:prstGeom>
            </p:spPr>
          </p:pic>
        </mc:Fallback>
      </mc:AlternateContent>
    </p:spTree>
    <p:extLst>
      <p:ext uri="{BB962C8B-B14F-4D97-AF65-F5344CB8AC3E}">
        <p14:creationId xmlns:p14="http://schemas.microsoft.com/office/powerpoint/2010/main" val="33199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2883531165"/>
              </p:ext>
            </p:extLst>
          </p:nvPr>
        </p:nvGraphicFramePr>
        <p:xfrm>
          <a:off x="955651" y="838836"/>
          <a:ext cx="6664349" cy="3845560"/>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741714">
                  <a:extLst>
                    <a:ext uri="{9D8B030D-6E8A-4147-A177-3AD203B41FA5}">
                      <a16:colId xmlns:a16="http://schemas.microsoft.com/office/drawing/2014/main" val="20001"/>
                    </a:ext>
                  </a:extLst>
                </a:gridCol>
                <a:gridCol w="1766924">
                  <a:extLst>
                    <a:ext uri="{9D8B030D-6E8A-4147-A177-3AD203B41FA5}">
                      <a16:colId xmlns:a16="http://schemas.microsoft.com/office/drawing/2014/main" val="20002"/>
                    </a:ext>
                  </a:extLst>
                </a:gridCol>
                <a:gridCol w="1631711">
                  <a:extLst>
                    <a:ext uri="{9D8B030D-6E8A-4147-A177-3AD203B41FA5}">
                      <a16:colId xmlns:a16="http://schemas.microsoft.com/office/drawing/2014/main" val="20003"/>
                    </a:ext>
                  </a:extLst>
                </a:gridCol>
              </a:tblGrid>
              <a:tr h="370840">
                <a:tc>
                  <a:txBody>
                    <a:bodyPr/>
                    <a:lstStyle/>
                    <a:p>
                      <a:pPr algn="ctr"/>
                      <a:r>
                        <a:rPr lang="en-US" dirty="0">
                          <a:solidFill>
                            <a:schemeClr val="bg2"/>
                          </a:solidFill>
                          <a:latin typeface="Bahnschrift" panose="020B0502040204020203" pitchFamily="34" charset="0"/>
                        </a:rPr>
                        <a:t>Author(s)</a:t>
                      </a:r>
                    </a:p>
                  </a:txBody>
                  <a:tcPr anchor="ctr"/>
                </a:tc>
                <a:tc>
                  <a:txBody>
                    <a:bodyPr/>
                    <a:lstStyle/>
                    <a:p>
                      <a:pPr algn="ctr"/>
                      <a:r>
                        <a:rPr lang="en-US" dirty="0">
                          <a:solidFill>
                            <a:schemeClr val="bg2"/>
                          </a:solidFill>
                          <a:latin typeface="Bahnschrift" panose="020B0502040204020203" pitchFamily="34" charset="0"/>
                        </a:rPr>
                        <a:t>Strategies</a:t>
                      </a:r>
                    </a:p>
                  </a:txBody>
                  <a:tcPr anchor="ctr"/>
                </a:tc>
                <a:tc>
                  <a:txBody>
                    <a:bodyPr/>
                    <a:lstStyle/>
                    <a:p>
                      <a:pPr algn="ctr"/>
                      <a:r>
                        <a:rPr lang="en-US" dirty="0">
                          <a:solidFill>
                            <a:schemeClr val="bg2"/>
                          </a:solidFill>
                          <a:latin typeface="Bahnschrift" panose="020B0502040204020203" pitchFamily="34" charset="0"/>
                        </a:rPr>
                        <a:t>Advantages</a:t>
                      </a:r>
                    </a:p>
                  </a:txBody>
                  <a:tcPr anchor="ctr"/>
                </a:tc>
                <a:tc>
                  <a:txBody>
                    <a:bodyPr/>
                    <a:lstStyle/>
                    <a:p>
                      <a:pPr algn="ctr"/>
                      <a:r>
                        <a:rPr lang="en-US" dirty="0">
                          <a:solidFill>
                            <a:schemeClr val="bg2"/>
                          </a:solidFill>
                          <a:latin typeface="Bahnschrift" panose="020B0502040204020203" pitchFamily="34" charset="0"/>
                        </a:rPr>
                        <a:t>Disadvantages</a:t>
                      </a:r>
                    </a:p>
                  </a:txBody>
                  <a:tcPr anchor="ctr"/>
                </a:tc>
                <a:extLst>
                  <a:ext uri="{0D108BD9-81ED-4DB2-BD59-A6C34878D82A}">
                    <a16:rowId xmlns:a16="http://schemas.microsoft.com/office/drawing/2014/main" val="10000"/>
                  </a:ext>
                </a:extLst>
              </a:tr>
              <a:tr h="370840">
                <a:tc>
                  <a:txBody>
                    <a:bodyPr/>
                    <a:lstStyle/>
                    <a:p>
                      <a:r>
                        <a:rPr lang="it-IT" dirty="0">
                          <a:latin typeface="Bahnschrift" panose="020B0502040204020203" pitchFamily="34" charset="0"/>
                        </a:rPr>
                        <a:t>H. Cui, R. H. Deng, Y. Li, and B. Qin</a:t>
                      </a:r>
                      <a:endParaRPr lang="en-US" dirty="0">
                        <a:latin typeface="Bahnschrift" panose="020B0502040204020203" pitchFamily="34" charset="0"/>
                      </a:endParaRPr>
                    </a:p>
                  </a:txBody>
                  <a:tcPr/>
                </a:tc>
                <a:tc>
                  <a:txBody>
                    <a:bodyPr/>
                    <a:lstStyle/>
                    <a:p>
                      <a:r>
                        <a:rPr lang="en-IN" dirty="0">
                          <a:latin typeface="Bahnschrift" panose="020B0502040204020203" pitchFamily="34" charset="0"/>
                        </a:rPr>
                        <a:t>Server-aided revocable attribute-based encryption</a:t>
                      </a:r>
                      <a:endParaRPr lang="en-US" dirty="0">
                        <a:latin typeface="Bahnschrift" panose="020B0502040204020203" pitchFamily="34" charset="0"/>
                      </a:endParaRPr>
                    </a:p>
                  </a:txBody>
                  <a:tcPr/>
                </a:tc>
                <a:tc>
                  <a:txBody>
                    <a:bodyPr/>
                    <a:lstStyle/>
                    <a:p>
                      <a:r>
                        <a:rPr lang="en-US" dirty="0">
                          <a:latin typeface="Bahnschrift" panose="020B0502040204020203" pitchFamily="34" charset="0"/>
                        </a:rPr>
                        <a:t>Enables a user to delegate the heavy computation to a third entity</a:t>
                      </a:r>
                    </a:p>
                  </a:txBody>
                  <a:tcPr/>
                </a:tc>
                <a:tc>
                  <a:txBody>
                    <a:bodyPr/>
                    <a:lstStyle/>
                    <a:p>
                      <a:r>
                        <a:rPr lang="en-US" dirty="0">
                          <a:latin typeface="Bahnschrift" panose="020B0502040204020203" pitchFamily="34" charset="0"/>
                        </a:rPr>
                        <a:t>Did not support real time application</a:t>
                      </a:r>
                    </a:p>
                  </a:txBody>
                  <a:tcPr/>
                </a:tc>
                <a:extLst>
                  <a:ext uri="{0D108BD9-81ED-4DB2-BD59-A6C34878D82A}">
                    <a16:rowId xmlns:a16="http://schemas.microsoft.com/office/drawing/2014/main" val="10001"/>
                  </a:ext>
                </a:extLst>
              </a:tr>
              <a:tr h="370840">
                <a:tc>
                  <a:txBody>
                    <a:bodyPr/>
                    <a:lstStyle/>
                    <a:p>
                      <a:r>
                        <a:rPr lang="pl-PL" dirty="0">
                          <a:latin typeface="Bahnschrift" panose="020B0502040204020203" pitchFamily="34" charset="0"/>
                        </a:rPr>
                        <a:t>W. Banasik, S. Dziembowski, and D. Malinowski</a:t>
                      </a:r>
                      <a:endParaRPr lang="en-US" dirty="0">
                        <a:latin typeface="Bahnschrift" panose="020B0502040204020203" pitchFamily="34" charset="0"/>
                      </a:endParaRPr>
                    </a:p>
                  </a:txBody>
                  <a:tcPr/>
                </a:tc>
                <a:tc>
                  <a:txBody>
                    <a:bodyPr/>
                    <a:lstStyle/>
                    <a:p>
                      <a:r>
                        <a:rPr lang="en-US" dirty="0" err="1">
                          <a:latin typeface="Bahnschrift" panose="020B0502040204020203" pitchFamily="34" charset="0"/>
                        </a:rPr>
                        <a:t>ZeroKnowledge</a:t>
                      </a:r>
                      <a:r>
                        <a:rPr lang="en-US" dirty="0">
                          <a:latin typeface="Bahnschrift" panose="020B0502040204020203" pitchFamily="34" charset="0"/>
                        </a:rPr>
                        <a:t> contingent payments in cryptocurrencies</a:t>
                      </a:r>
                    </a:p>
                  </a:txBody>
                  <a:tcPr/>
                </a:tc>
                <a:tc>
                  <a:txBody>
                    <a:bodyPr/>
                    <a:lstStyle/>
                    <a:p>
                      <a:r>
                        <a:rPr lang="en-US" dirty="0">
                          <a:latin typeface="Bahnschrift" panose="020B0502040204020203" pitchFamily="34" charset="0"/>
                        </a:rPr>
                        <a:t>A seller is able to sell any piece of information that can be verified for a payment in Bitcoin</a:t>
                      </a:r>
                    </a:p>
                  </a:txBody>
                  <a:tcPr/>
                </a:tc>
                <a:tc>
                  <a:txBody>
                    <a:bodyPr/>
                    <a:lstStyle/>
                    <a:p>
                      <a:r>
                        <a:rPr lang="en-US" dirty="0">
                          <a:latin typeface="Bahnschrift" panose="020B0502040204020203" pitchFamily="34" charset="0"/>
                        </a:rPr>
                        <a:t>Fails to achieve the fair payment</a:t>
                      </a:r>
                    </a:p>
                  </a:txBody>
                  <a:tcPr/>
                </a:tc>
                <a:extLst>
                  <a:ext uri="{0D108BD9-81ED-4DB2-BD59-A6C34878D82A}">
                    <a16:rowId xmlns:a16="http://schemas.microsoft.com/office/drawing/2014/main" val="10002"/>
                  </a:ext>
                </a:extLst>
              </a:tr>
              <a:tr h="370840">
                <a:tc>
                  <a:txBody>
                    <a:bodyPr/>
                    <a:lstStyle/>
                    <a:p>
                      <a:r>
                        <a:rPr lang="en-IN" dirty="0">
                          <a:latin typeface="Bahnschrift" panose="020B0502040204020203" pitchFamily="34" charset="0"/>
                        </a:rPr>
                        <a:t>V. </a:t>
                      </a:r>
                      <a:r>
                        <a:rPr lang="en-IN" dirty="0" err="1">
                          <a:latin typeface="Bahnschrift" panose="020B0502040204020203" pitchFamily="34" charset="0"/>
                        </a:rPr>
                        <a:t>Buterin</a:t>
                      </a:r>
                      <a:endParaRPr lang="en-US" dirty="0">
                        <a:latin typeface="Bahnschrift" panose="020B0502040204020203" pitchFamily="34" charset="0"/>
                      </a:endParaRPr>
                    </a:p>
                  </a:txBody>
                  <a:tcPr/>
                </a:tc>
                <a:tc>
                  <a:txBody>
                    <a:bodyPr/>
                    <a:lstStyle/>
                    <a:p>
                      <a:r>
                        <a:rPr lang="en-US" dirty="0">
                          <a:latin typeface="Bahnschrift" panose="020B0502040204020203" pitchFamily="34" charset="0"/>
                        </a:rPr>
                        <a:t>A Next Generation Smart Contract &amp; Decentralized Application Platform</a:t>
                      </a:r>
                    </a:p>
                  </a:txBody>
                  <a:tcPr/>
                </a:tc>
                <a:tc>
                  <a:txBody>
                    <a:bodyPr/>
                    <a:lstStyle/>
                    <a:p>
                      <a:r>
                        <a:rPr lang="en-US" dirty="0">
                          <a:latin typeface="Bahnschrift" panose="020B0502040204020203" pitchFamily="34" charset="0"/>
                        </a:rPr>
                        <a:t>Smart contracts can be built upon cryptocurrencies</a:t>
                      </a:r>
                    </a:p>
                  </a:txBody>
                  <a:tcPr/>
                </a:tc>
                <a:tc>
                  <a:txBody>
                    <a:bodyPr/>
                    <a:lstStyle/>
                    <a:p>
                      <a:r>
                        <a:rPr lang="en-US" dirty="0">
                          <a:latin typeface="Bahnschrift" panose="020B0502040204020203" pitchFamily="34" charset="0"/>
                        </a:rPr>
                        <a:t>Failed during verification process</a:t>
                      </a:r>
                    </a:p>
                  </a:txBody>
                  <a:tcPr/>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F7723B43-4970-E2AC-56A7-A2AF4F5D1BD7}"/>
              </a:ext>
            </a:extLst>
          </p:cNvPr>
          <p:cNvSpPr>
            <a:spLocks noGrp="1"/>
          </p:cNvSpPr>
          <p:nvPr>
            <p:ph type="title"/>
          </p:nvPr>
        </p:nvSpPr>
        <p:spPr>
          <a:xfrm>
            <a:off x="1267667" y="135523"/>
            <a:ext cx="6117431" cy="627321"/>
          </a:xfrm>
        </p:spPr>
        <p:txBody>
          <a:bodyPr/>
          <a:lstStyle/>
          <a:p>
            <a:r>
              <a:rPr lang="en-US" sz="4400" dirty="0">
                <a:solidFill>
                  <a:schemeClr val="bg2">
                    <a:lumMod val="75000"/>
                  </a:schemeClr>
                </a:solidFill>
                <a:latin typeface="Berlin Sans FB" panose="020E0602020502020306" pitchFamily="34" charset="0"/>
              </a:rPr>
              <a:t>Literature</a:t>
            </a:r>
          </a:p>
        </p:txBody>
      </p:sp>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1888067030"/>
              </p:ext>
            </p:extLst>
          </p:nvPr>
        </p:nvGraphicFramePr>
        <p:xfrm>
          <a:off x="736387" y="742572"/>
          <a:ext cx="7950413" cy="4272280"/>
        </p:xfrm>
        <a:graphic>
          <a:graphicData uri="http://schemas.openxmlformats.org/drawingml/2006/table">
            <a:tbl>
              <a:tblPr firstRow="1" bandRow="1">
                <a:tableStyleId>{1D3205E1-8B83-452B-8570-0B3C4014EAE2}</a:tableStyleId>
              </a:tblPr>
              <a:tblGrid>
                <a:gridCol w="1818097">
                  <a:extLst>
                    <a:ext uri="{9D8B030D-6E8A-4147-A177-3AD203B41FA5}">
                      <a16:colId xmlns:a16="http://schemas.microsoft.com/office/drawing/2014/main" val="20000"/>
                    </a:ext>
                  </a:extLst>
                </a:gridCol>
                <a:gridCol w="2077824">
                  <a:extLst>
                    <a:ext uri="{9D8B030D-6E8A-4147-A177-3AD203B41FA5}">
                      <a16:colId xmlns:a16="http://schemas.microsoft.com/office/drawing/2014/main" val="20001"/>
                    </a:ext>
                  </a:extLst>
                </a:gridCol>
                <a:gridCol w="2107899">
                  <a:extLst>
                    <a:ext uri="{9D8B030D-6E8A-4147-A177-3AD203B41FA5}">
                      <a16:colId xmlns:a16="http://schemas.microsoft.com/office/drawing/2014/main" val="20002"/>
                    </a:ext>
                  </a:extLst>
                </a:gridCol>
                <a:gridCol w="1946593">
                  <a:extLst>
                    <a:ext uri="{9D8B030D-6E8A-4147-A177-3AD203B41FA5}">
                      <a16:colId xmlns:a16="http://schemas.microsoft.com/office/drawing/2014/main" val="20003"/>
                    </a:ext>
                  </a:extLst>
                </a:gridCol>
              </a:tblGrid>
              <a:tr h="370840">
                <a:tc>
                  <a:txBody>
                    <a:bodyPr/>
                    <a:lstStyle/>
                    <a:p>
                      <a:pPr algn="ctr"/>
                      <a:r>
                        <a:rPr lang="en-US" dirty="0">
                          <a:solidFill>
                            <a:schemeClr val="bg2"/>
                          </a:solidFill>
                          <a:latin typeface="Bahnschrift" panose="020B0502040204020203" pitchFamily="34" charset="0"/>
                        </a:rPr>
                        <a:t>Author(s)</a:t>
                      </a:r>
                    </a:p>
                  </a:txBody>
                  <a:tcPr anchor="ctr"/>
                </a:tc>
                <a:tc>
                  <a:txBody>
                    <a:bodyPr/>
                    <a:lstStyle/>
                    <a:p>
                      <a:pPr algn="ctr"/>
                      <a:r>
                        <a:rPr lang="en-US" dirty="0">
                          <a:solidFill>
                            <a:schemeClr val="bg2"/>
                          </a:solidFill>
                          <a:latin typeface="Bahnschrift" panose="020B0502040204020203" pitchFamily="34" charset="0"/>
                        </a:rPr>
                        <a:t>Strategies</a:t>
                      </a:r>
                    </a:p>
                  </a:txBody>
                  <a:tcPr anchor="ctr"/>
                </a:tc>
                <a:tc>
                  <a:txBody>
                    <a:bodyPr/>
                    <a:lstStyle/>
                    <a:p>
                      <a:pPr algn="ctr"/>
                      <a:r>
                        <a:rPr lang="en-US" dirty="0">
                          <a:solidFill>
                            <a:schemeClr val="bg2"/>
                          </a:solidFill>
                          <a:latin typeface="Bahnschrift" panose="020B0502040204020203" pitchFamily="34" charset="0"/>
                        </a:rPr>
                        <a:t>Advantages</a:t>
                      </a:r>
                    </a:p>
                  </a:txBody>
                  <a:tcPr anchor="ctr"/>
                </a:tc>
                <a:tc>
                  <a:txBody>
                    <a:bodyPr/>
                    <a:lstStyle/>
                    <a:p>
                      <a:pPr algn="ctr"/>
                      <a:r>
                        <a:rPr lang="en-US" dirty="0">
                          <a:solidFill>
                            <a:schemeClr val="bg2"/>
                          </a:solidFill>
                          <a:latin typeface="Bahnschrift" panose="020B0502040204020203" pitchFamily="34" charset="0"/>
                        </a:rPr>
                        <a:t>Disadvantages</a:t>
                      </a:r>
                    </a:p>
                  </a:txBody>
                  <a:tcPr anchor="ctr"/>
                </a:tc>
                <a:extLst>
                  <a:ext uri="{0D108BD9-81ED-4DB2-BD59-A6C34878D82A}">
                    <a16:rowId xmlns:a16="http://schemas.microsoft.com/office/drawing/2014/main" val="10000"/>
                  </a:ext>
                </a:extLst>
              </a:tr>
              <a:tr h="370840">
                <a:tc>
                  <a:txBody>
                    <a:bodyPr/>
                    <a:lstStyle/>
                    <a:p>
                      <a:r>
                        <a:rPr lang="en-US" dirty="0">
                          <a:latin typeface="Bahnschrift" panose="020B0502040204020203" pitchFamily="34" charset="0"/>
                        </a:rPr>
                        <a:t>B. </a:t>
                      </a:r>
                      <a:r>
                        <a:rPr lang="en-US" dirty="0" err="1">
                          <a:latin typeface="Bahnschrift" panose="020B0502040204020203" pitchFamily="34" charset="0"/>
                        </a:rPr>
                        <a:t>Parno</a:t>
                      </a:r>
                      <a:r>
                        <a:rPr lang="en-US" dirty="0">
                          <a:latin typeface="Bahnschrift" panose="020B0502040204020203" pitchFamily="34" charset="0"/>
                        </a:rPr>
                        <a:t>, J. Howell, C. Gentry, and M. </a:t>
                      </a:r>
                      <a:r>
                        <a:rPr lang="en-US" dirty="0" err="1">
                          <a:latin typeface="Bahnschrift" panose="020B0502040204020203" pitchFamily="34" charset="0"/>
                        </a:rPr>
                        <a:t>Raykova</a:t>
                      </a:r>
                      <a:endParaRPr lang="en-US" dirty="0">
                        <a:latin typeface="Bahnschrift" panose="020B0502040204020203" pitchFamily="34" charset="0"/>
                      </a:endParaRPr>
                    </a:p>
                  </a:txBody>
                  <a:tcPr/>
                </a:tc>
                <a:tc>
                  <a:txBody>
                    <a:bodyPr/>
                    <a:lstStyle/>
                    <a:p>
                      <a:r>
                        <a:rPr lang="en-IN" dirty="0">
                          <a:latin typeface="Bahnschrift" panose="020B0502040204020203" pitchFamily="34" charset="0"/>
                        </a:rPr>
                        <a:t>Nearly practical verifiable computation</a:t>
                      </a:r>
                      <a:endParaRPr lang="en-US" dirty="0">
                        <a:latin typeface="Bahnschrift" panose="020B0502040204020203" pitchFamily="34" charset="0"/>
                      </a:endParaRPr>
                    </a:p>
                  </a:txBody>
                  <a:tcPr/>
                </a:tc>
                <a:tc>
                  <a:txBody>
                    <a:bodyPr/>
                    <a:lstStyle/>
                    <a:p>
                      <a:r>
                        <a:rPr lang="en-US" dirty="0">
                          <a:latin typeface="Bahnschrift" panose="020B0502040204020203" pitchFamily="34" charset="0"/>
                        </a:rPr>
                        <a:t>Correctness can be created in a more efficient way without using the ZK proofs</a:t>
                      </a:r>
                    </a:p>
                  </a:txBody>
                  <a:tcPr/>
                </a:tc>
                <a:tc>
                  <a:txBody>
                    <a:bodyPr/>
                    <a:lstStyle/>
                    <a:p>
                      <a:r>
                        <a:rPr lang="en-US" dirty="0">
                          <a:latin typeface="Bahnschrift" panose="020B0502040204020203" pitchFamily="34" charset="0"/>
                        </a:rPr>
                        <a:t>Needs knowledge in functional outsourcing</a:t>
                      </a:r>
                    </a:p>
                  </a:txBody>
                  <a:tcPr/>
                </a:tc>
                <a:extLst>
                  <a:ext uri="{0D108BD9-81ED-4DB2-BD59-A6C34878D82A}">
                    <a16:rowId xmlns:a16="http://schemas.microsoft.com/office/drawing/2014/main" val="10001"/>
                  </a:ext>
                </a:extLst>
              </a:tr>
              <a:tr h="370840">
                <a:tc>
                  <a:txBody>
                    <a:bodyPr/>
                    <a:lstStyle/>
                    <a:p>
                      <a:r>
                        <a:rPr lang="en-IN" dirty="0">
                          <a:latin typeface="Bahnschrift" panose="020B0502040204020203" pitchFamily="34" charset="0"/>
                        </a:rPr>
                        <a:t>G. Wood</a:t>
                      </a:r>
                      <a:endParaRPr lang="en-US" dirty="0">
                        <a:latin typeface="Bahnschrift" panose="020B0502040204020203" pitchFamily="34" charset="0"/>
                      </a:endParaRPr>
                    </a:p>
                  </a:txBody>
                  <a:tcPr/>
                </a:tc>
                <a:tc>
                  <a:txBody>
                    <a:bodyPr/>
                    <a:lstStyle/>
                    <a:p>
                      <a:r>
                        <a:rPr lang="en-US" dirty="0">
                          <a:latin typeface="Bahnschrift" panose="020B0502040204020203" pitchFamily="34" charset="0"/>
                        </a:rPr>
                        <a:t>A Secure </a:t>
                      </a:r>
                      <a:r>
                        <a:rPr lang="en-US" dirty="0" err="1">
                          <a:latin typeface="Bahnschrift" panose="020B0502040204020203" pitchFamily="34" charset="0"/>
                        </a:rPr>
                        <a:t>Decentralised</a:t>
                      </a:r>
                      <a:r>
                        <a:rPr lang="en-US" dirty="0">
                          <a:latin typeface="Bahnschrift" panose="020B0502040204020203" pitchFamily="34" charset="0"/>
                        </a:rPr>
                        <a:t> </a:t>
                      </a:r>
                      <a:r>
                        <a:rPr lang="en-US" dirty="0" err="1">
                          <a:latin typeface="Bahnschrift" panose="020B0502040204020203" pitchFamily="34" charset="0"/>
                        </a:rPr>
                        <a:t>Generalised</a:t>
                      </a:r>
                      <a:r>
                        <a:rPr lang="en-US" dirty="0">
                          <a:latin typeface="Bahnschrift" panose="020B0502040204020203" pitchFamily="34" charset="0"/>
                        </a:rPr>
                        <a:t> Transaction Ledger</a:t>
                      </a:r>
                    </a:p>
                  </a:txBody>
                  <a:tcPr/>
                </a:tc>
                <a:tc>
                  <a:txBody>
                    <a:bodyPr/>
                    <a:lstStyle/>
                    <a:p>
                      <a:r>
                        <a:rPr lang="en-US" dirty="0">
                          <a:latin typeface="Bahnschrift" panose="020B0502040204020203" pitchFamily="34" charset="0"/>
                        </a:rPr>
                        <a:t>Ethereum, Blockchain that supports Turing-complete smart contracts</a:t>
                      </a:r>
                    </a:p>
                  </a:txBody>
                  <a:tcPr/>
                </a:tc>
                <a:tc>
                  <a:txBody>
                    <a:bodyPr/>
                    <a:lstStyle/>
                    <a:p>
                      <a:r>
                        <a:rPr lang="en-US" dirty="0">
                          <a:latin typeface="Bahnschrift" panose="020B0502040204020203" pitchFamily="34" charset="0"/>
                        </a:rPr>
                        <a:t>Complex </a:t>
                      </a:r>
                    </a:p>
                  </a:txBody>
                  <a:tcPr/>
                </a:tc>
                <a:extLst>
                  <a:ext uri="{0D108BD9-81ED-4DB2-BD59-A6C34878D82A}">
                    <a16:rowId xmlns:a16="http://schemas.microsoft.com/office/drawing/2014/main" val="10002"/>
                  </a:ext>
                </a:extLst>
              </a:tr>
              <a:tr h="370840">
                <a:tc>
                  <a:txBody>
                    <a:bodyPr/>
                    <a:lstStyle/>
                    <a:p>
                      <a:r>
                        <a:rPr lang="en-IN" dirty="0">
                          <a:latin typeface="Bahnschrift" panose="020B0502040204020203" pitchFamily="34" charset="0"/>
                        </a:rPr>
                        <a:t>Y. Zhang, R. H. Deng, X. Liu, and D. Zheng</a:t>
                      </a:r>
                      <a:endParaRPr lang="en-US" dirty="0">
                        <a:latin typeface="Bahnschrift" panose="020B0502040204020203" pitchFamily="34" charset="0"/>
                      </a:endParaRPr>
                    </a:p>
                  </a:txBody>
                  <a:tcPr/>
                </a:tc>
                <a:tc>
                  <a:txBody>
                    <a:bodyPr/>
                    <a:lstStyle/>
                    <a:p>
                      <a:r>
                        <a:rPr lang="en-US" dirty="0">
                          <a:latin typeface="Bahnschrift" panose="020B0502040204020203" pitchFamily="34" charset="0"/>
                        </a:rPr>
                        <a:t>Blockchain based efficient and robust fair payment for outsourcing services in cloud computing</a:t>
                      </a:r>
                    </a:p>
                  </a:txBody>
                  <a:tcPr/>
                </a:tc>
                <a:tc>
                  <a:txBody>
                    <a:bodyPr/>
                    <a:lstStyle/>
                    <a:p>
                      <a:r>
                        <a:rPr lang="en-US">
                          <a:latin typeface="Bahnschrift" panose="020B0502040204020203" pitchFamily="34" charset="0"/>
                        </a:rPr>
                        <a:t>Integration </a:t>
                      </a:r>
                      <a:r>
                        <a:rPr lang="en-US" dirty="0">
                          <a:latin typeface="Bahnschrift" panose="020B0502040204020203" pitchFamily="34" charset="0"/>
                        </a:rPr>
                        <a:t>of the FEOD scheme into the Bitcoin platform, and the fair exchange protocol presents a solution to enable the fair exchange of a cryptocurrency payment for a receipt</a:t>
                      </a:r>
                    </a:p>
                  </a:txBody>
                  <a:tcPr/>
                </a:tc>
                <a:tc>
                  <a:txBody>
                    <a:bodyPr/>
                    <a:lstStyle/>
                    <a:p>
                      <a:r>
                        <a:rPr lang="en-US" dirty="0">
                          <a:latin typeface="Bahnschrift" panose="020B0502040204020203" pitchFamily="34" charset="0"/>
                        </a:rPr>
                        <a:t>Need more improvements for user privacy</a:t>
                      </a:r>
                    </a:p>
                  </a:txBody>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F7723B43-4970-E2AC-56A7-A2AF4F5D1BD7}"/>
              </a:ext>
            </a:extLst>
          </p:cNvPr>
          <p:cNvSpPr>
            <a:spLocks noGrp="1"/>
          </p:cNvSpPr>
          <p:nvPr>
            <p:ph type="title"/>
          </p:nvPr>
        </p:nvSpPr>
        <p:spPr>
          <a:xfrm>
            <a:off x="1267667" y="128648"/>
            <a:ext cx="6117431" cy="627321"/>
          </a:xfrm>
        </p:spPr>
        <p:txBody>
          <a:bodyPr/>
          <a:lstStyle/>
          <a:p>
            <a:r>
              <a:rPr lang="en-US" sz="4400" dirty="0">
                <a:solidFill>
                  <a:schemeClr val="bg2">
                    <a:lumMod val="75000"/>
                  </a:schemeClr>
                </a:solidFill>
                <a:latin typeface="Berlin Sans FB" panose="020E0602020502020306" pitchFamily="34" charset="0"/>
              </a:rPr>
              <a:t>Literature (</a:t>
            </a:r>
            <a:r>
              <a:rPr lang="en-US" sz="4400" dirty="0" err="1">
                <a:solidFill>
                  <a:schemeClr val="bg2">
                    <a:lumMod val="75000"/>
                  </a:schemeClr>
                </a:solidFill>
                <a:latin typeface="Berlin Sans FB" panose="020E0602020502020306" pitchFamily="34" charset="0"/>
              </a:rPr>
              <a:t>cont</a:t>
            </a:r>
            <a:r>
              <a:rPr lang="en-US" sz="4400" dirty="0">
                <a:solidFill>
                  <a:schemeClr val="bg2">
                    <a:lumMod val="75000"/>
                  </a:schemeClr>
                </a:solidFill>
                <a:latin typeface="Berlin Sans FB" panose="020E0602020502020306" pitchFamily="34" charset="0"/>
              </a:rPr>
              <a:t>…)</a:t>
            </a:r>
          </a:p>
        </p:txBody>
      </p:sp>
    </p:spTree>
    <p:extLst>
      <p:ext uri="{BB962C8B-B14F-4D97-AF65-F5344CB8AC3E}">
        <p14:creationId xmlns:p14="http://schemas.microsoft.com/office/powerpoint/2010/main" val="192861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09536" y="253590"/>
            <a:ext cx="6117431" cy="627321"/>
          </a:xfrm>
        </p:spPr>
        <p:txBody>
          <a:bodyPr/>
          <a:lstStyle/>
          <a:p>
            <a:r>
              <a:rPr lang="en-US" sz="4400" dirty="0">
                <a:solidFill>
                  <a:schemeClr val="bg2">
                    <a:lumMod val="75000"/>
                  </a:schemeClr>
                </a:solidFill>
                <a:latin typeface="Berlin Sans FB" panose="020E0602020502020306" pitchFamily="34" charset="0"/>
              </a:rPr>
              <a:t>Problem Statement</a:t>
            </a:r>
          </a:p>
        </p:txBody>
      </p:sp>
      <p:sp>
        <p:nvSpPr>
          <p:cNvPr id="14" name="TextBox 13"/>
          <p:cNvSpPr txBox="1"/>
          <p:nvPr/>
        </p:nvSpPr>
        <p:spPr>
          <a:xfrm>
            <a:off x="302508" y="1289389"/>
            <a:ext cx="8538984"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0" i="0" dirty="0">
                <a:solidFill>
                  <a:schemeClr val="tx1"/>
                </a:solidFill>
                <a:effectLst/>
                <a:latin typeface="Bahnschrift" panose="020B0502040204020203" pitchFamily="34" charset="0"/>
              </a:rPr>
              <a:t>Addressing the inefficiency of functional encryption (FE) schemes, often stemming from costly computations, the common approach of outsourcing to third parties lacks a standardized payment procedure.</a:t>
            </a:r>
          </a:p>
          <a:p>
            <a:pPr marL="285750" indent="-285750">
              <a:buFont typeface="Wingdings" panose="05000000000000000000" pitchFamily="2" charset="2"/>
              <a:buChar char="§"/>
            </a:pPr>
            <a:endParaRPr lang="en-US" sz="20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000" b="0" i="0" dirty="0">
                <a:solidFill>
                  <a:schemeClr val="tx1"/>
                </a:solidFill>
                <a:effectLst/>
                <a:latin typeface="Bahnschrift" panose="020B0502040204020203" pitchFamily="34" charset="0"/>
              </a:rPr>
              <a:t>This gap in functional encryption with outsourced decryption (FEOD) schemes, where neither party is inherently trusted, poses a challenge.</a:t>
            </a:r>
          </a:p>
          <a:p>
            <a:pPr marL="285750" indent="-285750">
              <a:buFont typeface="Wingdings" panose="05000000000000000000" pitchFamily="2" charset="2"/>
              <a:buChar char="§"/>
            </a:pPr>
            <a:endParaRPr lang="en-US" sz="20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000" dirty="0">
                <a:solidFill>
                  <a:schemeClr val="tx1"/>
                </a:solidFill>
                <a:latin typeface="Bahnschrift" panose="020B0502040204020203" pitchFamily="34" charset="0"/>
              </a:rPr>
              <a:t>Finding a way</a:t>
            </a:r>
            <a:r>
              <a:rPr lang="en-US" sz="2000" b="0" i="0" dirty="0">
                <a:solidFill>
                  <a:schemeClr val="tx1"/>
                </a:solidFill>
                <a:effectLst/>
                <a:latin typeface="Bahnschrift" panose="020B0502040204020203" pitchFamily="34" charset="0"/>
              </a:rPr>
              <a:t> to fill this void by proposing functional encryption with payable outsourced decryption (FEPOD) schemes. </a:t>
            </a: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1527</Words>
  <Application>Microsoft Office PowerPoint</Application>
  <PresentationFormat>On-screen Show (16:9)</PresentationFormat>
  <Paragraphs>214</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Bahnschrift</vt:lpstr>
      <vt:lpstr>Berlin Sans FB</vt:lpstr>
      <vt:lpstr>Bookman Old Style</vt:lpstr>
      <vt:lpstr>Calibri</vt:lpstr>
      <vt:lpstr>Noto Sans Symbols</vt:lpstr>
      <vt:lpstr>Times New Roman</vt:lpstr>
      <vt:lpstr>Trebuchet MS</vt:lpstr>
      <vt:lpstr>Wingdings</vt:lpstr>
      <vt:lpstr>1_Office Theme</vt:lpstr>
      <vt:lpstr>Decryption Outsourcing for Functional Encryption Using Blockchain - Pay as you decrypt</vt:lpstr>
      <vt:lpstr>Introduction</vt:lpstr>
      <vt:lpstr>Abstract</vt:lpstr>
      <vt:lpstr>Concept tree</vt:lpstr>
      <vt:lpstr>Implementation</vt:lpstr>
      <vt:lpstr>Implementation</vt:lpstr>
      <vt:lpstr>Literature</vt:lpstr>
      <vt:lpstr>Literature (cont…)</vt:lpstr>
      <vt:lpstr>Problem Statement</vt:lpstr>
      <vt:lpstr>Problem Illustration</vt:lpstr>
      <vt:lpstr>Proposed Method</vt:lpstr>
      <vt:lpstr>Proposed Method</vt:lpstr>
      <vt:lpstr>Proposed method illustration</vt:lpstr>
      <vt:lpstr>Proposed method illustration</vt:lpstr>
      <vt:lpstr>Parameters</vt:lpstr>
      <vt:lpstr>Experiment environment</vt:lpstr>
      <vt:lpstr>Project status</vt:lpstr>
      <vt:lpstr>References</vt:lpstr>
      <vt:lpstr>Thank you</vt:lpstr>
      <vt:lpstr>Project seminar 1 -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Decryption Outsourcing for Functional Encryption Using Blockchain - Pay as you decrypt</dc:title>
  <cp:lastModifiedBy>Sireesha Dasari</cp:lastModifiedBy>
  <cp:revision>3</cp:revision>
  <dcterms:modified xsi:type="dcterms:W3CDTF">2024-03-22T08:37:08Z</dcterms:modified>
</cp:coreProperties>
</file>