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0693400" cy="7562850"/>
  <p:notesSz cx="106934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440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1439" y="3600553"/>
            <a:ext cx="2086389" cy="199665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33229" y="2078760"/>
            <a:ext cx="6603157" cy="5309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18807" y="1669721"/>
            <a:ext cx="6568440" cy="967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418" y="1633814"/>
            <a:ext cx="4210166" cy="22434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6384" y="3065869"/>
            <a:ext cx="228081" cy="2392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6384" y="4082891"/>
            <a:ext cx="228081" cy="2392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6384" y="5062522"/>
            <a:ext cx="228081" cy="2392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481455" algn="l"/>
              </a:tabLst>
            </a:pPr>
            <a:r>
              <a:rPr sz="6150" spc="-345" dirty="0">
                <a:solidFill>
                  <a:srgbClr val="FD0000"/>
                </a:solidFill>
                <a:latin typeface="Arial MT"/>
                <a:cs typeface="Arial MT"/>
              </a:rPr>
              <a:t>Ca</a:t>
            </a:r>
            <a:r>
              <a:rPr sz="6150" dirty="0">
                <a:solidFill>
                  <a:srgbClr val="FD0000"/>
                </a:solidFill>
                <a:latin typeface="Arial MT"/>
                <a:cs typeface="Arial MT"/>
              </a:rPr>
              <a:t>	</a:t>
            </a:r>
            <a:r>
              <a:rPr sz="6150" spc="295" dirty="0">
                <a:solidFill>
                  <a:srgbClr val="FD0000"/>
                </a:solidFill>
                <a:latin typeface="Arial MT"/>
                <a:cs typeface="Arial MT"/>
              </a:rPr>
              <a:t>stone</a:t>
            </a:r>
            <a:r>
              <a:rPr sz="6150" spc="484" dirty="0">
                <a:solidFill>
                  <a:srgbClr val="FD0000"/>
                </a:solidFill>
                <a:latin typeface="Arial MT"/>
                <a:cs typeface="Arial MT"/>
              </a:rPr>
              <a:t> </a:t>
            </a:r>
            <a:r>
              <a:rPr sz="6150" spc="250" dirty="0">
                <a:solidFill>
                  <a:srgbClr val="FD0000"/>
                </a:solidFill>
                <a:latin typeface="Arial MT"/>
                <a:cs typeface="Arial MT"/>
              </a:rPr>
              <a:t>Proiect</a:t>
            </a:r>
            <a:endParaRPr sz="61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78647" y="2921057"/>
            <a:ext cx="3907154" cy="4895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050" spc="-10" dirty="0">
                <a:solidFill>
                  <a:srgbClr val="165082"/>
                </a:solidFill>
                <a:latin typeface="Calibri"/>
                <a:cs typeface="Calibri"/>
              </a:rPr>
              <a:t>Airbnb</a:t>
            </a:r>
            <a:r>
              <a:rPr sz="3050" spc="-155" dirty="0">
                <a:solidFill>
                  <a:srgbClr val="165082"/>
                </a:solidFill>
                <a:latin typeface="Calibri"/>
                <a:cs typeface="Calibri"/>
              </a:rPr>
              <a:t> </a:t>
            </a:r>
            <a:r>
              <a:rPr sz="3050" spc="-20" dirty="0">
                <a:solidFill>
                  <a:srgbClr val="1F4D79"/>
                </a:solidFill>
                <a:latin typeface="Calibri"/>
                <a:cs typeface="Calibri"/>
              </a:rPr>
              <a:t>Bookings</a:t>
            </a:r>
            <a:r>
              <a:rPr sz="3050" spc="-45" dirty="0">
                <a:solidFill>
                  <a:srgbClr val="1F4D79"/>
                </a:solidFill>
                <a:latin typeface="Calibri"/>
                <a:cs typeface="Calibri"/>
              </a:rPr>
              <a:t> </a:t>
            </a:r>
            <a:r>
              <a:rPr sz="3050" spc="-10" dirty="0">
                <a:solidFill>
                  <a:srgbClr val="214B80"/>
                </a:solidFill>
                <a:latin typeface="Calibri"/>
                <a:cs typeface="Calibri"/>
              </a:rPr>
              <a:t>Analysis</a:t>
            </a:r>
            <a:endParaRPr sz="3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4596" y="1410480"/>
            <a:ext cx="8077834" cy="412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710" indent="-207010">
              <a:lnSpc>
                <a:spcPct val="100000"/>
              </a:lnSpc>
              <a:spcBef>
                <a:spcPts val="95"/>
              </a:spcBef>
              <a:buClr>
                <a:srgbClr val="FB0101"/>
              </a:buClr>
              <a:buChar char="•"/>
              <a:tabLst>
                <a:tab pos="219710" algn="l"/>
                <a:tab pos="886460" algn="l"/>
                <a:tab pos="1515110" algn="l"/>
                <a:tab pos="2535555" algn="l"/>
                <a:tab pos="3177540" algn="l"/>
              </a:tabLst>
            </a:pPr>
            <a:r>
              <a:rPr lang="en-IN" sz="3200" spc="75" dirty="0">
                <a:latin typeface="Calibri"/>
                <a:cs typeface="Calibri"/>
              </a:rPr>
              <a:t>Summary</a:t>
            </a:r>
            <a:r>
              <a:rPr lang="en-IN" sz="3200" spc="50" dirty="0">
                <a:latin typeface="Calibri"/>
                <a:cs typeface="Calibri"/>
              </a:rPr>
              <a:t> </a:t>
            </a:r>
            <a:r>
              <a:rPr lang="en-IN" sz="3200" spc="75" dirty="0">
                <a:latin typeface="Calibri"/>
                <a:cs typeface="Calibri"/>
              </a:rPr>
              <a:t>Of</a:t>
            </a:r>
            <a:r>
              <a:rPr lang="en-IN" sz="3200" spc="5" dirty="0">
                <a:latin typeface="Calibri"/>
                <a:cs typeface="Calibri"/>
              </a:rPr>
              <a:t> </a:t>
            </a:r>
            <a:r>
              <a:rPr lang="en-IN" sz="3200" spc="75" dirty="0">
                <a:latin typeface="Calibri"/>
                <a:cs typeface="Calibri"/>
              </a:rPr>
              <a:t>The</a:t>
            </a:r>
            <a:r>
              <a:rPr lang="en-IN" sz="3200" dirty="0">
                <a:latin typeface="Calibri"/>
                <a:cs typeface="Calibri"/>
              </a:rPr>
              <a:t> </a:t>
            </a:r>
            <a:r>
              <a:rPr lang="en-IN" sz="3200" spc="65" dirty="0">
                <a:latin typeface="Calibri"/>
                <a:cs typeface="Calibri"/>
              </a:rPr>
              <a:t>Analysis</a:t>
            </a:r>
            <a:r>
              <a:rPr lang="en-IN" sz="3200" spc="5" dirty="0">
                <a:latin typeface="Calibri"/>
                <a:cs typeface="Calibri"/>
              </a:rPr>
              <a:t> :</a:t>
            </a:r>
          </a:p>
          <a:p>
            <a:pPr marL="219710" indent="-207010">
              <a:lnSpc>
                <a:spcPct val="100000"/>
              </a:lnSpc>
              <a:spcBef>
                <a:spcPts val="95"/>
              </a:spcBef>
              <a:buClr>
                <a:srgbClr val="FB0101"/>
              </a:buClr>
              <a:buChar char="•"/>
              <a:tabLst>
                <a:tab pos="219710" algn="l"/>
                <a:tab pos="886460" algn="l"/>
                <a:tab pos="1515110" algn="l"/>
                <a:tab pos="2535555" algn="l"/>
                <a:tab pos="3177540" algn="l"/>
              </a:tabLst>
            </a:pPr>
            <a:r>
              <a:rPr sz="1500" spc="75" dirty="0">
                <a:latin typeface="Calibri"/>
                <a:cs typeface="Calibri"/>
              </a:rPr>
              <a:t>The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75" dirty="0">
                <a:latin typeface="Calibri"/>
                <a:cs typeface="Calibri"/>
              </a:rPr>
              <a:t>Summary</a:t>
            </a:r>
            <a:r>
              <a:rPr sz="1500" spc="50" dirty="0">
                <a:latin typeface="Calibri"/>
                <a:cs typeface="Calibri"/>
              </a:rPr>
              <a:t> </a:t>
            </a:r>
            <a:r>
              <a:rPr sz="1500" spc="75" dirty="0">
                <a:latin typeface="Calibri"/>
                <a:cs typeface="Calibri"/>
              </a:rPr>
              <a:t>Of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75" dirty="0">
                <a:latin typeface="Calibri"/>
                <a:cs typeface="Calibri"/>
              </a:rPr>
              <a:t>The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65" dirty="0">
                <a:latin typeface="Calibri"/>
                <a:cs typeface="Calibri"/>
              </a:rPr>
              <a:t>Analysis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:-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Understanding</a:t>
            </a:r>
            <a:r>
              <a:rPr sz="1500" spc="9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factors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that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influence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Airbnb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prices</a:t>
            </a:r>
            <a:r>
              <a:rPr sz="1500" dirty="0">
                <a:latin typeface="Calibri"/>
                <a:cs typeface="Calibri"/>
              </a:rPr>
              <a:t> in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New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York </a:t>
            </a:r>
            <a:r>
              <a:rPr sz="1500" spc="-40" dirty="0">
                <a:latin typeface="Calibri"/>
                <a:cs typeface="Calibri"/>
              </a:rPr>
              <a:t>City,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identifying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patterns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all</a:t>
            </a:r>
            <a:r>
              <a:rPr sz="1500" spc="-8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variables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and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Our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analysis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provides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useful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30" dirty="0">
                <a:latin typeface="Calibri"/>
                <a:cs typeface="Calibri"/>
              </a:rPr>
              <a:t>information</a:t>
            </a:r>
            <a:r>
              <a:rPr sz="1500" spc="6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for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30" dirty="0">
                <a:latin typeface="Calibri"/>
                <a:cs typeface="Calibri"/>
              </a:rPr>
              <a:t>travelers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and </a:t>
            </a:r>
            <a:r>
              <a:rPr sz="1500" spc="-10" dirty="0">
                <a:latin typeface="Calibri"/>
                <a:cs typeface="Calibri"/>
              </a:rPr>
              <a:t>hosts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8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city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8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also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provides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some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best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insights</a:t>
            </a:r>
            <a:r>
              <a:rPr sz="1500" spc="-20" dirty="0">
                <a:latin typeface="Calibri"/>
                <a:cs typeface="Calibri"/>
              </a:rPr>
              <a:t> for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Airbnb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business.</a:t>
            </a:r>
            <a:endParaRPr sz="1500" dirty="0">
              <a:latin typeface="Calibri"/>
              <a:cs typeface="Calibri"/>
            </a:endParaRPr>
          </a:p>
          <a:p>
            <a:pPr marL="114935" marR="33655" indent="5080">
              <a:lnSpc>
                <a:spcPts val="1770"/>
              </a:lnSpc>
              <a:spcBef>
                <a:spcPts val="1405"/>
              </a:spcBef>
            </a:pPr>
            <a:r>
              <a:rPr sz="1500" spc="-20" dirty="0">
                <a:latin typeface="Calibri"/>
                <a:cs typeface="Calibri"/>
              </a:rPr>
              <a:t>This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project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involved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exploring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and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cleaning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8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dataset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prepare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for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analysis.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The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data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exploration </a:t>
            </a:r>
            <a:r>
              <a:rPr sz="1500" spc="-20" dirty="0">
                <a:latin typeface="Calibri"/>
                <a:cs typeface="Calibri"/>
              </a:rPr>
              <a:t>process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involved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identifying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understanding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characteristics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the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data,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such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the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data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types, </a:t>
            </a:r>
            <a:r>
              <a:rPr sz="1500" spc="-20" dirty="0">
                <a:latin typeface="Calibri"/>
                <a:cs typeface="Calibri"/>
              </a:rPr>
              <a:t>missing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values,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distributions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values.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The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data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cleaning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process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involved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identifying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addressing any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issues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inconsistencies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the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data,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such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-8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errors,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missing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values,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duplicate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records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outliers.</a:t>
            </a:r>
            <a:endParaRPr sz="1500" dirty="0">
              <a:latin typeface="Calibri"/>
              <a:cs typeface="Calibri"/>
            </a:endParaRPr>
          </a:p>
          <a:p>
            <a:pPr marL="107314" marR="5080" indent="5080">
              <a:lnSpc>
                <a:spcPts val="1770"/>
              </a:lnSpc>
              <a:spcBef>
                <a:spcPts val="755"/>
              </a:spcBef>
            </a:pPr>
            <a:r>
              <a:rPr sz="1500" spc="-20" dirty="0">
                <a:latin typeface="Calibri"/>
                <a:cs typeface="Calibri"/>
              </a:rPr>
              <a:t>Through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this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process,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we</a:t>
            </a:r>
            <a:r>
              <a:rPr sz="1500" spc="-8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were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able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8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identify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fix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any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issues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with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the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data,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8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ensure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that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was </a:t>
            </a:r>
            <a:r>
              <a:rPr sz="1500" spc="-10" dirty="0">
                <a:latin typeface="Calibri"/>
                <a:cs typeface="Calibri"/>
              </a:rPr>
              <a:t>ready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for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further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analysis.</a:t>
            </a:r>
            <a:r>
              <a:rPr sz="1500" spc="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This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30" dirty="0">
                <a:latin typeface="Calibri"/>
                <a:cs typeface="Calibri"/>
              </a:rPr>
              <a:t>important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step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8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any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data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analysis </a:t>
            </a:r>
            <a:r>
              <a:rPr sz="1500" spc="-10" dirty="0">
                <a:latin typeface="Calibri"/>
                <a:cs typeface="Calibri"/>
              </a:rPr>
              <a:t>project,</a:t>
            </a:r>
            <a:r>
              <a:rPr sz="1500" dirty="0">
                <a:latin typeface="Calibri"/>
                <a:cs typeface="Calibri"/>
              </a:rPr>
              <a:t> as</a:t>
            </a:r>
            <a:r>
              <a:rPr sz="1500" spc="-8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allows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us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8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work </a:t>
            </a:r>
            <a:r>
              <a:rPr sz="1500" spc="-10" dirty="0">
                <a:latin typeface="Calibri"/>
                <a:cs typeface="Calibri"/>
              </a:rPr>
              <a:t>with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35" dirty="0">
                <a:latin typeface="Calibri"/>
                <a:cs typeface="Calibri"/>
              </a:rPr>
              <a:t>high-</a:t>
            </a:r>
            <a:r>
              <a:rPr sz="1500" spc="-10" dirty="0">
                <a:latin typeface="Calibri"/>
                <a:cs typeface="Calibri"/>
              </a:rPr>
              <a:t>quality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data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avoid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any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potential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biases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errors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that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could</a:t>
            </a:r>
            <a:r>
              <a:rPr sz="1500" spc="-30" dirty="0">
                <a:latin typeface="Calibri"/>
                <a:cs typeface="Calibri"/>
              </a:rPr>
              <a:t> affect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results.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The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clean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and prepared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data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can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now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be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used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answer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specific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research.</a:t>
            </a:r>
            <a:endParaRPr sz="1500" dirty="0">
              <a:latin typeface="Calibri"/>
              <a:cs typeface="Calibri"/>
            </a:endParaRPr>
          </a:p>
          <a:p>
            <a:pPr marL="107314" marR="610870" indent="-1905">
              <a:lnSpc>
                <a:spcPts val="1770"/>
              </a:lnSpc>
              <a:spcBef>
                <a:spcPts val="780"/>
              </a:spcBef>
            </a:pPr>
            <a:r>
              <a:rPr sz="1500" dirty="0">
                <a:latin typeface="Calibri"/>
                <a:cs typeface="Calibri"/>
              </a:rPr>
              <a:t>Using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data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visualization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explore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understand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patterns</a:t>
            </a:r>
            <a:r>
              <a:rPr sz="1500" dirty="0">
                <a:latin typeface="Calibri"/>
                <a:cs typeface="Calibri"/>
              </a:rPr>
              <a:t> and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observations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insights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we </a:t>
            </a:r>
            <a:r>
              <a:rPr sz="1500" spc="-30" dirty="0">
                <a:latin typeface="Calibri"/>
                <a:cs typeface="Calibri"/>
              </a:rPr>
              <a:t>identified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through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this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process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will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useful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for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future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analysis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decision-</a:t>
            </a:r>
            <a:r>
              <a:rPr sz="1500" spc="-20" dirty="0">
                <a:latin typeface="Calibri"/>
                <a:cs typeface="Calibri"/>
              </a:rPr>
              <a:t>making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related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to </a:t>
            </a:r>
            <a:r>
              <a:rPr sz="1500" spc="-10" dirty="0">
                <a:latin typeface="Calibri"/>
                <a:cs typeface="Calibri"/>
              </a:rPr>
              <a:t>Airbnb.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also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Our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analysis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provides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useful </a:t>
            </a:r>
            <a:r>
              <a:rPr sz="1500" spc="-30" dirty="0">
                <a:latin typeface="Calibri"/>
                <a:cs typeface="Calibri"/>
              </a:rPr>
              <a:t>information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for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30" dirty="0">
                <a:latin typeface="Calibri"/>
                <a:cs typeface="Calibri"/>
              </a:rPr>
              <a:t>travelers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8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hosts</a:t>
            </a:r>
            <a:endParaRPr sz="15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245</Words>
  <Application>Microsoft Office PowerPoint</Application>
  <PresentationFormat>Custom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 MT</vt:lpstr>
      <vt:lpstr>Calibri</vt:lpstr>
      <vt:lpstr>Office Theme</vt:lpstr>
      <vt:lpstr>Ca stone Proiect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sandeep singh</dc:creator>
  <cp:lastModifiedBy>sandeep singh</cp:lastModifiedBy>
  <cp:revision>1</cp:revision>
  <dcterms:created xsi:type="dcterms:W3CDTF">2025-04-23T06:45:09Z</dcterms:created>
  <dcterms:modified xsi:type="dcterms:W3CDTF">2025-04-23T06:46:08Z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2023-01-21T00:00:00Z</vt:filetime>
  </property>
  <property fmtid="{D5CDD505-2E9C-101B-9397-08002B2CF9AE}" pid="3" name="Producer">
    <vt:lpwstr>FPDF 1.84</vt:lpwstr>
  </property>
  <property fmtid="{D5CDD505-2E9C-101B-9397-08002B2CF9AE}" pid="4" name="LastSaved">
    <vt:filetime>2023-01-21T00:00:00Z</vt:filetime>
  </property>
</Properties>
</file>