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handoutMasterIdLst>
    <p:handoutMasterId r:id="rId24"/>
  </p:handoutMasterIdLst>
  <p:sldIdLst>
    <p:sldId id="410" r:id="rId5"/>
    <p:sldId id="372" r:id="rId6"/>
    <p:sldId id="409" r:id="rId7"/>
    <p:sldId id="388" r:id="rId8"/>
    <p:sldId id="404" r:id="rId9"/>
    <p:sldId id="396" r:id="rId10"/>
    <p:sldId id="412" r:id="rId11"/>
    <p:sldId id="414" r:id="rId12"/>
    <p:sldId id="413" r:id="rId13"/>
    <p:sldId id="415" r:id="rId14"/>
    <p:sldId id="416" r:id="rId15"/>
    <p:sldId id="411" r:id="rId16"/>
    <p:sldId id="417" r:id="rId17"/>
    <p:sldId id="418" r:id="rId18"/>
    <p:sldId id="419" r:id="rId19"/>
    <p:sldId id="420" r:id="rId20"/>
    <p:sldId id="400" r:id="rId21"/>
    <p:sldId id="407" r:id="rId2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98"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GB"/>
        </a:p>
      </dgm:t>
    </dgm:pt>
    <dgm:pt modelId="{4259F840-24E7-476F-9F30-482E46395856}">
      <dgm:prSet phldrT="[Text]" custT="1"/>
      <dgm:spPr/>
      <dgm:t>
        <a:bodyPr rtlCol="0"/>
        <a:lstStyle/>
        <a:p>
          <a:pPr rtl="0"/>
          <a:r>
            <a:rPr lang="en-GB" sz="1300" b="1"/>
            <a:t>Title</a:t>
          </a:r>
        </a:p>
      </dgm:t>
    </dgm:pt>
    <dgm:pt modelId="{FCE8068D-7E50-4749-A8D0-ADEDAC5637B3}" type="parTrans" cxnId="{42EE41D1-3C16-4937-BB38-B076896C09A0}">
      <dgm:prSet/>
      <dgm:spPr/>
      <dgm:t>
        <a:bodyPr rtlCol="0"/>
        <a:lstStyle/>
        <a:p>
          <a:pPr rtl="0"/>
          <a:endParaRPr lang="en-GB" sz="1300"/>
        </a:p>
      </dgm:t>
    </dgm:pt>
    <dgm:pt modelId="{DCC444A4-F20A-48F5-A61E-47BFFF185A57}" type="sibTrans" cxnId="{42EE41D1-3C16-4937-BB38-B076896C09A0}">
      <dgm:prSet/>
      <dgm:spPr/>
      <dgm:t>
        <a:bodyPr rtlCol="0"/>
        <a:lstStyle/>
        <a:p>
          <a:pPr rtl="0"/>
          <a:endParaRPr lang="en-GB" sz="1300"/>
        </a:p>
      </dgm:t>
    </dgm:pt>
    <dgm:pt modelId="{B54C8F6C-BE1E-4EAB-B7A0-48DE01FFAA36}">
      <dgm:prSet phldrT="[Text]" custT="1"/>
      <dgm:spPr/>
      <dgm:t>
        <a:bodyPr rtlCol="0"/>
        <a:lstStyle/>
        <a:p>
          <a:pPr rtl="0"/>
          <a:r>
            <a:rPr lang="en-GB" sz="1300" b="0" i="0" u="none"/>
            <a:t>To start a presentation, go to the Slide Show tab, and select From Beginning.</a:t>
          </a:r>
          <a:endParaRPr lang="en-GB" sz="1300" dirty="0"/>
        </a:p>
      </dgm:t>
    </dgm:pt>
    <dgm:pt modelId="{8DE7CD45-B7C0-432E-B819-6A7D97E31315}" type="parTrans" cxnId="{770CA1CC-3DDD-451E-AE83-A71CA570260C}">
      <dgm:prSet/>
      <dgm:spPr/>
      <dgm:t>
        <a:bodyPr rtlCol="0"/>
        <a:lstStyle/>
        <a:p>
          <a:pPr rtl="0"/>
          <a:endParaRPr lang="en-GB" sz="1300"/>
        </a:p>
      </dgm:t>
    </dgm:pt>
    <dgm:pt modelId="{C33B8BEF-A818-4A2F-A99A-E2B29895E184}" type="sibTrans" cxnId="{770CA1CC-3DDD-451E-AE83-A71CA570260C}">
      <dgm:prSet/>
      <dgm:spPr/>
      <dgm:t>
        <a:bodyPr rtlCol="0"/>
        <a:lstStyle/>
        <a:p>
          <a:pPr rtl="0"/>
          <a:endParaRPr lang="en-GB" sz="1300"/>
        </a:p>
      </dgm:t>
    </dgm:pt>
    <dgm:pt modelId="{E4033A39-DCC4-4038-9562-AEDDBBB37A99}">
      <dgm:prSet phldrT="[Text]" custT="1"/>
      <dgm:spPr/>
      <dgm:t>
        <a:bodyPr rtlCol="0"/>
        <a:lstStyle/>
        <a:p>
          <a:pPr rtl="0"/>
          <a:r>
            <a:rPr lang="en-GB" sz="1300" b="1"/>
            <a:t>Title</a:t>
          </a:r>
        </a:p>
      </dgm:t>
    </dgm:pt>
    <dgm:pt modelId="{048EEAE6-78BA-4B00-B7BB-9C22DBB1E8F4}" type="parTrans" cxnId="{32EF2862-2950-4DF8-BEA8-CD19460CCA31}">
      <dgm:prSet/>
      <dgm:spPr/>
      <dgm:t>
        <a:bodyPr rtlCol="0"/>
        <a:lstStyle/>
        <a:p>
          <a:pPr rtl="0"/>
          <a:endParaRPr lang="en-GB" sz="1300"/>
        </a:p>
      </dgm:t>
    </dgm:pt>
    <dgm:pt modelId="{80AB0E5B-0C58-465D-A545-5B21133D2849}" type="sibTrans" cxnId="{32EF2862-2950-4DF8-BEA8-CD19460CCA31}">
      <dgm:prSet/>
      <dgm:spPr/>
      <dgm:t>
        <a:bodyPr rtlCol="0"/>
        <a:lstStyle/>
        <a:p>
          <a:pPr rtl="0"/>
          <a:endParaRPr lang="en-GB" sz="1300"/>
        </a:p>
      </dgm:t>
    </dgm:pt>
    <dgm:pt modelId="{A4C0B4E4-70AD-4901-9E3F-7EA25DD6DAA1}">
      <dgm:prSet phldrT="[Text]" custT="1"/>
      <dgm:spPr/>
      <dgm:t>
        <a:bodyPr rtlCol="0"/>
        <a:lstStyle/>
        <a:p>
          <a:pPr rtl="0"/>
          <a:r>
            <a:rPr lang="en-GB" sz="1300" b="0" i="0" u="none" dirty="0"/>
            <a:t>To display Presenter view, in Slide Show view, on the control bar at the bottom left select the three dots, and then Show Presenter View. </a:t>
          </a:r>
          <a:endParaRPr lang="en-GB" sz="1300" dirty="0"/>
        </a:p>
      </dgm:t>
    </dgm:pt>
    <dgm:pt modelId="{701D9033-BAD3-4299-933F-A47AFDC2ECD0}" type="parTrans" cxnId="{5E74CB62-E52E-4CEE-8AA1-9812BFC0D67E}">
      <dgm:prSet/>
      <dgm:spPr/>
      <dgm:t>
        <a:bodyPr rtlCol="0"/>
        <a:lstStyle/>
        <a:p>
          <a:pPr rtl="0"/>
          <a:endParaRPr lang="en-GB" sz="1300"/>
        </a:p>
      </dgm:t>
    </dgm:pt>
    <dgm:pt modelId="{657DB10D-2517-48AA-B970-6D815DBD4123}" type="sibTrans" cxnId="{5E74CB62-E52E-4CEE-8AA1-9812BFC0D67E}">
      <dgm:prSet/>
      <dgm:spPr/>
      <dgm:t>
        <a:bodyPr rtlCol="0"/>
        <a:lstStyle/>
        <a:p>
          <a:pPr rtl="0"/>
          <a:endParaRPr lang="en-GB" sz="1300"/>
        </a:p>
      </dgm:t>
    </dgm:pt>
    <dgm:pt modelId="{87BF7896-20EA-4E8F-B6F4-A34EC5C9CB50}">
      <dgm:prSet phldrT="[Text]" custT="1"/>
      <dgm:spPr>
        <a:solidFill>
          <a:schemeClr val="accent4"/>
        </a:solidFill>
        <a:ln>
          <a:solidFill>
            <a:schemeClr val="accent3"/>
          </a:solidFill>
        </a:ln>
      </dgm:spPr>
      <dgm:t>
        <a:bodyPr rtlCol="0"/>
        <a:lstStyle/>
        <a:p>
          <a:pPr rtl="0"/>
          <a:r>
            <a:rPr lang="en-GB" sz="1300" b="1"/>
            <a:t>Title</a:t>
          </a:r>
        </a:p>
      </dgm:t>
    </dgm:pt>
    <dgm:pt modelId="{05E47BA5-F724-4AEE-9B5B-401F18E028E6}" type="parTrans" cxnId="{92330C11-C197-4512-BDA4-8D8A69AF7D1C}">
      <dgm:prSet/>
      <dgm:spPr/>
      <dgm:t>
        <a:bodyPr rtlCol="0"/>
        <a:lstStyle/>
        <a:p>
          <a:pPr rtl="0"/>
          <a:endParaRPr lang="en-GB" sz="1300"/>
        </a:p>
      </dgm:t>
    </dgm:pt>
    <dgm:pt modelId="{D63CE73E-35DE-48C3-8753-7648BC953C0D}" type="sibTrans" cxnId="{92330C11-C197-4512-BDA4-8D8A69AF7D1C}">
      <dgm:prSet/>
      <dgm:spPr/>
      <dgm:t>
        <a:bodyPr rtlCol="0"/>
        <a:lstStyle/>
        <a:p>
          <a:pPr rtl="0"/>
          <a:endParaRPr lang="en-GB" sz="1300"/>
        </a:p>
      </dgm:t>
    </dgm:pt>
    <dgm:pt modelId="{5D81D719-E82E-4750-9F53-C6F61B9B6DAC}">
      <dgm:prSet phldrT="[Text]" custT="1"/>
      <dgm:spPr>
        <a:solidFill>
          <a:schemeClr val="accent5"/>
        </a:solidFill>
        <a:ln>
          <a:solidFill>
            <a:schemeClr val="accent6">
              <a:lumMod val="50000"/>
            </a:schemeClr>
          </a:solidFill>
        </a:ln>
      </dgm:spPr>
      <dgm:t>
        <a:bodyPr rtlCol="0"/>
        <a:lstStyle/>
        <a:p>
          <a:pPr rtl="0"/>
          <a:r>
            <a:rPr lang="en-GB" sz="1300" b="1"/>
            <a:t>Title</a:t>
          </a:r>
        </a:p>
      </dgm:t>
    </dgm:pt>
    <dgm:pt modelId="{95FCE9EC-CE38-4C95-829D-C1E4847AC14F}" type="parTrans" cxnId="{2EE15BA0-030E-4DA2-B88E-25A937CE0A87}">
      <dgm:prSet/>
      <dgm:spPr/>
      <dgm:t>
        <a:bodyPr rtlCol="0"/>
        <a:lstStyle/>
        <a:p>
          <a:pPr rtl="0"/>
          <a:endParaRPr lang="en-GB" sz="1300"/>
        </a:p>
      </dgm:t>
    </dgm:pt>
    <dgm:pt modelId="{65A96DCC-C0F6-48E5-87ED-058BF1E486AB}" type="sibTrans" cxnId="{2EE15BA0-030E-4DA2-B88E-25A937CE0A87}">
      <dgm:prSet/>
      <dgm:spPr/>
      <dgm:t>
        <a:bodyPr rtlCol="0"/>
        <a:lstStyle/>
        <a:p>
          <a:pPr rtl="0"/>
          <a:endParaRPr lang="en-GB" sz="1300"/>
        </a:p>
      </dgm:t>
    </dgm:pt>
    <dgm:pt modelId="{BA343512-83C6-44E8-8F77-494E325B1F93}">
      <dgm:prSet phldrT="[Text]" custT="1"/>
      <dgm:spPr/>
      <dgm:t>
        <a:bodyPr rtlCol="0"/>
        <a:lstStyle/>
        <a:p>
          <a:pPr rtl="0"/>
          <a:r>
            <a:rPr lang="en-GB" sz="1300" b="0" i="0" u="none"/>
            <a:t>During your presentation, the speaker notes are visible on your monitor, but aren't visible to the audience. </a:t>
          </a:r>
          <a:endParaRPr lang="en-GB" sz="1300" dirty="0"/>
        </a:p>
      </dgm:t>
    </dgm:pt>
    <dgm:pt modelId="{5EDBB0B3-DF21-4527-BB63-E009C4DF6A1B}" type="parTrans" cxnId="{5B74FB90-4EF6-4719-A11A-6A02C0527C68}">
      <dgm:prSet/>
      <dgm:spPr/>
      <dgm:t>
        <a:bodyPr rtlCol="0"/>
        <a:lstStyle/>
        <a:p>
          <a:pPr rtl="0"/>
          <a:endParaRPr lang="en-GB" sz="1300"/>
        </a:p>
      </dgm:t>
    </dgm:pt>
    <dgm:pt modelId="{CA7E5D36-C37E-4E61-93CC-6911F09E27EB}" type="sibTrans" cxnId="{5B74FB90-4EF6-4719-A11A-6A02C0527C68}">
      <dgm:prSet/>
      <dgm:spPr/>
      <dgm:t>
        <a:bodyPr rtlCol="0"/>
        <a:lstStyle/>
        <a:p>
          <a:pPr rtl="0"/>
          <a:endParaRPr lang="en-GB" sz="1300"/>
        </a:p>
      </dgm:t>
    </dgm:pt>
    <dgm:pt modelId="{6F8E8BD2-E178-4E9C-982A-D81EDA933A21}">
      <dgm:prSet phldrT="[Text]" custT="1"/>
      <dgm:spPr/>
      <dgm:t>
        <a:bodyPr rtlCol="0"/>
        <a:lstStyle/>
        <a:p>
          <a:pPr rtl="0"/>
          <a:r>
            <a:rPr lang="en-GB" sz="1300" b="0" i="0" u="none"/>
            <a:t>If you can’t see the Notes pane or it is completely minimised, click Notes on the task bar across the bottom of the PowerPoint window. </a:t>
          </a:r>
          <a:endParaRPr lang="en-GB" sz="1300" dirty="0"/>
        </a:p>
      </dgm:t>
    </dgm:pt>
    <dgm:pt modelId="{72092222-7378-4CFE-BD2B-C1CEAB55D821}" type="parTrans" cxnId="{A5C380C4-3C44-4D3F-AD58-F2DA68595262}">
      <dgm:prSet/>
      <dgm:spPr/>
      <dgm:t>
        <a:bodyPr rtlCol="0"/>
        <a:lstStyle/>
        <a:p>
          <a:pPr rtl="0"/>
          <a:endParaRPr lang="en-GB" sz="1300"/>
        </a:p>
      </dgm:t>
    </dgm:pt>
    <dgm:pt modelId="{B8EA9A5E-B2A4-4B54-B11C-E1636FB8C355}" type="sibTrans" cxnId="{A5C380C4-3C44-4D3F-AD58-F2DA68595262}">
      <dgm:prSet/>
      <dgm:spPr/>
      <dgm:t>
        <a:bodyPr rtlCol="0"/>
        <a:lstStyle/>
        <a:p>
          <a:pPr rtl="0"/>
          <a:endParaRPr lang="en-GB" sz="1300"/>
        </a:p>
      </dgm:t>
    </dgm:pt>
    <dgm:pt modelId="{61DEE219-5F1D-47B1-A6AF-B5F1894D50B3}">
      <dgm:prSet phldrT="[Text]" custT="1"/>
      <dgm:spPr>
        <a:solidFill>
          <a:schemeClr val="accent6"/>
        </a:solidFill>
        <a:ln>
          <a:solidFill>
            <a:schemeClr val="accent6">
              <a:lumMod val="75000"/>
            </a:schemeClr>
          </a:solidFill>
        </a:ln>
      </dgm:spPr>
      <dgm:t>
        <a:bodyPr rtlCol="0"/>
        <a:lstStyle/>
        <a:p>
          <a:pPr rtl="0"/>
          <a:r>
            <a:rPr lang="en-GB" sz="1300" b="1"/>
            <a:t>Title</a:t>
          </a:r>
        </a:p>
      </dgm:t>
    </dgm:pt>
    <dgm:pt modelId="{B4324ADB-01CF-4908-80BD-7BEC42B34E14}" type="parTrans" cxnId="{7C186F20-4CC0-436D-AFD3-11D4C3AF1321}">
      <dgm:prSet/>
      <dgm:spPr/>
      <dgm:t>
        <a:bodyPr rtlCol="0"/>
        <a:lstStyle/>
        <a:p>
          <a:pPr rtl="0"/>
          <a:endParaRPr lang="en-GB" sz="1300"/>
        </a:p>
      </dgm:t>
    </dgm:pt>
    <dgm:pt modelId="{B5E6932B-5A66-49E2-BDA0-2A07F300D5B8}" type="sibTrans" cxnId="{7C186F20-4CC0-436D-AFD3-11D4C3AF1321}">
      <dgm:prSet/>
      <dgm:spPr/>
      <dgm:t>
        <a:bodyPr rtlCol="0"/>
        <a:lstStyle/>
        <a:p>
          <a:pPr rtl="0"/>
          <a:endParaRPr lang="en-GB" sz="1300"/>
        </a:p>
      </dgm:t>
    </dgm:pt>
    <dgm:pt modelId="{DEDD00AA-FC0A-48E9-A5EC-D56BB94FA754}">
      <dgm:prSet phldrT="[Text]" custT="1"/>
      <dgm:spPr/>
      <dgm:t>
        <a:bodyPr rtlCol="0"/>
        <a:lstStyle/>
        <a:p>
          <a:pPr rtl="0"/>
          <a:r>
            <a:rPr lang="en-GB" sz="1300" b="0" i="0" u="none"/>
            <a:t>The Notes pane is a box that appears below each slide. Tap it to add notes. </a:t>
          </a:r>
          <a:endParaRPr lang="en-GB" sz="1300" dirty="0"/>
        </a:p>
      </dgm:t>
    </dgm:pt>
    <dgm:pt modelId="{0B43A8C4-D28F-423F-86A5-B9D0EA776F47}" type="parTrans" cxnId="{58CD2097-33BC-4663-9A81-68394301658E}">
      <dgm:prSet/>
      <dgm:spPr/>
      <dgm:t>
        <a:bodyPr rtlCol="0"/>
        <a:lstStyle/>
        <a:p>
          <a:pPr rtl="0"/>
          <a:endParaRPr lang="en-GB" sz="1300"/>
        </a:p>
      </dgm:t>
    </dgm:pt>
    <dgm:pt modelId="{97FA605A-D342-4896-BBAD-99E806DFB0CF}" type="sibTrans" cxnId="{58CD2097-33BC-4663-9A81-68394301658E}">
      <dgm:prSet/>
      <dgm:spPr/>
      <dgm:t>
        <a:bodyPr rtlCol="0"/>
        <a:lstStyle/>
        <a:p>
          <a:pPr rtl="0"/>
          <a:endParaRPr lang="en-GB"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a:t>Title</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en-GB" sz="1300" b="0" i="0" u="none" kern="1200"/>
            <a:t>To start a presentation, go to the Slide Show tab, and select From Beginning.</a:t>
          </a:r>
          <a:endParaRPr lang="en-GB"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a:t>Title</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en-GB" sz="1300" b="0" i="0" u="none" kern="1200" dirty="0"/>
            <a:t>To display Presenter view, in Slide Show view, on the control bar at the bottom left select the three dots, and then Show Presenter View. </a:t>
          </a:r>
          <a:endParaRPr lang="en-GB" sz="1300" kern="1200" dirty="0"/>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a:t>Title</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en-GB" sz="1300" b="0" i="0" u="none" kern="1200"/>
            <a:t>During your presentation, the speaker notes are visible on your monitor, but aren't visible to the audience. </a:t>
          </a:r>
          <a:endParaRPr lang="en-GB" sz="1300" kern="1200" dirty="0"/>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a:t>Title</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en-GB" sz="1300" b="0" i="0" u="none" kern="1200"/>
            <a:t>The Notes pane is a box that appears below each slide. Tap it to add notes. </a:t>
          </a:r>
          <a:endParaRPr lang="en-GB"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a:t>Title</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en-GB" sz="1300" b="0" i="0" u="none" kern="1200"/>
            <a:t>If you can’t see the Notes pane or it is completely minimised, click Notes on the task bar across the bottom of the PowerPoint window. </a:t>
          </a:r>
          <a:endParaRPr lang="en-GB"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08D4B0-572C-45A3-AE54-80B1D0D3C1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77CC36-C717-44BC-B769-78B08BAE39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4F9539-9587-4301-B67E-95AC0AB1AE28}" type="datetime1">
              <a:rPr lang="en-GB" smtClean="0"/>
              <a:t>25/03/2025</a:t>
            </a:fld>
            <a:endParaRPr lang="en-GB"/>
          </a:p>
        </p:txBody>
      </p:sp>
      <p:sp>
        <p:nvSpPr>
          <p:cNvPr id="4" name="Footer Placeholder 3">
            <a:extLst>
              <a:ext uri="{FF2B5EF4-FFF2-40B4-BE49-F238E27FC236}">
                <a16:creationId xmlns:a16="http://schemas.microsoft.com/office/drawing/2014/main" id="{99C10DB7-1A79-4178-BDA3-56B63313C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3A6567F-3BAD-426A-A9A9-993CA1488D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B496F4-88E4-4657-8104-6CB2714F77D7}" type="slidenum">
              <a:rPr lang="en-GB" smtClean="0"/>
              <a:t>‹#›</a:t>
            </a:fld>
            <a:endParaRPr lang="en-GB"/>
          </a:p>
        </p:txBody>
      </p:sp>
    </p:spTree>
    <p:extLst>
      <p:ext uri="{BB962C8B-B14F-4D97-AF65-F5344CB8AC3E}">
        <p14:creationId xmlns:p14="http://schemas.microsoft.com/office/powerpoint/2010/main" val="254975252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4BE6C49-79EE-411D-B712-38F1F5C37022}" type="datetime1">
              <a:rPr lang="en-GB" smtClean="0"/>
              <a:t>25/03/2025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BF9438-3EEF-4192-9815-F6F44770AEF7}" type="slidenum">
              <a:rPr lang="en-GB" smtClean="0"/>
              <a:t>‹#›</a:t>
            </a:fld>
            <a:endParaRPr lang="en-GB"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rtlCol="0" anchor="ctr">
            <a:noAutofit/>
          </a:bodyPr>
          <a:lstStyle>
            <a:lvl1pPr algn="ctr">
              <a:defRPr/>
            </a:lvl1pPr>
          </a:lstStyle>
          <a:p>
            <a:pPr rtl="0"/>
            <a:r>
              <a:rPr lang="en-US"/>
              <a:t>Click icon to add picture</a:t>
            </a:r>
            <a:endParaRPr lang="en-GB"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rtlCol="0" anchor="t">
            <a:noAutofit/>
          </a:bodyPr>
          <a:lstStyle>
            <a:lvl1pPr marL="1371600">
              <a:lnSpc>
                <a:spcPct val="280000"/>
              </a:lnSpc>
              <a:spcBef>
                <a:spcPts val="1800"/>
              </a:spcBef>
              <a:defRPr>
                <a:solidFill>
                  <a:schemeClr val="bg2"/>
                </a:solidFill>
              </a:defRPr>
            </a:lvl1pPr>
          </a:lstStyle>
          <a:p>
            <a:pPr rtl="0"/>
            <a:r>
              <a:rPr lang="en-US" sz="4400">
                <a:solidFill>
                  <a:srgbClr val="FFFFFF"/>
                </a:solidFill>
              </a:rPr>
              <a:t>Click to edit Master title style</a:t>
            </a:r>
            <a:endParaRPr lang="en-GB"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rtlCol="0">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rt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rtlCol="0"/>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rtlCol="0"/>
          <a:lstStyle>
            <a:lvl1pPr marL="0" indent="0">
              <a:buNone/>
              <a:defRPr baseline="0"/>
            </a:lvl1pPr>
          </a:lstStyle>
          <a:p>
            <a:pPr lvl="0" rt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rtlCol="0">
            <a:normAutofit/>
          </a:bodyPr>
          <a:lstStyle>
            <a:lvl1pPr>
              <a:buNone/>
              <a:defRPr>
                <a:solidFill>
                  <a:schemeClr val="bg2"/>
                </a:solidFill>
              </a:defRPr>
            </a:lvl1pPr>
          </a:lstStyle>
          <a:p>
            <a:pPr lvl="0" rt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rtlCol="0" anchor="b">
            <a:noAutofit/>
          </a:bodyPr>
          <a:lstStyle/>
          <a:p>
            <a:pPr rtl="0"/>
            <a:r>
              <a:rPr lang="en-US" sz="4400">
                <a:solidFill>
                  <a:srgbClr val="FFFFFF"/>
                </a:solidFill>
              </a:rPr>
              <a:t>Click to edit Master title style</a:t>
            </a:r>
            <a:endParaRPr lang="en-GB"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rtlCol="0">
            <a:normAutofit/>
          </a:bodyPr>
          <a:lstStyle/>
          <a:p>
            <a:pPr rtl="0"/>
            <a:r>
              <a:rPr lang="en-US" sz="1400">
                <a:solidFill>
                  <a:srgbClr val="FFFFFF"/>
                </a:solidFill>
              </a:rPr>
              <a:t>Click to edit Master subtitle style</a:t>
            </a:r>
            <a:endParaRPr lang="en-GB"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rtlCol="0" anchor="b">
            <a:normAutofit/>
          </a:bodyPr>
          <a:lstStyle>
            <a:lvl1pPr algn="l">
              <a:lnSpc>
                <a:spcPct val="100000"/>
              </a:lnSpc>
              <a:defRPr sz="5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rtlCol="0">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rtlCol="0" anchor="b">
            <a:normAutofit/>
          </a:bodyPr>
          <a:lstStyle>
            <a:lvl1pPr>
              <a:defRPr sz="5400"/>
            </a:lvl1p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rtlCol="0">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rtlCol="0">
            <a:noAutofit/>
          </a:bodyPr>
          <a:lstStyle>
            <a:lvl1pPr algn="r">
              <a:defRPr/>
            </a:lvl1pPr>
          </a:lstStyle>
          <a:p>
            <a:pPr rtl="0"/>
            <a:r>
              <a:rPr lang="en-US"/>
              <a:t>Click icon to add picture</a:t>
            </a:r>
            <a:endParaRPr lang="en-GB"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rtlCol="0">
            <a:noAutofit/>
          </a:bodyPr>
          <a:lstStyle>
            <a:lvl1pPr algn="r">
              <a:defRPr/>
            </a:lvl1pPr>
          </a:lstStyle>
          <a:p>
            <a:pPr rtl="0"/>
            <a:r>
              <a:rPr lang="en-US"/>
              <a:t>Click icon to add picture</a:t>
            </a:r>
            <a:endParaRPr lang="en-GB"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rtlCol="0"/>
          <a:lstStyle>
            <a:lvl1pPr marL="548640">
              <a:lnSpc>
                <a:spcPct val="100000"/>
              </a:lnSpc>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accent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accent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rtlCol="0">
            <a:normAutofit/>
          </a:bodyPr>
          <a:lstStyle>
            <a:lvl1pPr>
              <a:defRPr>
                <a:solidFill>
                  <a:schemeClr val="bg2"/>
                </a:solidFill>
              </a:defRPr>
            </a:lvl1pPr>
          </a:lstStyle>
          <a:p>
            <a:pPr algn="l" rtl="0"/>
            <a:r>
              <a:rPr lang="en-US">
                <a:solidFill>
                  <a:srgbClr val="FFFFFF"/>
                </a:solidFill>
              </a:rPr>
              <a:t>Click to edit Master title style</a:t>
            </a:r>
            <a:endParaRPr lang="en-GB"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rtlCol="0" anchor="ctr">
            <a:noAutofit/>
          </a:bodyPr>
          <a:lstStyle>
            <a:lvl1pPr algn="ctr">
              <a:defRPr/>
            </a:lvl1pPr>
          </a:lstStyle>
          <a:p>
            <a:pPr rtl="0"/>
            <a:r>
              <a:rPr lang="en-US"/>
              <a:t>Click icon to add picture</a:t>
            </a:r>
            <a:endParaRPr lang="en-GB"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rtlCol="0" anchor="t"/>
          <a:lstStyle>
            <a:lvl1pPr marL="914400" indent="0">
              <a:lnSpc>
                <a:spcPct val="400000"/>
              </a:lnSpc>
              <a:buNone/>
              <a:defRPr>
                <a:solidFill>
                  <a:schemeClr val="bg2"/>
                </a:solidFill>
              </a:defRPr>
            </a:lvl1pPr>
          </a:lstStyle>
          <a:p>
            <a:pPr rtl="0"/>
            <a:r>
              <a:rPr lang="en-US">
                <a:solidFill>
                  <a:srgbClr val="FFFFFF"/>
                </a:solidFill>
              </a:rPr>
              <a:t>Click to edit Master subtitle style</a:t>
            </a:r>
            <a:endParaRPr lang="en-GB"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rtlCol="0">
            <a:normAutofit/>
          </a:bodyPr>
          <a:lstStyle>
            <a:lvl1pPr>
              <a:defRPr sz="2000"/>
            </a:lvl1pPr>
            <a:lvl2pPr>
              <a:defRPr sz="1800"/>
            </a:lvl2pPr>
            <a:lvl3pPr>
              <a:defRPr sz="1600"/>
            </a:lvl3pPr>
            <a:lvl4pPr>
              <a:defRPr sz="1400"/>
            </a:lvl4pPr>
            <a:lvl5pPr>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rtlCol="0" anchor="b"/>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rtlCol="0"/>
          <a:lstStyle>
            <a:lvl1pPr>
              <a:buNone/>
              <a:defRPr>
                <a:solidFill>
                  <a:schemeClr val="bg2"/>
                </a:solidFill>
              </a:defRPr>
            </a:lvl1pPr>
          </a:lstStyle>
          <a:p>
            <a:pPr rtl="0"/>
            <a:r>
              <a:rPr lang="en-US">
                <a:solidFill>
                  <a:srgbClr val="FFFFFF"/>
                </a:solidFill>
              </a:rPr>
              <a:t>Click to edit Master subtitle style</a:t>
            </a:r>
            <a:endParaRPr lang="en-GB"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rtlCol="0"/>
          <a:lstStyle>
            <a:lvl1pPr>
              <a:defRPr>
                <a:solidFill>
                  <a:schemeClr val="bg2"/>
                </a:solidFill>
              </a:defRPr>
            </a:lvl1pPr>
          </a:lstStyle>
          <a:p>
            <a:pPr rtl="0"/>
            <a:r>
              <a:rPr lang="en-GB"/>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rtlCol="0" anchor="ctr">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rtlCol="0"/>
          <a:lstStyle>
            <a:lvl1pPr marL="914400">
              <a:lnSpc>
                <a:spcPct val="100000"/>
              </a:lnSpc>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rtlCol="0"/>
          <a:lstStyle/>
          <a:p>
            <a:pPr rtl="0"/>
            <a:r>
              <a:rPr lang="en-US"/>
              <a:t>Click icon to add picture</a:t>
            </a:r>
            <a:endParaRPr lang="en-GB"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rtlCol="0" anchor="b" anchorCtr="0"/>
          <a:lstStyle>
            <a:lvl1pPr>
              <a:buNone/>
              <a:defRPr sz="2000" b="1">
                <a:solidFill>
                  <a:schemeClr val="bg2"/>
                </a:solidFill>
              </a:defRPr>
            </a:lvl1pPr>
          </a:lstStyle>
          <a:p>
            <a:pPr lvl="0" rtl="0"/>
            <a:r>
              <a:rPr lang="en-GB"/>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rtlCol="0"/>
          <a:lstStyle/>
          <a:p>
            <a:pPr rtl="0"/>
            <a:r>
              <a:rPr lang="en-US"/>
              <a:t>Click icon to add picture</a:t>
            </a:r>
            <a:endParaRPr lang="en-GB"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rtlCol="0"/>
          <a:lstStyle/>
          <a:p>
            <a:pPr rtl="0"/>
            <a:r>
              <a:rPr lang="en-US"/>
              <a:t>Click icon to add picture</a:t>
            </a:r>
            <a:endParaRPr lang="en-GB"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rtlCol="0"/>
          <a:lstStyle/>
          <a:p>
            <a:pPr rtl="0"/>
            <a:r>
              <a:rPr lang="en-US"/>
              <a:t>Click icon to add picture</a:t>
            </a:r>
            <a:endParaRPr lang="en-GB"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rtlCol="0" anchor="b" anchorCtr="0"/>
          <a:lstStyle>
            <a:lvl1pPr>
              <a:buNone/>
              <a:defRPr sz="2000" b="1">
                <a:solidFill>
                  <a:schemeClr val="bg2"/>
                </a:solidFill>
              </a:defRPr>
            </a:lvl1pPr>
          </a:lstStyle>
          <a:p>
            <a:pPr lvl="0" rtl="0"/>
            <a:r>
              <a:rPr lang="en-GB"/>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rtlCol="0"/>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pPr rtl="0"/>
            <a:r>
              <a:rPr lang="en-GB" sz="100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pPr rtl="0"/>
            <a:r>
              <a:rPr lang="en-GB"/>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sireeshaK-21/photography.git" TargetMode="External"/><Relationship Id="rId2" Type="http://schemas.openxmlformats.org/officeDocument/2006/relationships/image" Target="../media/image12.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rtlCol="0"/>
          <a:lstStyle/>
          <a:p>
            <a:pPr rtl="0"/>
            <a:r>
              <a:rPr lang="en-GB" dirty="0" err="1"/>
              <a:t>LensEd</a:t>
            </a:r>
            <a:br>
              <a:rPr lang="en-GB" dirty="0"/>
            </a:br>
            <a:endParaRPr lang="en-GB" dirty="0"/>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8011604" cy="723900"/>
          </a:xfrm>
        </p:spPr>
        <p:txBody>
          <a:bodyPr rtlCol="0"/>
          <a:lstStyle/>
          <a:p>
            <a:pPr rtl="0"/>
            <a:r>
              <a:rPr lang="en-GB" dirty="0"/>
              <a:t>The Front-End Collective – Full Stack Final Project Jan 2025 Bootcamp</a:t>
            </a:r>
          </a:p>
        </p:txBody>
      </p:sp>
      <p:pic>
        <p:nvPicPr>
          <p:cNvPr id="3" name="Picture 2">
            <a:extLst>
              <a:ext uri="{FF2B5EF4-FFF2-40B4-BE49-F238E27FC236}">
                <a16:creationId xmlns:a16="http://schemas.microsoft.com/office/drawing/2014/main" id="{A3861D3D-D794-68B6-ACFD-A072DEC09B61}"/>
              </a:ext>
            </a:extLst>
          </p:cNvPr>
          <p:cNvPicPr>
            <a:picLocks noChangeAspect="1"/>
          </p:cNvPicPr>
          <p:nvPr/>
        </p:nvPicPr>
        <p:blipFill>
          <a:blip r:embed="rId3"/>
          <a:stretch>
            <a:fillRect/>
          </a:stretch>
        </p:blipFill>
        <p:spPr>
          <a:xfrm>
            <a:off x="3803072" y="766617"/>
            <a:ext cx="4752109" cy="4752109"/>
          </a:xfrm>
          <a:prstGeom prst="rect">
            <a:avLst/>
          </a:prstGeom>
        </p:spPr>
      </p:pic>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0407D-33FE-B720-FF77-CAEE3FE4E54D}"/>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7C5BC139-42B1-E469-94FA-C4FF5175FD60}"/>
              </a:ext>
            </a:extLst>
          </p:cNvPr>
          <p:cNvSpPr>
            <a:spLocks noGrp="1"/>
          </p:cNvSpPr>
          <p:nvPr>
            <p:ph type="ftr" sz="quarter" idx="11"/>
          </p:nvPr>
        </p:nvSpPr>
        <p:spPr>
          <a:xfrm>
            <a:off x="1252728" y="6434560"/>
            <a:ext cx="3428012" cy="365125"/>
          </a:xfrm>
        </p:spPr>
        <p:txBody>
          <a:bodyPr rtlCol="0"/>
          <a:lstStyle/>
          <a:p>
            <a:pPr rtl="0"/>
            <a:r>
              <a:rPr lang="en-GB" b="1" dirty="0" err="1"/>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3E386241-B9C3-6644-D0E0-A37AD90B3C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9C75E070-D822-D71F-2DBE-249256896575}"/>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6" name="Slide Number Placeholder 15">
            <a:extLst>
              <a:ext uri="{FF2B5EF4-FFF2-40B4-BE49-F238E27FC236}">
                <a16:creationId xmlns:a16="http://schemas.microsoft.com/office/drawing/2014/main" id="{93C49F84-83B0-1D79-0969-62A5055CFBFD}"/>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10</a:t>
            </a:fld>
            <a:endParaRPr lang="en-GB" dirty="0"/>
          </a:p>
        </p:txBody>
      </p:sp>
      <p:pic>
        <p:nvPicPr>
          <p:cNvPr id="2" name="Picture 1">
            <a:extLst>
              <a:ext uri="{FF2B5EF4-FFF2-40B4-BE49-F238E27FC236}">
                <a16:creationId xmlns:a16="http://schemas.microsoft.com/office/drawing/2014/main" id="{C468DD9C-73F4-C462-DB21-F79586B9091E}"/>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96465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9180E-60DA-247F-1036-CC74AEB92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2A85D-C3F8-D118-562F-624E3B82CD3F}"/>
              </a:ext>
            </a:extLst>
          </p:cNvPr>
          <p:cNvSpPr>
            <a:spLocks noGrp="1"/>
          </p:cNvSpPr>
          <p:nvPr>
            <p:ph type="ctrTitle"/>
          </p:nvPr>
        </p:nvSpPr>
        <p:spPr>
          <a:xfrm>
            <a:off x="914400" y="685798"/>
            <a:ext cx="4770783" cy="3217461"/>
          </a:xfrm>
        </p:spPr>
        <p:txBody>
          <a:bodyPr rtlCol="0"/>
          <a:lstStyle/>
          <a:p>
            <a:pPr rtl="0"/>
            <a:r>
              <a:rPr lang="en-GB" dirty="0"/>
              <a:t>Combining to Full-Stack</a:t>
            </a:r>
            <a:br>
              <a:rPr lang="en-GB" dirty="0"/>
            </a:br>
            <a:endParaRPr lang="en-GB" dirty="0"/>
          </a:p>
        </p:txBody>
      </p:sp>
      <p:pic>
        <p:nvPicPr>
          <p:cNvPr id="6" name="Picture Placeholder 5" descr="Moon in the evening sky">
            <a:extLst>
              <a:ext uri="{FF2B5EF4-FFF2-40B4-BE49-F238E27FC236}">
                <a16:creationId xmlns:a16="http://schemas.microsoft.com/office/drawing/2014/main" id="{DDDD8F32-49FD-23CA-413D-FA9C9B7E918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BBBE30DE-7500-8B74-4051-4B129F158729}"/>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F60F7D07-880D-1482-C514-247416DBAFF8}"/>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485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rtlCol="0"/>
          <a:lstStyle/>
          <a:p>
            <a:pPr rtl="0"/>
            <a:r>
              <a:rPr lang="en-GB"/>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0336090"/>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DF60FF9-E837-4D2A-86A0-3B5D4D6449E3}"/>
              </a:ext>
            </a:extLst>
          </p:cNvPr>
          <p:cNvSpPr>
            <a:spLocks noGrp="1"/>
          </p:cNvSpPr>
          <p:nvPr>
            <p:ph type="ftr" sz="quarter" idx="11"/>
          </p:nvPr>
        </p:nvSpPr>
        <p:spPr>
          <a:xfrm>
            <a:off x="914400" y="6437376"/>
            <a:ext cx="3775914" cy="365125"/>
          </a:xfrm>
        </p:spPr>
        <p:txBody>
          <a:bodyPr rtlCol="0"/>
          <a:lstStyle/>
          <a:p>
            <a:pPr rtl="0"/>
            <a:r>
              <a:rPr lang="en-GB"/>
              <a:t>Sample Footer Text</a:t>
            </a:r>
          </a:p>
        </p:txBody>
      </p:sp>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rtlCol="0"/>
          <a:lstStyle/>
          <a:p>
            <a:pPr rtl="0"/>
            <a:r>
              <a:rPr lang="en-GB"/>
              <a:t>2/8/20XX</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rtlCol="0"/>
          <a:lstStyle/>
          <a:p>
            <a:pPr rtl="0"/>
            <a:fld id="{08AB70BE-1769-45B8-85A6-0C837432C7E6}" type="slidenum">
              <a:rPr lang="en-GB" smtClean="0"/>
              <a:pPr rtl="0"/>
              <a:t>12</a:t>
            </a:fld>
            <a:endParaRPr lang="en-GB" dirty="0"/>
          </a:p>
        </p:txBody>
      </p:sp>
      <p:pic>
        <p:nvPicPr>
          <p:cNvPr id="3" name="Picture 2">
            <a:extLst>
              <a:ext uri="{FF2B5EF4-FFF2-40B4-BE49-F238E27FC236}">
                <a16:creationId xmlns:a16="http://schemas.microsoft.com/office/drawing/2014/main" id="{6B134D64-F4A8-DBAE-8B1F-97FECA2DBCAD}"/>
              </a:ext>
            </a:extLst>
          </p:cNvPr>
          <p:cNvPicPr>
            <a:picLocks noChangeAspect="1"/>
          </p:cNvPicPr>
          <p:nvPr/>
        </p:nvPicPr>
        <p:blipFill>
          <a:blip r:embed="rId7"/>
          <a:stretch>
            <a:fillRect/>
          </a:stretch>
        </p:blipFill>
        <p:spPr>
          <a:xfrm>
            <a:off x="10020072" y="0"/>
            <a:ext cx="2374151" cy="2374151"/>
          </a:xfrm>
          <a:prstGeom prst="rect">
            <a:avLst/>
          </a:prstGeom>
        </p:spPr>
      </p:pic>
    </p:spTree>
    <p:extLst>
      <p:ext uri="{BB962C8B-B14F-4D97-AF65-F5344CB8AC3E}">
        <p14:creationId xmlns:p14="http://schemas.microsoft.com/office/powerpoint/2010/main" val="56835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9DA3-83C9-24F0-5897-7937755E09AD}"/>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1C5795A1-DF21-68A2-AA38-D4195A17BF78}"/>
              </a:ext>
            </a:extLst>
          </p:cNvPr>
          <p:cNvSpPr>
            <a:spLocks noGrp="1"/>
          </p:cNvSpPr>
          <p:nvPr>
            <p:ph type="ftr" sz="quarter" idx="11"/>
          </p:nvPr>
        </p:nvSpPr>
        <p:spPr>
          <a:xfrm>
            <a:off x="1252728" y="6434560"/>
            <a:ext cx="3428012" cy="365125"/>
          </a:xfrm>
        </p:spPr>
        <p:txBody>
          <a:bodyPr rtlCol="0"/>
          <a:lstStyle/>
          <a:p>
            <a:pPr rtl="0"/>
            <a:r>
              <a:rPr lang="en-GB" b="1" dirty="0" err="1"/>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1803A4FC-FCFC-5F91-9992-76ECEDF4C3A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B0807B3E-8E89-6D23-2735-7D0204E93A15}"/>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6" name="Slide Number Placeholder 15">
            <a:extLst>
              <a:ext uri="{FF2B5EF4-FFF2-40B4-BE49-F238E27FC236}">
                <a16:creationId xmlns:a16="http://schemas.microsoft.com/office/drawing/2014/main" id="{D82863EA-2332-763A-C715-A199A3968591}"/>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13</a:t>
            </a:fld>
            <a:endParaRPr lang="en-GB" dirty="0"/>
          </a:p>
        </p:txBody>
      </p:sp>
      <p:pic>
        <p:nvPicPr>
          <p:cNvPr id="2" name="Picture 1">
            <a:extLst>
              <a:ext uri="{FF2B5EF4-FFF2-40B4-BE49-F238E27FC236}">
                <a16:creationId xmlns:a16="http://schemas.microsoft.com/office/drawing/2014/main" id="{B65C164A-2777-08A6-7C55-8426FFA73716}"/>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1377743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C6CBD-1FF8-2FCA-0827-4945E91C6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8F992-2DEE-731C-903A-80B30C9C5808}"/>
              </a:ext>
            </a:extLst>
          </p:cNvPr>
          <p:cNvSpPr>
            <a:spLocks noGrp="1"/>
          </p:cNvSpPr>
          <p:nvPr>
            <p:ph type="ctrTitle"/>
          </p:nvPr>
        </p:nvSpPr>
        <p:spPr>
          <a:xfrm>
            <a:off x="914400" y="685798"/>
            <a:ext cx="4770783" cy="3217461"/>
          </a:xfrm>
        </p:spPr>
        <p:txBody>
          <a:bodyPr rtlCol="0"/>
          <a:lstStyle/>
          <a:p>
            <a:pPr rtl="0"/>
            <a:r>
              <a:rPr lang="en-GB" dirty="0"/>
              <a:t>Testing</a:t>
            </a:r>
            <a:br>
              <a:rPr lang="en-GB" dirty="0"/>
            </a:br>
            <a:endParaRPr lang="en-GB" dirty="0"/>
          </a:p>
        </p:txBody>
      </p:sp>
      <p:pic>
        <p:nvPicPr>
          <p:cNvPr id="6" name="Picture Placeholder 5" descr="Moon in the evening sky">
            <a:extLst>
              <a:ext uri="{FF2B5EF4-FFF2-40B4-BE49-F238E27FC236}">
                <a16:creationId xmlns:a16="http://schemas.microsoft.com/office/drawing/2014/main" id="{B0E934C2-295A-DE3F-B859-7E28D915F88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3B7A0D1-EE97-833D-BF22-7DBDAB0D476F}"/>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55AB375F-B71A-D300-622C-06CB18E4EE43}"/>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52457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5A09-ABD8-C707-655E-8D888AE341A0}"/>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3EB0E8DF-BCDE-5A18-6DCA-2A4F5220881E}"/>
              </a:ext>
            </a:extLst>
          </p:cNvPr>
          <p:cNvSpPr>
            <a:spLocks noGrp="1"/>
          </p:cNvSpPr>
          <p:nvPr>
            <p:ph type="ftr" sz="quarter" idx="11"/>
          </p:nvPr>
        </p:nvSpPr>
        <p:spPr>
          <a:xfrm>
            <a:off x="1252728" y="6434560"/>
            <a:ext cx="3428012" cy="365125"/>
          </a:xfrm>
        </p:spPr>
        <p:txBody>
          <a:bodyPr rtlCol="0"/>
          <a:lstStyle/>
          <a:p>
            <a:pPr rtl="0"/>
            <a:r>
              <a:rPr lang="en-GB" b="1" dirty="0" err="1"/>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945AC085-87CF-A91B-F30C-6333187E684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01BD304E-7F6C-280B-6542-958E38EAE886}"/>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6" name="Slide Number Placeholder 15">
            <a:extLst>
              <a:ext uri="{FF2B5EF4-FFF2-40B4-BE49-F238E27FC236}">
                <a16:creationId xmlns:a16="http://schemas.microsoft.com/office/drawing/2014/main" id="{9696C964-2D4D-AAC8-E7E2-62B91F5E2673}"/>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15</a:t>
            </a:fld>
            <a:endParaRPr lang="en-GB" dirty="0"/>
          </a:p>
        </p:txBody>
      </p:sp>
      <p:pic>
        <p:nvPicPr>
          <p:cNvPr id="2" name="Picture 1">
            <a:extLst>
              <a:ext uri="{FF2B5EF4-FFF2-40B4-BE49-F238E27FC236}">
                <a16:creationId xmlns:a16="http://schemas.microsoft.com/office/drawing/2014/main" id="{BB17EEA8-377D-B084-5C12-33FB26A97C9D}"/>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172943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7C450-9E55-F0C3-830D-DC1DA05E2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CB767-3059-EEF9-7BAC-7365F646888E}"/>
              </a:ext>
            </a:extLst>
          </p:cNvPr>
          <p:cNvSpPr>
            <a:spLocks noGrp="1"/>
          </p:cNvSpPr>
          <p:nvPr>
            <p:ph type="ctrTitle"/>
          </p:nvPr>
        </p:nvSpPr>
        <p:spPr>
          <a:xfrm>
            <a:off x="914400" y="685798"/>
            <a:ext cx="4770783" cy="3217461"/>
          </a:xfrm>
        </p:spPr>
        <p:txBody>
          <a:bodyPr rtlCol="0"/>
          <a:lstStyle/>
          <a:p>
            <a:pPr rtl="0"/>
            <a:r>
              <a:rPr lang="en-GB" dirty="0"/>
              <a:t>Documentation</a:t>
            </a:r>
            <a:br>
              <a:rPr lang="en-GB" dirty="0"/>
            </a:br>
            <a:endParaRPr lang="en-GB" dirty="0"/>
          </a:p>
        </p:txBody>
      </p:sp>
      <p:pic>
        <p:nvPicPr>
          <p:cNvPr id="6" name="Picture Placeholder 5" descr="Moon in the evening sky">
            <a:extLst>
              <a:ext uri="{FF2B5EF4-FFF2-40B4-BE49-F238E27FC236}">
                <a16:creationId xmlns:a16="http://schemas.microsoft.com/office/drawing/2014/main" id="{DD3F1DE7-D590-8DB8-788F-BB5FFF500C8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4102528D-E161-E238-FF9F-B3AABBD32902}"/>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92104F37-0A0E-4E3A-0D61-98D3595534F6}"/>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784656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rtlCol="0"/>
          <a:lstStyle/>
          <a:p>
            <a:pPr rtl="0"/>
            <a:r>
              <a:rPr lang="en-GB"/>
              <a:t>Summary</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rtlCol="0"/>
          <a:lstStyle/>
          <a:p>
            <a:pPr rtl="0"/>
            <a:r>
              <a:rPr lang="en-GB"/>
              <a:t>Sample Footer Text</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17</a:t>
            </a:fld>
            <a:endParaRPr lang="en-GB" dirty="0"/>
          </a:p>
        </p:txBody>
      </p:sp>
      <p:pic>
        <p:nvPicPr>
          <p:cNvPr id="4" name="Picture 3">
            <a:extLst>
              <a:ext uri="{FF2B5EF4-FFF2-40B4-BE49-F238E27FC236}">
                <a16:creationId xmlns:a16="http://schemas.microsoft.com/office/drawing/2014/main" id="{26FFB7C1-8DD4-D87E-6620-DD18193E0891}"/>
              </a:ext>
            </a:extLst>
          </p:cNvPr>
          <p:cNvPicPr>
            <a:picLocks noChangeAspect="1"/>
          </p:cNvPicPr>
          <p:nvPr/>
        </p:nvPicPr>
        <p:blipFill>
          <a:blip r:embed="rId6"/>
          <a:stretch>
            <a:fillRect/>
          </a:stretch>
        </p:blipFill>
        <p:spPr>
          <a:xfrm>
            <a:off x="10020072" y="0"/>
            <a:ext cx="2374151" cy="2374151"/>
          </a:xfrm>
          <a:prstGeom prst="rect">
            <a:avLst/>
          </a:prstGeom>
        </p:spPr>
      </p:pic>
      <p:sp>
        <p:nvSpPr>
          <p:cNvPr id="6" name="Content Placeholder 5">
            <a:extLst>
              <a:ext uri="{FF2B5EF4-FFF2-40B4-BE49-F238E27FC236}">
                <a16:creationId xmlns:a16="http://schemas.microsoft.com/office/drawing/2014/main" id="{C5B1317A-7058-03F7-7BB6-AF0CDB260A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3763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rtlCol="0"/>
          <a:lstStyle/>
          <a:p>
            <a:pPr rtl="0"/>
            <a:r>
              <a:rPr lang="en-GB"/>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rtlCol="0"/>
          <a:lstStyle/>
          <a:p>
            <a:pPr rtl="0"/>
            <a:r>
              <a:rPr lang="en-GB" dirty="0"/>
              <a:t>GitHub repo link: </a:t>
            </a:r>
          </a:p>
          <a:p>
            <a:pPr rtl="0"/>
            <a:r>
              <a:rPr lang="en-GB" dirty="0">
                <a:hlinkClick r:id="rId3"/>
              </a:rPr>
              <a:t>https://github.com/sireeshaK-21/photography.git</a:t>
            </a:r>
            <a:r>
              <a:rPr lang="en-GB" dirty="0"/>
              <a:t> </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rtlCol="0"/>
          <a:lstStyle/>
          <a:p>
            <a:pPr rtl="0"/>
            <a:r>
              <a:rPr lang="en-GB"/>
              <a:t>Sample Footer Text</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18</a:t>
            </a:fld>
            <a:endParaRPr lang="en-GB" dirty="0"/>
          </a:p>
        </p:txBody>
      </p:sp>
      <p:pic>
        <p:nvPicPr>
          <p:cNvPr id="4" name="Picture 3">
            <a:extLst>
              <a:ext uri="{FF2B5EF4-FFF2-40B4-BE49-F238E27FC236}">
                <a16:creationId xmlns:a16="http://schemas.microsoft.com/office/drawing/2014/main" id="{A3E20E2E-0238-153B-6735-A6010515652D}"/>
              </a:ext>
            </a:extLst>
          </p:cNvPr>
          <p:cNvPicPr>
            <a:picLocks noChangeAspect="1"/>
          </p:cNvPicPr>
          <p:nvPr/>
        </p:nvPicPr>
        <p:blipFill>
          <a:blip r:embed="rId4"/>
          <a:stretch>
            <a:fillRect/>
          </a:stretch>
        </p:blipFill>
        <p:spPr>
          <a:xfrm>
            <a:off x="10020072" y="0"/>
            <a:ext cx="2374151" cy="2374151"/>
          </a:xfrm>
          <a:prstGeom prst="rect">
            <a:avLst/>
          </a:prstGeom>
        </p:spPr>
      </p:pic>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rtlCol="0"/>
          <a:lstStyle/>
          <a:p>
            <a:pPr rtl="0"/>
            <a:r>
              <a:rPr lang="en-GB" dirty="0" err="1"/>
              <a:t>LensEd</a:t>
            </a:r>
            <a:endParaRPr lang="en-GB" dirty="0"/>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rtlCol="0"/>
          <a:lstStyle/>
          <a:p>
            <a:pPr rtl="0"/>
            <a:r>
              <a:rPr lang="en-GB" dirty="0" err="1"/>
              <a:t>LensEd</a:t>
            </a:r>
            <a:r>
              <a:rPr lang="en-GB" dirty="0"/>
              <a:t> is a photography e-learning website/portal to provide educational resources and training to photography enthusiasts</a:t>
            </a:r>
          </a:p>
          <a:p>
            <a:pPr rtl="0"/>
            <a:endParaRPr lang="en-GB" dirty="0"/>
          </a:p>
          <a:p>
            <a:pPr rtl="0"/>
            <a:endParaRPr lang="en-GB" dirty="0"/>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2</a:t>
            </a:fld>
            <a:endParaRPr lang="en-GB" dirty="0"/>
          </a:p>
        </p:txBody>
      </p:sp>
      <p:pic>
        <p:nvPicPr>
          <p:cNvPr id="2" name="Picture 1">
            <a:extLst>
              <a:ext uri="{FF2B5EF4-FFF2-40B4-BE49-F238E27FC236}">
                <a16:creationId xmlns:a16="http://schemas.microsoft.com/office/drawing/2014/main" id="{9DFCE39A-1C90-6626-B2EF-C4EC5AEC746C}"/>
              </a:ext>
            </a:extLst>
          </p:cNvPr>
          <p:cNvPicPr>
            <a:picLocks noChangeAspect="1"/>
          </p:cNvPicPr>
          <p:nvPr/>
        </p:nvPicPr>
        <p:blipFill>
          <a:blip r:embed="rId5"/>
          <a:stretch>
            <a:fillRect/>
          </a:stretch>
        </p:blipFill>
        <p:spPr>
          <a:xfrm>
            <a:off x="10020072" y="0"/>
            <a:ext cx="2374151" cy="2374151"/>
          </a:xfrm>
          <a:prstGeom prst="rect">
            <a:avLst/>
          </a:prstGeom>
        </p:spPr>
      </p:pic>
      <p:sp>
        <p:nvSpPr>
          <p:cNvPr id="4" name="Footer Placeholder 14">
            <a:extLst>
              <a:ext uri="{FF2B5EF4-FFF2-40B4-BE49-F238E27FC236}">
                <a16:creationId xmlns:a16="http://schemas.microsoft.com/office/drawing/2014/main" id="{40DAF083-B67A-D6C5-30E2-B16D802C7D37}"/>
              </a:ext>
            </a:extLst>
          </p:cNvPr>
          <p:cNvSpPr>
            <a:spLocks noGrp="1"/>
          </p:cNvSpPr>
          <p:nvPr>
            <p:ph type="ftr" sz="quarter" idx="11"/>
          </p:nvPr>
        </p:nvSpPr>
        <p:spPr>
          <a:xfrm>
            <a:off x="-75212" y="6506804"/>
            <a:ext cx="3428012" cy="365125"/>
          </a:xfrm>
        </p:spPr>
        <p:txBody>
          <a:bodyPr rtlCol="0"/>
          <a:lstStyle/>
          <a:p>
            <a:pPr rtl="0"/>
            <a:r>
              <a:rPr lang="en-GB" b="1" dirty="0" err="1"/>
              <a:t>LensEd</a:t>
            </a:r>
            <a:r>
              <a:rPr lang="en-GB" dirty="0"/>
              <a:t> – The Front End Collective</a:t>
            </a:r>
          </a:p>
        </p:txBody>
      </p:sp>
    </p:spTree>
    <p:extLst>
      <p:ext uri="{BB962C8B-B14F-4D97-AF65-F5344CB8AC3E}">
        <p14:creationId xmlns:p14="http://schemas.microsoft.com/office/powerpoint/2010/main" val="1620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rtlCol="0"/>
          <a:lstStyle/>
          <a:p>
            <a:pPr rtl="0"/>
            <a:r>
              <a:rPr lang="en-GB"/>
              <a:t>Team</a:t>
            </a:r>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3</a:t>
            </a:fld>
            <a:endParaRPr lang="en-GB" dirty="0"/>
          </a:p>
        </p:txBody>
      </p:sp>
      <p:sp>
        <p:nvSpPr>
          <p:cNvPr id="42" name="TextBox 41">
            <a:extLst>
              <a:ext uri="{FF2B5EF4-FFF2-40B4-BE49-F238E27FC236}">
                <a16:creationId xmlns:a16="http://schemas.microsoft.com/office/drawing/2014/main" id="{8F77A5CA-B515-1424-65DF-A1B2111EC462}"/>
              </a:ext>
            </a:extLst>
          </p:cNvPr>
          <p:cNvSpPr txBox="1"/>
          <p:nvPr/>
        </p:nvSpPr>
        <p:spPr>
          <a:xfrm>
            <a:off x="526473" y="2342091"/>
            <a:ext cx="11292931" cy="2031325"/>
          </a:xfrm>
          <a:prstGeom prst="rect">
            <a:avLst/>
          </a:prstGeom>
          <a:noFill/>
        </p:spPr>
        <p:txBody>
          <a:bodyPr wrap="square" rtlCol="0">
            <a:spAutoFit/>
          </a:bodyPr>
          <a:lstStyle/>
          <a:p>
            <a:r>
              <a:rPr lang="en-GB" b="1" dirty="0"/>
              <a:t>Sireesha</a:t>
            </a:r>
            <a:r>
              <a:rPr lang="en-GB" dirty="0"/>
              <a:t> – Main focus on back-end coding, but also some work on front end and linking, GitHub set up</a:t>
            </a:r>
          </a:p>
          <a:p>
            <a:endParaRPr lang="en-GB" dirty="0"/>
          </a:p>
          <a:p>
            <a:r>
              <a:rPr lang="en-GB" b="1" dirty="0"/>
              <a:t>Darren Smith</a:t>
            </a:r>
            <a:r>
              <a:rPr lang="en-GB" dirty="0"/>
              <a:t> -  Main focus on front end coding, but also some linking of front to back end, especially sign up</a:t>
            </a:r>
          </a:p>
          <a:p>
            <a:endParaRPr lang="en-GB" dirty="0"/>
          </a:p>
          <a:p>
            <a:r>
              <a:rPr lang="en-GB" b="1" dirty="0"/>
              <a:t>Pip</a:t>
            </a:r>
            <a:r>
              <a:rPr lang="en-GB" dirty="0"/>
              <a:t> </a:t>
            </a:r>
            <a:r>
              <a:rPr lang="en-GB" b="1" dirty="0"/>
              <a:t>Simpson </a:t>
            </a:r>
            <a:r>
              <a:rPr lang="en-GB" dirty="0"/>
              <a:t>– auxiliary tasks including README, presentation and some minor coding on the courses page</a:t>
            </a:r>
          </a:p>
          <a:p>
            <a:endParaRPr lang="en-GB" dirty="0"/>
          </a:p>
          <a:p>
            <a:endParaRPr lang="en-GB" dirty="0"/>
          </a:p>
        </p:txBody>
      </p:sp>
      <p:pic>
        <p:nvPicPr>
          <p:cNvPr id="43" name="Picture 42">
            <a:extLst>
              <a:ext uri="{FF2B5EF4-FFF2-40B4-BE49-F238E27FC236}">
                <a16:creationId xmlns:a16="http://schemas.microsoft.com/office/drawing/2014/main" id="{FD5324C5-B73B-2EC9-77B6-B9AE2CB98D27}"/>
              </a:ext>
            </a:extLst>
          </p:cNvPr>
          <p:cNvPicPr>
            <a:picLocks noChangeAspect="1"/>
          </p:cNvPicPr>
          <p:nvPr/>
        </p:nvPicPr>
        <p:blipFill>
          <a:blip r:embed="rId2"/>
          <a:stretch>
            <a:fillRect/>
          </a:stretch>
        </p:blipFill>
        <p:spPr>
          <a:xfrm>
            <a:off x="10020072" y="0"/>
            <a:ext cx="2374151" cy="2374151"/>
          </a:xfrm>
          <a:prstGeom prst="rect">
            <a:avLst/>
          </a:prstGeom>
        </p:spPr>
      </p:pic>
      <p:sp>
        <p:nvSpPr>
          <p:cNvPr id="44" name="Footer Placeholder 14">
            <a:extLst>
              <a:ext uri="{FF2B5EF4-FFF2-40B4-BE49-F238E27FC236}">
                <a16:creationId xmlns:a16="http://schemas.microsoft.com/office/drawing/2014/main" id="{FACDC6AB-E0BB-F286-F730-45B2664A9265}"/>
              </a:ext>
            </a:extLst>
          </p:cNvPr>
          <p:cNvSpPr>
            <a:spLocks noGrp="1"/>
          </p:cNvSpPr>
          <p:nvPr>
            <p:ph type="ftr" sz="quarter" idx="11"/>
          </p:nvPr>
        </p:nvSpPr>
        <p:spPr>
          <a:xfrm>
            <a:off x="0" y="6482716"/>
            <a:ext cx="3428012" cy="365125"/>
          </a:xfrm>
        </p:spPr>
        <p:txBody>
          <a:bodyPr rtlCol="0"/>
          <a:lstStyle/>
          <a:p>
            <a:pPr rtl="0"/>
            <a:r>
              <a:rPr lang="en-GB" b="1" dirty="0" err="1"/>
              <a:t>LensEd</a:t>
            </a:r>
            <a:r>
              <a:rPr lang="en-GB" dirty="0"/>
              <a:t> – The Front End Collective</a:t>
            </a:r>
          </a:p>
        </p:txBody>
      </p:sp>
    </p:spTree>
    <p:extLst>
      <p:ext uri="{BB962C8B-B14F-4D97-AF65-F5344CB8AC3E}">
        <p14:creationId xmlns:p14="http://schemas.microsoft.com/office/powerpoint/2010/main" val="287568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rtlCol="0"/>
          <a:lstStyle/>
          <a:p>
            <a:pPr rtl="0"/>
            <a:r>
              <a:rPr lang="en-GB" dirty="0"/>
              <a:t>Wireframe and Planning</a:t>
            </a:r>
            <a:br>
              <a:rPr lang="en-GB" dirty="0"/>
            </a:br>
            <a:endParaRPr lang="en-GB"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D9921469-CD0C-E31A-3860-59C2C683E55F}"/>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326607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rtlCol="0"/>
          <a:lstStyle/>
          <a:p>
            <a:pPr rtl="0"/>
            <a:r>
              <a:rPr lang="en-GB" dirty="0"/>
              <a:t>Project Components</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rtlCol="0"/>
          <a:lstStyle/>
          <a:p>
            <a:pPr rtl="0"/>
            <a:r>
              <a:rPr lang="en-GB"/>
              <a:t>Subtitle</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rtlCol="0">
            <a:noAutofit/>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rtlCol="0"/>
          <a:lstStyle/>
          <a:p>
            <a:pPr rtl="0"/>
            <a:r>
              <a:rPr lang="en-GB"/>
              <a:t>subtitle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rtlCol="0">
            <a:noAutofit/>
          </a:bodyPr>
          <a:lstStyle/>
          <a:p>
            <a:pPr rtl="0"/>
            <a:r>
              <a:rPr lang="en-GB"/>
              <a:t>Open the Design Ideas pane for instant slide makeovers. </a:t>
            </a:r>
          </a:p>
          <a:p>
            <a:pPr rtl="0"/>
            <a:r>
              <a:rPr lang="en-GB"/>
              <a:t>When we have design ideas, we’ll show them to you right there.</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rtlCol="0"/>
          <a:lstStyle/>
          <a:p>
            <a:pPr rtl="0"/>
            <a:r>
              <a:rPr lang="en-GB"/>
              <a:t>subtitle</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rtlCol="0">
            <a:noAutofit/>
          </a:bodyPr>
          <a:lstStyle/>
          <a:p>
            <a:pPr rtl="0"/>
            <a:r>
              <a:rPr lang="en-GB"/>
              <a:t>This PowerPoint theme uses its own unique set of colours, fonts and effects to create the overall look and feel of these slides. </a:t>
            </a:r>
          </a:p>
          <a:p>
            <a:pPr rtl="0"/>
            <a:r>
              <a:rPr lang="en-GB"/>
              <a:t>PowerPoint has tons of themes to give your presentation just the right personality. </a:t>
            </a:r>
            <a:endParaRPr lang="en-GB" dirty="0"/>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914400" y="6434560"/>
            <a:ext cx="3428012" cy="365125"/>
          </a:xfrm>
        </p:spPr>
        <p:txBody>
          <a:bodyPr rtlCol="0"/>
          <a:lstStyle/>
          <a:p>
            <a:pPr rtl="0"/>
            <a:r>
              <a:rPr lang="en-GB"/>
              <a:t>Sample Footer Text</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5</a:t>
            </a:fld>
            <a:endParaRPr lang="en-GB" dirty="0"/>
          </a:p>
        </p:txBody>
      </p:sp>
      <p:pic>
        <p:nvPicPr>
          <p:cNvPr id="9" name="Picture 8">
            <a:extLst>
              <a:ext uri="{FF2B5EF4-FFF2-40B4-BE49-F238E27FC236}">
                <a16:creationId xmlns:a16="http://schemas.microsoft.com/office/drawing/2014/main" id="{D6F525D2-6773-8344-C5A7-C0942658478E}"/>
              </a:ext>
            </a:extLst>
          </p:cNvPr>
          <p:cNvPicPr>
            <a:picLocks noChangeAspect="1"/>
          </p:cNvPicPr>
          <p:nvPr/>
        </p:nvPicPr>
        <p:blipFill>
          <a:blip r:embed="rId2"/>
          <a:stretch>
            <a:fillRect/>
          </a:stretch>
        </p:blipFill>
        <p:spPr>
          <a:xfrm>
            <a:off x="10020072" y="0"/>
            <a:ext cx="2374151" cy="2374151"/>
          </a:xfrm>
          <a:prstGeom prst="rect">
            <a:avLst/>
          </a:prstGeom>
        </p:spPr>
      </p:pic>
    </p:spTree>
    <p:extLst>
      <p:ext uri="{BB962C8B-B14F-4D97-AF65-F5344CB8AC3E}">
        <p14:creationId xmlns:p14="http://schemas.microsoft.com/office/powerpoint/2010/main" val="239401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EDCF2EF8-141F-4B02-8F8E-6A1F3FE31BC6}"/>
              </a:ext>
            </a:extLst>
          </p:cNvPr>
          <p:cNvSpPr>
            <a:spLocks noGrp="1"/>
          </p:cNvSpPr>
          <p:nvPr>
            <p:ph type="ftr" sz="quarter" idx="11"/>
          </p:nvPr>
        </p:nvSpPr>
        <p:spPr>
          <a:xfrm>
            <a:off x="1252728" y="6434560"/>
            <a:ext cx="3428012" cy="365125"/>
          </a:xfrm>
        </p:spPr>
        <p:txBody>
          <a:bodyPr rtlCol="0"/>
          <a:lstStyle/>
          <a:p>
            <a:pPr rtl="0"/>
            <a:r>
              <a:rPr lang="en-GB" b="1" dirty="0" err="1"/>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36B7155F-34CC-4B9E-A9FB-FA34CA0B36E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FA7015F5-9F09-48BB-B4BE-E11F885F1F25}"/>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6</a:t>
            </a:fld>
            <a:endParaRPr lang="en-GB" dirty="0"/>
          </a:p>
        </p:txBody>
      </p:sp>
      <p:pic>
        <p:nvPicPr>
          <p:cNvPr id="2" name="Picture 1">
            <a:extLst>
              <a:ext uri="{FF2B5EF4-FFF2-40B4-BE49-F238E27FC236}">
                <a16:creationId xmlns:a16="http://schemas.microsoft.com/office/drawing/2014/main" id="{6C722C40-5F6E-2196-1B46-9FED2C6F060F}"/>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404716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23FE-D467-E820-ED7C-708C21DF6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DEA77-786B-007E-4F67-A043ACD4C2EC}"/>
              </a:ext>
            </a:extLst>
          </p:cNvPr>
          <p:cNvSpPr>
            <a:spLocks noGrp="1"/>
          </p:cNvSpPr>
          <p:nvPr>
            <p:ph type="ctrTitle"/>
          </p:nvPr>
        </p:nvSpPr>
        <p:spPr>
          <a:xfrm>
            <a:off x="914400" y="685798"/>
            <a:ext cx="4770783" cy="3217461"/>
          </a:xfrm>
        </p:spPr>
        <p:txBody>
          <a:bodyPr rtlCol="0"/>
          <a:lstStyle/>
          <a:p>
            <a:pPr rtl="0"/>
            <a:r>
              <a:rPr lang="en-GB" dirty="0"/>
              <a:t>Front-End Coding</a:t>
            </a:r>
            <a:br>
              <a:rPr lang="en-GB" dirty="0"/>
            </a:br>
            <a:endParaRPr lang="en-GB" dirty="0"/>
          </a:p>
        </p:txBody>
      </p:sp>
      <p:pic>
        <p:nvPicPr>
          <p:cNvPr id="6" name="Picture Placeholder 5" descr="Moon in the evening sky">
            <a:extLst>
              <a:ext uri="{FF2B5EF4-FFF2-40B4-BE49-F238E27FC236}">
                <a16:creationId xmlns:a16="http://schemas.microsoft.com/office/drawing/2014/main" id="{9FC212A4-5D09-8765-6DB9-F01D8D0C1E5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C58257E6-A56A-9BE6-F2D7-FEBADBC431B1}"/>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D1C36408-4591-01BB-47E8-5EB5F32670AC}"/>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378054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83566-E4BB-0E4E-545C-C6B1F721280D}"/>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499A17F7-1A5F-0C57-89E9-34A951EF472A}"/>
              </a:ext>
            </a:extLst>
          </p:cNvPr>
          <p:cNvSpPr>
            <a:spLocks noGrp="1"/>
          </p:cNvSpPr>
          <p:nvPr>
            <p:ph type="ftr" sz="quarter" idx="11"/>
          </p:nvPr>
        </p:nvSpPr>
        <p:spPr>
          <a:xfrm>
            <a:off x="1252728" y="6434560"/>
            <a:ext cx="3428012" cy="365125"/>
          </a:xfrm>
        </p:spPr>
        <p:txBody>
          <a:bodyPr rtlCol="0"/>
          <a:lstStyle/>
          <a:p>
            <a:pPr rtl="0"/>
            <a:r>
              <a:rPr lang="en-GB" b="1" dirty="0" err="1"/>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2359326B-213C-064D-C9DD-4136D154D9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A3ABACB8-1B9E-C4FC-67C1-11714914D847}"/>
              </a:ext>
            </a:extLst>
          </p:cNvPr>
          <p:cNvSpPr>
            <a:spLocks noGrp="1"/>
          </p:cNvSpPr>
          <p:nvPr>
            <p:ph type="dt" sz="half" idx="10"/>
          </p:nvPr>
        </p:nvSpPr>
        <p:spPr>
          <a:xfrm>
            <a:off x="9017000" y="6433202"/>
            <a:ext cx="2374150" cy="367841"/>
          </a:xfrm>
        </p:spPr>
        <p:txBody>
          <a:bodyPr rtlCol="0"/>
          <a:lstStyle/>
          <a:p>
            <a:pPr rtl="0"/>
            <a:r>
              <a:rPr lang="en-GB"/>
              <a:t>2/8/20XX</a:t>
            </a:r>
          </a:p>
        </p:txBody>
      </p:sp>
      <p:sp>
        <p:nvSpPr>
          <p:cNvPr id="16" name="Slide Number Placeholder 15">
            <a:extLst>
              <a:ext uri="{FF2B5EF4-FFF2-40B4-BE49-F238E27FC236}">
                <a16:creationId xmlns:a16="http://schemas.microsoft.com/office/drawing/2014/main" id="{1277CF2C-1A7A-528C-08A4-00698FFD1916}"/>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8</a:t>
            </a:fld>
            <a:endParaRPr lang="en-GB" dirty="0"/>
          </a:p>
        </p:txBody>
      </p:sp>
      <p:pic>
        <p:nvPicPr>
          <p:cNvPr id="2" name="Picture 1">
            <a:extLst>
              <a:ext uri="{FF2B5EF4-FFF2-40B4-BE49-F238E27FC236}">
                <a16:creationId xmlns:a16="http://schemas.microsoft.com/office/drawing/2014/main" id="{9A7033B5-62C1-8BC8-8C9F-B308EDDB0904}"/>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386615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5704-8002-0B8A-1CAE-D9A18AC3A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6935B-23D9-2E21-72B0-A4DECDED2155}"/>
              </a:ext>
            </a:extLst>
          </p:cNvPr>
          <p:cNvSpPr>
            <a:spLocks noGrp="1"/>
          </p:cNvSpPr>
          <p:nvPr>
            <p:ph type="ctrTitle"/>
          </p:nvPr>
        </p:nvSpPr>
        <p:spPr>
          <a:xfrm>
            <a:off x="914400" y="685798"/>
            <a:ext cx="4770783" cy="3217461"/>
          </a:xfrm>
        </p:spPr>
        <p:txBody>
          <a:bodyPr rtlCol="0"/>
          <a:lstStyle/>
          <a:p>
            <a:pPr rtl="0"/>
            <a:r>
              <a:rPr lang="en-GB" dirty="0"/>
              <a:t>Back-End coding</a:t>
            </a:r>
            <a:br>
              <a:rPr lang="en-GB" dirty="0"/>
            </a:br>
            <a:endParaRPr lang="en-GB" dirty="0"/>
          </a:p>
        </p:txBody>
      </p:sp>
      <p:pic>
        <p:nvPicPr>
          <p:cNvPr id="6" name="Picture Placeholder 5" descr="Moon in the evening sky">
            <a:extLst>
              <a:ext uri="{FF2B5EF4-FFF2-40B4-BE49-F238E27FC236}">
                <a16:creationId xmlns:a16="http://schemas.microsoft.com/office/drawing/2014/main" id="{40FAD251-3E6D-3FA7-AC77-8BAF4295D93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7C25B7DF-ED7D-AF63-DE72-A0B97B817FE0}"/>
              </a:ext>
            </a:extLst>
          </p:cNvPr>
          <p:cNvSpPr>
            <a:spLocks noGrp="1"/>
          </p:cNvSpPr>
          <p:nvPr>
            <p:ph type="subTitle" idx="1"/>
          </p:nvPr>
        </p:nvSpPr>
        <p:spPr>
          <a:xfrm>
            <a:off x="0" y="4327140"/>
            <a:ext cx="11576868" cy="2530860"/>
          </a:xfrm>
        </p:spPr>
        <p:txBody>
          <a:bodyPr rtlCol="0"/>
          <a:lstStyle/>
          <a:p>
            <a:pPr rtl="0"/>
            <a:r>
              <a:rPr lang="en-GB"/>
              <a:t>Subtitle</a:t>
            </a:r>
          </a:p>
        </p:txBody>
      </p:sp>
      <p:pic>
        <p:nvPicPr>
          <p:cNvPr id="4" name="Picture 3">
            <a:extLst>
              <a:ext uri="{FF2B5EF4-FFF2-40B4-BE49-F238E27FC236}">
                <a16:creationId xmlns:a16="http://schemas.microsoft.com/office/drawing/2014/main" id="{8677F3EC-4C5B-20DC-3BE0-9B180ED945EA}"/>
              </a:ext>
            </a:extLst>
          </p:cNvPr>
          <p:cNvPicPr>
            <a:picLocks noChangeAspect="1"/>
          </p:cNvPicPr>
          <p:nvPr/>
        </p:nvPicPr>
        <p:blipFill>
          <a:blip r:embed="rId3"/>
          <a:stretch>
            <a:fillRect/>
          </a:stretch>
        </p:blipFill>
        <p:spPr>
          <a:xfrm>
            <a:off x="10020072" y="0"/>
            <a:ext cx="2374151" cy="2374151"/>
          </a:xfrm>
          <a:prstGeom prst="rect">
            <a:avLst/>
          </a:prstGeom>
        </p:spPr>
      </p:pic>
    </p:spTree>
    <p:extLst>
      <p:ext uri="{BB962C8B-B14F-4D97-AF65-F5344CB8AC3E}">
        <p14:creationId xmlns:p14="http://schemas.microsoft.com/office/powerpoint/2010/main" val="2763037870"/>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93.tgt.Office_50301524_TF89118109_Win32_OJ112196119" id="{DD9F22B7-EB13-4537-B5DE-235EAF431E11}" vid="{2669E526-CAFD-4480-8D09-AF6D4F4D34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B61E4D0-D101-4A17-BA61-F29B2B6CFE7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{8552219F-72B6-4FFC-9298-6325E5AAB673}tf89118109_win32</Template>
  <TotalTime>19</TotalTime>
  <Words>432</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Nova Light</vt:lpstr>
      <vt:lpstr>Calibri</vt:lpstr>
      <vt:lpstr>Elephant</vt:lpstr>
      <vt:lpstr>ModOverlayVTI</vt:lpstr>
      <vt:lpstr>LensEd </vt:lpstr>
      <vt:lpstr>LensEd</vt:lpstr>
      <vt:lpstr>Team</vt:lpstr>
      <vt:lpstr>Wireframe and Planning </vt:lpstr>
      <vt:lpstr>Project Components</vt:lpstr>
      <vt:lpstr>PowerPoint Presentation</vt:lpstr>
      <vt:lpstr>Front-End Coding </vt:lpstr>
      <vt:lpstr>PowerPoint Presentation</vt:lpstr>
      <vt:lpstr>Back-End coding </vt:lpstr>
      <vt:lpstr>PowerPoint Presentation</vt:lpstr>
      <vt:lpstr>Combining to Full-Stack </vt:lpstr>
      <vt:lpstr>Timeline</vt:lpstr>
      <vt:lpstr>PowerPoint Presentation</vt:lpstr>
      <vt:lpstr>Testing </vt:lpstr>
      <vt:lpstr>PowerPoint Presentation</vt:lpstr>
      <vt:lpstr>Documentation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Pip Simpson</dc:creator>
  <cp:lastModifiedBy>Pip Simpson</cp:lastModifiedBy>
  <cp:revision>1</cp:revision>
  <dcterms:created xsi:type="dcterms:W3CDTF">2025-03-25T18:36:35Z</dcterms:created>
  <dcterms:modified xsi:type="dcterms:W3CDTF">2025-03-25T18:56:26Z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