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64" r:id="rId4"/>
    <p:sldId id="265" r:id="rId5"/>
    <p:sldId id="267" r:id="rId6"/>
    <p:sldId id="268" r:id="rId7"/>
    <p:sldId id="297" r:id="rId8"/>
    <p:sldId id="298" r:id="rId9"/>
    <p:sldId id="299" r:id="rId10"/>
    <p:sldId id="296" r:id="rId11"/>
    <p:sldId id="304" r:id="rId12"/>
    <p:sldId id="273" r:id="rId13"/>
    <p:sldId id="271" r:id="rId14"/>
    <p:sldId id="272" r:id="rId15"/>
    <p:sldId id="274" r:id="rId16"/>
    <p:sldId id="270" r:id="rId17"/>
    <p:sldId id="275" r:id="rId18"/>
    <p:sldId id="277" r:id="rId19"/>
    <p:sldId id="276" r:id="rId20"/>
    <p:sldId id="279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per\Desktop\ISB%20course%202014\Hanke\Data_Files\excel\Ch03\Fig3-1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per\Desktop\ISB%20course%202014\Hanke\Data_Files\excel\Ch03\Fig3-3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esentation\sunspo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AppData\Local\Microsoft\Windows\Temporary%20Internet%20Files\Content.IE5\YE2WM17L\BSE30%20(1)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AppData\Local\Microsoft\Windows\Temporary%20Internet%20Files\Content.IE5\YE2WM17L\BSE30%20(1)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per\Desktop\ISB%20course%202014\Hanke\Data_Files\excel\Ch03\Tab3-1%20work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Sheet1!$B$2:$B$10</c:f>
              <c:numCache>
                <c:formatCode>General</c:formatCode>
                <c:ptCount val="9"/>
                <c:pt idx="0">
                  <c:v>8</c:v>
                </c:pt>
                <c:pt idx="1">
                  <c:v>5</c:v>
                </c:pt>
                <c:pt idx="2">
                  <c:v>3</c:v>
                </c:pt>
                <c:pt idx="3">
                  <c:v>9</c:v>
                </c:pt>
                <c:pt idx="4">
                  <c:v>11</c:v>
                </c:pt>
                <c:pt idx="5">
                  <c:v>2</c:v>
                </c:pt>
                <c:pt idx="6">
                  <c:v>1</c:v>
                </c:pt>
                <c:pt idx="7">
                  <c:v>8</c:v>
                </c:pt>
                <c:pt idx="8">
                  <c:v>12</c:v>
                </c:pt>
              </c:numCache>
            </c:numRef>
          </c:xVal>
          <c:yVal>
            <c:numRef>
              <c:f>Sheet1!$A$2:$A$10</c:f>
              <c:numCache>
                <c:formatCode>General</c:formatCode>
                <c:ptCount val="9"/>
                <c:pt idx="0">
                  <c:v>859</c:v>
                </c:pt>
                <c:pt idx="1">
                  <c:v>682</c:v>
                </c:pt>
                <c:pt idx="2">
                  <c:v>471</c:v>
                </c:pt>
                <c:pt idx="3">
                  <c:v>708</c:v>
                </c:pt>
                <c:pt idx="4">
                  <c:v>1094</c:v>
                </c:pt>
                <c:pt idx="5">
                  <c:v>224</c:v>
                </c:pt>
                <c:pt idx="6">
                  <c:v>320</c:v>
                </c:pt>
                <c:pt idx="7">
                  <c:v>651</c:v>
                </c:pt>
                <c:pt idx="8">
                  <c:v>1049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01-4D40-A830-21FC8FB42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971680"/>
        <c:axId val="155972072"/>
      </c:scatterChart>
      <c:valAx>
        <c:axId val="155971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dirty="0"/>
                  <a:t>Age of bus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55972072"/>
        <c:crosses val="autoZero"/>
        <c:crossBetween val="midCat"/>
      </c:valAx>
      <c:valAx>
        <c:axId val="1559720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Yearly cost of maintenance (US $)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559716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Electrical power usage for Washington Water Power: 1980-1991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 usage (Kilowatts)</c:v>
                </c:pt>
              </c:strCache>
            </c:strRef>
          </c:tx>
          <c:xVal>
            <c:numRef>
              <c:f>Sheet1!$A$2:$A$49</c:f>
              <c:numCache>
                <c:formatCode>General</c:formatCode>
                <c:ptCount val="48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</c:numCache>
            </c:numRef>
          </c:xVal>
          <c:yVal>
            <c:numRef>
              <c:f>Sheet1!$B$2:$B$49</c:f>
              <c:numCache>
                <c:formatCode>General</c:formatCode>
                <c:ptCount val="48"/>
                <c:pt idx="0">
                  <c:v>1071</c:v>
                </c:pt>
                <c:pt idx="1">
                  <c:v>648</c:v>
                </c:pt>
                <c:pt idx="2">
                  <c:v>480</c:v>
                </c:pt>
                <c:pt idx="3">
                  <c:v>746</c:v>
                </c:pt>
                <c:pt idx="4">
                  <c:v>965</c:v>
                </c:pt>
                <c:pt idx="5">
                  <c:v>661</c:v>
                </c:pt>
                <c:pt idx="6">
                  <c:v>501</c:v>
                </c:pt>
                <c:pt idx="7">
                  <c:v>768</c:v>
                </c:pt>
                <c:pt idx="8">
                  <c:v>1065</c:v>
                </c:pt>
                <c:pt idx="9">
                  <c:v>667</c:v>
                </c:pt>
                <c:pt idx="10">
                  <c:v>486</c:v>
                </c:pt>
                <c:pt idx="11">
                  <c:v>780</c:v>
                </c:pt>
                <c:pt idx="12">
                  <c:v>926</c:v>
                </c:pt>
                <c:pt idx="13">
                  <c:v>618</c:v>
                </c:pt>
                <c:pt idx="14">
                  <c:v>483</c:v>
                </c:pt>
                <c:pt idx="15">
                  <c:v>757</c:v>
                </c:pt>
                <c:pt idx="16">
                  <c:v>1047</c:v>
                </c:pt>
                <c:pt idx="17">
                  <c:v>667</c:v>
                </c:pt>
                <c:pt idx="18">
                  <c:v>495</c:v>
                </c:pt>
                <c:pt idx="19">
                  <c:v>794</c:v>
                </c:pt>
                <c:pt idx="20">
                  <c:v>1068</c:v>
                </c:pt>
                <c:pt idx="21">
                  <c:v>625</c:v>
                </c:pt>
                <c:pt idx="22">
                  <c:v>499</c:v>
                </c:pt>
                <c:pt idx="23">
                  <c:v>850</c:v>
                </c:pt>
                <c:pt idx="24">
                  <c:v>975</c:v>
                </c:pt>
                <c:pt idx="25">
                  <c:v>623</c:v>
                </c:pt>
                <c:pt idx="26">
                  <c:v>496</c:v>
                </c:pt>
                <c:pt idx="27">
                  <c:v>728</c:v>
                </c:pt>
                <c:pt idx="28">
                  <c:v>933</c:v>
                </c:pt>
                <c:pt idx="29">
                  <c:v>582</c:v>
                </c:pt>
                <c:pt idx="30">
                  <c:v>490</c:v>
                </c:pt>
                <c:pt idx="31">
                  <c:v>708</c:v>
                </c:pt>
                <c:pt idx="32">
                  <c:v>953</c:v>
                </c:pt>
                <c:pt idx="33">
                  <c:v>604</c:v>
                </c:pt>
                <c:pt idx="34">
                  <c:v>508</c:v>
                </c:pt>
                <c:pt idx="35">
                  <c:v>758</c:v>
                </c:pt>
                <c:pt idx="36">
                  <c:v>1054</c:v>
                </c:pt>
                <c:pt idx="37">
                  <c:v>635</c:v>
                </c:pt>
                <c:pt idx="38">
                  <c:v>538</c:v>
                </c:pt>
                <c:pt idx="39">
                  <c:v>752</c:v>
                </c:pt>
                <c:pt idx="40">
                  <c:v>969</c:v>
                </c:pt>
                <c:pt idx="41">
                  <c:v>655</c:v>
                </c:pt>
                <c:pt idx="42">
                  <c:v>568</c:v>
                </c:pt>
                <c:pt idx="43">
                  <c:v>752</c:v>
                </c:pt>
                <c:pt idx="44">
                  <c:v>1085</c:v>
                </c:pt>
                <c:pt idx="45">
                  <c:v>692</c:v>
                </c:pt>
                <c:pt idx="46">
                  <c:v>568</c:v>
                </c:pt>
                <c:pt idx="47">
                  <c:v>783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21-F944-923A-0F184289D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973640"/>
        <c:axId val="155974032"/>
      </c:scatterChart>
      <c:valAx>
        <c:axId val="155973640"/>
        <c:scaling>
          <c:orientation val="minMax"/>
          <c:max val="1991"/>
          <c:min val="198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55974032"/>
        <c:crosses val="autoZero"/>
        <c:crossBetween val="midCat"/>
      </c:valAx>
      <c:valAx>
        <c:axId val="155974032"/>
        <c:scaling>
          <c:orientation val="minMax"/>
          <c:max val="1100"/>
          <c:min val="4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Power usage (Kilowatts)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559736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Sunspots</c:v>
          </c:tx>
          <c:spPr>
            <a:ln w="12700">
              <a:solidFill>
                <a:srgbClr val="7030A0"/>
              </a:solidFill>
            </a:ln>
          </c:spPr>
          <c:marker>
            <c:symbol val="none"/>
          </c:marker>
          <c:cat>
            <c:numRef>
              <c:f>RIDAILY1!$A$1:$A$22431</c:f>
              <c:numCache>
                <c:formatCode>dd/mm/yyyy</c:formatCode>
                <c:ptCount val="22431"/>
                <c:pt idx="0">
                  <c:v>18264</c:v>
                </c:pt>
                <c:pt idx="1">
                  <c:v>18265</c:v>
                </c:pt>
                <c:pt idx="2">
                  <c:v>18266</c:v>
                </c:pt>
                <c:pt idx="3">
                  <c:v>18267</c:v>
                </c:pt>
                <c:pt idx="4">
                  <c:v>18268</c:v>
                </c:pt>
                <c:pt idx="5">
                  <c:v>18269</c:v>
                </c:pt>
                <c:pt idx="6">
                  <c:v>18270</c:v>
                </c:pt>
                <c:pt idx="7">
                  <c:v>18271</c:v>
                </c:pt>
                <c:pt idx="8">
                  <c:v>18272</c:v>
                </c:pt>
                <c:pt idx="9">
                  <c:v>18273</c:v>
                </c:pt>
                <c:pt idx="10">
                  <c:v>18274</c:v>
                </c:pt>
                <c:pt idx="11">
                  <c:v>18275</c:v>
                </c:pt>
                <c:pt idx="12">
                  <c:v>18276</c:v>
                </c:pt>
                <c:pt idx="13">
                  <c:v>18277</c:v>
                </c:pt>
                <c:pt idx="14">
                  <c:v>18278</c:v>
                </c:pt>
                <c:pt idx="15">
                  <c:v>18279</c:v>
                </c:pt>
                <c:pt idx="16">
                  <c:v>18280</c:v>
                </c:pt>
                <c:pt idx="17">
                  <c:v>18281</c:v>
                </c:pt>
                <c:pt idx="18">
                  <c:v>18282</c:v>
                </c:pt>
                <c:pt idx="19">
                  <c:v>18283</c:v>
                </c:pt>
                <c:pt idx="20">
                  <c:v>18284</c:v>
                </c:pt>
                <c:pt idx="21">
                  <c:v>18285</c:v>
                </c:pt>
                <c:pt idx="22">
                  <c:v>18286</c:v>
                </c:pt>
                <c:pt idx="23">
                  <c:v>18287</c:v>
                </c:pt>
                <c:pt idx="24">
                  <c:v>18288</c:v>
                </c:pt>
                <c:pt idx="25">
                  <c:v>18289</c:v>
                </c:pt>
                <c:pt idx="26">
                  <c:v>18290</c:v>
                </c:pt>
                <c:pt idx="27">
                  <c:v>18291</c:v>
                </c:pt>
                <c:pt idx="28">
                  <c:v>18292</c:v>
                </c:pt>
                <c:pt idx="29">
                  <c:v>18293</c:v>
                </c:pt>
                <c:pt idx="30">
                  <c:v>18294</c:v>
                </c:pt>
                <c:pt idx="31">
                  <c:v>18295</c:v>
                </c:pt>
                <c:pt idx="32">
                  <c:v>18296</c:v>
                </c:pt>
                <c:pt idx="33">
                  <c:v>18297</c:v>
                </c:pt>
                <c:pt idx="34">
                  <c:v>18298</c:v>
                </c:pt>
                <c:pt idx="35">
                  <c:v>18299</c:v>
                </c:pt>
                <c:pt idx="36">
                  <c:v>18300</c:v>
                </c:pt>
                <c:pt idx="37">
                  <c:v>18301</c:v>
                </c:pt>
                <c:pt idx="38">
                  <c:v>18302</c:v>
                </c:pt>
                <c:pt idx="39">
                  <c:v>18303</c:v>
                </c:pt>
                <c:pt idx="40">
                  <c:v>18304</c:v>
                </c:pt>
                <c:pt idx="41">
                  <c:v>18305</c:v>
                </c:pt>
                <c:pt idx="42">
                  <c:v>18306</c:v>
                </c:pt>
                <c:pt idx="43">
                  <c:v>18307</c:v>
                </c:pt>
                <c:pt idx="44">
                  <c:v>18308</c:v>
                </c:pt>
                <c:pt idx="45">
                  <c:v>18309</c:v>
                </c:pt>
                <c:pt idx="46">
                  <c:v>18310</c:v>
                </c:pt>
                <c:pt idx="47">
                  <c:v>18311</c:v>
                </c:pt>
                <c:pt idx="48">
                  <c:v>18312</c:v>
                </c:pt>
                <c:pt idx="49">
                  <c:v>18313</c:v>
                </c:pt>
                <c:pt idx="50">
                  <c:v>18314</c:v>
                </c:pt>
                <c:pt idx="51">
                  <c:v>18315</c:v>
                </c:pt>
                <c:pt idx="52">
                  <c:v>18316</c:v>
                </c:pt>
                <c:pt idx="53">
                  <c:v>18317</c:v>
                </c:pt>
                <c:pt idx="54">
                  <c:v>18318</c:v>
                </c:pt>
                <c:pt idx="55">
                  <c:v>18319</c:v>
                </c:pt>
                <c:pt idx="56">
                  <c:v>18320</c:v>
                </c:pt>
                <c:pt idx="57">
                  <c:v>18321</c:v>
                </c:pt>
                <c:pt idx="58">
                  <c:v>18322</c:v>
                </c:pt>
                <c:pt idx="59">
                  <c:v>18323</c:v>
                </c:pt>
                <c:pt idx="60">
                  <c:v>18324</c:v>
                </c:pt>
                <c:pt idx="61">
                  <c:v>18325</c:v>
                </c:pt>
                <c:pt idx="62">
                  <c:v>18326</c:v>
                </c:pt>
                <c:pt idx="63">
                  <c:v>18327</c:v>
                </c:pt>
                <c:pt idx="64">
                  <c:v>18328</c:v>
                </c:pt>
                <c:pt idx="65">
                  <c:v>18329</c:v>
                </c:pt>
                <c:pt idx="66">
                  <c:v>18330</c:v>
                </c:pt>
                <c:pt idx="67">
                  <c:v>18331</c:v>
                </c:pt>
                <c:pt idx="68">
                  <c:v>18332</c:v>
                </c:pt>
                <c:pt idx="69">
                  <c:v>18333</c:v>
                </c:pt>
                <c:pt idx="70">
                  <c:v>18334</c:v>
                </c:pt>
                <c:pt idx="71">
                  <c:v>18335</c:v>
                </c:pt>
                <c:pt idx="72">
                  <c:v>18336</c:v>
                </c:pt>
                <c:pt idx="73">
                  <c:v>18337</c:v>
                </c:pt>
                <c:pt idx="74">
                  <c:v>18338</c:v>
                </c:pt>
                <c:pt idx="75">
                  <c:v>18339</c:v>
                </c:pt>
                <c:pt idx="76">
                  <c:v>18340</c:v>
                </c:pt>
                <c:pt idx="77">
                  <c:v>18341</c:v>
                </c:pt>
                <c:pt idx="78">
                  <c:v>18342</c:v>
                </c:pt>
                <c:pt idx="79">
                  <c:v>18343</c:v>
                </c:pt>
                <c:pt idx="80">
                  <c:v>18344</c:v>
                </c:pt>
                <c:pt idx="81">
                  <c:v>18345</c:v>
                </c:pt>
                <c:pt idx="82">
                  <c:v>18346</c:v>
                </c:pt>
                <c:pt idx="83">
                  <c:v>18347</c:v>
                </c:pt>
                <c:pt idx="84">
                  <c:v>18348</c:v>
                </c:pt>
                <c:pt idx="85">
                  <c:v>18349</c:v>
                </c:pt>
                <c:pt idx="86">
                  <c:v>18350</c:v>
                </c:pt>
                <c:pt idx="87">
                  <c:v>18351</c:v>
                </c:pt>
                <c:pt idx="88">
                  <c:v>18352</c:v>
                </c:pt>
                <c:pt idx="89">
                  <c:v>18353</c:v>
                </c:pt>
                <c:pt idx="90">
                  <c:v>18354</c:v>
                </c:pt>
                <c:pt idx="91">
                  <c:v>18355</c:v>
                </c:pt>
                <c:pt idx="92">
                  <c:v>18356</c:v>
                </c:pt>
                <c:pt idx="93">
                  <c:v>18357</c:v>
                </c:pt>
                <c:pt idx="94">
                  <c:v>18358</c:v>
                </c:pt>
                <c:pt idx="95">
                  <c:v>18359</c:v>
                </c:pt>
                <c:pt idx="96">
                  <c:v>18360</c:v>
                </c:pt>
                <c:pt idx="97">
                  <c:v>18361</c:v>
                </c:pt>
                <c:pt idx="98">
                  <c:v>18362</c:v>
                </c:pt>
                <c:pt idx="99">
                  <c:v>18363</c:v>
                </c:pt>
                <c:pt idx="100">
                  <c:v>18364</c:v>
                </c:pt>
                <c:pt idx="101">
                  <c:v>18365</c:v>
                </c:pt>
                <c:pt idx="102">
                  <c:v>18366</c:v>
                </c:pt>
                <c:pt idx="103">
                  <c:v>18367</c:v>
                </c:pt>
                <c:pt idx="104">
                  <c:v>18368</c:v>
                </c:pt>
                <c:pt idx="105">
                  <c:v>18369</c:v>
                </c:pt>
                <c:pt idx="106">
                  <c:v>18370</c:v>
                </c:pt>
                <c:pt idx="107">
                  <c:v>18371</c:v>
                </c:pt>
                <c:pt idx="108">
                  <c:v>18372</c:v>
                </c:pt>
                <c:pt idx="109">
                  <c:v>18373</c:v>
                </c:pt>
                <c:pt idx="110">
                  <c:v>18374</c:v>
                </c:pt>
                <c:pt idx="111">
                  <c:v>18375</c:v>
                </c:pt>
                <c:pt idx="112">
                  <c:v>18376</c:v>
                </c:pt>
                <c:pt idx="113">
                  <c:v>18377</c:v>
                </c:pt>
                <c:pt idx="114">
                  <c:v>18378</c:v>
                </c:pt>
                <c:pt idx="115">
                  <c:v>18379</c:v>
                </c:pt>
                <c:pt idx="116">
                  <c:v>18380</c:v>
                </c:pt>
                <c:pt idx="117">
                  <c:v>18381</c:v>
                </c:pt>
                <c:pt idx="118">
                  <c:v>18382</c:v>
                </c:pt>
                <c:pt idx="119">
                  <c:v>18383</c:v>
                </c:pt>
                <c:pt idx="120">
                  <c:v>18384</c:v>
                </c:pt>
                <c:pt idx="121">
                  <c:v>18385</c:v>
                </c:pt>
                <c:pt idx="122">
                  <c:v>18386</c:v>
                </c:pt>
                <c:pt idx="123">
                  <c:v>18387</c:v>
                </c:pt>
                <c:pt idx="124">
                  <c:v>18388</c:v>
                </c:pt>
                <c:pt idx="125">
                  <c:v>18389</c:v>
                </c:pt>
                <c:pt idx="126">
                  <c:v>18390</c:v>
                </c:pt>
                <c:pt idx="127">
                  <c:v>18391</c:v>
                </c:pt>
                <c:pt idx="128">
                  <c:v>18392</c:v>
                </c:pt>
                <c:pt idx="129">
                  <c:v>18393</c:v>
                </c:pt>
                <c:pt idx="130">
                  <c:v>18394</c:v>
                </c:pt>
                <c:pt idx="131">
                  <c:v>18395</c:v>
                </c:pt>
                <c:pt idx="132">
                  <c:v>18396</c:v>
                </c:pt>
                <c:pt idx="133">
                  <c:v>18397</c:v>
                </c:pt>
                <c:pt idx="134">
                  <c:v>18398</c:v>
                </c:pt>
                <c:pt idx="135">
                  <c:v>18399</c:v>
                </c:pt>
                <c:pt idx="136">
                  <c:v>18400</c:v>
                </c:pt>
                <c:pt idx="137">
                  <c:v>18401</c:v>
                </c:pt>
                <c:pt idx="138">
                  <c:v>18402</c:v>
                </c:pt>
                <c:pt idx="139">
                  <c:v>18403</c:v>
                </c:pt>
                <c:pt idx="140">
                  <c:v>18404</c:v>
                </c:pt>
                <c:pt idx="141">
                  <c:v>18405</c:v>
                </c:pt>
                <c:pt idx="142">
                  <c:v>18406</c:v>
                </c:pt>
                <c:pt idx="143">
                  <c:v>18407</c:v>
                </c:pt>
                <c:pt idx="144">
                  <c:v>18408</c:v>
                </c:pt>
                <c:pt idx="145">
                  <c:v>18409</c:v>
                </c:pt>
                <c:pt idx="146">
                  <c:v>18410</c:v>
                </c:pt>
                <c:pt idx="147">
                  <c:v>18411</c:v>
                </c:pt>
                <c:pt idx="148">
                  <c:v>18412</c:v>
                </c:pt>
                <c:pt idx="149">
                  <c:v>18413</c:v>
                </c:pt>
                <c:pt idx="150">
                  <c:v>18414</c:v>
                </c:pt>
                <c:pt idx="151">
                  <c:v>18415</c:v>
                </c:pt>
                <c:pt idx="152">
                  <c:v>18416</c:v>
                </c:pt>
                <c:pt idx="153">
                  <c:v>18417</c:v>
                </c:pt>
                <c:pt idx="154">
                  <c:v>18418</c:v>
                </c:pt>
                <c:pt idx="155">
                  <c:v>18419</c:v>
                </c:pt>
                <c:pt idx="156">
                  <c:v>18420</c:v>
                </c:pt>
                <c:pt idx="157">
                  <c:v>18421</c:v>
                </c:pt>
                <c:pt idx="158">
                  <c:v>18422</c:v>
                </c:pt>
                <c:pt idx="159">
                  <c:v>18423</c:v>
                </c:pt>
                <c:pt idx="160">
                  <c:v>18424</c:v>
                </c:pt>
                <c:pt idx="161">
                  <c:v>18425</c:v>
                </c:pt>
                <c:pt idx="162">
                  <c:v>18426</c:v>
                </c:pt>
                <c:pt idx="163">
                  <c:v>18427</c:v>
                </c:pt>
                <c:pt idx="164">
                  <c:v>18428</c:v>
                </c:pt>
                <c:pt idx="165">
                  <c:v>18429</c:v>
                </c:pt>
                <c:pt idx="166">
                  <c:v>18430</c:v>
                </c:pt>
                <c:pt idx="167">
                  <c:v>18431</c:v>
                </c:pt>
                <c:pt idx="168">
                  <c:v>18432</c:v>
                </c:pt>
                <c:pt idx="169">
                  <c:v>18433</c:v>
                </c:pt>
                <c:pt idx="170">
                  <c:v>18434</c:v>
                </c:pt>
                <c:pt idx="171">
                  <c:v>18435</c:v>
                </c:pt>
                <c:pt idx="172">
                  <c:v>18436</c:v>
                </c:pt>
                <c:pt idx="173">
                  <c:v>18437</c:v>
                </c:pt>
                <c:pt idx="174">
                  <c:v>18438</c:v>
                </c:pt>
                <c:pt idx="175">
                  <c:v>18439</c:v>
                </c:pt>
                <c:pt idx="176">
                  <c:v>18440</c:v>
                </c:pt>
                <c:pt idx="177">
                  <c:v>18441</c:v>
                </c:pt>
                <c:pt idx="178">
                  <c:v>18442</c:v>
                </c:pt>
                <c:pt idx="179">
                  <c:v>18443</c:v>
                </c:pt>
                <c:pt idx="180">
                  <c:v>18444</c:v>
                </c:pt>
                <c:pt idx="181">
                  <c:v>18445</c:v>
                </c:pt>
                <c:pt idx="182">
                  <c:v>18446</c:v>
                </c:pt>
                <c:pt idx="183">
                  <c:v>18447</c:v>
                </c:pt>
                <c:pt idx="184">
                  <c:v>18448</c:v>
                </c:pt>
                <c:pt idx="185">
                  <c:v>18449</c:v>
                </c:pt>
                <c:pt idx="186">
                  <c:v>18450</c:v>
                </c:pt>
                <c:pt idx="187">
                  <c:v>18451</c:v>
                </c:pt>
                <c:pt idx="188">
                  <c:v>18452</c:v>
                </c:pt>
                <c:pt idx="189">
                  <c:v>18453</c:v>
                </c:pt>
                <c:pt idx="190">
                  <c:v>18454</c:v>
                </c:pt>
                <c:pt idx="191">
                  <c:v>18455</c:v>
                </c:pt>
                <c:pt idx="192">
                  <c:v>18456</c:v>
                </c:pt>
                <c:pt idx="193">
                  <c:v>18457</c:v>
                </c:pt>
                <c:pt idx="194">
                  <c:v>18458</c:v>
                </c:pt>
                <c:pt idx="195">
                  <c:v>18459</c:v>
                </c:pt>
                <c:pt idx="196">
                  <c:v>18460</c:v>
                </c:pt>
                <c:pt idx="197">
                  <c:v>18461</c:v>
                </c:pt>
                <c:pt idx="198">
                  <c:v>18462</c:v>
                </c:pt>
                <c:pt idx="199">
                  <c:v>18463</c:v>
                </c:pt>
                <c:pt idx="200">
                  <c:v>18464</c:v>
                </c:pt>
                <c:pt idx="201">
                  <c:v>18465</c:v>
                </c:pt>
                <c:pt idx="202">
                  <c:v>18466</c:v>
                </c:pt>
                <c:pt idx="203">
                  <c:v>18467</c:v>
                </c:pt>
                <c:pt idx="204">
                  <c:v>18468</c:v>
                </c:pt>
                <c:pt idx="205">
                  <c:v>18469</c:v>
                </c:pt>
                <c:pt idx="206">
                  <c:v>18470</c:v>
                </c:pt>
                <c:pt idx="207">
                  <c:v>18471</c:v>
                </c:pt>
                <c:pt idx="208">
                  <c:v>18472</c:v>
                </c:pt>
                <c:pt idx="209">
                  <c:v>18473</c:v>
                </c:pt>
                <c:pt idx="210">
                  <c:v>18474</c:v>
                </c:pt>
                <c:pt idx="211">
                  <c:v>18475</c:v>
                </c:pt>
                <c:pt idx="212">
                  <c:v>18476</c:v>
                </c:pt>
                <c:pt idx="213">
                  <c:v>18477</c:v>
                </c:pt>
                <c:pt idx="214">
                  <c:v>18478</c:v>
                </c:pt>
                <c:pt idx="215">
                  <c:v>18479</c:v>
                </c:pt>
                <c:pt idx="216">
                  <c:v>18480</c:v>
                </c:pt>
                <c:pt idx="217">
                  <c:v>18481</c:v>
                </c:pt>
                <c:pt idx="218">
                  <c:v>18482</c:v>
                </c:pt>
                <c:pt idx="219">
                  <c:v>18483</c:v>
                </c:pt>
                <c:pt idx="220">
                  <c:v>18484</c:v>
                </c:pt>
                <c:pt idx="221">
                  <c:v>18485</c:v>
                </c:pt>
                <c:pt idx="222">
                  <c:v>18486</c:v>
                </c:pt>
                <c:pt idx="223">
                  <c:v>18487</c:v>
                </c:pt>
                <c:pt idx="224">
                  <c:v>18488</c:v>
                </c:pt>
                <c:pt idx="225">
                  <c:v>18489</c:v>
                </c:pt>
                <c:pt idx="226">
                  <c:v>18490</c:v>
                </c:pt>
                <c:pt idx="227">
                  <c:v>18491</c:v>
                </c:pt>
                <c:pt idx="228">
                  <c:v>18492</c:v>
                </c:pt>
                <c:pt idx="229">
                  <c:v>18493</c:v>
                </c:pt>
                <c:pt idx="230">
                  <c:v>18494</c:v>
                </c:pt>
                <c:pt idx="231">
                  <c:v>18495</c:v>
                </c:pt>
                <c:pt idx="232">
                  <c:v>18496</c:v>
                </c:pt>
                <c:pt idx="233">
                  <c:v>18497</c:v>
                </c:pt>
                <c:pt idx="234">
                  <c:v>18498</c:v>
                </c:pt>
                <c:pt idx="235">
                  <c:v>18499</c:v>
                </c:pt>
                <c:pt idx="236">
                  <c:v>18500</c:v>
                </c:pt>
                <c:pt idx="237">
                  <c:v>18501</c:v>
                </c:pt>
                <c:pt idx="238">
                  <c:v>18502</c:v>
                </c:pt>
                <c:pt idx="239">
                  <c:v>18503</c:v>
                </c:pt>
                <c:pt idx="240">
                  <c:v>18504</c:v>
                </c:pt>
                <c:pt idx="241">
                  <c:v>18505</c:v>
                </c:pt>
                <c:pt idx="242">
                  <c:v>18506</c:v>
                </c:pt>
                <c:pt idx="243">
                  <c:v>18507</c:v>
                </c:pt>
                <c:pt idx="244">
                  <c:v>18508</c:v>
                </c:pt>
                <c:pt idx="245">
                  <c:v>18509</c:v>
                </c:pt>
                <c:pt idx="246">
                  <c:v>18510</c:v>
                </c:pt>
                <c:pt idx="247">
                  <c:v>18511</c:v>
                </c:pt>
                <c:pt idx="248">
                  <c:v>18512</c:v>
                </c:pt>
                <c:pt idx="249">
                  <c:v>18513</c:v>
                </c:pt>
                <c:pt idx="250">
                  <c:v>18514</c:v>
                </c:pt>
                <c:pt idx="251">
                  <c:v>18515</c:v>
                </c:pt>
                <c:pt idx="252">
                  <c:v>18516</c:v>
                </c:pt>
                <c:pt idx="253">
                  <c:v>18517</c:v>
                </c:pt>
                <c:pt idx="254">
                  <c:v>18518</c:v>
                </c:pt>
                <c:pt idx="255">
                  <c:v>18519</c:v>
                </c:pt>
                <c:pt idx="256">
                  <c:v>18520</c:v>
                </c:pt>
                <c:pt idx="257">
                  <c:v>18521</c:v>
                </c:pt>
                <c:pt idx="258">
                  <c:v>18522</c:v>
                </c:pt>
                <c:pt idx="259">
                  <c:v>18523</c:v>
                </c:pt>
                <c:pt idx="260">
                  <c:v>18524</c:v>
                </c:pt>
                <c:pt idx="261">
                  <c:v>18525</c:v>
                </c:pt>
                <c:pt idx="262">
                  <c:v>18526</c:v>
                </c:pt>
                <c:pt idx="263">
                  <c:v>18527</c:v>
                </c:pt>
                <c:pt idx="264">
                  <c:v>18528</c:v>
                </c:pt>
                <c:pt idx="265">
                  <c:v>18529</c:v>
                </c:pt>
                <c:pt idx="266">
                  <c:v>18530</c:v>
                </c:pt>
                <c:pt idx="267">
                  <c:v>18531</c:v>
                </c:pt>
                <c:pt idx="268">
                  <c:v>18532</c:v>
                </c:pt>
                <c:pt idx="269">
                  <c:v>18533</c:v>
                </c:pt>
                <c:pt idx="270">
                  <c:v>18534</c:v>
                </c:pt>
                <c:pt idx="271">
                  <c:v>18535</c:v>
                </c:pt>
                <c:pt idx="272">
                  <c:v>18536</c:v>
                </c:pt>
                <c:pt idx="273">
                  <c:v>18537</c:v>
                </c:pt>
                <c:pt idx="274">
                  <c:v>18538</c:v>
                </c:pt>
                <c:pt idx="275">
                  <c:v>18539</c:v>
                </c:pt>
                <c:pt idx="276">
                  <c:v>18540</c:v>
                </c:pt>
                <c:pt idx="277">
                  <c:v>18541</c:v>
                </c:pt>
                <c:pt idx="278">
                  <c:v>18542</c:v>
                </c:pt>
                <c:pt idx="279">
                  <c:v>18543</c:v>
                </c:pt>
                <c:pt idx="280">
                  <c:v>18544</c:v>
                </c:pt>
                <c:pt idx="281">
                  <c:v>18545</c:v>
                </c:pt>
                <c:pt idx="282">
                  <c:v>18546</c:v>
                </c:pt>
                <c:pt idx="283">
                  <c:v>18547</c:v>
                </c:pt>
                <c:pt idx="284">
                  <c:v>18548</c:v>
                </c:pt>
                <c:pt idx="285">
                  <c:v>18549</c:v>
                </c:pt>
                <c:pt idx="286">
                  <c:v>18550</c:v>
                </c:pt>
                <c:pt idx="287">
                  <c:v>18551</c:v>
                </c:pt>
                <c:pt idx="288">
                  <c:v>18552</c:v>
                </c:pt>
                <c:pt idx="289">
                  <c:v>18553</c:v>
                </c:pt>
                <c:pt idx="290">
                  <c:v>18554</c:v>
                </c:pt>
                <c:pt idx="291">
                  <c:v>18555</c:v>
                </c:pt>
                <c:pt idx="292">
                  <c:v>18556</c:v>
                </c:pt>
                <c:pt idx="293">
                  <c:v>18557</c:v>
                </c:pt>
                <c:pt idx="294">
                  <c:v>18558</c:v>
                </c:pt>
                <c:pt idx="295">
                  <c:v>18559</c:v>
                </c:pt>
                <c:pt idx="296">
                  <c:v>18560</c:v>
                </c:pt>
                <c:pt idx="297">
                  <c:v>18561</c:v>
                </c:pt>
                <c:pt idx="298">
                  <c:v>18562</c:v>
                </c:pt>
                <c:pt idx="299">
                  <c:v>18563</c:v>
                </c:pt>
                <c:pt idx="300">
                  <c:v>18564</c:v>
                </c:pt>
                <c:pt idx="301">
                  <c:v>18565</c:v>
                </c:pt>
                <c:pt idx="302">
                  <c:v>18566</c:v>
                </c:pt>
                <c:pt idx="303">
                  <c:v>18567</c:v>
                </c:pt>
                <c:pt idx="304">
                  <c:v>18568</c:v>
                </c:pt>
                <c:pt idx="305">
                  <c:v>18569</c:v>
                </c:pt>
                <c:pt idx="306">
                  <c:v>18570</c:v>
                </c:pt>
                <c:pt idx="307">
                  <c:v>18571</c:v>
                </c:pt>
                <c:pt idx="308">
                  <c:v>18572</c:v>
                </c:pt>
                <c:pt idx="309">
                  <c:v>18573</c:v>
                </c:pt>
                <c:pt idx="310">
                  <c:v>18574</c:v>
                </c:pt>
                <c:pt idx="311">
                  <c:v>18575</c:v>
                </c:pt>
                <c:pt idx="312">
                  <c:v>18576</c:v>
                </c:pt>
                <c:pt idx="313">
                  <c:v>18577</c:v>
                </c:pt>
                <c:pt idx="314">
                  <c:v>18578</c:v>
                </c:pt>
                <c:pt idx="315">
                  <c:v>18579</c:v>
                </c:pt>
                <c:pt idx="316">
                  <c:v>18580</c:v>
                </c:pt>
                <c:pt idx="317">
                  <c:v>18581</c:v>
                </c:pt>
                <c:pt idx="318">
                  <c:v>18582</c:v>
                </c:pt>
                <c:pt idx="319">
                  <c:v>18583</c:v>
                </c:pt>
                <c:pt idx="320">
                  <c:v>18584</c:v>
                </c:pt>
                <c:pt idx="321">
                  <c:v>18585</c:v>
                </c:pt>
                <c:pt idx="322">
                  <c:v>18586</c:v>
                </c:pt>
                <c:pt idx="323">
                  <c:v>18587</c:v>
                </c:pt>
                <c:pt idx="324">
                  <c:v>18588</c:v>
                </c:pt>
                <c:pt idx="325">
                  <c:v>18589</c:v>
                </c:pt>
                <c:pt idx="326">
                  <c:v>18590</c:v>
                </c:pt>
                <c:pt idx="327">
                  <c:v>18591</c:v>
                </c:pt>
                <c:pt idx="328">
                  <c:v>18592</c:v>
                </c:pt>
                <c:pt idx="329">
                  <c:v>18593</c:v>
                </c:pt>
                <c:pt idx="330">
                  <c:v>18594</c:v>
                </c:pt>
                <c:pt idx="331">
                  <c:v>18595</c:v>
                </c:pt>
                <c:pt idx="332">
                  <c:v>18596</c:v>
                </c:pt>
                <c:pt idx="333">
                  <c:v>18597</c:v>
                </c:pt>
                <c:pt idx="334">
                  <c:v>18598</c:v>
                </c:pt>
                <c:pt idx="335">
                  <c:v>18599</c:v>
                </c:pt>
                <c:pt idx="336">
                  <c:v>18600</c:v>
                </c:pt>
                <c:pt idx="337">
                  <c:v>18601</c:v>
                </c:pt>
                <c:pt idx="338">
                  <c:v>18602</c:v>
                </c:pt>
                <c:pt idx="339">
                  <c:v>18603</c:v>
                </c:pt>
                <c:pt idx="340">
                  <c:v>18604</c:v>
                </c:pt>
                <c:pt idx="341">
                  <c:v>18605</c:v>
                </c:pt>
                <c:pt idx="342">
                  <c:v>18606</c:v>
                </c:pt>
                <c:pt idx="343">
                  <c:v>18607</c:v>
                </c:pt>
                <c:pt idx="344">
                  <c:v>18608</c:v>
                </c:pt>
                <c:pt idx="345">
                  <c:v>18609</c:v>
                </c:pt>
                <c:pt idx="346">
                  <c:v>18610</c:v>
                </c:pt>
                <c:pt idx="347">
                  <c:v>18611</c:v>
                </c:pt>
                <c:pt idx="348">
                  <c:v>18612</c:v>
                </c:pt>
                <c:pt idx="349">
                  <c:v>18613</c:v>
                </c:pt>
                <c:pt idx="350">
                  <c:v>18614</c:v>
                </c:pt>
                <c:pt idx="351">
                  <c:v>18615</c:v>
                </c:pt>
                <c:pt idx="352">
                  <c:v>18616</c:v>
                </c:pt>
                <c:pt idx="353">
                  <c:v>18617</c:v>
                </c:pt>
                <c:pt idx="354">
                  <c:v>18618</c:v>
                </c:pt>
                <c:pt idx="355">
                  <c:v>18619</c:v>
                </c:pt>
                <c:pt idx="356">
                  <c:v>18620</c:v>
                </c:pt>
                <c:pt idx="357">
                  <c:v>18621</c:v>
                </c:pt>
                <c:pt idx="358">
                  <c:v>18622</c:v>
                </c:pt>
                <c:pt idx="359">
                  <c:v>18623</c:v>
                </c:pt>
                <c:pt idx="360">
                  <c:v>18624</c:v>
                </c:pt>
                <c:pt idx="361">
                  <c:v>18625</c:v>
                </c:pt>
                <c:pt idx="362">
                  <c:v>18626</c:v>
                </c:pt>
                <c:pt idx="363">
                  <c:v>18627</c:v>
                </c:pt>
                <c:pt idx="364">
                  <c:v>18628</c:v>
                </c:pt>
                <c:pt idx="365">
                  <c:v>18629</c:v>
                </c:pt>
                <c:pt idx="366">
                  <c:v>18630</c:v>
                </c:pt>
                <c:pt idx="367">
                  <c:v>18631</c:v>
                </c:pt>
                <c:pt idx="368">
                  <c:v>18632</c:v>
                </c:pt>
                <c:pt idx="369">
                  <c:v>18633</c:v>
                </c:pt>
                <c:pt idx="370">
                  <c:v>18634</c:v>
                </c:pt>
                <c:pt idx="371">
                  <c:v>18635</c:v>
                </c:pt>
                <c:pt idx="372">
                  <c:v>18636</c:v>
                </c:pt>
                <c:pt idx="373">
                  <c:v>18637</c:v>
                </c:pt>
                <c:pt idx="374">
                  <c:v>18638</c:v>
                </c:pt>
                <c:pt idx="375">
                  <c:v>18639</c:v>
                </c:pt>
                <c:pt idx="376">
                  <c:v>18640</c:v>
                </c:pt>
                <c:pt idx="377">
                  <c:v>18641</c:v>
                </c:pt>
                <c:pt idx="378">
                  <c:v>18642</c:v>
                </c:pt>
                <c:pt idx="379">
                  <c:v>18643</c:v>
                </c:pt>
                <c:pt idx="380">
                  <c:v>18644</c:v>
                </c:pt>
                <c:pt idx="381">
                  <c:v>18645</c:v>
                </c:pt>
                <c:pt idx="382">
                  <c:v>18646</c:v>
                </c:pt>
                <c:pt idx="383">
                  <c:v>18647</c:v>
                </c:pt>
                <c:pt idx="384">
                  <c:v>18648</c:v>
                </c:pt>
                <c:pt idx="385">
                  <c:v>18649</c:v>
                </c:pt>
                <c:pt idx="386">
                  <c:v>18650</c:v>
                </c:pt>
                <c:pt idx="387">
                  <c:v>18651</c:v>
                </c:pt>
                <c:pt idx="388">
                  <c:v>18652</c:v>
                </c:pt>
                <c:pt idx="389">
                  <c:v>18653</c:v>
                </c:pt>
                <c:pt idx="390">
                  <c:v>18654</c:v>
                </c:pt>
                <c:pt idx="391">
                  <c:v>18655</c:v>
                </c:pt>
                <c:pt idx="392">
                  <c:v>18656</c:v>
                </c:pt>
                <c:pt idx="393">
                  <c:v>18657</c:v>
                </c:pt>
                <c:pt idx="394">
                  <c:v>18658</c:v>
                </c:pt>
                <c:pt idx="395">
                  <c:v>18659</c:v>
                </c:pt>
                <c:pt idx="396">
                  <c:v>18660</c:v>
                </c:pt>
                <c:pt idx="397">
                  <c:v>18661</c:v>
                </c:pt>
                <c:pt idx="398">
                  <c:v>18662</c:v>
                </c:pt>
                <c:pt idx="399">
                  <c:v>18663</c:v>
                </c:pt>
                <c:pt idx="400">
                  <c:v>18664</c:v>
                </c:pt>
                <c:pt idx="401">
                  <c:v>18665</c:v>
                </c:pt>
                <c:pt idx="402">
                  <c:v>18666</c:v>
                </c:pt>
                <c:pt idx="403">
                  <c:v>18667</c:v>
                </c:pt>
                <c:pt idx="404">
                  <c:v>18668</c:v>
                </c:pt>
                <c:pt idx="405">
                  <c:v>18669</c:v>
                </c:pt>
                <c:pt idx="406">
                  <c:v>18670</c:v>
                </c:pt>
                <c:pt idx="407">
                  <c:v>18671</c:v>
                </c:pt>
                <c:pt idx="408">
                  <c:v>18672</c:v>
                </c:pt>
                <c:pt idx="409">
                  <c:v>18673</c:v>
                </c:pt>
                <c:pt idx="410">
                  <c:v>18674</c:v>
                </c:pt>
                <c:pt idx="411">
                  <c:v>18675</c:v>
                </c:pt>
                <c:pt idx="412">
                  <c:v>18676</c:v>
                </c:pt>
                <c:pt idx="413">
                  <c:v>18677</c:v>
                </c:pt>
                <c:pt idx="414">
                  <c:v>18678</c:v>
                </c:pt>
                <c:pt idx="415">
                  <c:v>18679</c:v>
                </c:pt>
                <c:pt idx="416">
                  <c:v>18680</c:v>
                </c:pt>
                <c:pt idx="417">
                  <c:v>18681</c:v>
                </c:pt>
                <c:pt idx="418">
                  <c:v>18682</c:v>
                </c:pt>
                <c:pt idx="419">
                  <c:v>18683</c:v>
                </c:pt>
                <c:pt idx="420">
                  <c:v>18684</c:v>
                </c:pt>
                <c:pt idx="421">
                  <c:v>18685</c:v>
                </c:pt>
                <c:pt idx="422">
                  <c:v>18686</c:v>
                </c:pt>
                <c:pt idx="423">
                  <c:v>18687</c:v>
                </c:pt>
                <c:pt idx="424">
                  <c:v>18688</c:v>
                </c:pt>
                <c:pt idx="425">
                  <c:v>18689</c:v>
                </c:pt>
                <c:pt idx="426">
                  <c:v>18690</c:v>
                </c:pt>
                <c:pt idx="427">
                  <c:v>18691</c:v>
                </c:pt>
                <c:pt idx="428">
                  <c:v>18692</c:v>
                </c:pt>
                <c:pt idx="429">
                  <c:v>18693</c:v>
                </c:pt>
                <c:pt idx="430">
                  <c:v>18694</c:v>
                </c:pt>
                <c:pt idx="431">
                  <c:v>18695</c:v>
                </c:pt>
                <c:pt idx="432">
                  <c:v>18696</c:v>
                </c:pt>
                <c:pt idx="433">
                  <c:v>18697</c:v>
                </c:pt>
                <c:pt idx="434">
                  <c:v>18698</c:v>
                </c:pt>
                <c:pt idx="435">
                  <c:v>18699</c:v>
                </c:pt>
                <c:pt idx="436">
                  <c:v>18700</c:v>
                </c:pt>
                <c:pt idx="437">
                  <c:v>18701</c:v>
                </c:pt>
                <c:pt idx="438">
                  <c:v>18702</c:v>
                </c:pt>
                <c:pt idx="439">
                  <c:v>18703</c:v>
                </c:pt>
                <c:pt idx="440">
                  <c:v>18704</c:v>
                </c:pt>
                <c:pt idx="441">
                  <c:v>18705</c:v>
                </c:pt>
                <c:pt idx="442">
                  <c:v>18706</c:v>
                </c:pt>
                <c:pt idx="443">
                  <c:v>18707</c:v>
                </c:pt>
                <c:pt idx="444">
                  <c:v>18708</c:v>
                </c:pt>
                <c:pt idx="445">
                  <c:v>18709</c:v>
                </c:pt>
                <c:pt idx="446">
                  <c:v>18710</c:v>
                </c:pt>
                <c:pt idx="447">
                  <c:v>18711</c:v>
                </c:pt>
                <c:pt idx="448">
                  <c:v>18712</c:v>
                </c:pt>
                <c:pt idx="449">
                  <c:v>18713</c:v>
                </c:pt>
                <c:pt idx="450">
                  <c:v>18714</c:v>
                </c:pt>
                <c:pt idx="451">
                  <c:v>18715</c:v>
                </c:pt>
                <c:pt idx="452">
                  <c:v>18716</c:v>
                </c:pt>
                <c:pt idx="453">
                  <c:v>18717</c:v>
                </c:pt>
                <c:pt idx="454">
                  <c:v>18718</c:v>
                </c:pt>
                <c:pt idx="455">
                  <c:v>18719</c:v>
                </c:pt>
                <c:pt idx="456">
                  <c:v>18720</c:v>
                </c:pt>
                <c:pt idx="457">
                  <c:v>18721</c:v>
                </c:pt>
                <c:pt idx="458">
                  <c:v>18722</c:v>
                </c:pt>
                <c:pt idx="459">
                  <c:v>18723</c:v>
                </c:pt>
                <c:pt idx="460">
                  <c:v>18724</c:v>
                </c:pt>
                <c:pt idx="461">
                  <c:v>18725</c:v>
                </c:pt>
                <c:pt idx="462">
                  <c:v>18726</c:v>
                </c:pt>
                <c:pt idx="463">
                  <c:v>18727</c:v>
                </c:pt>
                <c:pt idx="464">
                  <c:v>18728</c:v>
                </c:pt>
                <c:pt idx="465">
                  <c:v>18729</c:v>
                </c:pt>
                <c:pt idx="466">
                  <c:v>18730</c:v>
                </c:pt>
                <c:pt idx="467">
                  <c:v>18731</c:v>
                </c:pt>
                <c:pt idx="468">
                  <c:v>18732</c:v>
                </c:pt>
                <c:pt idx="469">
                  <c:v>18733</c:v>
                </c:pt>
                <c:pt idx="470">
                  <c:v>18734</c:v>
                </c:pt>
                <c:pt idx="471">
                  <c:v>18735</c:v>
                </c:pt>
                <c:pt idx="472">
                  <c:v>18736</c:v>
                </c:pt>
                <c:pt idx="473">
                  <c:v>18737</c:v>
                </c:pt>
                <c:pt idx="474">
                  <c:v>18738</c:v>
                </c:pt>
                <c:pt idx="475">
                  <c:v>18739</c:v>
                </c:pt>
                <c:pt idx="476">
                  <c:v>18740</c:v>
                </c:pt>
                <c:pt idx="477">
                  <c:v>18741</c:v>
                </c:pt>
                <c:pt idx="478">
                  <c:v>18742</c:v>
                </c:pt>
                <c:pt idx="479">
                  <c:v>18743</c:v>
                </c:pt>
                <c:pt idx="480">
                  <c:v>18744</c:v>
                </c:pt>
                <c:pt idx="481">
                  <c:v>18745</c:v>
                </c:pt>
                <c:pt idx="482">
                  <c:v>18746</c:v>
                </c:pt>
                <c:pt idx="483">
                  <c:v>18747</c:v>
                </c:pt>
                <c:pt idx="484">
                  <c:v>18748</c:v>
                </c:pt>
                <c:pt idx="485">
                  <c:v>18749</c:v>
                </c:pt>
                <c:pt idx="486">
                  <c:v>18750</c:v>
                </c:pt>
                <c:pt idx="487">
                  <c:v>18751</c:v>
                </c:pt>
                <c:pt idx="488">
                  <c:v>18752</c:v>
                </c:pt>
                <c:pt idx="489">
                  <c:v>18753</c:v>
                </c:pt>
                <c:pt idx="490">
                  <c:v>18754</c:v>
                </c:pt>
                <c:pt idx="491">
                  <c:v>18755</c:v>
                </c:pt>
                <c:pt idx="492">
                  <c:v>18756</c:v>
                </c:pt>
                <c:pt idx="493">
                  <c:v>18757</c:v>
                </c:pt>
                <c:pt idx="494">
                  <c:v>18758</c:v>
                </c:pt>
                <c:pt idx="495">
                  <c:v>18759</c:v>
                </c:pt>
                <c:pt idx="496">
                  <c:v>18760</c:v>
                </c:pt>
                <c:pt idx="497">
                  <c:v>18761</c:v>
                </c:pt>
                <c:pt idx="498">
                  <c:v>18762</c:v>
                </c:pt>
                <c:pt idx="499">
                  <c:v>18763</c:v>
                </c:pt>
                <c:pt idx="500">
                  <c:v>18764</c:v>
                </c:pt>
                <c:pt idx="501">
                  <c:v>18765</c:v>
                </c:pt>
                <c:pt idx="502">
                  <c:v>18766</c:v>
                </c:pt>
                <c:pt idx="503">
                  <c:v>18767</c:v>
                </c:pt>
                <c:pt idx="504">
                  <c:v>18768</c:v>
                </c:pt>
                <c:pt idx="505">
                  <c:v>18769</c:v>
                </c:pt>
                <c:pt idx="506">
                  <c:v>18770</c:v>
                </c:pt>
                <c:pt idx="507">
                  <c:v>18771</c:v>
                </c:pt>
                <c:pt idx="508">
                  <c:v>18772</c:v>
                </c:pt>
                <c:pt idx="509">
                  <c:v>18773</c:v>
                </c:pt>
                <c:pt idx="510">
                  <c:v>18774</c:v>
                </c:pt>
                <c:pt idx="511">
                  <c:v>18775</c:v>
                </c:pt>
                <c:pt idx="512">
                  <c:v>18776</c:v>
                </c:pt>
                <c:pt idx="513">
                  <c:v>18777</c:v>
                </c:pt>
                <c:pt idx="514">
                  <c:v>18778</c:v>
                </c:pt>
                <c:pt idx="515">
                  <c:v>18779</c:v>
                </c:pt>
                <c:pt idx="516">
                  <c:v>18780</c:v>
                </c:pt>
                <c:pt idx="517">
                  <c:v>18781</c:v>
                </c:pt>
                <c:pt idx="518">
                  <c:v>18782</c:v>
                </c:pt>
                <c:pt idx="519">
                  <c:v>18783</c:v>
                </c:pt>
                <c:pt idx="520">
                  <c:v>18784</c:v>
                </c:pt>
                <c:pt idx="521">
                  <c:v>18785</c:v>
                </c:pt>
                <c:pt idx="522">
                  <c:v>18786</c:v>
                </c:pt>
                <c:pt idx="523">
                  <c:v>18787</c:v>
                </c:pt>
                <c:pt idx="524">
                  <c:v>18788</c:v>
                </c:pt>
                <c:pt idx="525">
                  <c:v>18789</c:v>
                </c:pt>
                <c:pt idx="526">
                  <c:v>18790</c:v>
                </c:pt>
                <c:pt idx="527">
                  <c:v>18791</c:v>
                </c:pt>
                <c:pt idx="528">
                  <c:v>18792</c:v>
                </c:pt>
                <c:pt idx="529">
                  <c:v>18793</c:v>
                </c:pt>
                <c:pt idx="530">
                  <c:v>18794</c:v>
                </c:pt>
                <c:pt idx="531">
                  <c:v>18795</c:v>
                </c:pt>
                <c:pt idx="532">
                  <c:v>18796</c:v>
                </c:pt>
                <c:pt idx="533">
                  <c:v>18797</c:v>
                </c:pt>
                <c:pt idx="534">
                  <c:v>18798</c:v>
                </c:pt>
                <c:pt idx="535">
                  <c:v>18799</c:v>
                </c:pt>
                <c:pt idx="536">
                  <c:v>18800</c:v>
                </c:pt>
                <c:pt idx="537">
                  <c:v>18801</c:v>
                </c:pt>
                <c:pt idx="538">
                  <c:v>18802</c:v>
                </c:pt>
                <c:pt idx="539">
                  <c:v>18803</c:v>
                </c:pt>
                <c:pt idx="540">
                  <c:v>18804</c:v>
                </c:pt>
                <c:pt idx="541">
                  <c:v>18805</c:v>
                </c:pt>
                <c:pt idx="542">
                  <c:v>18806</c:v>
                </c:pt>
                <c:pt idx="543">
                  <c:v>18807</c:v>
                </c:pt>
                <c:pt idx="544">
                  <c:v>18808</c:v>
                </c:pt>
                <c:pt idx="545">
                  <c:v>18809</c:v>
                </c:pt>
                <c:pt idx="546">
                  <c:v>18810</c:v>
                </c:pt>
                <c:pt idx="547">
                  <c:v>18811</c:v>
                </c:pt>
                <c:pt idx="548">
                  <c:v>18812</c:v>
                </c:pt>
                <c:pt idx="549">
                  <c:v>18813</c:v>
                </c:pt>
                <c:pt idx="550">
                  <c:v>18814</c:v>
                </c:pt>
                <c:pt idx="551">
                  <c:v>18815</c:v>
                </c:pt>
                <c:pt idx="552">
                  <c:v>18816</c:v>
                </c:pt>
                <c:pt idx="553">
                  <c:v>18817</c:v>
                </c:pt>
                <c:pt idx="554">
                  <c:v>18818</c:v>
                </c:pt>
                <c:pt idx="555">
                  <c:v>18819</c:v>
                </c:pt>
                <c:pt idx="556">
                  <c:v>18820</c:v>
                </c:pt>
                <c:pt idx="557">
                  <c:v>18821</c:v>
                </c:pt>
                <c:pt idx="558">
                  <c:v>18822</c:v>
                </c:pt>
                <c:pt idx="559">
                  <c:v>18823</c:v>
                </c:pt>
                <c:pt idx="560">
                  <c:v>18824</c:v>
                </c:pt>
                <c:pt idx="561">
                  <c:v>18825</c:v>
                </c:pt>
                <c:pt idx="562">
                  <c:v>18826</c:v>
                </c:pt>
                <c:pt idx="563">
                  <c:v>18827</c:v>
                </c:pt>
                <c:pt idx="564">
                  <c:v>18828</c:v>
                </c:pt>
                <c:pt idx="565">
                  <c:v>18829</c:v>
                </c:pt>
                <c:pt idx="566">
                  <c:v>18830</c:v>
                </c:pt>
                <c:pt idx="567">
                  <c:v>18831</c:v>
                </c:pt>
                <c:pt idx="568">
                  <c:v>18832</c:v>
                </c:pt>
                <c:pt idx="569">
                  <c:v>18833</c:v>
                </c:pt>
                <c:pt idx="570">
                  <c:v>18834</c:v>
                </c:pt>
                <c:pt idx="571">
                  <c:v>18835</c:v>
                </c:pt>
                <c:pt idx="572">
                  <c:v>18836</c:v>
                </c:pt>
                <c:pt idx="573">
                  <c:v>18837</c:v>
                </c:pt>
                <c:pt idx="574">
                  <c:v>18838</c:v>
                </c:pt>
                <c:pt idx="575">
                  <c:v>18839</c:v>
                </c:pt>
                <c:pt idx="576">
                  <c:v>18840</c:v>
                </c:pt>
                <c:pt idx="577">
                  <c:v>18841</c:v>
                </c:pt>
                <c:pt idx="578">
                  <c:v>18842</c:v>
                </c:pt>
                <c:pt idx="579">
                  <c:v>18843</c:v>
                </c:pt>
                <c:pt idx="580">
                  <c:v>18844</c:v>
                </c:pt>
                <c:pt idx="581">
                  <c:v>18845</c:v>
                </c:pt>
                <c:pt idx="582">
                  <c:v>18846</c:v>
                </c:pt>
                <c:pt idx="583">
                  <c:v>18847</c:v>
                </c:pt>
                <c:pt idx="584">
                  <c:v>18848</c:v>
                </c:pt>
                <c:pt idx="585">
                  <c:v>18849</c:v>
                </c:pt>
                <c:pt idx="586">
                  <c:v>18850</c:v>
                </c:pt>
                <c:pt idx="587">
                  <c:v>18851</c:v>
                </c:pt>
                <c:pt idx="588">
                  <c:v>18852</c:v>
                </c:pt>
                <c:pt idx="589">
                  <c:v>18853</c:v>
                </c:pt>
                <c:pt idx="590">
                  <c:v>18854</c:v>
                </c:pt>
                <c:pt idx="591">
                  <c:v>18855</c:v>
                </c:pt>
                <c:pt idx="592">
                  <c:v>18856</c:v>
                </c:pt>
                <c:pt idx="593">
                  <c:v>18857</c:v>
                </c:pt>
                <c:pt idx="594">
                  <c:v>18858</c:v>
                </c:pt>
                <c:pt idx="595">
                  <c:v>18859</c:v>
                </c:pt>
                <c:pt idx="596">
                  <c:v>18860</c:v>
                </c:pt>
                <c:pt idx="597">
                  <c:v>18861</c:v>
                </c:pt>
                <c:pt idx="598">
                  <c:v>18862</c:v>
                </c:pt>
                <c:pt idx="599">
                  <c:v>18863</c:v>
                </c:pt>
                <c:pt idx="600">
                  <c:v>18864</c:v>
                </c:pt>
                <c:pt idx="601">
                  <c:v>18865</c:v>
                </c:pt>
                <c:pt idx="602">
                  <c:v>18866</c:v>
                </c:pt>
                <c:pt idx="603">
                  <c:v>18867</c:v>
                </c:pt>
                <c:pt idx="604">
                  <c:v>18868</c:v>
                </c:pt>
                <c:pt idx="605">
                  <c:v>18869</c:v>
                </c:pt>
                <c:pt idx="606">
                  <c:v>18870</c:v>
                </c:pt>
                <c:pt idx="607">
                  <c:v>18871</c:v>
                </c:pt>
                <c:pt idx="608">
                  <c:v>18872</c:v>
                </c:pt>
                <c:pt idx="609">
                  <c:v>18873</c:v>
                </c:pt>
                <c:pt idx="610">
                  <c:v>18874</c:v>
                </c:pt>
                <c:pt idx="611">
                  <c:v>18875</c:v>
                </c:pt>
                <c:pt idx="612">
                  <c:v>18876</c:v>
                </c:pt>
                <c:pt idx="613">
                  <c:v>18877</c:v>
                </c:pt>
                <c:pt idx="614">
                  <c:v>18878</c:v>
                </c:pt>
                <c:pt idx="615">
                  <c:v>18879</c:v>
                </c:pt>
                <c:pt idx="616">
                  <c:v>18880</c:v>
                </c:pt>
                <c:pt idx="617">
                  <c:v>18881</c:v>
                </c:pt>
                <c:pt idx="618">
                  <c:v>18882</c:v>
                </c:pt>
                <c:pt idx="619">
                  <c:v>18883</c:v>
                </c:pt>
                <c:pt idx="620">
                  <c:v>18884</c:v>
                </c:pt>
                <c:pt idx="621">
                  <c:v>18885</c:v>
                </c:pt>
                <c:pt idx="622">
                  <c:v>18886</c:v>
                </c:pt>
                <c:pt idx="623">
                  <c:v>18887</c:v>
                </c:pt>
                <c:pt idx="624">
                  <c:v>18888</c:v>
                </c:pt>
                <c:pt idx="625">
                  <c:v>18889</c:v>
                </c:pt>
                <c:pt idx="626">
                  <c:v>18890</c:v>
                </c:pt>
                <c:pt idx="627">
                  <c:v>18891</c:v>
                </c:pt>
                <c:pt idx="628">
                  <c:v>18892</c:v>
                </c:pt>
                <c:pt idx="629">
                  <c:v>18893</c:v>
                </c:pt>
                <c:pt idx="630">
                  <c:v>18894</c:v>
                </c:pt>
                <c:pt idx="631">
                  <c:v>18895</c:v>
                </c:pt>
                <c:pt idx="632">
                  <c:v>18896</c:v>
                </c:pt>
                <c:pt idx="633">
                  <c:v>18897</c:v>
                </c:pt>
                <c:pt idx="634">
                  <c:v>18898</c:v>
                </c:pt>
                <c:pt idx="635">
                  <c:v>18899</c:v>
                </c:pt>
                <c:pt idx="636">
                  <c:v>18900</c:v>
                </c:pt>
                <c:pt idx="637">
                  <c:v>18901</c:v>
                </c:pt>
                <c:pt idx="638">
                  <c:v>18902</c:v>
                </c:pt>
                <c:pt idx="639">
                  <c:v>18903</c:v>
                </c:pt>
                <c:pt idx="640">
                  <c:v>18904</c:v>
                </c:pt>
                <c:pt idx="641">
                  <c:v>18905</c:v>
                </c:pt>
                <c:pt idx="642">
                  <c:v>18906</c:v>
                </c:pt>
                <c:pt idx="643">
                  <c:v>18907</c:v>
                </c:pt>
                <c:pt idx="644">
                  <c:v>18908</c:v>
                </c:pt>
                <c:pt idx="645">
                  <c:v>18909</c:v>
                </c:pt>
                <c:pt idx="646">
                  <c:v>18910</c:v>
                </c:pt>
                <c:pt idx="647">
                  <c:v>18911</c:v>
                </c:pt>
                <c:pt idx="648">
                  <c:v>18912</c:v>
                </c:pt>
                <c:pt idx="649">
                  <c:v>18913</c:v>
                </c:pt>
                <c:pt idx="650">
                  <c:v>18914</c:v>
                </c:pt>
                <c:pt idx="651">
                  <c:v>18915</c:v>
                </c:pt>
                <c:pt idx="652">
                  <c:v>18916</c:v>
                </c:pt>
                <c:pt idx="653">
                  <c:v>18917</c:v>
                </c:pt>
                <c:pt idx="654">
                  <c:v>18918</c:v>
                </c:pt>
                <c:pt idx="655">
                  <c:v>18919</c:v>
                </c:pt>
                <c:pt idx="656">
                  <c:v>18920</c:v>
                </c:pt>
                <c:pt idx="657">
                  <c:v>18921</c:v>
                </c:pt>
                <c:pt idx="658">
                  <c:v>18922</c:v>
                </c:pt>
                <c:pt idx="659">
                  <c:v>18923</c:v>
                </c:pt>
                <c:pt idx="660">
                  <c:v>18924</c:v>
                </c:pt>
                <c:pt idx="661">
                  <c:v>18925</c:v>
                </c:pt>
                <c:pt idx="662">
                  <c:v>18926</c:v>
                </c:pt>
                <c:pt idx="663">
                  <c:v>18927</c:v>
                </c:pt>
                <c:pt idx="664">
                  <c:v>18928</c:v>
                </c:pt>
                <c:pt idx="665">
                  <c:v>18929</c:v>
                </c:pt>
                <c:pt idx="666">
                  <c:v>18930</c:v>
                </c:pt>
                <c:pt idx="667">
                  <c:v>18931</c:v>
                </c:pt>
                <c:pt idx="668">
                  <c:v>18932</c:v>
                </c:pt>
                <c:pt idx="669">
                  <c:v>18933</c:v>
                </c:pt>
                <c:pt idx="670">
                  <c:v>18934</c:v>
                </c:pt>
                <c:pt idx="671">
                  <c:v>18935</c:v>
                </c:pt>
                <c:pt idx="672">
                  <c:v>18936</c:v>
                </c:pt>
                <c:pt idx="673">
                  <c:v>18937</c:v>
                </c:pt>
                <c:pt idx="674">
                  <c:v>18938</c:v>
                </c:pt>
                <c:pt idx="675">
                  <c:v>18939</c:v>
                </c:pt>
                <c:pt idx="676">
                  <c:v>18940</c:v>
                </c:pt>
                <c:pt idx="677">
                  <c:v>18941</c:v>
                </c:pt>
                <c:pt idx="678">
                  <c:v>18942</c:v>
                </c:pt>
                <c:pt idx="679">
                  <c:v>18943</c:v>
                </c:pt>
                <c:pt idx="680">
                  <c:v>18944</c:v>
                </c:pt>
                <c:pt idx="681">
                  <c:v>18945</c:v>
                </c:pt>
                <c:pt idx="682">
                  <c:v>18946</c:v>
                </c:pt>
                <c:pt idx="683">
                  <c:v>18947</c:v>
                </c:pt>
                <c:pt idx="684">
                  <c:v>18948</c:v>
                </c:pt>
                <c:pt idx="685">
                  <c:v>18949</c:v>
                </c:pt>
                <c:pt idx="686">
                  <c:v>18950</c:v>
                </c:pt>
                <c:pt idx="687">
                  <c:v>18951</c:v>
                </c:pt>
                <c:pt idx="688">
                  <c:v>18952</c:v>
                </c:pt>
                <c:pt idx="689">
                  <c:v>18953</c:v>
                </c:pt>
                <c:pt idx="690">
                  <c:v>18954</c:v>
                </c:pt>
                <c:pt idx="691">
                  <c:v>18955</c:v>
                </c:pt>
                <c:pt idx="692">
                  <c:v>18956</c:v>
                </c:pt>
                <c:pt idx="693">
                  <c:v>18957</c:v>
                </c:pt>
                <c:pt idx="694">
                  <c:v>18958</c:v>
                </c:pt>
                <c:pt idx="695">
                  <c:v>18959</c:v>
                </c:pt>
                <c:pt idx="696">
                  <c:v>18960</c:v>
                </c:pt>
                <c:pt idx="697">
                  <c:v>18961</c:v>
                </c:pt>
                <c:pt idx="698">
                  <c:v>18962</c:v>
                </c:pt>
                <c:pt idx="699">
                  <c:v>18963</c:v>
                </c:pt>
                <c:pt idx="700">
                  <c:v>18964</c:v>
                </c:pt>
                <c:pt idx="701">
                  <c:v>18965</c:v>
                </c:pt>
                <c:pt idx="702">
                  <c:v>18966</c:v>
                </c:pt>
                <c:pt idx="703">
                  <c:v>18967</c:v>
                </c:pt>
                <c:pt idx="704">
                  <c:v>18968</c:v>
                </c:pt>
                <c:pt idx="705">
                  <c:v>18969</c:v>
                </c:pt>
                <c:pt idx="706">
                  <c:v>18970</c:v>
                </c:pt>
                <c:pt idx="707">
                  <c:v>18971</c:v>
                </c:pt>
                <c:pt idx="708">
                  <c:v>18972</c:v>
                </c:pt>
                <c:pt idx="709">
                  <c:v>18973</c:v>
                </c:pt>
                <c:pt idx="710">
                  <c:v>18974</c:v>
                </c:pt>
                <c:pt idx="711">
                  <c:v>18975</c:v>
                </c:pt>
                <c:pt idx="712">
                  <c:v>18976</c:v>
                </c:pt>
                <c:pt idx="713">
                  <c:v>18977</c:v>
                </c:pt>
                <c:pt idx="714">
                  <c:v>18978</c:v>
                </c:pt>
                <c:pt idx="715">
                  <c:v>18979</c:v>
                </c:pt>
                <c:pt idx="716">
                  <c:v>18980</c:v>
                </c:pt>
                <c:pt idx="717">
                  <c:v>18981</c:v>
                </c:pt>
                <c:pt idx="718">
                  <c:v>18982</c:v>
                </c:pt>
                <c:pt idx="719">
                  <c:v>18983</c:v>
                </c:pt>
                <c:pt idx="720">
                  <c:v>18984</c:v>
                </c:pt>
                <c:pt idx="721">
                  <c:v>18985</c:v>
                </c:pt>
                <c:pt idx="722">
                  <c:v>18986</c:v>
                </c:pt>
                <c:pt idx="723">
                  <c:v>18987</c:v>
                </c:pt>
                <c:pt idx="724">
                  <c:v>18988</c:v>
                </c:pt>
                <c:pt idx="725">
                  <c:v>18989</c:v>
                </c:pt>
                <c:pt idx="726">
                  <c:v>18990</c:v>
                </c:pt>
                <c:pt idx="727">
                  <c:v>18991</c:v>
                </c:pt>
                <c:pt idx="728">
                  <c:v>18992</c:v>
                </c:pt>
                <c:pt idx="729">
                  <c:v>18993</c:v>
                </c:pt>
                <c:pt idx="730">
                  <c:v>18994</c:v>
                </c:pt>
                <c:pt idx="731">
                  <c:v>18995</c:v>
                </c:pt>
                <c:pt idx="732">
                  <c:v>18996</c:v>
                </c:pt>
                <c:pt idx="733">
                  <c:v>18997</c:v>
                </c:pt>
                <c:pt idx="734">
                  <c:v>18998</c:v>
                </c:pt>
                <c:pt idx="735">
                  <c:v>18999</c:v>
                </c:pt>
                <c:pt idx="736">
                  <c:v>19000</c:v>
                </c:pt>
                <c:pt idx="737">
                  <c:v>19001</c:v>
                </c:pt>
                <c:pt idx="738">
                  <c:v>19002</c:v>
                </c:pt>
                <c:pt idx="739">
                  <c:v>19003</c:v>
                </c:pt>
                <c:pt idx="740">
                  <c:v>19004</c:v>
                </c:pt>
                <c:pt idx="741">
                  <c:v>19005</c:v>
                </c:pt>
                <c:pt idx="742">
                  <c:v>19006</c:v>
                </c:pt>
                <c:pt idx="743">
                  <c:v>19007</c:v>
                </c:pt>
                <c:pt idx="744">
                  <c:v>19008</c:v>
                </c:pt>
                <c:pt idx="745">
                  <c:v>19009</c:v>
                </c:pt>
                <c:pt idx="746">
                  <c:v>19010</c:v>
                </c:pt>
                <c:pt idx="747">
                  <c:v>19011</c:v>
                </c:pt>
                <c:pt idx="748">
                  <c:v>19012</c:v>
                </c:pt>
                <c:pt idx="749">
                  <c:v>19013</c:v>
                </c:pt>
                <c:pt idx="750">
                  <c:v>19014</c:v>
                </c:pt>
                <c:pt idx="751">
                  <c:v>19015</c:v>
                </c:pt>
                <c:pt idx="752">
                  <c:v>19016</c:v>
                </c:pt>
                <c:pt idx="753">
                  <c:v>19017</c:v>
                </c:pt>
                <c:pt idx="754">
                  <c:v>19018</c:v>
                </c:pt>
                <c:pt idx="755">
                  <c:v>19019</c:v>
                </c:pt>
                <c:pt idx="756">
                  <c:v>19020</c:v>
                </c:pt>
                <c:pt idx="757">
                  <c:v>19021</c:v>
                </c:pt>
                <c:pt idx="758">
                  <c:v>19022</c:v>
                </c:pt>
                <c:pt idx="759">
                  <c:v>19023</c:v>
                </c:pt>
                <c:pt idx="760">
                  <c:v>19024</c:v>
                </c:pt>
                <c:pt idx="761">
                  <c:v>19025</c:v>
                </c:pt>
                <c:pt idx="762">
                  <c:v>19026</c:v>
                </c:pt>
                <c:pt idx="763">
                  <c:v>19027</c:v>
                </c:pt>
                <c:pt idx="764">
                  <c:v>19028</c:v>
                </c:pt>
                <c:pt idx="765">
                  <c:v>19029</c:v>
                </c:pt>
                <c:pt idx="766">
                  <c:v>19030</c:v>
                </c:pt>
                <c:pt idx="767">
                  <c:v>19031</c:v>
                </c:pt>
                <c:pt idx="768">
                  <c:v>19032</c:v>
                </c:pt>
                <c:pt idx="769">
                  <c:v>19033</c:v>
                </c:pt>
                <c:pt idx="770">
                  <c:v>19034</c:v>
                </c:pt>
                <c:pt idx="771">
                  <c:v>19035</c:v>
                </c:pt>
                <c:pt idx="772">
                  <c:v>19036</c:v>
                </c:pt>
                <c:pt idx="773">
                  <c:v>19037</c:v>
                </c:pt>
                <c:pt idx="774">
                  <c:v>19038</c:v>
                </c:pt>
                <c:pt idx="775">
                  <c:v>19039</c:v>
                </c:pt>
                <c:pt idx="776">
                  <c:v>19040</c:v>
                </c:pt>
                <c:pt idx="777">
                  <c:v>19041</c:v>
                </c:pt>
                <c:pt idx="778">
                  <c:v>19042</c:v>
                </c:pt>
                <c:pt idx="779">
                  <c:v>19043</c:v>
                </c:pt>
                <c:pt idx="780">
                  <c:v>19044</c:v>
                </c:pt>
                <c:pt idx="781">
                  <c:v>19045</c:v>
                </c:pt>
                <c:pt idx="782">
                  <c:v>19046</c:v>
                </c:pt>
                <c:pt idx="783">
                  <c:v>19047</c:v>
                </c:pt>
                <c:pt idx="784">
                  <c:v>19048</c:v>
                </c:pt>
                <c:pt idx="785">
                  <c:v>19049</c:v>
                </c:pt>
                <c:pt idx="786">
                  <c:v>19050</c:v>
                </c:pt>
                <c:pt idx="787">
                  <c:v>19051</c:v>
                </c:pt>
                <c:pt idx="788">
                  <c:v>19052</c:v>
                </c:pt>
                <c:pt idx="789">
                  <c:v>19053</c:v>
                </c:pt>
                <c:pt idx="790">
                  <c:v>19054</c:v>
                </c:pt>
                <c:pt idx="791">
                  <c:v>19055</c:v>
                </c:pt>
                <c:pt idx="792">
                  <c:v>19056</c:v>
                </c:pt>
                <c:pt idx="793">
                  <c:v>19057</c:v>
                </c:pt>
                <c:pt idx="794">
                  <c:v>19058</c:v>
                </c:pt>
                <c:pt idx="795">
                  <c:v>19059</c:v>
                </c:pt>
                <c:pt idx="796">
                  <c:v>19060</c:v>
                </c:pt>
                <c:pt idx="797">
                  <c:v>19061</c:v>
                </c:pt>
                <c:pt idx="798">
                  <c:v>19062</c:v>
                </c:pt>
                <c:pt idx="799">
                  <c:v>19063</c:v>
                </c:pt>
                <c:pt idx="800">
                  <c:v>19064</c:v>
                </c:pt>
                <c:pt idx="801">
                  <c:v>19065</c:v>
                </c:pt>
                <c:pt idx="802">
                  <c:v>19066</c:v>
                </c:pt>
                <c:pt idx="803">
                  <c:v>19067</c:v>
                </c:pt>
                <c:pt idx="804">
                  <c:v>19068</c:v>
                </c:pt>
                <c:pt idx="805">
                  <c:v>19069</c:v>
                </c:pt>
                <c:pt idx="806">
                  <c:v>19070</c:v>
                </c:pt>
                <c:pt idx="807">
                  <c:v>19071</c:v>
                </c:pt>
                <c:pt idx="808">
                  <c:v>19072</c:v>
                </c:pt>
                <c:pt idx="809">
                  <c:v>19073</c:v>
                </c:pt>
                <c:pt idx="810">
                  <c:v>19074</c:v>
                </c:pt>
                <c:pt idx="811">
                  <c:v>19075</c:v>
                </c:pt>
                <c:pt idx="812">
                  <c:v>19076</c:v>
                </c:pt>
                <c:pt idx="813">
                  <c:v>19077</c:v>
                </c:pt>
                <c:pt idx="814">
                  <c:v>19078</c:v>
                </c:pt>
                <c:pt idx="815">
                  <c:v>19079</c:v>
                </c:pt>
                <c:pt idx="816">
                  <c:v>19080</c:v>
                </c:pt>
                <c:pt idx="817">
                  <c:v>19081</c:v>
                </c:pt>
                <c:pt idx="818">
                  <c:v>19082</c:v>
                </c:pt>
                <c:pt idx="819">
                  <c:v>19083</c:v>
                </c:pt>
                <c:pt idx="820">
                  <c:v>19084</c:v>
                </c:pt>
                <c:pt idx="821">
                  <c:v>19085</c:v>
                </c:pt>
                <c:pt idx="822">
                  <c:v>19086</c:v>
                </c:pt>
                <c:pt idx="823">
                  <c:v>19087</c:v>
                </c:pt>
                <c:pt idx="824">
                  <c:v>19088</c:v>
                </c:pt>
                <c:pt idx="825">
                  <c:v>19089</c:v>
                </c:pt>
                <c:pt idx="826">
                  <c:v>19090</c:v>
                </c:pt>
                <c:pt idx="827">
                  <c:v>19091</c:v>
                </c:pt>
                <c:pt idx="828">
                  <c:v>19092</c:v>
                </c:pt>
                <c:pt idx="829">
                  <c:v>19093</c:v>
                </c:pt>
                <c:pt idx="830">
                  <c:v>19094</c:v>
                </c:pt>
                <c:pt idx="831">
                  <c:v>19095</c:v>
                </c:pt>
                <c:pt idx="832">
                  <c:v>19096</c:v>
                </c:pt>
                <c:pt idx="833">
                  <c:v>19097</c:v>
                </c:pt>
                <c:pt idx="834">
                  <c:v>19098</c:v>
                </c:pt>
                <c:pt idx="835">
                  <c:v>19099</c:v>
                </c:pt>
                <c:pt idx="836">
                  <c:v>19100</c:v>
                </c:pt>
                <c:pt idx="837">
                  <c:v>19101</c:v>
                </c:pt>
                <c:pt idx="838">
                  <c:v>19102</c:v>
                </c:pt>
                <c:pt idx="839">
                  <c:v>19103</c:v>
                </c:pt>
                <c:pt idx="840">
                  <c:v>19104</c:v>
                </c:pt>
                <c:pt idx="841">
                  <c:v>19105</c:v>
                </c:pt>
                <c:pt idx="842">
                  <c:v>19106</c:v>
                </c:pt>
                <c:pt idx="843">
                  <c:v>19107</c:v>
                </c:pt>
                <c:pt idx="844">
                  <c:v>19108</c:v>
                </c:pt>
                <c:pt idx="845">
                  <c:v>19109</c:v>
                </c:pt>
                <c:pt idx="846">
                  <c:v>19110</c:v>
                </c:pt>
                <c:pt idx="847">
                  <c:v>19111</c:v>
                </c:pt>
                <c:pt idx="848">
                  <c:v>19112</c:v>
                </c:pt>
                <c:pt idx="849">
                  <c:v>19113</c:v>
                </c:pt>
                <c:pt idx="850">
                  <c:v>19114</c:v>
                </c:pt>
                <c:pt idx="851">
                  <c:v>19115</c:v>
                </c:pt>
                <c:pt idx="852">
                  <c:v>19116</c:v>
                </c:pt>
                <c:pt idx="853">
                  <c:v>19117</c:v>
                </c:pt>
                <c:pt idx="854">
                  <c:v>19118</c:v>
                </c:pt>
                <c:pt idx="855">
                  <c:v>19119</c:v>
                </c:pt>
                <c:pt idx="856">
                  <c:v>19120</c:v>
                </c:pt>
                <c:pt idx="857">
                  <c:v>19121</c:v>
                </c:pt>
                <c:pt idx="858">
                  <c:v>19122</c:v>
                </c:pt>
                <c:pt idx="859">
                  <c:v>19123</c:v>
                </c:pt>
                <c:pt idx="860">
                  <c:v>19124</c:v>
                </c:pt>
                <c:pt idx="861">
                  <c:v>19125</c:v>
                </c:pt>
                <c:pt idx="862">
                  <c:v>19126</c:v>
                </c:pt>
                <c:pt idx="863">
                  <c:v>19127</c:v>
                </c:pt>
                <c:pt idx="864">
                  <c:v>19128</c:v>
                </c:pt>
                <c:pt idx="865">
                  <c:v>19129</c:v>
                </c:pt>
                <c:pt idx="866">
                  <c:v>19130</c:v>
                </c:pt>
                <c:pt idx="867">
                  <c:v>19131</c:v>
                </c:pt>
                <c:pt idx="868">
                  <c:v>19132</c:v>
                </c:pt>
                <c:pt idx="869">
                  <c:v>19133</c:v>
                </c:pt>
                <c:pt idx="870">
                  <c:v>19134</c:v>
                </c:pt>
                <c:pt idx="871">
                  <c:v>19135</c:v>
                </c:pt>
                <c:pt idx="872">
                  <c:v>19136</c:v>
                </c:pt>
                <c:pt idx="873">
                  <c:v>19137</c:v>
                </c:pt>
                <c:pt idx="874">
                  <c:v>19138</c:v>
                </c:pt>
                <c:pt idx="875">
                  <c:v>19139</c:v>
                </c:pt>
                <c:pt idx="876">
                  <c:v>19140</c:v>
                </c:pt>
                <c:pt idx="877">
                  <c:v>19141</c:v>
                </c:pt>
                <c:pt idx="878">
                  <c:v>19142</c:v>
                </c:pt>
                <c:pt idx="879">
                  <c:v>19143</c:v>
                </c:pt>
                <c:pt idx="880">
                  <c:v>19144</c:v>
                </c:pt>
                <c:pt idx="881">
                  <c:v>19145</c:v>
                </c:pt>
                <c:pt idx="882">
                  <c:v>19146</c:v>
                </c:pt>
                <c:pt idx="883">
                  <c:v>19147</c:v>
                </c:pt>
                <c:pt idx="884">
                  <c:v>19148</c:v>
                </c:pt>
                <c:pt idx="885">
                  <c:v>19149</c:v>
                </c:pt>
                <c:pt idx="886">
                  <c:v>19150</c:v>
                </c:pt>
                <c:pt idx="887">
                  <c:v>19151</c:v>
                </c:pt>
                <c:pt idx="888">
                  <c:v>19152</c:v>
                </c:pt>
                <c:pt idx="889">
                  <c:v>19153</c:v>
                </c:pt>
                <c:pt idx="890">
                  <c:v>19154</c:v>
                </c:pt>
                <c:pt idx="891">
                  <c:v>19155</c:v>
                </c:pt>
                <c:pt idx="892">
                  <c:v>19156</c:v>
                </c:pt>
                <c:pt idx="893">
                  <c:v>19157</c:v>
                </c:pt>
                <c:pt idx="894">
                  <c:v>19158</c:v>
                </c:pt>
                <c:pt idx="895">
                  <c:v>19159</c:v>
                </c:pt>
                <c:pt idx="896">
                  <c:v>19160</c:v>
                </c:pt>
                <c:pt idx="897">
                  <c:v>19161</c:v>
                </c:pt>
                <c:pt idx="898">
                  <c:v>19162</c:v>
                </c:pt>
                <c:pt idx="899">
                  <c:v>19163</c:v>
                </c:pt>
                <c:pt idx="900">
                  <c:v>19164</c:v>
                </c:pt>
                <c:pt idx="901">
                  <c:v>19165</c:v>
                </c:pt>
                <c:pt idx="902">
                  <c:v>19166</c:v>
                </c:pt>
                <c:pt idx="903">
                  <c:v>19167</c:v>
                </c:pt>
                <c:pt idx="904">
                  <c:v>19168</c:v>
                </c:pt>
                <c:pt idx="905">
                  <c:v>19169</c:v>
                </c:pt>
                <c:pt idx="906">
                  <c:v>19170</c:v>
                </c:pt>
                <c:pt idx="907">
                  <c:v>19171</c:v>
                </c:pt>
                <c:pt idx="908">
                  <c:v>19172</c:v>
                </c:pt>
                <c:pt idx="909">
                  <c:v>19173</c:v>
                </c:pt>
                <c:pt idx="910">
                  <c:v>19174</c:v>
                </c:pt>
                <c:pt idx="911">
                  <c:v>19175</c:v>
                </c:pt>
                <c:pt idx="912">
                  <c:v>19176</c:v>
                </c:pt>
                <c:pt idx="913">
                  <c:v>19177</c:v>
                </c:pt>
                <c:pt idx="914">
                  <c:v>19178</c:v>
                </c:pt>
                <c:pt idx="915">
                  <c:v>19179</c:v>
                </c:pt>
                <c:pt idx="916">
                  <c:v>19180</c:v>
                </c:pt>
                <c:pt idx="917">
                  <c:v>19181</c:v>
                </c:pt>
                <c:pt idx="918">
                  <c:v>19182</c:v>
                </c:pt>
                <c:pt idx="919">
                  <c:v>19183</c:v>
                </c:pt>
                <c:pt idx="920">
                  <c:v>19184</c:v>
                </c:pt>
                <c:pt idx="921">
                  <c:v>19185</c:v>
                </c:pt>
                <c:pt idx="922">
                  <c:v>19186</c:v>
                </c:pt>
                <c:pt idx="923">
                  <c:v>19187</c:v>
                </c:pt>
                <c:pt idx="924">
                  <c:v>19188</c:v>
                </c:pt>
                <c:pt idx="925">
                  <c:v>19189</c:v>
                </c:pt>
                <c:pt idx="926">
                  <c:v>19190</c:v>
                </c:pt>
                <c:pt idx="927">
                  <c:v>19191</c:v>
                </c:pt>
                <c:pt idx="928">
                  <c:v>19192</c:v>
                </c:pt>
                <c:pt idx="929">
                  <c:v>19193</c:v>
                </c:pt>
                <c:pt idx="930">
                  <c:v>19194</c:v>
                </c:pt>
                <c:pt idx="931">
                  <c:v>19195</c:v>
                </c:pt>
                <c:pt idx="932">
                  <c:v>19196</c:v>
                </c:pt>
                <c:pt idx="933">
                  <c:v>19197</c:v>
                </c:pt>
                <c:pt idx="934">
                  <c:v>19198</c:v>
                </c:pt>
                <c:pt idx="935">
                  <c:v>19199</c:v>
                </c:pt>
                <c:pt idx="936">
                  <c:v>19200</c:v>
                </c:pt>
                <c:pt idx="937">
                  <c:v>19201</c:v>
                </c:pt>
                <c:pt idx="938">
                  <c:v>19202</c:v>
                </c:pt>
                <c:pt idx="939">
                  <c:v>19203</c:v>
                </c:pt>
                <c:pt idx="940">
                  <c:v>19204</c:v>
                </c:pt>
                <c:pt idx="941">
                  <c:v>19205</c:v>
                </c:pt>
                <c:pt idx="942">
                  <c:v>19206</c:v>
                </c:pt>
                <c:pt idx="943">
                  <c:v>19207</c:v>
                </c:pt>
                <c:pt idx="944">
                  <c:v>19208</c:v>
                </c:pt>
                <c:pt idx="945">
                  <c:v>19209</c:v>
                </c:pt>
                <c:pt idx="946">
                  <c:v>19210</c:v>
                </c:pt>
                <c:pt idx="947">
                  <c:v>19211</c:v>
                </c:pt>
                <c:pt idx="948">
                  <c:v>19212</c:v>
                </c:pt>
                <c:pt idx="949">
                  <c:v>19213</c:v>
                </c:pt>
                <c:pt idx="950">
                  <c:v>19214</c:v>
                </c:pt>
                <c:pt idx="951">
                  <c:v>19215</c:v>
                </c:pt>
                <c:pt idx="952">
                  <c:v>19216</c:v>
                </c:pt>
                <c:pt idx="953">
                  <c:v>19217</c:v>
                </c:pt>
                <c:pt idx="954">
                  <c:v>19218</c:v>
                </c:pt>
                <c:pt idx="955">
                  <c:v>19219</c:v>
                </c:pt>
                <c:pt idx="956">
                  <c:v>19220</c:v>
                </c:pt>
                <c:pt idx="957">
                  <c:v>19221</c:v>
                </c:pt>
                <c:pt idx="958">
                  <c:v>19222</c:v>
                </c:pt>
                <c:pt idx="959">
                  <c:v>19223</c:v>
                </c:pt>
                <c:pt idx="960">
                  <c:v>19224</c:v>
                </c:pt>
                <c:pt idx="961">
                  <c:v>19225</c:v>
                </c:pt>
                <c:pt idx="962">
                  <c:v>19226</c:v>
                </c:pt>
                <c:pt idx="963">
                  <c:v>19227</c:v>
                </c:pt>
                <c:pt idx="964">
                  <c:v>19228</c:v>
                </c:pt>
                <c:pt idx="965">
                  <c:v>19229</c:v>
                </c:pt>
                <c:pt idx="966">
                  <c:v>19230</c:v>
                </c:pt>
                <c:pt idx="967">
                  <c:v>19231</c:v>
                </c:pt>
                <c:pt idx="968">
                  <c:v>19232</c:v>
                </c:pt>
                <c:pt idx="969">
                  <c:v>19233</c:v>
                </c:pt>
                <c:pt idx="970">
                  <c:v>19234</c:v>
                </c:pt>
                <c:pt idx="971">
                  <c:v>19235</c:v>
                </c:pt>
                <c:pt idx="972">
                  <c:v>19236</c:v>
                </c:pt>
                <c:pt idx="973">
                  <c:v>19237</c:v>
                </c:pt>
                <c:pt idx="974">
                  <c:v>19238</c:v>
                </c:pt>
                <c:pt idx="975">
                  <c:v>19239</c:v>
                </c:pt>
                <c:pt idx="976">
                  <c:v>19240</c:v>
                </c:pt>
                <c:pt idx="977">
                  <c:v>19241</c:v>
                </c:pt>
                <c:pt idx="978">
                  <c:v>19242</c:v>
                </c:pt>
                <c:pt idx="979">
                  <c:v>19243</c:v>
                </c:pt>
                <c:pt idx="980">
                  <c:v>19244</c:v>
                </c:pt>
                <c:pt idx="981">
                  <c:v>19245</c:v>
                </c:pt>
                <c:pt idx="982">
                  <c:v>19246</c:v>
                </c:pt>
                <c:pt idx="983">
                  <c:v>19247</c:v>
                </c:pt>
                <c:pt idx="984">
                  <c:v>19248</c:v>
                </c:pt>
                <c:pt idx="985">
                  <c:v>19249</c:v>
                </c:pt>
                <c:pt idx="986">
                  <c:v>19250</c:v>
                </c:pt>
                <c:pt idx="987">
                  <c:v>19251</c:v>
                </c:pt>
                <c:pt idx="988">
                  <c:v>19252</c:v>
                </c:pt>
                <c:pt idx="989">
                  <c:v>19253</c:v>
                </c:pt>
                <c:pt idx="990">
                  <c:v>19254</c:v>
                </c:pt>
                <c:pt idx="991">
                  <c:v>19255</c:v>
                </c:pt>
                <c:pt idx="992">
                  <c:v>19256</c:v>
                </c:pt>
                <c:pt idx="993">
                  <c:v>19257</c:v>
                </c:pt>
                <c:pt idx="994">
                  <c:v>19258</c:v>
                </c:pt>
                <c:pt idx="995">
                  <c:v>19259</c:v>
                </c:pt>
                <c:pt idx="996">
                  <c:v>19260</c:v>
                </c:pt>
                <c:pt idx="997">
                  <c:v>19261</c:v>
                </c:pt>
                <c:pt idx="998">
                  <c:v>19262</c:v>
                </c:pt>
                <c:pt idx="999">
                  <c:v>19263</c:v>
                </c:pt>
                <c:pt idx="1000">
                  <c:v>19264</c:v>
                </c:pt>
                <c:pt idx="1001">
                  <c:v>19265</c:v>
                </c:pt>
                <c:pt idx="1002">
                  <c:v>19266</c:v>
                </c:pt>
                <c:pt idx="1003">
                  <c:v>19267</c:v>
                </c:pt>
                <c:pt idx="1004">
                  <c:v>19268</c:v>
                </c:pt>
                <c:pt idx="1005">
                  <c:v>19269</c:v>
                </c:pt>
                <c:pt idx="1006">
                  <c:v>19270</c:v>
                </c:pt>
                <c:pt idx="1007">
                  <c:v>19271</c:v>
                </c:pt>
                <c:pt idx="1008">
                  <c:v>19272</c:v>
                </c:pt>
                <c:pt idx="1009">
                  <c:v>19273</c:v>
                </c:pt>
                <c:pt idx="1010">
                  <c:v>19274</c:v>
                </c:pt>
                <c:pt idx="1011">
                  <c:v>19275</c:v>
                </c:pt>
                <c:pt idx="1012">
                  <c:v>19276</c:v>
                </c:pt>
                <c:pt idx="1013">
                  <c:v>19277</c:v>
                </c:pt>
                <c:pt idx="1014">
                  <c:v>19278</c:v>
                </c:pt>
                <c:pt idx="1015">
                  <c:v>19279</c:v>
                </c:pt>
                <c:pt idx="1016">
                  <c:v>19280</c:v>
                </c:pt>
                <c:pt idx="1017">
                  <c:v>19281</c:v>
                </c:pt>
                <c:pt idx="1018">
                  <c:v>19282</c:v>
                </c:pt>
                <c:pt idx="1019">
                  <c:v>19283</c:v>
                </c:pt>
                <c:pt idx="1020">
                  <c:v>19284</c:v>
                </c:pt>
                <c:pt idx="1021">
                  <c:v>19285</c:v>
                </c:pt>
                <c:pt idx="1022">
                  <c:v>19286</c:v>
                </c:pt>
                <c:pt idx="1023">
                  <c:v>19287</c:v>
                </c:pt>
                <c:pt idx="1024">
                  <c:v>19288</c:v>
                </c:pt>
                <c:pt idx="1025">
                  <c:v>19289</c:v>
                </c:pt>
                <c:pt idx="1026">
                  <c:v>19290</c:v>
                </c:pt>
                <c:pt idx="1027">
                  <c:v>19291</c:v>
                </c:pt>
                <c:pt idx="1028">
                  <c:v>19292</c:v>
                </c:pt>
                <c:pt idx="1029">
                  <c:v>19293</c:v>
                </c:pt>
                <c:pt idx="1030">
                  <c:v>19294</c:v>
                </c:pt>
                <c:pt idx="1031">
                  <c:v>19295</c:v>
                </c:pt>
                <c:pt idx="1032">
                  <c:v>19296</c:v>
                </c:pt>
                <c:pt idx="1033">
                  <c:v>19297</c:v>
                </c:pt>
                <c:pt idx="1034">
                  <c:v>19298</c:v>
                </c:pt>
                <c:pt idx="1035">
                  <c:v>19299</c:v>
                </c:pt>
                <c:pt idx="1036">
                  <c:v>19300</c:v>
                </c:pt>
                <c:pt idx="1037">
                  <c:v>19301</c:v>
                </c:pt>
                <c:pt idx="1038">
                  <c:v>19302</c:v>
                </c:pt>
                <c:pt idx="1039">
                  <c:v>19303</c:v>
                </c:pt>
                <c:pt idx="1040">
                  <c:v>19304</c:v>
                </c:pt>
                <c:pt idx="1041">
                  <c:v>19305</c:v>
                </c:pt>
                <c:pt idx="1042">
                  <c:v>19306</c:v>
                </c:pt>
                <c:pt idx="1043">
                  <c:v>19307</c:v>
                </c:pt>
                <c:pt idx="1044">
                  <c:v>19308</c:v>
                </c:pt>
                <c:pt idx="1045">
                  <c:v>19309</c:v>
                </c:pt>
                <c:pt idx="1046">
                  <c:v>19310</c:v>
                </c:pt>
                <c:pt idx="1047">
                  <c:v>19311</c:v>
                </c:pt>
                <c:pt idx="1048">
                  <c:v>19312</c:v>
                </c:pt>
                <c:pt idx="1049">
                  <c:v>19313</c:v>
                </c:pt>
                <c:pt idx="1050">
                  <c:v>19314</c:v>
                </c:pt>
                <c:pt idx="1051">
                  <c:v>19315</c:v>
                </c:pt>
                <c:pt idx="1052">
                  <c:v>19316</c:v>
                </c:pt>
                <c:pt idx="1053">
                  <c:v>19317</c:v>
                </c:pt>
                <c:pt idx="1054">
                  <c:v>19318</c:v>
                </c:pt>
                <c:pt idx="1055">
                  <c:v>19319</c:v>
                </c:pt>
                <c:pt idx="1056">
                  <c:v>19320</c:v>
                </c:pt>
                <c:pt idx="1057">
                  <c:v>19321</c:v>
                </c:pt>
                <c:pt idx="1058">
                  <c:v>19322</c:v>
                </c:pt>
                <c:pt idx="1059">
                  <c:v>19323</c:v>
                </c:pt>
                <c:pt idx="1060">
                  <c:v>19324</c:v>
                </c:pt>
                <c:pt idx="1061">
                  <c:v>19325</c:v>
                </c:pt>
                <c:pt idx="1062">
                  <c:v>19326</c:v>
                </c:pt>
                <c:pt idx="1063">
                  <c:v>19327</c:v>
                </c:pt>
                <c:pt idx="1064">
                  <c:v>19328</c:v>
                </c:pt>
                <c:pt idx="1065">
                  <c:v>19329</c:v>
                </c:pt>
                <c:pt idx="1066">
                  <c:v>19330</c:v>
                </c:pt>
                <c:pt idx="1067">
                  <c:v>19331</c:v>
                </c:pt>
                <c:pt idx="1068">
                  <c:v>19332</c:v>
                </c:pt>
                <c:pt idx="1069">
                  <c:v>19333</c:v>
                </c:pt>
                <c:pt idx="1070">
                  <c:v>19334</c:v>
                </c:pt>
                <c:pt idx="1071">
                  <c:v>19335</c:v>
                </c:pt>
                <c:pt idx="1072">
                  <c:v>19336</c:v>
                </c:pt>
                <c:pt idx="1073">
                  <c:v>19337</c:v>
                </c:pt>
                <c:pt idx="1074">
                  <c:v>19338</c:v>
                </c:pt>
                <c:pt idx="1075">
                  <c:v>19339</c:v>
                </c:pt>
                <c:pt idx="1076">
                  <c:v>19340</c:v>
                </c:pt>
                <c:pt idx="1077">
                  <c:v>19341</c:v>
                </c:pt>
                <c:pt idx="1078">
                  <c:v>19342</c:v>
                </c:pt>
                <c:pt idx="1079">
                  <c:v>19343</c:v>
                </c:pt>
                <c:pt idx="1080">
                  <c:v>19344</c:v>
                </c:pt>
                <c:pt idx="1081">
                  <c:v>19345</c:v>
                </c:pt>
                <c:pt idx="1082">
                  <c:v>19346</c:v>
                </c:pt>
                <c:pt idx="1083">
                  <c:v>19347</c:v>
                </c:pt>
                <c:pt idx="1084">
                  <c:v>19348</c:v>
                </c:pt>
                <c:pt idx="1085">
                  <c:v>19349</c:v>
                </c:pt>
                <c:pt idx="1086">
                  <c:v>19350</c:v>
                </c:pt>
                <c:pt idx="1087">
                  <c:v>19351</c:v>
                </c:pt>
                <c:pt idx="1088">
                  <c:v>19352</c:v>
                </c:pt>
                <c:pt idx="1089">
                  <c:v>19353</c:v>
                </c:pt>
                <c:pt idx="1090">
                  <c:v>19354</c:v>
                </c:pt>
                <c:pt idx="1091">
                  <c:v>19355</c:v>
                </c:pt>
                <c:pt idx="1092">
                  <c:v>19356</c:v>
                </c:pt>
                <c:pt idx="1093">
                  <c:v>19357</c:v>
                </c:pt>
                <c:pt idx="1094">
                  <c:v>19358</c:v>
                </c:pt>
                <c:pt idx="1095">
                  <c:v>19359</c:v>
                </c:pt>
                <c:pt idx="1096">
                  <c:v>19360</c:v>
                </c:pt>
                <c:pt idx="1097">
                  <c:v>19361</c:v>
                </c:pt>
                <c:pt idx="1098">
                  <c:v>19362</c:v>
                </c:pt>
                <c:pt idx="1099">
                  <c:v>19363</c:v>
                </c:pt>
                <c:pt idx="1100">
                  <c:v>19364</c:v>
                </c:pt>
                <c:pt idx="1101">
                  <c:v>19365</c:v>
                </c:pt>
                <c:pt idx="1102">
                  <c:v>19366</c:v>
                </c:pt>
                <c:pt idx="1103">
                  <c:v>19367</c:v>
                </c:pt>
                <c:pt idx="1104">
                  <c:v>19368</c:v>
                </c:pt>
                <c:pt idx="1105">
                  <c:v>19369</c:v>
                </c:pt>
                <c:pt idx="1106">
                  <c:v>19370</c:v>
                </c:pt>
                <c:pt idx="1107">
                  <c:v>19371</c:v>
                </c:pt>
                <c:pt idx="1108">
                  <c:v>19372</c:v>
                </c:pt>
                <c:pt idx="1109">
                  <c:v>19373</c:v>
                </c:pt>
                <c:pt idx="1110">
                  <c:v>19374</c:v>
                </c:pt>
                <c:pt idx="1111">
                  <c:v>19375</c:v>
                </c:pt>
                <c:pt idx="1112">
                  <c:v>19376</c:v>
                </c:pt>
                <c:pt idx="1113">
                  <c:v>19377</c:v>
                </c:pt>
                <c:pt idx="1114">
                  <c:v>19378</c:v>
                </c:pt>
                <c:pt idx="1115">
                  <c:v>19379</c:v>
                </c:pt>
                <c:pt idx="1116">
                  <c:v>19380</c:v>
                </c:pt>
                <c:pt idx="1117">
                  <c:v>19381</c:v>
                </c:pt>
                <c:pt idx="1118">
                  <c:v>19382</c:v>
                </c:pt>
                <c:pt idx="1119">
                  <c:v>19383</c:v>
                </c:pt>
                <c:pt idx="1120">
                  <c:v>19384</c:v>
                </c:pt>
                <c:pt idx="1121">
                  <c:v>19385</c:v>
                </c:pt>
                <c:pt idx="1122">
                  <c:v>19386</c:v>
                </c:pt>
                <c:pt idx="1123">
                  <c:v>19387</c:v>
                </c:pt>
                <c:pt idx="1124">
                  <c:v>19388</c:v>
                </c:pt>
                <c:pt idx="1125">
                  <c:v>19389</c:v>
                </c:pt>
                <c:pt idx="1126">
                  <c:v>19390</c:v>
                </c:pt>
                <c:pt idx="1127">
                  <c:v>19391</c:v>
                </c:pt>
                <c:pt idx="1128">
                  <c:v>19392</c:v>
                </c:pt>
                <c:pt idx="1129">
                  <c:v>19393</c:v>
                </c:pt>
                <c:pt idx="1130">
                  <c:v>19394</c:v>
                </c:pt>
                <c:pt idx="1131">
                  <c:v>19395</c:v>
                </c:pt>
                <c:pt idx="1132">
                  <c:v>19396</c:v>
                </c:pt>
                <c:pt idx="1133">
                  <c:v>19397</c:v>
                </c:pt>
                <c:pt idx="1134">
                  <c:v>19398</c:v>
                </c:pt>
                <c:pt idx="1135">
                  <c:v>19399</c:v>
                </c:pt>
                <c:pt idx="1136">
                  <c:v>19400</c:v>
                </c:pt>
                <c:pt idx="1137">
                  <c:v>19401</c:v>
                </c:pt>
                <c:pt idx="1138">
                  <c:v>19402</c:v>
                </c:pt>
                <c:pt idx="1139">
                  <c:v>19403</c:v>
                </c:pt>
                <c:pt idx="1140">
                  <c:v>19404</c:v>
                </c:pt>
                <c:pt idx="1141">
                  <c:v>19405</c:v>
                </c:pt>
                <c:pt idx="1142">
                  <c:v>19406</c:v>
                </c:pt>
                <c:pt idx="1143">
                  <c:v>19407</c:v>
                </c:pt>
                <c:pt idx="1144">
                  <c:v>19408</c:v>
                </c:pt>
                <c:pt idx="1145">
                  <c:v>19409</c:v>
                </c:pt>
                <c:pt idx="1146">
                  <c:v>19410</c:v>
                </c:pt>
                <c:pt idx="1147">
                  <c:v>19411</c:v>
                </c:pt>
                <c:pt idx="1148">
                  <c:v>19412</c:v>
                </c:pt>
                <c:pt idx="1149">
                  <c:v>19413</c:v>
                </c:pt>
                <c:pt idx="1150">
                  <c:v>19414</c:v>
                </c:pt>
                <c:pt idx="1151">
                  <c:v>19415</c:v>
                </c:pt>
                <c:pt idx="1152">
                  <c:v>19416</c:v>
                </c:pt>
                <c:pt idx="1153">
                  <c:v>19417</c:v>
                </c:pt>
                <c:pt idx="1154">
                  <c:v>19418</c:v>
                </c:pt>
                <c:pt idx="1155">
                  <c:v>19419</c:v>
                </c:pt>
                <c:pt idx="1156">
                  <c:v>19420</c:v>
                </c:pt>
                <c:pt idx="1157">
                  <c:v>19421</c:v>
                </c:pt>
                <c:pt idx="1158">
                  <c:v>19422</c:v>
                </c:pt>
                <c:pt idx="1159">
                  <c:v>19423</c:v>
                </c:pt>
                <c:pt idx="1160">
                  <c:v>19424</c:v>
                </c:pt>
                <c:pt idx="1161">
                  <c:v>19425</c:v>
                </c:pt>
                <c:pt idx="1162">
                  <c:v>19426</c:v>
                </c:pt>
                <c:pt idx="1163">
                  <c:v>19427</c:v>
                </c:pt>
                <c:pt idx="1164">
                  <c:v>19428</c:v>
                </c:pt>
                <c:pt idx="1165">
                  <c:v>19429</c:v>
                </c:pt>
                <c:pt idx="1166">
                  <c:v>19430</c:v>
                </c:pt>
                <c:pt idx="1167">
                  <c:v>19431</c:v>
                </c:pt>
                <c:pt idx="1168">
                  <c:v>19432</c:v>
                </c:pt>
                <c:pt idx="1169">
                  <c:v>19433</c:v>
                </c:pt>
                <c:pt idx="1170">
                  <c:v>19434</c:v>
                </c:pt>
                <c:pt idx="1171">
                  <c:v>19435</c:v>
                </c:pt>
                <c:pt idx="1172">
                  <c:v>19436</c:v>
                </c:pt>
                <c:pt idx="1173">
                  <c:v>19437</c:v>
                </c:pt>
                <c:pt idx="1174">
                  <c:v>19438</c:v>
                </c:pt>
                <c:pt idx="1175">
                  <c:v>19439</c:v>
                </c:pt>
                <c:pt idx="1176">
                  <c:v>19440</c:v>
                </c:pt>
                <c:pt idx="1177">
                  <c:v>19441</c:v>
                </c:pt>
                <c:pt idx="1178">
                  <c:v>19442</c:v>
                </c:pt>
                <c:pt idx="1179">
                  <c:v>19443</c:v>
                </c:pt>
                <c:pt idx="1180">
                  <c:v>19444</c:v>
                </c:pt>
                <c:pt idx="1181">
                  <c:v>19445</c:v>
                </c:pt>
                <c:pt idx="1182">
                  <c:v>19446</c:v>
                </c:pt>
                <c:pt idx="1183">
                  <c:v>19447</c:v>
                </c:pt>
                <c:pt idx="1184">
                  <c:v>19448</c:v>
                </c:pt>
                <c:pt idx="1185">
                  <c:v>19449</c:v>
                </c:pt>
                <c:pt idx="1186">
                  <c:v>19450</c:v>
                </c:pt>
                <c:pt idx="1187">
                  <c:v>19451</c:v>
                </c:pt>
                <c:pt idx="1188">
                  <c:v>19452</c:v>
                </c:pt>
                <c:pt idx="1189">
                  <c:v>19453</c:v>
                </c:pt>
                <c:pt idx="1190">
                  <c:v>19454</c:v>
                </c:pt>
                <c:pt idx="1191">
                  <c:v>19455</c:v>
                </c:pt>
                <c:pt idx="1192">
                  <c:v>19456</c:v>
                </c:pt>
                <c:pt idx="1193">
                  <c:v>19457</c:v>
                </c:pt>
                <c:pt idx="1194">
                  <c:v>19458</c:v>
                </c:pt>
                <c:pt idx="1195">
                  <c:v>19459</c:v>
                </c:pt>
                <c:pt idx="1196">
                  <c:v>19460</c:v>
                </c:pt>
                <c:pt idx="1197">
                  <c:v>19461</c:v>
                </c:pt>
                <c:pt idx="1198">
                  <c:v>19462</c:v>
                </c:pt>
                <c:pt idx="1199">
                  <c:v>19463</c:v>
                </c:pt>
                <c:pt idx="1200">
                  <c:v>19464</c:v>
                </c:pt>
                <c:pt idx="1201">
                  <c:v>19465</c:v>
                </c:pt>
                <c:pt idx="1202">
                  <c:v>19466</c:v>
                </c:pt>
                <c:pt idx="1203">
                  <c:v>19467</c:v>
                </c:pt>
                <c:pt idx="1204">
                  <c:v>19468</c:v>
                </c:pt>
                <c:pt idx="1205">
                  <c:v>19469</c:v>
                </c:pt>
                <c:pt idx="1206">
                  <c:v>19470</c:v>
                </c:pt>
                <c:pt idx="1207">
                  <c:v>19471</c:v>
                </c:pt>
                <c:pt idx="1208">
                  <c:v>19472</c:v>
                </c:pt>
                <c:pt idx="1209">
                  <c:v>19473</c:v>
                </c:pt>
                <c:pt idx="1210">
                  <c:v>19474</c:v>
                </c:pt>
                <c:pt idx="1211">
                  <c:v>19475</c:v>
                </c:pt>
                <c:pt idx="1212">
                  <c:v>19476</c:v>
                </c:pt>
                <c:pt idx="1213">
                  <c:v>19477</c:v>
                </c:pt>
                <c:pt idx="1214">
                  <c:v>19478</c:v>
                </c:pt>
                <c:pt idx="1215">
                  <c:v>19479</c:v>
                </c:pt>
                <c:pt idx="1216">
                  <c:v>19480</c:v>
                </c:pt>
                <c:pt idx="1217">
                  <c:v>19481</c:v>
                </c:pt>
                <c:pt idx="1218">
                  <c:v>19482</c:v>
                </c:pt>
                <c:pt idx="1219">
                  <c:v>19483</c:v>
                </c:pt>
                <c:pt idx="1220">
                  <c:v>19484</c:v>
                </c:pt>
                <c:pt idx="1221">
                  <c:v>19485</c:v>
                </c:pt>
                <c:pt idx="1222">
                  <c:v>19486</c:v>
                </c:pt>
                <c:pt idx="1223">
                  <c:v>19487</c:v>
                </c:pt>
                <c:pt idx="1224">
                  <c:v>19488</c:v>
                </c:pt>
                <c:pt idx="1225">
                  <c:v>19489</c:v>
                </c:pt>
                <c:pt idx="1226">
                  <c:v>19490</c:v>
                </c:pt>
                <c:pt idx="1227">
                  <c:v>19491</c:v>
                </c:pt>
                <c:pt idx="1228">
                  <c:v>19492</c:v>
                </c:pt>
                <c:pt idx="1229">
                  <c:v>19493</c:v>
                </c:pt>
                <c:pt idx="1230">
                  <c:v>19494</c:v>
                </c:pt>
                <c:pt idx="1231">
                  <c:v>19495</c:v>
                </c:pt>
                <c:pt idx="1232">
                  <c:v>19496</c:v>
                </c:pt>
                <c:pt idx="1233">
                  <c:v>19497</c:v>
                </c:pt>
                <c:pt idx="1234">
                  <c:v>19498</c:v>
                </c:pt>
                <c:pt idx="1235">
                  <c:v>19499</c:v>
                </c:pt>
                <c:pt idx="1236">
                  <c:v>19500</c:v>
                </c:pt>
                <c:pt idx="1237">
                  <c:v>19501</c:v>
                </c:pt>
                <c:pt idx="1238">
                  <c:v>19502</c:v>
                </c:pt>
                <c:pt idx="1239">
                  <c:v>19503</c:v>
                </c:pt>
                <c:pt idx="1240">
                  <c:v>19504</c:v>
                </c:pt>
                <c:pt idx="1241">
                  <c:v>19505</c:v>
                </c:pt>
                <c:pt idx="1242">
                  <c:v>19506</c:v>
                </c:pt>
                <c:pt idx="1243">
                  <c:v>19507</c:v>
                </c:pt>
                <c:pt idx="1244">
                  <c:v>19508</c:v>
                </c:pt>
                <c:pt idx="1245">
                  <c:v>19509</c:v>
                </c:pt>
                <c:pt idx="1246">
                  <c:v>19510</c:v>
                </c:pt>
                <c:pt idx="1247">
                  <c:v>19511</c:v>
                </c:pt>
                <c:pt idx="1248">
                  <c:v>19512</c:v>
                </c:pt>
                <c:pt idx="1249">
                  <c:v>19513</c:v>
                </c:pt>
                <c:pt idx="1250">
                  <c:v>19514</c:v>
                </c:pt>
                <c:pt idx="1251">
                  <c:v>19515</c:v>
                </c:pt>
                <c:pt idx="1252">
                  <c:v>19516</c:v>
                </c:pt>
                <c:pt idx="1253">
                  <c:v>19517</c:v>
                </c:pt>
                <c:pt idx="1254">
                  <c:v>19518</c:v>
                </c:pt>
                <c:pt idx="1255">
                  <c:v>19519</c:v>
                </c:pt>
                <c:pt idx="1256">
                  <c:v>19520</c:v>
                </c:pt>
                <c:pt idx="1257">
                  <c:v>19521</c:v>
                </c:pt>
                <c:pt idx="1258">
                  <c:v>19522</c:v>
                </c:pt>
                <c:pt idx="1259">
                  <c:v>19523</c:v>
                </c:pt>
                <c:pt idx="1260">
                  <c:v>19524</c:v>
                </c:pt>
                <c:pt idx="1261">
                  <c:v>19525</c:v>
                </c:pt>
                <c:pt idx="1262">
                  <c:v>19526</c:v>
                </c:pt>
                <c:pt idx="1263">
                  <c:v>19527</c:v>
                </c:pt>
                <c:pt idx="1264">
                  <c:v>19528</c:v>
                </c:pt>
                <c:pt idx="1265">
                  <c:v>19529</c:v>
                </c:pt>
                <c:pt idx="1266">
                  <c:v>19530</c:v>
                </c:pt>
                <c:pt idx="1267">
                  <c:v>19531</c:v>
                </c:pt>
                <c:pt idx="1268">
                  <c:v>19532</c:v>
                </c:pt>
                <c:pt idx="1269">
                  <c:v>19533</c:v>
                </c:pt>
                <c:pt idx="1270">
                  <c:v>19534</c:v>
                </c:pt>
                <c:pt idx="1271">
                  <c:v>19535</c:v>
                </c:pt>
                <c:pt idx="1272">
                  <c:v>19536</c:v>
                </c:pt>
                <c:pt idx="1273">
                  <c:v>19537</c:v>
                </c:pt>
                <c:pt idx="1274">
                  <c:v>19538</c:v>
                </c:pt>
                <c:pt idx="1275">
                  <c:v>19539</c:v>
                </c:pt>
                <c:pt idx="1276">
                  <c:v>19540</c:v>
                </c:pt>
                <c:pt idx="1277">
                  <c:v>19541</c:v>
                </c:pt>
                <c:pt idx="1278">
                  <c:v>19542</c:v>
                </c:pt>
                <c:pt idx="1279">
                  <c:v>19543</c:v>
                </c:pt>
                <c:pt idx="1280">
                  <c:v>19544</c:v>
                </c:pt>
                <c:pt idx="1281">
                  <c:v>19545</c:v>
                </c:pt>
                <c:pt idx="1282">
                  <c:v>19546</c:v>
                </c:pt>
                <c:pt idx="1283">
                  <c:v>19547</c:v>
                </c:pt>
                <c:pt idx="1284">
                  <c:v>19548</c:v>
                </c:pt>
                <c:pt idx="1285">
                  <c:v>19549</c:v>
                </c:pt>
                <c:pt idx="1286">
                  <c:v>19550</c:v>
                </c:pt>
                <c:pt idx="1287">
                  <c:v>19551</c:v>
                </c:pt>
                <c:pt idx="1288">
                  <c:v>19552</c:v>
                </c:pt>
                <c:pt idx="1289">
                  <c:v>19553</c:v>
                </c:pt>
                <c:pt idx="1290">
                  <c:v>19554</c:v>
                </c:pt>
                <c:pt idx="1291">
                  <c:v>19555</c:v>
                </c:pt>
                <c:pt idx="1292">
                  <c:v>19556</c:v>
                </c:pt>
                <c:pt idx="1293">
                  <c:v>19557</c:v>
                </c:pt>
                <c:pt idx="1294">
                  <c:v>19558</c:v>
                </c:pt>
                <c:pt idx="1295">
                  <c:v>19559</c:v>
                </c:pt>
                <c:pt idx="1296">
                  <c:v>19560</c:v>
                </c:pt>
                <c:pt idx="1297">
                  <c:v>19561</c:v>
                </c:pt>
                <c:pt idx="1298">
                  <c:v>19562</c:v>
                </c:pt>
                <c:pt idx="1299">
                  <c:v>19563</c:v>
                </c:pt>
                <c:pt idx="1300">
                  <c:v>19564</c:v>
                </c:pt>
                <c:pt idx="1301">
                  <c:v>19565</c:v>
                </c:pt>
                <c:pt idx="1302">
                  <c:v>19566</c:v>
                </c:pt>
                <c:pt idx="1303">
                  <c:v>19567</c:v>
                </c:pt>
                <c:pt idx="1304">
                  <c:v>19568</c:v>
                </c:pt>
                <c:pt idx="1305">
                  <c:v>19569</c:v>
                </c:pt>
                <c:pt idx="1306">
                  <c:v>19570</c:v>
                </c:pt>
                <c:pt idx="1307">
                  <c:v>19571</c:v>
                </c:pt>
                <c:pt idx="1308">
                  <c:v>19572</c:v>
                </c:pt>
                <c:pt idx="1309">
                  <c:v>19573</c:v>
                </c:pt>
                <c:pt idx="1310">
                  <c:v>19574</c:v>
                </c:pt>
                <c:pt idx="1311">
                  <c:v>19575</c:v>
                </c:pt>
                <c:pt idx="1312">
                  <c:v>19576</c:v>
                </c:pt>
                <c:pt idx="1313">
                  <c:v>19577</c:v>
                </c:pt>
                <c:pt idx="1314">
                  <c:v>19578</c:v>
                </c:pt>
                <c:pt idx="1315">
                  <c:v>19579</c:v>
                </c:pt>
                <c:pt idx="1316">
                  <c:v>19580</c:v>
                </c:pt>
                <c:pt idx="1317">
                  <c:v>19581</c:v>
                </c:pt>
                <c:pt idx="1318">
                  <c:v>19582</c:v>
                </c:pt>
                <c:pt idx="1319">
                  <c:v>19583</c:v>
                </c:pt>
                <c:pt idx="1320">
                  <c:v>19584</c:v>
                </c:pt>
                <c:pt idx="1321">
                  <c:v>19585</c:v>
                </c:pt>
                <c:pt idx="1322">
                  <c:v>19586</c:v>
                </c:pt>
                <c:pt idx="1323">
                  <c:v>19587</c:v>
                </c:pt>
                <c:pt idx="1324">
                  <c:v>19588</c:v>
                </c:pt>
                <c:pt idx="1325">
                  <c:v>19589</c:v>
                </c:pt>
                <c:pt idx="1326">
                  <c:v>19590</c:v>
                </c:pt>
                <c:pt idx="1327">
                  <c:v>19591</c:v>
                </c:pt>
                <c:pt idx="1328">
                  <c:v>19592</c:v>
                </c:pt>
                <c:pt idx="1329">
                  <c:v>19593</c:v>
                </c:pt>
                <c:pt idx="1330">
                  <c:v>19594</c:v>
                </c:pt>
                <c:pt idx="1331">
                  <c:v>19595</c:v>
                </c:pt>
                <c:pt idx="1332">
                  <c:v>19596</c:v>
                </c:pt>
                <c:pt idx="1333">
                  <c:v>19597</c:v>
                </c:pt>
                <c:pt idx="1334">
                  <c:v>19598</c:v>
                </c:pt>
                <c:pt idx="1335">
                  <c:v>19599</c:v>
                </c:pt>
                <c:pt idx="1336">
                  <c:v>19600</c:v>
                </c:pt>
                <c:pt idx="1337">
                  <c:v>19601</c:v>
                </c:pt>
                <c:pt idx="1338">
                  <c:v>19602</c:v>
                </c:pt>
                <c:pt idx="1339">
                  <c:v>19603</c:v>
                </c:pt>
                <c:pt idx="1340">
                  <c:v>19604</c:v>
                </c:pt>
                <c:pt idx="1341">
                  <c:v>19605</c:v>
                </c:pt>
                <c:pt idx="1342">
                  <c:v>19606</c:v>
                </c:pt>
                <c:pt idx="1343">
                  <c:v>19607</c:v>
                </c:pt>
                <c:pt idx="1344">
                  <c:v>19608</c:v>
                </c:pt>
                <c:pt idx="1345">
                  <c:v>19609</c:v>
                </c:pt>
                <c:pt idx="1346">
                  <c:v>19610</c:v>
                </c:pt>
                <c:pt idx="1347">
                  <c:v>19611</c:v>
                </c:pt>
                <c:pt idx="1348">
                  <c:v>19612</c:v>
                </c:pt>
                <c:pt idx="1349">
                  <c:v>19613</c:v>
                </c:pt>
                <c:pt idx="1350">
                  <c:v>19614</c:v>
                </c:pt>
                <c:pt idx="1351">
                  <c:v>19615</c:v>
                </c:pt>
                <c:pt idx="1352">
                  <c:v>19616</c:v>
                </c:pt>
                <c:pt idx="1353">
                  <c:v>19617</c:v>
                </c:pt>
                <c:pt idx="1354">
                  <c:v>19618</c:v>
                </c:pt>
                <c:pt idx="1355">
                  <c:v>19619</c:v>
                </c:pt>
                <c:pt idx="1356">
                  <c:v>19620</c:v>
                </c:pt>
                <c:pt idx="1357">
                  <c:v>19621</c:v>
                </c:pt>
                <c:pt idx="1358">
                  <c:v>19622</c:v>
                </c:pt>
                <c:pt idx="1359">
                  <c:v>19623</c:v>
                </c:pt>
                <c:pt idx="1360">
                  <c:v>19624</c:v>
                </c:pt>
                <c:pt idx="1361">
                  <c:v>19625</c:v>
                </c:pt>
                <c:pt idx="1362">
                  <c:v>19626</c:v>
                </c:pt>
                <c:pt idx="1363">
                  <c:v>19627</c:v>
                </c:pt>
                <c:pt idx="1364">
                  <c:v>19628</c:v>
                </c:pt>
                <c:pt idx="1365">
                  <c:v>19629</c:v>
                </c:pt>
                <c:pt idx="1366">
                  <c:v>19630</c:v>
                </c:pt>
                <c:pt idx="1367">
                  <c:v>19631</c:v>
                </c:pt>
                <c:pt idx="1368">
                  <c:v>19632</c:v>
                </c:pt>
                <c:pt idx="1369">
                  <c:v>19633</c:v>
                </c:pt>
                <c:pt idx="1370">
                  <c:v>19634</c:v>
                </c:pt>
                <c:pt idx="1371">
                  <c:v>19635</c:v>
                </c:pt>
                <c:pt idx="1372">
                  <c:v>19636</c:v>
                </c:pt>
                <c:pt idx="1373">
                  <c:v>19637</c:v>
                </c:pt>
                <c:pt idx="1374">
                  <c:v>19638</c:v>
                </c:pt>
                <c:pt idx="1375">
                  <c:v>19639</c:v>
                </c:pt>
                <c:pt idx="1376">
                  <c:v>19640</c:v>
                </c:pt>
                <c:pt idx="1377">
                  <c:v>19641</c:v>
                </c:pt>
                <c:pt idx="1378">
                  <c:v>19642</c:v>
                </c:pt>
                <c:pt idx="1379">
                  <c:v>19643</c:v>
                </c:pt>
                <c:pt idx="1380">
                  <c:v>19644</c:v>
                </c:pt>
                <c:pt idx="1381">
                  <c:v>19645</c:v>
                </c:pt>
                <c:pt idx="1382">
                  <c:v>19646</c:v>
                </c:pt>
                <c:pt idx="1383">
                  <c:v>19647</c:v>
                </c:pt>
                <c:pt idx="1384">
                  <c:v>19648</c:v>
                </c:pt>
                <c:pt idx="1385">
                  <c:v>19649</c:v>
                </c:pt>
                <c:pt idx="1386">
                  <c:v>19650</c:v>
                </c:pt>
                <c:pt idx="1387">
                  <c:v>19651</c:v>
                </c:pt>
                <c:pt idx="1388">
                  <c:v>19652</c:v>
                </c:pt>
                <c:pt idx="1389">
                  <c:v>19653</c:v>
                </c:pt>
                <c:pt idx="1390">
                  <c:v>19654</c:v>
                </c:pt>
                <c:pt idx="1391">
                  <c:v>19655</c:v>
                </c:pt>
                <c:pt idx="1392">
                  <c:v>19656</c:v>
                </c:pt>
                <c:pt idx="1393">
                  <c:v>19657</c:v>
                </c:pt>
                <c:pt idx="1394">
                  <c:v>19658</c:v>
                </c:pt>
                <c:pt idx="1395">
                  <c:v>19659</c:v>
                </c:pt>
                <c:pt idx="1396">
                  <c:v>19660</c:v>
                </c:pt>
                <c:pt idx="1397">
                  <c:v>19661</c:v>
                </c:pt>
                <c:pt idx="1398">
                  <c:v>19662</c:v>
                </c:pt>
                <c:pt idx="1399">
                  <c:v>19663</c:v>
                </c:pt>
                <c:pt idx="1400">
                  <c:v>19664</c:v>
                </c:pt>
                <c:pt idx="1401">
                  <c:v>19665</c:v>
                </c:pt>
                <c:pt idx="1402">
                  <c:v>19666</c:v>
                </c:pt>
                <c:pt idx="1403">
                  <c:v>19667</c:v>
                </c:pt>
                <c:pt idx="1404">
                  <c:v>19668</c:v>
                </c:pt>
                <c:pt idx="1405">
                  <c:v>19669</c:v>
                </c:pt>
                <c:pt idx="1406">
                  <c:v>19670</c:v>
                </c:pt>
                <c:pt idx="1407">
                  <c:v>19671</c:v>
                </c:pt>
                <c:pt idx="1408">
                  <c:v>19672</c:v>
                </c:pt>
                <c:pt idx="1409">
                  <c:v>19673</c:v>
                </c:pt>
                <c:pt idx="1410">
                  <c:v>19674</c:v>
                </c:pt>
                <c:pt idx="1411">
                  <c:v>19675</c:v>
                </c:pt>
                <c:pt idx="1412">
                  <c:v>19676</c:v>
                </c:pt>
                <c:pt idx="1413">
                  <c:v>19677</c:v>
                </c:pt>
                <c:pt idx="1414">
                  <c:v>19678</c:v>
                </c:pt>
                <c:pt idx="1415">
                  <c:v>19679</c:v>
                </c:pt>
                <c:pt idx="1416">
                  <c:v>19680</c:v>
                </c:pt>
                <c:pt idx="1417">
                  <c:v>19681</c:v>
                </c:pt>
                <c:pt idx="1418">
                  <c:v>19682</c:v>
                </c:pt>
                <c:pt idx="1419">
                  <c:v>19683</c:v>
                </c:pt>
                <c:pt idx="1420">
                  <c:v>19684</c:v>
                </c:pt>
                <c:pt idx="1421">
                  <c:v>19685</c:v>
                </c:pt>
                <c:pt idx="1422">
                  <c:v>19686</c:v>
                </c:pt>
                <c:pt idx="1423">
                  <c:v>19687</c:v>
                </c:pt>
                <c:pt idx="1424">
                  <c:v>19688</c:v>
                </c:pt>
                <c:pt idx="1425">
                  <c:v>19689</c:v>
                </c:pt>
                <c:pt idx="1426">
                  <c:v>19690</c:v>
                </c:pt>
                <c:pt idx="1427">
                  <c:v>19691</c:v>
                </c:pt>
                <c:pt idx="1428">
                  <c:v>19692</c:v>
                </c:pt>
                <c:pt idx="1429">
                  <c:v>19693</c:v>
                </c:pt>
                <c:pt idx="1430">
                  <c:v>19694</c:v>
                </c:pt>
                <c:pt idx="1431">
                  <c:v>19695</c:v>
                </c:pt>
                <c:pt idx="1432">
                  <c:v>19696</c:v>
                </c:pt>
                <c:pt idx="1433">
                  <c:v>19697</c:v>
                </c:pt>
                <c:pt idx="1434">
                  <c:v>19698</c:v>
                </c:pt>
                <c:pt idx="1435">
                  <c:v>19699</c:v>
                </c:pt>
                <c:pt idx="1436">
                  <c:v>19700</c:v>
                </c:pt>
                <c:pt idx="1437">
                  <c:v>19701</c:v>
                </c:pt>
                <c:pt idx="1438">
                  <c:v>19702</c:v>
                </c:pt>
                <c:pt idx="1439">
                  <c:v>19703</c:v>
                </c:pt>
                <c:pt idx="1440">
                  <c:v>19704</c:v>
                </c:pt>
                <c:pt idx="1441">
                  <c:v>19705</c:v>
                </c:pt>
                <c:pt idx="1442">
                  <c:v>19706</c:v>
                </c:pt>
                <c:pt idx="1443">
                  <c:v>19707</c:v>
                </c:pt>
                <c:pt idx="1444">
                  <c:v>19708</c:v>
                </c:pt>
                <c:pt idx="1445">
                  <c:v>19709</c:v>
                </c:pt>
                <c:pt idx="1446">
                  <c:v>19710</c:v>
                </c:pt>
                <c:pt idx="1447">
                  <c:v>19711</c:v>
                </c:pt>
                <c:pt idx="1448">
                  <c:v>19712</c:v>
                </c:pt>
                <c:pt idx="1449">
                  <c:v>19713</c:v>
                </c:pt>
                <c:pt idx="1450">
                  <c:v>19714</c:v>
                </c:pt>
                <c:pt idx="1451">
                  <c:v>19715</c:v>
                </c:pt>
                <c:pt idx="1452">
                  <c:v>19716</c:v>
                </c:pt>
                <c:pt idx="1453">
                  <c:v>19717</c:v>
                </c:pt>
                <c:pt idx="1454">
                  <c:v>19718</c:v>
                </c:pt>
                <c:pt idx="1455">
                  <c:v>19719</c:v>
                </c:pt>
                <c:pt idx="1456">
                  <c:v>19720</c:v>
                </c:pt>
                <c:pt idx="1457">
                  <c:v>19721</c:v>
                </c:pt>
                <c:pt idx="1458">
                  <c:v>19722</c:v>
                </c:pt>
                <c:pt idx="1459">
                  <c:v>19723</c:v>
                </c:pt>
                <c:pt idx="1460">
                  <c:v>19724</c:v>
                </c:pt>
                <c:pt idx="1461">
                  <c:v>19725</c:v>
                </c:pt>
                <c:pt idx="1462">
                  <c:v>19726</c:v>
                </c:pt>
                <c:pt idx="1463">
                  <c:v>19727</c:v>
                </c:pt>
                <c:pt idx="1464">
                  <c:v>19728</c:v>
                </c:pt>
                <c:pt idx="1465">
                  <c:v>19729</c:v>
                </c:pt>
                <c:pt idx="1466">
                  <c:v>19730</c:v>
                </c:pt>
                <c:pt idx="1467">
                  <c:v>19731</c:v>
                </c:pt>
                <c:pt idx="1468">
                  <c:v>19732</c:v>
                </c:pt>
                <c:pt idx="1469">
                  <c:v>19733</c:v>
                </c:pt>
                <c:pt idx="1470">
                  <c:v>19734</c:v>
                </c:pt>
                <c:pt idx="1471">
                  <c:v>19735</c:v>
                </c:pt>
                <c:pt idx="1472">
                  <c:v>19736</c:v>
                </c:pt>
                <c:pt idx="1473">
                  <c:v>19737</c:v>
                </c:pt>
                <c:pt idx="1474">
                  <c:v>19738</c:v>
                </c:pt>
                <c:pt idx="1475">
                  <c:v>19739</c:v>
                </c:pt>
                <c:pt idx="1476">
                  <c:v>19740</c:v>
                </c:pt>
                <c:pt idx="1477">
                  <c:v>19741</c:v>
                </c:pt>
                <c:pt idx="1478">
                  <c:v>19742</c:v>
                </c:pt>
                <c:pt idx="1479">
                  <c:v>19743</c:v>
                </c:pt>
                <c:pt idx="1480">
                  <c:v>19744</c:v>
                </c:pt>
                <c:pt idx="1481">
                  <c:v>19745</c:v>
                </c:pt>
                <c:pt idx="1482">
                  <c:v>19746</c:v>
                </c:pt>
                <c:pt idx="1483">
                  <c:v>19747</c:v>
                </c:pt>
                <c:pt idx="1484">
                  <c:v>19748</c:v>
                </c:pt>
                <c:pt idx="1485">
                  <c:v>19749</c:v>
                </c:pt>
                <c:pt idx="1486">
                  <c:v>19750</c:v>
                </c:pt>
                <c:pt idx="1487">
                  <c:v>19751</c:v>
                </c:pt>
                <c:pt idx="1488">
                  <c:v>19752</c:v>
                </c:pt>
                <c:pt idx="1489">
                  <c:v>19753</c:v>
                </c:pt>
                <c:pt idx="1490">
                  <c:v>19754</c:v>
                </c:pt>
                <c:pt idx="1491">
                  <c:v>19755</c:v>
                </c:pt>
                <c:pt idx="1492">
                  <c:v>19756</c:v>
                </c:pt>
                <c:pt idx="1493">
                  <c:v>19757</c:v>
                </c:pt>
                <c:pt idx="1494">
                  <c:v>19758</c:v>
                </c:pt>
                <c:pt idx="1495">
                  <c:v>19759</c:v>
                </c:pt>
                <c:pt idx="1496">
                  <c:v>19760</c:v>
                </c:pt>
                <c:pt idx="1497">
                  <c:v>19761</c:v>
                </c:pt>
                <c:pt idx="1498">
                  <c:v>19762</c:v>
                </c:pt>
                <c:pt idx="1499">
                  <c:v>19763</c:v>
                </c:pt>
                <c:pt idx="1500">
                  <c:v>19764</c:v>
                </c:pt>
                <c:pt idx="1501">
                  <c:v>19765</c:v>
                </c:pt>
                <c:pt idx="1502">
                  <c:v>19766</c:v>
                </c:pt>
                <c:pt idx="1503">
                  <c:v>19767</c:v>
                </c:pt>
                <c:pt idx="1504">
                  <c:v>19768</c:v>
                </c:pt>
                <c:pt idx="1505">
                  <c:v>19769</c:v>
                </c:pt>
                <c:pt idx="1506">
                  <c:v>19770</c:v>
                </c:pt>
                <c:pt idx="1507">
                  <c:v>19771</c:v>
                </c:pt>
                <c:pt idx="1508">
                  <c:v>19772</c:v>
                </c:pt>
                <c:pt idx="1509">
                  <c:v>19773</c:v>
                </c:pt>
                <c:pt idx="1510">
                  <c:v>19774</c:v>
                </c:pt>
                <c:pt idx="1511">
                  <c:v>19775</c:v>
                </c:pt>
                <c:pt idx="1512">
                  <c:v>19776</c:v>
                </c:pt>
                <c:pt idx="1513">
                  <c:v>19777</c:v>
                </c:pt>
                <c:pt idx="1514">
                  <c:v>19778</c:v>
                </c:pt>
                <c:pt idx="1515">
                  <c:v>19779</c:v>
                </c:pt>
                <c:pt idx="1516">
                  <c:v>19780</c:v>
                </c:pt>
                <c:pt idx="1517">
                  <c:v>19781</c:v>
                </c:pt>
                <c:pt idx="1518">
                  <c:v>19782</c:v>
                </c:pt>
                <c:pt idx="1519">
                  <c:v>19783</c:v>
                </c:pt>
                <c:pt idx="1520">
                  <c:v>19784</c:v>
                </c:pt>
                <c:pt idx="1521">
                  <c:v>19785</c:v>
                </c:pt>
                <c:pt idx="1522">
                  <c:v>19786</c:v>
                </c:pt>
                <c:pt idx="1523">
                  <c:v>19787</c:v>
                </c:pt>
                <c:pt idx="1524">
                  <c:v>19788</c:v>
                </c:pt>
                <c:pt idx="1525">
                  <c:v>19789</c:v>
                </c:pt>
                <c:pt idx="1526">
                  <c:v>19790</c:v>
                </c:pt>
                <c:pt idx="1527">
                  <c:v>19791</c:v>
                </c:pt>
                <c:pt idx="1528">
                  <c:v>19792</c:v>
                </c:pt>
                <c:pt idx="1529">
                  <c:v>19793</c:v>
                </c:pt>
                <c:pt idx="1530">
                  <c:v>19794</c:v>
                </c:pt>
                <c:pt idx="1531">
                  <c:v>19795</c:v>
                </c:pt>
                <c:pt idx="1532">
                  <c:v>19796</c:v>
                </c:pt>
                <c:pt idx="1533">
                  <c:v>19797</c:v>
                </c:pt>
                <c:pt idx="1534">
                  <c:v>19798</c:v>
                </c:pt>
                <c:pt idx="1535">
                  <c:v>19799</c:v>
                </c:pt>
                <c:pt idx="1536">
                  <c:v>19800</c:v>
                </c:pt>
                <c:pt idx="1537">
                  <c:v>19801</c:v>
                </c:pt>
                <c:pt idx="1538">
                  <c:v>19802</c:v>
                </c:pt>
                <c:pt idx="1539">
                  <c:v>19803</c:v>
                </c:pt>
                <c:pt idx="1540">
                  <c:v>19804</c:v>
                </c:pt>
                <c:pt idx="1541">
                  <c:v>19805</c:v>
                </c:pt>
                <c:pt idx="1542">
                  <c:v>19806</c:v>
                </c:pt>
                <c:pt idx="1543">
                  <c:v>19807</c:v>
                </c:pt>
                <c:pt idx="1544">
                  <c:v>19808</c:v>
                </c:pt>
                <c:pt idx="1545">
                  <c:v>19809</c:v>
                </c:pt>
                <c:pt idx="1546">
                  <c:v>19810</c:v>
                </c:pt>
                <c:pt idx="1547">
                  <c:v>19811</c:v>
                </c:pt>
                <c:pt idx="1548">
                  <c:v>19812</c:v>
                </c:pt>
                <c:pt idx="1549">
                  <c:v>19813</c:v>
                </c:pt>
                <c:pt idx="1550">
                  <c:v>19814</c:v>
                </c:pt>
                <c:pt idx="1551">
                  <c:v>19815</c:v>
                </c:pt>
                <c:pt idx="1552">
                  <c:v>19816</c:v>
                </c:pt>
                <c:pt idx="1553">
                  <c:v>19817</c:v>
                </c:pt>
                <c:pt idx="1554">
                  <c:v>19818</c:v>
                </c:pt>
                <c:pt idx="1555">
                  <c:v>19819</c:v>
                </c:pt>
                <c:pt idx="1556">
                  <c:v>19820</c:v>
                </c:pt>
                <c:pt idx="1557">
                  <c:v>19821</c:v>
                </c:pt>
                <c:pt idx="1558">
                  <c:v>19822</c:v>
                </c:pt>
                <c:pt idx="1559">
                  <c:v>19823</c:v>
                </c:pt>
                <c:pt idx="1560">
                  <c:v>19824</c:v>
                </c:pt>
                <c:pt idx="1561">
                  <c:v>19825</c:v>
                </c:pt>
                <c:pt idx="1562">
                  <c:v>19826</c:v>
                </c:pt>
                <c:pt idx="1563">
                  <c:v>19827</c:v>
                </c:pt>
                <c:pt idx="1564">
                  <c:v>19828</c:v>
                </c:pt>
                <c:pt idx="1565">
                  <c:v>19829</c:v>
                </c:pt>
                <c:pt idx="1566">
                  <c:v>19830</c:v>
                </c:pt>
                <c:pt idx="1567">
                  <c:v>19831</c:v>
                </c:pt>
                <c:pt idx="1568">
                  <c:v>19832</c:v>
                </c:pt>
                <c:pt idx="1569">
                  <c:v>19833</c:v>
                </c:pt>
                <c:pt idx="1570">
                  <c:v>19834</c:v>
                </c:pt>
                <c:pt idx="1571">
                  <c:v>19835</c:v>
                </c:pt>
                <c:pt idx="1572">
                  <c:v>19836</c:v>
                </c:pt>
                <c:pt idx="1573">
                  <c:v>19837</c:v>
                </c:pt>
                <c:pt idx="1574">
                  <c:v>19838</c:v>
                </c:pt>
                <c:pt idx="1575">
                  <c:v>19839</c:v>
                </c:pt>
                <c:pt idx="1576">
                  <c:v>19840</c:v>
                </c:pt>
                <c:pt idx="1577">
                  <c:v>19841</c:v>
                </c:pt>
                <c:pt idx="1578">
                  <c:v>19842</c:v>
                </c:pt>
                <c:pt idx="1579">
                  <c:v>19843</c:v>
                </c:pt>
                <c:pt idx="1580">
                  <c:v>19844</c:v>
                </c:pt>
                <c:pt idx="1581">
                  <c:v>19845</c:v>
                </c:pt>
                <c:pt idx="1582">
                  <c:v>19846</c:v>
                </c:pt>
                <c:pt idx="1583">
                  <c:v>19847</c:v>
                </c:pt>
                <c:pt idx="1584">
                  <c:v>19848</c:v>
                </c:pt>
                <c:pt idx="1585">
                  <c:v>19849</c:v>
                </c:pt>
                <c:pt idx="1586">
                  <c:v>19850</c:v>
                </c:pt>
                <c:pt idx="1587">
                  <c:v>19851</c:v>
                </c:pt>
                <c:pt idx="1588">
                  <c:v>19852</c:v>
                </c:pt>
                <c:pt idx="1589">
                  <c:v>19853</c:v>
                </c:pt>
                <c:pt idx="1590">
                  <c:v>19854</c:v>
                </c:pt>
                <c:pt idx="1591">
                  <c:v>19855</c:v>
                </c:pt>
                <c:pt idx="1592">
                  <c:v>19856</c:v>
                </c:pt>
                <c:pt idx="1593">
                  <c:v>19857</c:v>
                </c:pt>
                <c:pt idx="1594">
                  <c:v>19858</c:v>
                </c:pt>
                <c:pt idx="1595">
                  <c:v>19859</c:v>
                </c:pt>
                <c:pt idx="1596">
                  <c:v>19860</c:v>
                </c:pt>
                <c:pt idx="1597">
                  <c:v>19861</c:v>
                </c:pt>
                <c:pt idx="1598">
                  <c:v>19862</c:v>
                </c:pt>
                <c:pt idx="1599">
                  <c:v>19863</c:v>
                </c:pt>
                <c:pt idx="1600">
                  <c:v>19864</c:v>
                </c:pt>
                <c:pt idx="1601">
                  <c:v>19865</c:v>
                </c:pt>
                <c:pt idx="1602">
                  <c:v>19866</c:v>
                </c:pt>
                <c:pt idx="1603">
                  <c:v>19867</c:v>
                </c:pt>
                <c:pt idx="1604">
                  <c:v>19868</c:v>
                </c:pt>
                <c:pt idx="1605">
                  <c:v>19869</c:v>
                </c:pt>
                <c:pt idx="1606">
                  <c:v>19870</c:v>
                </c:pt>
                <c:pt idx="1607">
                  <c:v>19871</c:v>
                </c:pt>
                <c:pt idx="1608">
                  <c:v>19872</c:v>
                </c:pt>
                <c:pt idx="1609">
                  <c:v>19873</c:v>
                </c:pt>
                <c:pt idx="1610">
                  <c:v>19874</c:v>
                </c:pt>
                <c:pt idx="1611">
                  <c:v>19875</c:v>
                </c:pt>
                <c:pt idx="1612">
                  <c:v>19876</c:v>
                </c:pt>
                <c:pt idx="1613">
                  <c:v>19877</c:v>
                </c:pt>
                <c:pt idx="1614">
                  <c:v>19878</c:v>
                </c:pt>
                <c:pt idx="1615">
                  <c:v>19879</c:v>
                </c:pt>
                <c:pt idx="1616">
                  <c:v>19880</c:v>
                </c:pt>
                <c:pt idx="1617">
                  <c:v>19881</c:v>
                </c:pt>
                <c:pt idx="1618">
                  <c:v>19882</c:v>
                </c:pt>
                <c:pt idx="1619">
                  <c:v>19883</c:v>
                </c:pt>
                <c:pt idx="1620">
                  <c:v>19884</c:v>
                </c:pt>
                <c:pt idx="1621">
                  <c:v>19885</c:v>
                </c:pt>
                <c:pt idx="1622">
                  <c:v>19886</c:v>
                </c:pt>
                <c:pt idx="1623">
                  <c:v>19887</c:v>
                </c:pt>
                <c:pt idx="1624">
                  <c:v>19888</c:v>
                </c:pt>
                <c:pt idx="1625">
                  <c:v>19889</c:v>
                </c:pt>
                <c:pt idx="1626">
                  <c:v>19890</c:v>
                </c:pt>
                <c:pt idx="1627">
                  <c:v>19891</c:v>
                </c:pt>
                <c:pt idx="1628">
                  <c:v>19892</c:v>
                </c:pt>
                <c:pt idx="1629">
                  <c:v>19893</c:v>
                </c:pt>
                <c:pt idx="1630">
                  <c:v>19894</c:v>
                </c:pt>
                <c:pt idx="1631">
                  <c:v>19895</c:v>
                </c:pt>
                <c:pt idx="1632">
                  <c:v>19896</c:v>
                </c:pt>
                <c:pt idx="1633">
                  <c:v>19897</c:v>
                </c:pt>
                <c:pt idx="1634">
                  <c:v>19898</c:v>
                </c:pt>
                <c:pt idx="1635">
                  <c:v>19899</c:v>
                </c:pt>
                <c:pt idx="1636">
                  <c:v>19900</c:v>
                </c:pt>
                <c:pt idx="1637">
                  <c:v>19901</c:v>
                </c:pt>
                <c:pt idx="1638">
                  <c:v>19902</c:v>
                </c:pt>
                <c:pt idx="1639">
                  <c:v>19903</c:v>
                </c:pt>
                <c:pt idx="1640">
                  <c:v>19904</c:v>
                </c:pt>
                <c:pt idx="1641">
                  <c:v>19905</c:v>
                </c:pt>
                <c:pt idx="1642">
                  <c:v>19906</c:v>
                </c:pt>
                <c:pt idx="1643">
                  <c:v>19907</c:v>
                </c:pt>
                <c:pt idx="1644">
                  <c:v>19908</c:v>
                </c:pt>
                <c:pt idx="1645">
                  <c:v>19909</c:v>
                </c:pt>
                <c:pt idx="1646">
                  <c:v>19910</c:v>
                </c:pt>
                <c:pt idx="1647">
                  <c:v>19911</c:v>
                </c:pt>
                <c:pt idx="1648">
                  <c:v>19912</c:v>
                </c:pt>
                <c:pt idx="1649">
                  <c:v>19913</c:v>
                </c:pt>
                <c:pt idx="1650">
                  <c:v>19914</c:v>
                </c:pt>
                <c:pt idx="1651">
                  <c:v>19915</c:v>
                </c:pt>
                <c:pt idx="1652">
                  <c:v>19916</c:v>
                </c:pt>
                <c:pt idx="1653">
                  <c:v>19917</c:v>
                </c:pt>
                <c:pt idx="1654">
                  <c:v>19918</c:v>
                </c:pt>
                <c:pt idx="1655">
                  <c:v>19919</c:v>
                </c:pt>
                <c:pt idx="1656">
                  <c:v>19920</c:v>
                </c:pt>
                <c:pt idx="1657">
                  <c:v>19921</c:v>
                </c:pt>
                <c:pt idx="1658">
                  <c:v>19922</c:v>
                </c:pt>
                <c:pt idx="1659">
                  <c:v>19923</c:v>
                </c:pt>
                <c:pt idx="1660">
                  <c:v>19924</c:v>
                </c:pt>
                <c:pt idx="1661">
                  <c:v>19925</c:v>
                </c:pt>
                <c:pt idx="1662">
                  <c:v>19926</c:v>
                </c:pt>
                <c:pt idx="1663">
                  <c:v>19927</c:v>
                </c:pt>
                <c:pt idx="1664">
                  <c:v>19928</c:v>
                </c:pt>
                <c:pt idx="1665">
                  <c:v>19929</c:v>
                </c:pt>
                <c:pt idx="1666">
                  <c:v>19930</c:v>
                </c:pt>
                <c:pt idx="1667">
                  <c:v>19931</c:v>
                </c:pt>
                <c:pt idx="1668">
                  <c:v>19932</c:v>
                </c:pt>
                <c:pt idx="1669">
                  <c:v>19933</c:v>
                </c:pt>
                <c:pt idx="1670">
                  <c:v>19934</c:v>
                </c:pt>
                <c:pt idx="1671">
                  <c:v>19935</c:v>
                </c:pt>
                <c:pt idx="1672">
                  <c:v>19936</c:v>
                </c:pt>
                <c:pt idx="1673">
                  <c:v>19937</c:v>
                </c:pt>
                <c:pt idx="1674">
                  <c:v>19938</c:v>
                </c:pt>
                <c:pt idx="1675">
                  <c:v>19939</c:v>
                </c:pt>
                <c:pt idx="1676">
                  <c:v>19940</c:v>
                </c:pt>
                <c:pt idx="1677">
                  <c:v>19941</c:v>
                </c:pt>
                <c:pt idx="1678">
                  <c:v>19942</c:v>
                </c:pt>
                <c:pt idx="1679">
                  <c:v>19943</c:v>
                </c:pt>
                <c:pt idx="1680">
                  <c:v>19944</c:v>
                </c:pt>
                <c:pt idx="1681">
                  <c:v>19945</c:v>
                </c:pt>
                <c:pt idx="1682">
                  <c:v>19946</c:v>
                </c:pt>
                <c:pt idx="1683">
                  <c:v>19947</c:v>
                </c:pt>
                <c:pt idx="1684">
                  <c:v>19948</c:v>
                </c:pt>
                <c:pt idx="1685">
                  <c:v>19949</c:v>
                </c:pt>
                <c:pt idx="1686">
                  <c:v>19950</c:v>
                </c:pt>
                <c:pt idx="1687">
                  <c:v>19951</c:v>
                </c:pt>
                <c:pt idx="1688">
                  <c:v>19952</c:v>
                </c:pt>
                <c:pt idx="1689">
                  <c:v>19953</c:v>
                </c:pt>
                <c:pt idx="1690">
                  <c:v>19954</c:v>
                </c:pt>
                <c:pt idx="1691">
                  <c:v>19955</c:v>
                </c:pt>
                <c:pt idx="1692">
                  <c:v>19956</c:v>
                </c:pt>
                <c:pt idx="1693">
                  <c:v>19957</c:v>
                </c:pt>
                <c:pt idx="1694">
                  <c:v>19958</c:v>
                </c:pt>
                <c:pt idx="1695">
                  <c:v>19959</c:v>
                </c:pt>
                <c:pt idx="1696">
                  <c:v>19960</c:v>
                </c:pt>
                <c:pt idx="1697">
                  <c:v>19961</c:v>
                </c:pt>
                <c:pt idx="1698">
                  <c:v>19962</c:v>
                </c:pt>
                <c:pt idx="1699">
                  <c:v>19963</c:v>
                </c:pt>
                <c:pt idx="1700">
                  <c:v>19964</c:v>
                </c:pt>
                <c:pt idx="1701">
                  <c:v>19965</c:v>
                </c:pt>
                <c:pt idx="1702">
                  <c:v>19966</c:v>
                </c:pt>
                <c:pt idx="1703">
                  <c:v>19967</c:v>
                </c:pt>
                <c:pt idx="1704">
                  <c:v>19968</c:v>
                </c:pt>
                <c:pt idx="1705">
                  <c:v>19969</c:v>
                </c:pt>
                <c:pt idx="1706">
                  <c:v>19970</c:v>
                </c:pt>
                <c:pt idx="1707">
                  <c:v>19971</c:v>
                </c:pt>
                <c:pt idx="1708">
                  <c:v>19972</c:v>
                </c:pt>
                <c:pt idx="1709">
                  <c:v>19973</c:v>
                </c:pt>
                <c:pt idx="1710">
                  <c:v>19974</c:v>
                </c:pt>
                <c:pt idx="1711">
                  <c:v>19975</c:v>
                </c:pt>
                <c:pt idx="1712">
                  <c:v>19976</c:v>
                </c:pt>
                <c:pt idx="1713">
                  <c:v>19977</c:v>
                </c:pt>
                <c:pt idx="1714">
                  <c:v>19978</c:v>
                </c:pt>
                <c:pt idx="1715">
                  <c:v>19979</c:v>
                </c:pt>
                <c:pt idx="1716">
                  <c:v>19980</c:v>
                </c:pt>
                <c:pt idx="1717">
                  <c:v>19981</c:v>
                </c:pt>
                <c:pt idx="1718">
                  <c:v>19982</c:v>
                </c:pt>
                <c:pt idx="1719">
                  <c:v>19983</c:v>
                </c:pt>
                <c:pt idx="1720">
                  <c:v>19984</c:v>
                </c:pt>
                <c:pt idx="1721">
                  <c:v>19985</c:v>
                </c:pt>
                <c:pt idx="1722">
                  <c:v>19986</c:v>
                </c:pt>
                <c:pt idx="1723">
                  <c:v>19987</c:v>
                </c:pt>
                <c:pt idx="1724">
                  <c:v>19988</c:v>
                </c:pt>
                <c:pt idx="1725">
                  <c:v>19989</c:v>
                </c:pt>
                <c:pt idx="1726">
                  <c:v>19990</c:v>
                </c:pt>
                <c:pt idx="1727">
                  <c:v>19991</c:v>
                </c:pt>
                <c:pt idx="1728">
                  <c:v>19992</c:v>
                </c:pt>
                <c:pt idx="1729">
                  <c:v>19993</c:v>
                </c:pt>
                <c:pt idx="1730">
                  <c:v>19994</c:v>
                </c:pt>
                <c:pt idx="1731">
                  <c:v>19995</c:v>
                </c:pt>
                <c:pt idx="1732">
                  <c:v>19996</c:v>
                </c:pt>
                <c:pt idx="1733">
                  <c:v>19997</c:v>
                </c:pt>
                <c:pt idx="1734">
                  <c:v>19998</c:v>
                </c:pt>
                <c:pt idx="1735">
                  <c:v>19999</c:v>
                </c:pt>
                <c:pt idx="1736">
                  <c:v>20000</c:v>
                </c:pt>
                <c:pt idx="1737">
                  <c:v>20001</c:v>
                </c:pt>
                <c:pt idx="1738">
                  <c:v>20002</c:v>
                </c:pt>
                <c:pt idx="1739">
                  <c:v>20003</c:v>
                </c:pt>
                <c:pt idx="1740">
                  <c:v>20004</c:v>
                </c:pt>
                <c:pt idx="1741">
                  <c:v>20005</c:v>
                </c:pt>
                <c:pt idx="1742">
                  <c:v>20006</c:v>
                </c:pt>
                <c:pt idx="1743">
                  <c:v>20007</c:v>
                </c:pt>
                <c:pt idx="1744">
                  <c:v>20008</c:v>
                </c:pt>
                <c:pt idx="1745">
                  <c:v>20009</c:v>
                </c:pt>
                <c:pt idx="1746">
                  <c:v>20010</c:v>
                </c:pt>
                <c:pt idx="1747">
                  <c:v>20011</c:v>
                </c:pt>
                <c:pt idx="1748">
                  <c:v>20012</c:v>
                </c:pt>
                <c:pt idx="1749">
                  <c:v>20013</c:v>
                </c:pt>
                <c:pt idx="1750">
                  <c:v>20014</c:v>
                </c:pt>
                <c:pt idx="1751">
                  <c:v>20015</c:v>
                </c:pt>
                <c:pt idx="1752">
                  <c:v>20016</c:v>
                </c:pt>
                <c:pt idx="1753">
                  <c:v>20017</c:v>
                </c:pt>
                <c:pt idx="1754">
                  <c:v>20018</c:v>
                </c:pt>
                <c:pt idx="1755">
                  <c:v>20019</c:v>
                </c:pt>
                <c:pt idx="1756">
                  <c:v>20020</c:v>
                </c:pt>
                <c:pt idx="1757">
                  <c:v>20021</c:v>
                </c:pt>
                <c:pt idx="1758">
                  <c:v>20022</c:v>
                </c:pt>
                <c:pt idx="1759">
                  <c:v>20023</c:v>
                </c:pt>
                <c:pt idx="1760">
                  <c:v>20024</c:v>
                </c:pt>
                <c:pt idx="1761">
                  <c:v>20025</c:v>
                </c:pt>
                <c:pt idx="1762">
                  <c:v>20026</c:v>
                </c:pt>
                <c:pt idx="1763">
                  <c:v>20027</c:v>
                </c:pt>
                <c:pt idx="1764">
                  <c:v>20028</c:v>
                </c:pt>
                <c:pt idx="1765">
                  <c:v>20029</c:v>
                </c:pt>
                <c:pt idx="1766">
                  <c:v>20030</c:v>
                </c:pt>
                <c:pt idx="1767">
                  <c:v>20031</c:v>
                </c:pt>
                <c:pt idx="1768">
                  <c:v>20032</c:v>
                </c:pt>
                <c:pt idx="1769">
                  <c:v>20033</c:v>
                </c:pt>
                <c:pt idx="1770">
                  <c:v>20034</c:v>
                </c:pt>
                <c:pt idx="1771">
                  <c:v>20035</c:v>
                </c:pt>
                <c:pt idx="1772">
                  <c:v>20036</c:v>
                </c:pt>
                <c:pt idx="1773">
                  <c:v>20037</c:v>
                </c:pt>
                <c:pt idx="1774">
                  <c:v>20038</c:v>
                </c:pt>
                <c:pt idx="1775">
                  <c:v>20039</c:v>
                </c:pt>
                <c:pt idx="1776">
                  <c:v>20040</c:v>
                </c:pt>
                <c:pt idx="1777">
                  <c:v>20041</c:v>
                </c:pt>
                <c:pt idx="1778">
                  <c:v>20042</c:v>
                </c:pt>
                <c:pt idx="1779">
                  <c:v>20043</c:v>
                </c:pt>
                <c:pt idx="1780">
                  <c:v>20044</c:v>
                </c:pt>
                <c:pt idx="1781">
                  <c:v>20045</c:v>
                </c:pt>
                <c:pt idx="1782">
                  <c:v>20046</c:v>
                </c:pt>
                <c:pt idx="1783">
                  <c:v>20047</c:v>
                </c:pt>
                <c:pt idx="1784">
                  <c:v>20048</c:v>
                </c:pt>
                <c:pt idx="1785">
                  <c:v>20049</c:v>
                </c:pt>
                <c:pt idx="1786">
                  <c:v>20050</c:v>
                </c:pt>
                <c:pt idx="1787">
                  <c:v>20051</c:v>
                </c:pt>
                <c:pt idx="1788">
                  <c:v>20052</c:v>
                </c:pt>
                <c:pt idx="1789">
                  <c:v>20053</c:v>
                </c:pt>
                <c:pt idx="1790">
                  <c:v>20054</c:v>
                </c:pt>
                <c:pt idx="1791">
                  <c:v>20055</c:v>
                </c:pt>
                <c:pt idx="1792">
                  <c:v>20056</c:v>
                </c:pt>
                <c:pt idx="1793">
                  <c:v>20057</c:v>
                </c:pt>
                <c:pt idx="1794">
                  <c:v>20058</c:v>
                </c:pt>
                <c:pt idx="1795">
                  <c:v>20059</c:v>
                </c:pt>
                <c:pt idx="1796">
                  <c:v>20060</c:v>
                </c:pt>
                <c:pt idx="1797">
                  <c:v>20061</c:v>
                </c:pt>
                <c:pt idx="1798">
                  <c:v>20062</c:v>
                </c:pt>
                <c:pt idx="1799">
                  <c:v>20063</c:v>
                </c:pt>
                <c:pt idx="1800">
                  <c:v>20064</c:v>
                </c:pt>
                <c:pt idx="1801">
                  <c:v>20065</c:v>
                </c:pt>
                <c:pt idx="1802">
                  <c:v>20066</c:v>
                </c:pt>
                <c:pt idx="1803">
                  <c:v>20067</c:v>
                </c:pt>
                <c:pt idx="1804">
                  <c:v>20068</c:v>
                </c:pt>
                <c:pt idx="1805">
                  <c:v>20069</c:v>
                </c:pt>
                <c:pt idx="1806">
                  <c:v>20070</c:v>
                </c:pt>
                <c:pt idx="1807">
                  <c:v>20071</c:v>
                </c:pt>
                <c:pt idx="1808">
                  <c:v>20072</c:v>
                </c:pt>
                <c:pt idx="1809">
                  <c:v>20073</c:v>
                </c:pt>
                <c:pt idx="1810">
                  <c:v>20074</c:v>
                </c:pt>
                <c:pt idx="1811">
                  <c:v>20075</c:v>
                </c:pt>
                <c:pt idx="1812">
                  <c:v>20076</c:v>
                </c:pt>
                <c:pt idx="1813">
                  <c:v>20077</c:v>
                </c:pt>
                <c:pt idx="1814">
                  <c:v>20078</c:v>
                </c:pt>
                <c:pt idx="1815">
                  <c:v>20079</c:v>
                </c:pt>
                <c:pt idx="1816">
                  <c:v>20080</c:v>
                </c:pt>
                <c:pt idx="1817">
                  <c:v>20081</c:v>
                </c:pt>
                <c:pt idx="1818">
                  <c:v>20082</c:v>
                </c:pt>
                <c:pt idx="1819">
                  <c:v>20083</c:v>
                </c:pt>
                <c:pt idx="1820">
                  <c:v>20084</c:v>
                </c:pt>
                <c:pt idx="1821">
                  <c:v>20085</c:v>
                </c:pt>
                <c:pt idx="1822">
                  <c:v>20086</c:v>
                </c:pt>
                <c:pt idx="1823">
                  <c:v>20087</c:v>
                </c:pt>
                <c:pt idx="1824">
                  <c:v>20088</c:v>
                </c:pt>
                <c:pt idx="1825">
                  <c:v>20089</c:v>
                </c:pt>
                <c:pt idx="1826">
                  <c:v>20090</c:v>
                </c:pt>
                <c:pt idx="1827">
                  <c:v>20091</c:v>
                </c:pt>
                <c:pt idx="1828">
                  <c:v>20092</c:v>
                </c:pt>
                <c:pt idx="1829">
                  <c:v>20093</c:v>
                </c:pt>
                <c:pt idx="1830">
                  <c:v>20094</c:v>
                </c:pt>
                <c:pt idx="1831">
                  <c:v>20095</c:v>
                </c:pt>
                <c:pt idx="1832">
                  <c:v>20096</c:v>
                </c:pt>
                <c:pt idx="1833">
                  <c:v>20097</c:v>
                </c:pt>
                <c:pt idx="1834">
                  <c:v>20098</c:v>
                </c:pt>
                <c:pt idx="1835">
                  <c:v>20099</c:v>
                </c:pt>
                <c:pt idx="1836">
                  <c:v>20100</c:v>
                </c:pt>
                <c:pt idx="1837">
                  <c:v>20101</c:v>
                </c:pt>
                <c:pt idx="1838">
                  <c:v>20102</c:v>
                </c:pt>
                <c:pt idx="1839">
                  <c:v>20103</c:v>
                </c:pt>
                <c:pt idx="1840">
                  <c:v>20104</c:v>
                </c:pt>
                <c:pt idx="1841">
                  <c:v>20105</c:v>
                </c:pt>
                <c:pt idx="1842">
                  <c:v>20106</c:v>
                </c:pt>
                <c:pt idx="1843">
                  <c:v>20107</c:v>
                </c:pt>
                <c:pt idx="1844">
                  <c:v>20108</c:v>
                </c:pt>
                <c:pt idx="1845">
                  <c:v>20109</c:v>
                </c:pt>
                <c:pt idx="1846">
                  <c:v>20110</c:v>
                </c:pt>
                <c:pt idx="1847">
                  <c:v>20111</c:v>
                </c:pt>
                <c:pt idx="1848">
                  <c:v>20112</c:v>
                </c:pt>
                <c:pt idx="1849">
                  <c:v>20113</c:v>
                </c:pt>
                <c:pt idx="1850">
                  <c:v>20114</c:v>
                </c:pt>
                <c:pt idx="1851">
                  <c:v>20115</c:v>
                </c:pt>
                <c:pt idx="1852">
                  <c:v>20116</c:v>
                </c:pt>
                <c:pt idx="1853">
                  <c:v>20117</c:v>
                </c:pt>
                <c:pt idx="1854">
                  <c:v>20118</c:v>
                </c:pt>
                <c:pt idx="1855">
                  <c:v>20119</c:v>
                </c:pt>
                <c:pt idx="1856">
                  <c:v>20120</c:v>
                </c:pt>
                <c:pt idx="1857">
                  <c:v>20121</c:v>
                </c:pt>
                <c:pt idx="1858">
                  <c:v>20122</c:v>
                </c:pt>
                <c:pt idx="1859">
                  <c:v>20123</c:v>
                </c:pt>
                <c:pt idx="1860">
                  <c:v>20124</c:v>
                </c:pt>
                <c:pt idx="1861">
                  <c:v>20125</c:v>
                </c:pt>
                <c:pt idx="1862">
                  <c:v>20126</c:v>
                </c:pt>
                <c:pt idx="1863">
                  <c:v>20127</c:v>
                </c:pt>
                <c:pt idx="1864">
                  <c:v>20128</c:v>
                </c:pt>
                <c:pt idx="1865">
                  <c:v>20129</c:v>
                </c:pt>
                <c:pt idx="1866">
                  <c:v>20130</c:v>
                </c:pt>
                <c:pt idx="1867">
                  <c:v>20131</c:v>
                </c:pt>
                <c:pt idx="1868">
                  <c:v>20132</c:v>
                </c:pt>
                <c:pt idx="1869">
                  <c:v>20133</c:v>
                </c:pt>
                <c:pt idx="1870">
                  <c:v>20134</c:v>
                </c:pt>
                <c:pt idx="1871">
                  <c:v>20135</c:v>
                </c:pt>
                <c:pt idx="1872">
                  <c:v>20136</c:v>
                </c:pt>
                <c:pt idx="1873">
                  <c:v>20137</c:v>
                </c:pt>
                <c:pt idx="1874">
                  <c:v>20138</c:v>
                </c:pt>
                <c:pt idx="1875">
                  <c:v>20139</c:v>
                </c:pt>
                <c:pt idx="1876">
                  <c:v>20140</c:v>
                </c:pt>
                <c:pt idx="1877">
                  <c:v>20141</c:v>
                </c:pt>
                <c:pt idx="1878">
                  <c:v>20142</c:v>
                </c:pt>
                <c:pt idx="1879">
                  <c:v>20143</c:v>
                </c:pt>
                <c:pt idx="1880">
                  <c:v>20144</c:v>
                </c:pt>
                <c:pt idx="1881">
                  <c:v>20145</c:v>
                </c:pt>
                <c:pt idx="1882">
                  <c:v>20146</c:v>
                </c:pt>
                <c:pt idx="1883">
                  <c:v>20147</c:v>
                </c:pt>
                <c:pt idx="1884">
                  <c:v>20148</c:v>
                </c:pt>
                <c:pt idx="1885">
                  <c:v>20149</c:v>
                </c:pt>
                <c:pt idx="1886">
                  <c:v>20150</c:v>
                </c:pt>
                <c:pt idx="1887">
                  <c:v>20151</c:v>
                </c:pt>
                <c:pt idx="1888">
                  <c:v>20152</c:v>
                </c:pt>
                <c:pt idx="1889">
                  <c:v>20153</c:v>
                </c:pt>
                <c:pt idx="1890">
                  <c:v>20154</c:v>
                </c:pt>
                <c:pt idx="1891">
                  <c:v>20155</c:v>
                </c:pt>
                <c:pt idx="1892">
                  <c:v>20156</c:v>
                </c:pt>
                <c:pt idx="1893">
                  <c:v>20157</c:v>
                </c:pt>
                <c:pt idx="1894">
                  <c:v>20158</c:v>
                </c:pt>
                <c:pt idx="1895">
                  <c:v>20159</c:v>
                </c:pt>
                <c:pt idx="1896">
                  <c:v>20160</c:v>
                </c:pt>
                <c:pt idx="1897">
                  <c:v>20161</c:v>
                </c:pt>
                <c:pt idx="1898">
                  <c:v>20162</c:v>
                </c:pt>
                <c:pt idx="1899">
                  <c:v>20163</c:v>
                </c:pt>
                <c:pt idx="1900">
                  <c:v>20164</c:v>
                </c:pt>
                <c:pt idx="1901">
                  <c:v>20165</c:v>
                </c:pt>
                <c:pt idx="1902">
                  <c:v>20166</c:v>
                </c:pt>
                <c:pt idx="1903">
                  <c:v>20167</c:v>
                </c:pt>
                <c:pt idx="1904">
                  <c:v>20168</c:v>
                </c:pt>
                <c:pt idx="1905">
                  <c:v>20169</c:v>
                </c:pt>
                <c:pt idx="1906">
                  <c:v>20170</c:v>
                </c:pt>
                <c:pt idx="1907">
                  <c:v>20171</c:v>
                </c:pt>
                <c:pt idx="1908">
                  <c:v>20172</c:v>
                </c:pt>
                <c:pt idx="1909">
                  <c:v>20173</c:v>
                </c:pt>
                <c:pt idx="1910">
                  <c:v>20174</c:v>
                </c:pt>
                <c:pt idx="1911">
                  <c:v>20175</c:v>
                </c:pt>
                <c:pt idx="1912">
                  <c:v>20176</c:v>
                </c:pt>
                <c:pt idx="1913">
                  <c:v>20177</c:v>
                </c:pt>
                <c:pt idx="1914">
                  <c:v>20178</c:v>
                </c:pt>
                <c:pt idx="1915">
                  <c:v>20179</c:v>
                </c:pt>
                <c:pt idx="1916">
                  <c:v>20180</c:v>
                </c:pt>
                <c:pt idx="1917">
                  <c:v>20181</c:v>
                </c:pt>
                <c:pt idx="1918">
                  <c:v>20182</c:v>
                </c:pt>
                <c:pt idx="1919">
                  <c:v>20183</c:v>
                </c:pt>
                <c:pt idx="1920">
                  <c:v>20184</c:v>
                </c:pt>
                <c:pt idx="1921">
                  <c:v>20185</c:v>
                </c:pt>
                <c:pt idx="1922">
                  <c:v>20186</c:v>
                </c:pt>
                <c:pt idx="1923">
                  <c:v>20187</c:v>
                </c:pt>
                <c:pt idx="1924">
                  <c:v>20188</c:v>
                </c:pt>
                <c:pt idx="1925">
                  <c:v>20189</c:v>
                </c:pt>
                <c:pt idx="1926">
                  <c:v>20190</c:v>
                </c:pt>
                <c:pt idx="1927">
                  <c:v>20191</c:v>
                </c:pt>
                <c:pt idx="1928">
                  <c:v>20192</c:v>
                </c:pt>
                <c:pt idx="1929">
                  <c:v>20193</c:v>
                </c:pt>
                <c:pt idx="1930">
                  <c:v>20194</c:v>
                </c:pt>
                <c:pt idx="1931">
                  <c:v>20195</c:v>
                </c:pt>
                <c:pt idx="1932">
                  <c:v>20196</c:v>
                </c:pt>
                <c:pt idx="1933">
                  <c:v>20197</c:v>
                </c:pt>
                <c:pt idx="1934">
                  <c:v>20198</c:v>
                </c:pt>
                <c:pt idx="1935">
                  <c:v>20199</c:v>
                </c:pt>
                <c:pt idx="1936">
                  <c:v>20200</c:v>
                </c:pt>
                <c:pt idx="1937">
                  <c:v>20201</c:v>
                </c:pt>
                <c:pt idx="1938">
                  <c:v>20202</c:v>
                </c:pt>
                <c:pt idx="1939">
                  <c:v>20203</c:v>
                </c:pt>
                <c:pt idx="1940">
                  <c:v>20204</c:v>
                </c:pt>
                <c:pt idx="1941">
                  <c:v>20205</c:v>
                </c:pt>
                <c:pt idx="1942">
                  <c:v>20206</c:v>
                </c:pt>
                <c:pt idx="1943">
                  <c:v>20207</c:v>
                </c:pt>
                <c:pt idx="1944">
                  <c:v>20208</c:v>
                </c:pt>
                <c:pt idx="1945">
                  <c:v>20209</c:v>
                </c:pt>
                <c:pt idx="1946">
                  <c:v>20210</c:v>
                </c:pt>
                <c:pt idx="1947">
                  <c:v>20211</c:v>
                </c:pt>
                <c:pt idx="1948">
                  <c:v>20212</c:v>
                </c:pt>
                <c:pt idx="1949">
                  <c:v>20213</c:v>
                </c:pt>
                <c:pt idx="1950">
                  <c:v>20214</c:v>
                </c:pt>
                <c:pt idx="1951">
                  <c:v>20215</c:v>
                </c:pt>
                <c:pt idx="1952">
                  <c:v>20216</c:v>
                </c:pt>
                <c:pt idx="1953">
                  <c:v>20217</c:v>
                </c:pt>
                <c:pt idx="1954">
                  <c:v>20218</c:v>
                </c:pt>
                <c:pt idx="1955">
                  <c:v>20219</c:v>
                </c:pt>
                <c:pt idx="1956">
                  <c:v>20220</c:v>
                </c:pt>
                <c:pt idx="1957">
                  <c:v>20221</c:v>
                </c:pt>
                <c:pt idx="1958">
                  <c:v>20222</c:v>
                </c:pt>
                <c:pt idx="1959">
                  <c:v>20223</c:v>
                </c:pt>
                <c:pt idx="1960">
                  <c:v>20224</c:v>
                </c:pt>
                <c:pt idx="1961">
                  <c:v>20225</c:v>
                </c:pt>
                <c:pt idx="1962">
                  <c:v>20226</c:v>
                </c:pt>
                <c:pt idx="1963">
                  <c:v>20227</c:v>
                </c:pt>
                <c:pt idx="1964">
                  <c:v>20228</c:v>
                </c:pt>
                <c:pt idx="1965">
                  <c:v>20229</c:v>
                </c:pt>
                <c:pt idx="1966">
                  <c:v>20230</c:v>
                </c:pt>
                <c:pt idx="1967">
                  <c:v>20231</c:v>
                </c:pt>
                <c:pt idx="1968">
                  <c:v>20232</c:v>
                </c:pt>
                <c:pt idx="1969">
                  <c:v>20233</c:v>
                </c:pt>
                <c:pt idx="1970">
                  <c:v>20234</c:v>
                </c:pt>
                <c:pt idx="1971">
                  <c:v>20235</c:v>
                </c:pt>
                <c:pt idx="1972">
                  <c:v>20236</c:v>
                </c:pt>
                <c:pt idx="1973">
                  <c:v>20237</c:v>
                </c:pt>
                <c:pt idx="1974">
                  <c:v>20238</c:v>
                </c:pt>
                <c:pt idx="1975">
                  <c:v>20239</c:v>
                </c:pt>
                <c:pt idx="1976">
                  <c:v>20240</c:v>
                </c:pt>
                <c:pt idx="1977">
                  <c:v>20241</c:v>
                </c:pt>
                <c:pt idx="1978">
                  <c:v>20242</c:v>
                </c:pt>
                <c:pt idx="1979">
                  <c:v>20243</c:v>
                </c:pt>
                <c:pt idx="1980">
                  <c:v>20244</c:v>
                </c:pt>
                <c:pt idx="1981">
                  <c:v>20245</c:v>
                </c:pt>
                <c:pt idx="1982">
                  <c:v>20246</c:v>
                </c:pt>
                <c:pt idx="1983">
                  <c:v>20247</c:v>
                </c:pt>
                <c:pt idx="1984">
                  <c:v>20248</c:v>
                </c:pt>
                <c:pt idx="1985">
                  <c:v>20249</c:v>
                </c:pt>
                <c:pt idx="1986">
                  <c:v>20250</c:v>
                </c:pt>
                <c:pt idx="1987">
                  <c:v>20251</c:v>
                </c:pt>
                <c:pt idx="1988">
                  <c:v>20252</c:v>
                </c:pt>
                <c:pt idx="1989">
                  <c:v>20253</c:v>
                </c:pt>
                <c:pt idx="1990">
                  <c:v>20254</c:v>
                </c:pt>
                <c:pt idx="1991">
                  <c:v>20255</c:v>
                </c:pt>
                <c:pt idx="1992">
                  <c:v>20256</c:v>
                </c:pt>
                <c:pt idx="1993">
                  <c:v>20257</c:v>
                </c:pt>
                <c:pt idx="1994">
                  <c:v>20258</c:v>
                </c:pt>
                <c:pt idx="1995">
                  <c:v>20259</c:v>
                </c:pt>
                <c:pt idx="1996">
                  <c:v>20260</c:v>
                </c:pt>
                <c:pt idx="1997">
                  <c:v>20261</c:v>
                </c:pt>
                <c:pt idx="1998">
                  <c:v>20262</c:v>
                </c:pt>
                <c:pt idx="1999">
                  <c:v>20263</c:v>
                </c:pt>
                <c:pt idx="2000">
                  <c:v>20264</c:v>
                </c:pt>
                <c:pt idx="2001">
                  <c:v>20265</c:v>
                </c:pt>
                <c:pt idx="2002">
                  <c:v>20266</c:v>
                </c:pt>
                <c:pt idx="2003">
                  <c:v>20267</c:v>
                </c:pt>
                <c:pt idx="2004">
                  <c:v>20268</c:v>
                </c:pt>
                <c:pt idx="2005">
                  <c:v>20269</c:v>
                </c:pt>
                <c:pt idx="2006">
                  <c:v>20270</c:v>
                </c:pt>
                <c:pt idx="2007">
                  <c:v>20271</c:v>
                </c:pt>
                <c:pt idx="2008">
                  <c:v>20272</c:v>
                </c:pt>
                <c:pt idx="2009">
                  <c:v>20273</c:v>
                </c:pt>
                <c:pt idx="2010">
                  <c:v>20274</c:v>
                </c:pt>
                <c:pt idx="2011">
                  <c:v>20275</c:v>
                </c:pt>
                <c:pt idx="2012">
                  <c:v>20276</c:v>
                </c:pt>
                <c:pt idx="2013">
                  <c:v>20277</c:v>
                </c:pt>
                <c:pt idx="2014">
                  <c:v>20278</c:v>
                </c:pt>
                <c:pt idx="2015">
                  <c:v>20279</c:v>
                </c:pt>
                <c:pt idx="2016">
                  <c:v>20280</c:v>
                </c:pt>
                <c:pt idx="2017">
                  <c:v>20281</c:v>
                </c:pt>
                <c:pt idx="2018">
                  <c:v>20282</c:v>
                </c:pt>
                <c:pt idx="2019">
                  <c:v>20283</c:v>
                </c:pt>
                <c:pt idx="2020">
                  <c:v>20284</c:v>
                </c:pt>
                <c:pt idx="2021">
                  <c:v>20285</c:v>
                </c:pt>
                <c:pt idx="2022">
                  <c:v>20286</c:v>
                </c:pt>
                <c:pt idx="2023">
                  <c:v>20287</c:v>
                </c:pt>
                <c:pt idx="2024">
                  <c:v>20288</c:v>
                </c:pt>
                <c:pt idx="2025">
                  <c:v>20289</c:v>
                </c:pt>
                <c:pt idx="2026">
                  <c:v>20290</c:v>
                </c:pt>
                <c:pt idx="2027">
                  <c:v>20291</c:v>
                </c:pt>
                <c:pt idx="2028">
                  <c:v>20292</c:v>
                </c:pt>
                <c:pt idx="2029">
                  <c:v>20293</c:v>
                </c:pt>
                <c:pt idx="2030">
                  <c:v>20294</c:v>
                </c:pt>
                <c:pt idx="2031">
                  <c:v>20295</c:v>
                </c:pt>
                <c:pt idx="2032">
                  <c:v>20296</c:v>
                </c:pt>
                <c:pt idx="2033">
                  <c:v>20297</c:v>
                </c:pt>
                <c:pt idx="2034">
                  <c:v>20298</c:v>
                </c:pt>
                <c:pt idx="2035">
                  <c:v>20299</c:v>
                </c:pt>
                <c:pt idx="2036">
                  <c:v>20300</c:v>
                </c:pt>
                <c:pt idx="2037">
                  <c:v>20301</c:v>
                </c:pt>
                <c:pt idx="2038">
                  <c:v>20302</c:v>
                </c:pt>
                <c:pt idx="2039">
                  <c:v>20303</c:v>
                </c:pt>
                <c:pt idx="2040">
                  <c:v>20304</c:v>
                </c:pt>
                <c:pt idx="2041">
                  <c:v>20305</c:v>
                </c:pt>
                <c:pt idx="2042">
                  <c:v>20306</c:v>
                </c:pt>
                <c:pt idx="2043">
                  <c:v>20307</c:v>
                </c:pt>
                <c:pt idx="2044">
                  <c:v>20308</c:v>
                </c:pt>
                <c:pt idx="2045">
                  <c:v>20309</c:v>
                </c:pt>
                <c:pt idx="2046">
                  <c:v>20310</c:v>
                </c:pt>
                <c:pt idx="2047">
                  <c:v>20311</c:v>
                </c:pt>
                <c:pt idx="2048">
                  <c:v>20312</c:v>
                </c:pt>
                <c:pt idx="2049">
                  <c:v>20313</c:v>
                </c:pt>
                <c:pt idx="2050">
                  <c:v>20314</c:v>
                </c:pt>
                <c:pt idx="2051">
                  <c:v>20315</c:v>
                </c:pt>
                <c:pt idx="2052">
                  <c:v>20316</c:v>
                </c:pt>
                <c:pt idx="2053">
                  <c:v>20317</c:v>
                </c:pt>
                <c:pt idx="2054">
                  <c:v>20318</c:v>
                </c:pt>
                <c:pt idx="2055">
                  <c:v>20319</c:v>
                </c:pt>
                <c:pt idx="2056">
                  <c:v>20320</c:v>
                </c:pt>
                <c:pt idx="2057">
                  <c:v>20321</c:v>
                </c:pt>
                <c:pt idx="2058">
                  <c:v>20322</c:v>
                </c:pt>
                <c:pt idx="2059">
                  <c:v>20323</c:v>
                </c:pt>
                <c:pt idx="2060">
                  <c:v>20324</c:v>
                </c:pt>
                <c:pt idx="2061">
                  <c:v>20325</c:v>
                </c:pt>
                <c:pt idx="2062">
                  <c:v>20326</c:v>
                </c:pt>
                <c:pt idx="2063">
                  <c:v>20327</c:v>
                </c:pt>
                <c:pt idx="2064">
                  <c:v>20328</c:v>
                </c:pt>
                <c:pt idx="2065">
                  <c:v>20329</c:v>
                </c:pt>
                <c:pt idx="2066">
                  <c:v>20330</c:v>
                </c:pt>
                <c:pt idx="2067">
                  <c:v>20331</c:v>
                </c:pt>
                <c:pt idx="2068">
                  <c:v>20332</c:v>
                </c:pt>
                <c:pt idx="2069">
                  <c:v>20333</c:v>
                </c:pt>
                <c:pt idx="2070">
                  <c:v>20334</c:v>
                </c:pt>
                <c:pt idx="2071">
                  <c:v>20335</c:v>
                </c:pt>
                <c:pt idx="2072">
                  <c:v>20336</c:v>
                </c:pt>
                <c:pt idx="2073">
                  <c:v>20337</c:v>
                </c:pt>
                <c:pt idx="2074">
                  <c:v>20338</c:v>
                </c:pt>
                <c:pt idx="2075">
                  <c:v>20339</c:v>
                </c:pt>
                <c:pt idx="2076">
                  <c:v>20340</c:v>
                </c:pt>
                <c:pt idx="2077">
                  <c:v>20341</c:v>
                </c:pt>
                <c:pt idx="2078">
                  <c:v>20342</c:v>
                </c:pt>
                <c:pt idx="2079">
                  <c:v>20343</c:v>
                </c:pt>
                <c:pt idx="2080">
                  <c:v>20344</c:v>
                </c:pt>
                <c:pt idx="2081">
                  <c:v>20345</c:v>
                </c:pt>
                <c:pt idx="2082">
                  <c:v>20346</c:v>
                </c:pt>
                <c:pt idx="2083">
                  <c:v>20347</c:v>
                </c:pt>
                <c:pt idx="2084">
                  <c:v>20348</c:v>
                </c:pt>
                <c:pt idx="2085">
                  <c:v>20349</c:v>
                </c:pt>
                <c:pt idx="2086">
                  <c:v>20350</c:v>
                </c:pt>
                <c:pt idx="2087">
                  <c:v>20351</c:v>
                </c:pt>
                <c:pt idx="2088">
                  <c:v>20352</c:v>
                </c:pt>
                <c:pt idx="2089">
                  <c:v>20353</c:v>
                </c:pt>
                <c:pt idx="2090">
                  <c:v>20354</c:v>
                </c:pt>
                <c:pt idx="2091">
                  <c:v>20355</c:v>
                </c:pt>
                <c:pt idx="2092">
                  <c:v>20356</c:v>
                </c:pt>
                <c:pt idx="2093">
                  <c:v>20357</c:v>
                </c:pt>
                <c:pt idx="2094">
                  <c:v>20358</c:v>
                </c:pt>
                <c:pt idx="2095">
                  <c:v>20359</c:v>
                </c:pt>
                <c:pt idx="2096">
                  <c:v>20360</c:v>
                </c:pt>
                <c:pt idx="2097">
                  <c:v>20361</c:v>
                </c:pt>
                <c:pt idx="2098">
                  <c:v>20362</c:v>
                </c:pt>
                <c:pt idx="2099">
                  <c:v>20363</c:v>
                </c:pt>
                <c:pt idx="2100">
                  <c:v>20364</c:v>
                </c:pt>
                <c:pt idx="2101">
                  <c:v>20365</c:v>
                </c:pt>
                <c:pt idx="2102">
                  <c:v>20366</c:v>
                </c:pt>
                <c:pt idx="2103">
                  <c:v>20367</c:v>
                </c:pt>
                <c:pt idx="2104">
                  <c:v>20368</c:v>
                </c:pt>
                <c:pt idx="2105">
                  <c:v>20369</c:v>
                </c:pt>
                <c:pt idx="2106">
                  <c:v>20370</c:v>
                </c:pt>
                <c:pt idx="2107">
                  <c:v>20371</c:v>
                </c:pt>
                <c:pt idx="2108">
                  <c:v>20372</c:v>
                </c:pt>
                <c:pt idx="2109">
                  <c:v>20373</c:v>
                </c:pt>
                <c:pt idx="2110">
                  <c:v>20374</c:v>
                </c:pt>
                <c:pt idx="2111">
                  <c:v>20375</c:v>
                </c:pt>
                <c:pt idx="2112">
                  <c:v>20376</c:v>
                </c:pt>
                <c:pt idx="2113">
                  <c:v>20377</c:v>
                </c:pt>
                <c:pt idx="2114">
                  <c:v>20378</c:v>
                </c:pt>
                <c:pt idx="2115">
                  <c:v>20379</c:v>
                </c:pt>
                <c:pt idx="2116">
                  <c:v>20380</c:v>
                </c:pt>
                <c:pt idx="2117">
                  <c:v>20381</c:v>
                </c:pt>
                <c:pt idx="2118">
                  <c:v>20382</c:v>
                </c:pt>
                <c:pt idx="2119">
                  <c:v>20383</c:v>
                </c:pt>
                <c:pt idx="2120">
                  <c:v>20384</c:v>
                </c:pt>
                <c:pt idx="2121">
                  <c:v>20385</c:v>
                </c:pt>
                <c:pt idx="2122">
                  <c:v>20386</c:v>
                </c:pt>
                <c:pt idx="2123">
                  <c:v>20387</c:v>
                </c:pt>
                <c:pt idx="2124">
                  <c:v>20388</c:v>
                </c:pt>
                <c:pt idx="2125">
                  <c:v>20389</c:v>
                </c:pt>
                <c:pt idx="2126">
                  <c:v>20390</c:v>
                </c:pt>
                <c:pt idx="2127">
                  <c:v>20391</c:v>
                </c:pt>
                <c:pt idx="2128">
                  <c:v>20392</c:v>
                </c:pt>
                <c:pt idx="2129">
                  <c:v>20393</c:v>
                </c:pt>
                <c:pt idx="2130">
                  <c:v>20394</c:v>
                </c:pt>
                <c:pt idx="2131">
                  <c:v>20395</c:v>
                </c:pt>
                <c:pt idx="2132">
                  <c:v>20396</c:v>
                </c:pt>
                <c:pt idx="2133">
                  <c:v>20397</c:v>
                </c:pt>
                <c:pt idx="2134">
                  <c:v>20398</c:v>
                </c:pt>
                <c:pt idx="2135">
                  <c:v>20399</c:v>
                </c:pt>
                <c:pt idx="2136">
                  <c:v>20400</c:v>
                </c:pt>
                <c:pt idx="2137">
                  <c:v>20401</c:v>
                </c:pt>
                <c:pt idx="2138">
                  <c:v>20402</c:v>
                </c:pt>
                <c:pt idx="2139">
                  <c:v>20403</c:v>
                </c:pt>
                <c:pt idx="2140">
                  <c:v>20404</c:v>
                </c:pt>
                <c:pt idx="2141">
                  <c:v>20405</c:v>
                </c:pt>
                <c:pt idx="2142">
                  <c:v>20406</c:v>
                </c:pt>
                <c:pt idx="2143">
                  <c:v>20407</c:v>
                </c:pt>
                <c:pt idx="2144">
                  <c:v>20408</c:v>
                </c:pt>
                <c:pt idx="2145">
                  <c:v>20409</c:v>
                </c:pt>
                <c:pt idx="2146">
                  <c:v>20410</c:v>
                </c:pt>
                <c:pt idx="2147">
                  <c:v>20411</c:v>
                </c:pt>
                <c:pt idx="2148">
                  <c:v>20412</c:v>
                </c:pt>
                <c:pt idx="2149">
                  <c:v>20413</c:v>
                </c:pt>
                <c:pt idx="2150">
                  <c:v>20414</c:v>
                </c:pt>
                <c:pt idx="2151">
                  <c:v>20415</c:v>
                </c:pt>
                <c:pt idx="2152">
                  <c:v>20416</c:v>
                </c:pt>
                <c:pt idx="2153">
                  <c:v>20417</c:v>
                </c:pt>
                <c:pt idx="2154">
                  <c:v>20418</c:v>
                </c:pt>
                <c:pt idx="2155">
                  <c:v>20419</c:v>
                </c:pt>
                <c:pt idx="2156">
                  <c:v>20420</c:v>
                </c:pt>
                <c:pt idx="2157">
                  <c:v>20421</c:v>
                </c:pt>
                <c:pt idx="2158">
                  <c:v>20422</c:v>
                </c:pt>
                <c:pt idx="2159">
                  <c:v>20423</c:v>
                </c:pt>
                <c:pt idx="2160">
                  <c:v>20424</c:v>
                </c:pt>
                <c:pt idx="2161">
                  <c:v>20425</c:v>
                </c:pt>
                <c:pt idx="2162">
                  <c:v>20426</c:v>
                </c:pt>
                <c:pt idx="2163">
                  <c:v>20427</c:v>
                </c:pt>
                <c:pt idx="2164">
                  <c:v>20428</c:v>
                </c:pt>
                <c:pt idx="2165">
                  <c:v>20429</c:v>
                </c:pt>
                <c:pt idx="2166">
                  <c:v>20430</c:v>
                </c:pt>
                <c:pt idx="2167">
                  <c:v>20431</c:v>
                </c:pt>
                <c:pt idx="2168">
                  <c:v>20432</c:v>
                </c:pt>
                <c:pt idx="2169">
                  <c:v>20433</c:v>
                </c:pt>
                <c:pt idx="2170">
                  <c:v>20434</c:v>
                </c:pt>
                <c:pt idx="2171">
                  <c:v>20435</c:v>
                </c:pt>
                <c:pt idx="2172">
                  <c:v>20436</c:v>
                </c:pt>
                <c:pt idx="2173">
                  <c:v>20437</c:v>
                </c:pt>
                <c:pt idx="2174">
                  <c:v>20438</c:v>
                </c:pt>
                <c:pt idx="2175">
                  <c:v>20439</c:v>
                </c:pt>
                <c:pt idx="2176">
                  <c:v>20440</c:v>
                </c:pt>
                <c:pt idx="2177">
                  <c:v>20441</c:v>
                </c:pt>
                <c:pt idx="2178">
                  <c:v>20442</c:v>
                </c:pt>
                <c:pt idx="2179">
                  <c:v>20443</c:v>
                </c:pt>
                <c:pt idx="2180">
                  <c:v>20444</c:v>
                </c:pt>
                <c:pt idx="2181">
                  <c:v>20445</c:v>
                </c:pt>
                <c:pt idx="2182">
                  <c:v>20446</c:v>
                </c:pt>
                <c:pt idx="2183">
                  <c:v>20447</c:v>
                </c:pt>
                <c:pt idx="2184">
                  <c:v>20448</c:v>
                </c:pt>
                <c:pt idx="2185">
                  <c:v>20449</c:v>
                </c:pt>
                <c:pt idx="2186">
                  <c:v>20450</c:v>
                </c:pt>
                <c:pt idx="2187">
                  <c:v>20451</c:v>
                </c:pt>
                <c:pt idx="2188">
                  <c:v>20452</c:v>
                </c:pt>
                <c:pt idx="2189">
                  <c:v>20453</c:v>
                </c:pt>
                <c:pt idx="2190">
                  <c:v>20454</c:v>
                </c:pt>
                <c:pt idx="2191">
                  <c:v>20455</c:v>
                </c:pt>
                <c:pt idx="2192">
                  <c:v>20456</c:v>
                </c:pt>
                <c:pt idx="2193">
                  <c:v>20457</c:v>
                </c:pt>
                <c:pt idx="2194">
                  <c:v>20458</c:v>
                </c:pt>
                <c:pt idx="2195">
                  <c:v>20459</c:v>
                </c:pt>
                <c:pt idx="2196">
                  <c:v>20460</c:v>
                </c:pt>
                <c:pt idx="2197">
                  <c:v>20461</c:v>
                </c:pt>
                <c:pt idx="2198">
                  <c:v>20462</c:v>
                </c:pt>
                <c:pt idx="2199">
                  <c:v>20463</c:v>
                </c:pt>
                <c:pt idx="2200">
                  <c:v>20464</c:v>
                </c:pt>
                <c:pt idx="2201">
                  <c:v>20465</c:v>
                </c:pt>
                <c:pt idx="2202">
                  <c:v>20466</c:v>
                </c:pt>
                <c:pt idx="2203">
                  <c:v>20467</c:v>
                </c:pt>
                <c:pt idx="2204">
                  <c:v>20468</c:v>
                </c:pt>
                <c:pt idx="2205">
                  <c:v>20469</c:v>
                </c:pt>
                <c:pt idx="2206">
                  <c:v>20470</c:v>
                </c:pt>
                <c:pt idx="2207">
                  <c:v>20471</c:v>
                </c:pt>
                <c:pt idx="2208">
                  <c:v>20472</c:v>
                </c:pt>
                <c:pt idx="2209">
                  <c:v>20473</c:v>
                </c:pt>
                <c:pt idx="2210">
                  <c:v>20474</c:v>
                </c:pt>
                <c:pt idx="2211">
                  <c:v>20475</c:v>
                </c:pt>
                <c:pt idx="2212">
                  <c:v>20476</c:v>
                </c:pt>
                <c:pt idx="2213">
                  <c:v>20477</c:v>
                </c:pt>
                <c:pt idx="2214">
                  <c:v>20478</c:v>
                </c:pt>
                <c:pt idx="2215">
                  <c:v>20479</c:v>
                </c:pt>
                <c:pt idx="2216">
                  <c:v>20480</c:v>
                </c:pt>
                <c:pt idx="2217">
                  <c:v>20481</c:v>
                </c:pt>
                <c:pt idx="2218">
                  <c:v>20482</c:v>
                </c:pt>
                <c:pt idx="2219">
                  <c:v>20483</c:v>
                </c:pt>
                <c:pt idx="2220">
                  <c:v>20484</c:v>
                </c:pt>
                <c:pt idx="2221">
                  <c:v>20485</c:v>
                </c:pt>
                <c:pt idx="2222">
                  <c:v>20486</c:v>
                </c:pt>
                <c:pt idx="2223">
                  <c:v>20487</c:v>
                </c:pt>
                <c:pt idx="2224">
                  <c:v>20488</c:v>
                </c:pt>
                <c:pt idx="2225">
                  <c:v>20489</c:v>
                </c:pt>
                <c:pt idx="2226">
                  <c:v>20490</c:v>
                </c:pt>
                <c:pt idx="2227">
                  <c:v>20491</c:v>
                </c:pt>
                <c:pt idx="2228">
                  <c:v>20492</c:v>
                </c:pt>
                <c:pt idx="2229">
                  <c:v>20493</c:v>
                </c:pt>
                <c:pt idx="2230">
                  <c:v>20494</c:v>
                </c:pt>
                <c:pt idx="2231">
                  <c:v>20495</c:v>
                </c:pt>
                <c:pt idx="2232">
                  <c:v>20496</c:v>
                </c:pt>
                <c:pt idx="2233">
                  <c:v>20497</c:v>
                </c:pt>
                <c:pt idx="2234">
                  <c:v>20498</c:v>
                </c:pt>
                <c:pt idx="2235">
                  <c:v>20499</c:v>
                </c:pt>
                <c:pt idx="2236">
                  <c:v>20500</c:v>
                </c:pt>
                <c:pt idx="2237">
                  <c:v>20501</c:v>
                </c:pt>
                <c:pt idx="2238">
                  <c:v>20502</c:v>
                </c:pt>
                <c:pt idx="2239">
                  <c:v>20503</c:v>
                </c:pt>
                <c:pt idx="2240">
                  <c:v>20504</c:v>
                </c:pt>
                <c:pt idx="2241">
                  <c:v>20505</c:v>
                </c:pt>
                <c:pt idx="2242">
                  <c:v>20506</c:v>
                </c:pt>
                <c:pt idx="2243">
                  <c:v>20507</c:v>
                </c:pt>
                <c:pt idx="2244">
                  <c:v>20508</c:v>
                </c:pt>
                <c:pt idx="2245">
                  <c:v>20509</c:v>
                </c:pt>
                <c:pt idx="2246">
                  <c:v>20510</c:v>
                </c:pt>
                <c:pt idx="2247">
                  <c:v>20511</c:v>
                </c:pt>
                <c:pt idx="2248">
                  <c:v>20512</c:v>
                </c:pt>
                <c:pt idx="2249">
                  <c:v>20513</c:v>
                </c:pt>
                <c:pt idx="2250">
                  <c:v>20514</c:v>
                </c:pt>
                <c:pt idx="2251">
                  <c:v>20515</c:v>
                </c:pt>
                <c:pt idx="2252">
                  <c:v>20516</c:v>
                </c:pt>
                <c:pt idx="2253">
                  <c:v>20517</c:v>
                </c:pt>
                <c:pt idx="2254">
                  <c:v>20518</c:v>
                </c:pt>
                <c:pt idx="2255">
                  <c:v>20519</c:v>
                </c:pt>
                <c:pt idx="2256">
                  <c:v>20520</c:v>
                </c:pt>
                <c:pt idx="2257">
                  <c:v>20521</c:v>
                </c:pt>
                <c:pt idx="2258">
                  <c:v>20522</c:v>
                </c:pt>
                <c:pt idx="2259">
                  <c:v>20523</c:v>
                </c:pt>
                <c:pt idx="2260">
                  <c:v>20524</c:v>
                </c:pt>
                <c:pt idx="2261">
                  <c:v>20525</c:v>
                </c:pt>
                <c:pt idx="2262">
                  <c:v>20526</c:v>
                </c:pt>
                <c:pt idx="2263">
                  <c:v>20527</c:v>
                </c:pt>
                <c:pt idx="2264">
                  <c:v>20528</c:v>
                </c:pt>
                <c:pt idx="2265">
                  <c:v>20529</c:v>
                </c:pt>
                <c:pt idx="2266">
                  <c:v>20530</c:v>
                </c:pt>
                <c:pt idx="2267">
                  <c:v>20531</c:v>
                </c:pt>
                <c:pt idx="2268">
                  <c:v>20532</c:v>
                </c:pt>
                <c:pt idx="2269">
                  <c:v>20533</c:v>
                </c:pt>
                <c:pt idx="2270">
                  <c:v>20534</c:v>
                </c:pt>
                <c:pt idx="2271">
                  <c:v>20535</c:v>
                </c:pt>
                <c:pt idx="2272">
                  <c:v>20536</c:v>
                </c:pt>
                <c:pt idx="2273">
                  <c:v>20537</c:v>
                </c:pt>
                <c:pt idx="2274">
                  <c:v>20538</c:v>
                </c:pt>
                <c:pt idx="2275">
                  <c:v>20539</c:v>
                </c:pt>
                <c:pt idx="2276">
                  <c:v>20540</c:v>
                </c:pt>
                <c:pt idx="2277">
                  <c:v>20541</c:v>
                </c:pt>
                <c:pt idx="2278">
                  <c:v>20542</c:v>
                </c:pt>
                <c:pt idx="2279">
                  <c:v>20543</c:v>
                </c:pt>
                <c:pt idx="2280">
                  <c:v>20544</c:v>
                </c:pt>
                <c:pt idx="2281">
                  <c:v>20545</c:v>
                </c:pt>
                <c:pt idx="2282">
                  <c:v>20546</c:v>
                </c:pt>
                <c:pt idx="2283">
                  <c:v>20547</c:v>
                </c:pt>
                <c:pt idx="2284">
                  <c:v>20548</c:v>
                </c:pt>
                <c:pt idx="2285">
                  <c:v>20549</c:v>
                </c:pt>
                <c:pt idx="2286">
                  <c:v>20550</c:v>
                </c:pt>
                <c:pt idx="2287">
                  <c:v>20551</c:v>
                </c:pt>
                <c:pt idx="2288">
                  <c:v>20552</c:v>
                </c:pt>
                <c:pt idx="2289">
                  <c:v>20553</c:v>
                </c:pt>
                <c:pt idx="2290">
                  <c:v>20554</c:v>
                </c:pt>
                <c:pt idx="2291">
                  <c:v>20555</c:v>
                </c:pt>
                <c:pt idx="2292">
                  <c:v>20556</c:v>
                </c:pt>
                <c:pt idx="2293">
                  <c:v>20557</c:v>
                </c:pt>
                <c:pt idx="2294">
                  <c:v>20558</c:v>
                </c:pt>
                <c:pt idx="2295">
                  <c:v>20559</c:v>
                </c:pt>
                <c:pt idx="2296">
                  <c:v>20560</c:v>
                </c:pt>
                <c:pt idx="2297">
                  <c:v>20561</c:v>
                </c:pt>
                <c:pt idx="2298">
                  <c:v>20562</c:v>
                </c:pt>
                <c:pt idx="2299">
                  <c:v>20563</c:v>
                </c:pt>
                <c:pt idx="2300">
                  <c:v>20564</c:v>
                </c:pt>
                <c:pt idx="2301">
                  <c:v>20565</c:v>
                </c:pt>
                <c:pt idx="2302">
                  <c:v>20566</c:v>
                </c:pt>
                <c:pt idx="2303">
                  <c:v>20567</c:v>
                </c:pt>
                <c:pt idx="2304">
                  <c:v>20568</c:v>
                </c:pt>
                <c:pt idx="2305">
                  <c:v>20569</c:v>
                </c:pt>
                <c:pt idx="2306">
                  <c:v>20570</c:v>
                </c:pt>
                <c:pt idx="2307">
                  <c:v>20571</c:v>
                </c:pt>
                <c:pt idx="2308">
                  <c:v>20572</c:v>
                </c:pt>
                <c:pt idx="2309">
                  <c:v>20573</c:v>
                </c:pt>
                <c:pt idx="2310">
                  <c:v>20574</c:v>
                </c:pt>
                <c:pt idx="2311">
                  <c:v>20575</c:v>
                </c:pt>
                <c:pt idx="2312">
                  <c:v>20576</c:v>
                </c:pt>
                <c:pt idx="2313">
                  <c:v>20577</c:v>
                </c:pt>
                <c:pt idx="2314">
                  <c:v>20578</c:v>
                </c:pt>
                <c:pt idx="2315">
                  <c:v>20579</c:v>
                </c:pt>
                <c:pt idx="2316">
                  <c:v>20580</c:v>
                </c:pt>
                <c:pt idx="2317">
                  <c:v>20581</c:v>
                </c:pt>
                <c:pt idx="2318">
                  <c:v>20582</c:v>
                </c:pt>
                <c:pt idx="2319">
                  <c:v>20583</c:v>
                </c:pt>
                <c:pt idx="2320">
                  <c:v>20584</c:v>
                </c:pt>
                <c:pt idx="2321">
                  <c:v>20585</c:v>
                </c:pt>
                <c:pt idx="2322">
                  <c:v>20586</c:v>
                </c:pt>
                <c:pt idx="2323">
                  <c:v>20587</c:v>
                </c:pt>
                <c:pt idx="2324">
                  <c:v>20588</c:v>
                </c:pt>
                <c:pt idx="2325">
                  <c:v>20589</c:v>
                </c:pt>
                <c:pt idx="2326">
                  <c:v>20590</c:v>
                </c:pt>
                <c:pt idx="2327">
                  <c:v>20591</c:v>
                </c:pt>
                <c:pt idx="2328">
                  <c:v>20592</c:v>
                </c:pt>
                <c:pt idx="2329">
                  <c:v>20593</c:v>
                </c:pt>
                <c:pt idx="2330">
                  <c:v>20594</c:v>
                </c:pt>
                <c:pt idx="2331">
                  <c:v>20595</c:v>
                </c:pt>
                <c:pt idx="2332">
                  <c:v>20596</c:v>
                </c:pt>
                <c:pt idx="2333">
                  <c:v>20597</c:v>
                </c:pt>
                <c:pt idx="2334">
                  <c:v>20598</c:v>
                </c:pt>
                <c:pt idx="2335">
                  <c:v>20599</c:v>
                </c:pt>
                <c:pt idx="2336">
                  <c:v>20600</c:v>
                </c:pt>
                <c:pt idx="2337">
                  <c:v>20601</c:v>
                </c:pt>
                <c:pt idx="2338">
                  <c:v>20602</c:v>
                </c:pt>
                <c:pt idx="2339">
                  <c:v>20603</c:v>
                </c:pt>
                <c:pt idx="2340">
                  <c:v>20604</c:v>
                </c:pt>
                <c:pt idx="2341">
                  <c:v>20605</c:v>
                </c:pt>
                <c:pt idx="2342">
                  <c:v>20606</c:v>
                </c:pt>
                <c:pt idx="2343">
                  <c:v>20607</c:v>
                </c:pt>
                <c:pt idx="2344">
                  <c:v>20608</c:v>
                </c:pt>
                <c:pt idx="2345">
                  <c:v>20609</c:v>
                </c:pt>
                <c:pt idx="2346">
                  <c:v>20610</c:v>
                </c:pt>
                <c:pt idx="2347">
                  <c:v>20611</c:v>
                </c:pt>
                <c:pt idx="2348">
                  <c:v>20612</c:v>
                </c:pt>
                <c:pt idx="2349">
                  <c:v>20613</c:v>
                </c:pt>
                <c:pt idx="2350">
                  <c:v>20614</c:v>
                </c:pt>
                <c:pt idx="2351">
                  <c:v>20615</c:v>
                </c:pt>
                <c:pt idx="2352">
                  <c:v>20616</c:v>
                </c:pt>
                <c:pt idx="2353">
                  <c:v>20617</c:v>
                </c:pt>
                <c:pt idx="2354">
                  <c:v>20618</c:v>
                </c:pt>
                <c:pt idx="2355">
                  <c:v>20619</c:v>
                </c:pt>
                <c:pt idx="2356">
                  <c:v>20620</c:v>
                </c:pt>
                <c:pt idx="2357">
                  <c:v>20621</c:v>
                </c:pt>
                <c:pt idx="2358">
                  <c:v>20622</c:v>
                </c:pt>
                <c:pt idx="2359">
                  <c:v>20623</c:v>
                </c:pt>
                <c:pt idx="2360">
                  <c:v>20624</c:v>
                </c:pt>
                <c:pt idx="2361">
                  <c:v>20625</c:v>
                </c:pt>
                <c:pt idx="2362">
                  <c:v>20626</c:v>
                </c:pt>
                <c:pt idx="2363">
                  <c:v>20627</c:v>
                </c:pt>
                <c:pt idx="2364">
                  <c:v>20628</c:v>
                </c:pt>
                <c:pt idx="2365">
                  <c:v>20629</c:v>
                </c:pt>
                <c:pt idx="2366">
                  <c:v>20630</c:v>
                </c:pt>
                <c:pt idx="2367">
                  <c:v>20631</c:v>
                </c:pt>
                <c:pt idx="2368">
                  <c:v>20632</c:v>
                </c:pt>
                <c:pt idx="2369">
                  <c:v>20633</c:v>
                </c:pt>
                <c:pt idx="2370">
                  <c:v>20634</c:v>
                </c:pt>
                <c:pt idx="2371">
                  <c:v>20635</c:v>
                </c:pt>
                <c:pt idx="2372">
                  <c:v>20636</c:v>
                </c:pt>
                <c:pt idx="2373">
                  <c:v>20637</c:v>
                </c:pt>
                <c:pt idx="2374">
                  <c:v>20638</c:v>
                </c:pt>
                <c:pt idx="2375">
                  <c:v>20639</c:v>
                </c:pt>
                <c:pt idx="2376">
                  <c:v>20640</c:v>
                </c:pt>
                <c:pt idx="2377">
                  <c:v>20641</c:v>
                </c:pt>
                <c:pt idx="2378">
                  <c:v>20642</c:v>
                </c:pt>
                <c:pt idx="2379">
                  <c:v>20643</c:v>
                </c:pt>
                <c:pt idx="2380">
                  <c:v>20644</c:v>
                </c:pt>
                <c:pt idx="2381">
                  <c:v>20645</c:v>
                </c:pt>
                <c:pt idx="2382">
                  <c:v>20646</c:v>
                </c:pt>
                <c:pt idx="2383">
                  <c:v>20647</c:v>
                </c:pt>
                <c:pt idx="2384">
                  <c:v>20648</c:v>
                </c:pt>
                <c:pt idx="2385">
                  <c:v>20649</c:v>
                </c:pt>
                <c:pt idx="2386">
                  <c:v>20650</c:v>
                </c:pt>
                <c:pt idx="2387">
                  <c:v>20651</c:v>
                </c:pt>
                <c:pt idx="2388">
                  <c:v>20652</c:v>
                </c:pt>
                <c:pt idx="2389">
                  <c:v>20653</c:v>
                </c:pt>
                <c:pt idx="2390">
                  <c:v>20654</c:v>
                </c:pt>
                <c:pt idx="2391">
                  <c:v>20655</c:v>
                </c:pt>
                <c:pt idx="2392">
                  <c:v>20656</c:v>
                </c:pt>
                <c:pt idx="2393">
                  <c:v>20657</c:v>
                </c:pt>
                <c:pt idx="2394">
                  <c:v>20658</c:v>
                </c:pt>
                <c:pt idx="2395">
                  <c:v>20659</c:v>
                </c:pt>
                <c:pt idx="2396">
                  <c:v>20660</c:v>
                </c:pt>
                <c:pt idx="2397">
                  <c:v>20661</c:v>
                </c:pt>
                <c:pt idx="2398">
                  <c:v>20662</c:v>
                </c:pt>
                <c:pt idx="2399">
                  <c:v>20663</c:v>
                </c:pt>
                <c:pt idx="2400">
                  <c:v>20664</c:v>
                </c:pt>
                <c:pt idx="2401">
                  <c:v>20665</c:v>
                </c:pt>
                <c:pt idx="2402">
                  <c:v>20666</c:v>
                </c:pt>
                <c:pt idx="2403">
                  <c:v>20667</c:v>
                </c:pt>
                <c:pt idx="2404">
                  <c:v>20668</c:v>
                </c:pt>
                <c:pt idx="2405">
                  <c:v>20669</c:v>
                </c:pt>
                <c:pt idx="2406">
                  <c:v>20670</c:v>
                </c:pt>
                <c:pt idx="2407">
                  <c:v>20671</c:v>
                </c:pt>
                <c:pt idx="2408">
                  <c:v>20672</c:v>
                </c:pt>
                <c:pt idx="2409">
                  <c:v>20673</c:v>
                </c:pt>
                <c:pt idx="2410">
                  <c:v>20674</c:v>
                </c:pt>
                <c:pt idx="2411">
                  <c:v>20675</c:v>
                </c:pt>
                <c:pt idx="2412">
                  <c:v>20676</c:v>
                </c:pt>
                <c:pt idx="2413">
                  <c:v>20677</c:v>
                </c:pt>
                <c:pt idx="2414">
                  <c:v>20678</c:v>
                </c:pt>
                <c:pt idx="2415">
                  <c:v>20679</c:v>
                </c:pt>
                <c:pt idx="2416">
                  <c:v>20680</c:v>
                </c:pt>
                <c:pt idx="2417">
                  <c:v>20681</c:v>
                </c:pt>
                <c:pt idx="2418">
                  <c:v>20682</c:v>
                </c:pt>
                <c:pt idx="2419">
                  <c:v>20683</c:v>
                </c:pt>
                <c:pt idx="2420">
                  <c:v>20684</c:v>
                </c:pt>
                <c:pt idx="2421">
                  <c:v>20685</c:v>
                </c:pt>
                <c:pt idx="2422">
                  <c:v>20686</c:v>
                </c:pt>
                <c:pt idx="2423">
                  <c:v>20687</c:v>
                </c:pt>
                <c:pt idx="2424">
                  <c:v>20688</c:v>
                </c:pt>
                <c:pt idx="2425">
                  <c:v>20689</c:v>
                </c:pt>
                <c:pt idx="2426">
                  <c:v>20690</c:v>
                </c:pt>
                <c:pt idx="2427">
                  <c:v>20691</c:v>
                </c:pt>
                <c:pt idx="2428">
                  <c:v>20692</c:v>
                </c:pt>
                <c:pt idx="2429">
                  <c:v>20693</c:v>
                </c:pt>
                <c:pt idx="2430">
                  <c:v>20694</c:v>
                </c:pt>
                <c:pt idx="2431">
                  <c:v>20695</c:v>
                </c:pt>
                <c:pt idx="2432">
                  <c:v>20696</c:v>
                </c:pt>
                <c:pt idx="2433">
                  <c:v>20697</c:v>
                </c:pt>
                <c:pt idx="2434">
                  <c:v>20698</c:v>
                </c:pt>
                <c:pt idx="2435">
                  <c:v>20699</c:v>
                </c:pt>
                <c:pt idx="2436">
                  <c:v>20700</c:v>
                </c:pt>
                <c:pt idx="2437">
                  <c:v>20701</c:v>
                </c:pt>
                <c:pt idx="2438">
                  <c:v>20702</c:v>
                </c:pt>
                <c:pt idx="2439">
                  <c:v>20703</c:v>
                </c:pt>
                <c:pt idx="2440">
                  <c:v>20704</c:v>
                </c:pt>
                <c:pt idx="2441">
                  <c:v>20705</c:v>
                </c:pt>
                <c:pt idx="2442">
                  <c:v>20706</c:v>
                </c:pt>
                <c:pt idx="2443">
                  <c:v>20707</c:v>
                </c:pt>
                <c:pt idx="2444">
                  <c:v>20708</c:v>
                </c:pt>
                <c:pt idx="2445">
                  <c:v>20709</c:v>
                </c:pt>
                <c:pt idx="2446">
                  <c:v>20710</c:v>
                </c:pt>
                <c:pt idx="2447">
                  <c:v>20711</c:v>
                </c:pt>
                <c:pt idx="2448">
                  <c:v>20712</c:v>
                </c:pt>
                <c:pt idx="2449">
                  <c:v>20713</c:v>
                </c:pt>
                <c:pt idx="2450">
                  <c:v>20714</c:v>
                </c:pt>
                <c:pt idx="2451">
                  <c:v>20715</c:v>
                </c:pt>
                <c:pt idx="2452">
                  <c:v>20716</c:v>
                </c:pt>
                <c:pt idx="2453">
                  <c:v>20717</c:v>
                </c:pt>
                <c:pt idx="2454">
                  <c:v>20718</c:v>
                </c:pt>
                <c:pt idx="2455">
                  <c:v>20719</c:v>
                </c:pt>
                <c:pt idx="2456">
                  <c:v>20720</c:v>
                </c:pt>
                <c:pt idx="2457">
                  <c:v>20721</c:v>
                </c:pt>
                <c:pt idx="2458">
                  <c:v>20722</c:v>
                </c:pt>
                <c:pt idx="2459">
                  <c:v>20723</c:v>
                </c:pt>
                <c:pt idx="2460">
                  <c:v>20724</c:v>
                </c:pt>
                <c:pt idx="2461">
                  <c:v>20725</c:v>
                </c:pt>
                <c:pt idx="2462">
                  <c:v>20726</c:v>
                </c:pt>
                <c:pt idx="2463">
                  <c:v>20727</c:v>
                </c:pt>
                <c:pt idx="2464">
                  <c:v>20728</c:v>
                </c:pt>
                <c:pt idx="2465">
                  <c:v>20729</c:v>
                </c:pt>
                <c:pt idx="2466">
                  <c:v>20730</c:v>
                </c:pt>
                <c:pt idx="2467">
                  <c:v>20731</c:v>
                </c:pt>
                <c:pt idx="2468">
                  <c:v>20732</c:v>
                </c:pt>
                <c:pt idx="2469">
                  <c:v>20733</c:v>
                </c:pt>
                <c:pt idx="2470">
                  <c:v>20734</c:v>
                </c:pt>
                <c:pt idx="2471">
                  <c:v>20735</c:v>
                </c:pt>
                <c:pt idx="2472">
                  <c:v>20736</c:v>
                </c:pt>
                <c:pt idx="2473">
                  <c:v>20737</c:v>
                </c:pt>
                <c:pt idx="2474">
                  <c:v>20738</c:v>
                </c:pt>
                <c:pt idx="2475">
                  <c:v>20739</c:v>
                </c:pt>
                <c:pt idx="2476">
                  <c:v>20740</c:v>
                </c:pt>
                <c:pt idx="2477">
                  <c:v>20741</c:v>
                </c:pt>
                <c:pt idx="2478">
                  <c:v>20742</c:v>
                </c:pt>
                <c:pt idx="2479">
                  <c:v>20743</c:v>
                </c:pt>
                <c:pt idx="2480">
                  <c:v>20744</c:v>
                </c:pt>
                <c:pt idx="2481">
                  <c:v>20745</c:v>
                </c:pt>
                <c:pt idx="2482">
                  <c:v>20746</c:v>
                </c:pt>
                <c:pt idx="2483">
                  <c:v>20747</c:v>
                </c:pt>
                <c:pt idx="2484">
                  <c:v>20748</c:v>
                </c:pt>
                <c:pt idx="2485">
                  <c:v>20749</c:v>
                </c:pt>
                <c:pt idx="2486">
                  <c:v>20750</c:v>
                </c:pt>
                <c:pt idx="2487">
                  <c:v>20751</c:v>
                </c:pt>
                <c:pt idx="2488">
                  <c:v>20752</c:v>
                </c:pt>
                <c:pt idx="2489">
                  <c:v>20753</c:v>
                </c:pt>
                <c:pt idx="2490">
                  <c:v>20754</c:v>
                </c:pt>
                <c:pt idx="2491">
                  <c:v>20755</c:v>
                </c:pt>
                <c:pt idx="2492">
                  <c:v>20756</c:v>
                </c:pt>
                <c:pt idx="2493">
                  <c:v>20757</c:v>
                </c:pt>
                <c:pt idx="2494">
                  <c:v>20758</c:v>
                </c:pt>
                <c:pt idx="2495">
                  <c:v>20759</c:v>
                </c:pt>
                <c:pt idx="2496">
                  <c:v>20760</c:v>
                </c:pt>
                <c:pt idx="2497">
                  <c:v>20761</c:v>
                </c:pt>
                <c:pt idx="2498">
                  <c:v>20762</c:v>
                </c:pt>
                <c:pt idx="2499">
                  <c:v>20763</c:v>
                </c:pt>
                <c:pt idx="2500">
                  <c:v>20764</c:v>
                </c:pt>
                <c:pt idx="2501">
                  <c:v>20765</c:v>
                </c:pt>
                <c:pt idx="2502">
                  <c:v>20766</c:v>
                </c:pt>
                <c:pt idx="2503">
                  <c:v>20767</c:v>
                </c:pt>
                <c:pt idx="2504">
                  <c:v>20768</c:v>
                </c:pt>
                <c:pt idx="2505">
                  <c:v>20769</c:v>
                </c:pt>
                <c:pt idx="2506">
                  <c:v>20770</c:v>
                </c:pt>
                <c:pt idx="2507">
                  <c:v>20771</c:v>
                </c:pt>
                <c:pt idx="2508">
                  <c:v>20772</c:v>
                </c:pt>
                <c:pt idx="2509">
                  <c:v>20773</c:v>
                </c:pt>
                <c:pt idx="2510">
                  <c:v>20774</c:v>
                </c:pt>
                <c:pt idx="2511">
                  <c:v>20775</c:v>
                </c:pt>
                <c:pt idx="2512">
                  <c:v>20776</c:v>
                </c:pt>
                <c:pt idx="2513">
                  <c:v>20777</c:v>
                </c:pt>
                <c:pt idx="2514">
                  <c:v>20778</c:v>
                </c:pt>
                <c:pt idx="2515">
                  <c:v>20779</c:v>
                </c:pt>
                <c:pt idx="2516">
                  <c:v>20780</c:v>
                </c:pt>
                <c:pt idx="2517">
                  <c:v>20781</c:v>
                </c:pt>
                <c:pt idx="2518">
                  <c:v>20782</c:v>
                </c:pt>
                <c:pt idx="2519">
                  <c:v>20783</c:v>
                </c:pt>
                <c:pt idx="2520">
                  <c:v>20784</c:v>
                </c:pt>
                <c:pt idx="2521">
                  <c:v>20785</c:v>
                </c:pt>
                <c:pt idx="2522">
                  <c:v>20786</c:v>
                </c:pt>
                <c:pt idx="2523">
                  <c:v>20787</c:v>
                </c:pt>
                <c:pt idx="2524">
                  <c:v>20788</c:v>
                </c:pt>
                <c:pt idx="2525">
                  <c:v>20789</c:v>
                </c:pt>
                <c:pt idx="2526">
                  <c:v>20790</c:v>
                </c:pt>
                <c:pt idx="2527">
                  <c:v>20791</c:v>
                </c:pt>
                <c:pt idx="2528">
                  <c:v>20792</c:v>
                </c:pt>
                <c:pt idx="2529">
                  <c:v>20793</c:v>
                </c:pt>
                <c:pt idx="2530">
                  <c:v>20794</c:v>
                </c:pt>
                <c:pt idx="2531">
                  <c:v>20795</c:v>
                </c:pt>
                <c:pt idx="2532">
                  <c:v>20796</c:v>
                </c:pt>
                <c:pt idx="2533">
                  <c:v>20797</c:v>
                </c:pt>
                <c:pt idx="2534">
                  <c:v>20798</c:v>
                </c:pt>
                <c:pt idx="2535">
                  <c:v>20799</c:v>
                </c:pt>
                <c:pt idx="2536">
                  <c:v>20800</c:v>
                </c:pt>
                <c:pt idx="2537">
                  <c:v>20801</c:v>
                </c:pt>
                <c:pt idx="2538">
                  <c:v>20802</c:v>
                </c:pt>
                <c:pt idx="2539">
                  <c:v>20803</c:v>
                </c:pt>
                <c:pt idx="2540">
                  <c:v>20804</c:v>
                </c:pt>
                <c:pt idx="2541">
                  <c:v>20805</c:v>
                </c:pt>
                <c:pt idx="2542">
                  <c:v>20806</c:v>
                </c:pt>
                <c:pt idx="2543">
                  <c:v>20807</c:v>
                </c:pt>
                <c:pt idx="2544">
                  <c:v>20808</c:v>
                </c:pt>
                <c:pt idx="2545">
                  <c:v>20809</c:v>
                </c:pt>
                <c:pt idx="2546">
                  <c:v>20810</c:v>
                </c:pt>
                <c:pt idx="2547">
                  <c:v>20811</c:v>
                </c:pt>
                <c:pt idx="2548">
                  <c:v>20812</c:v>
                </c:pt>
                <c:pt idx="2549">
                  <c:v>20813</c:v>
                </c:pt>
                <c:pt idx="2550">
                  <c:v>20814</c:v>
                </c:pt>
                <c:pt idx="2551">
                  <c:v>20815</c:v>
                </c:pt>
                <c:pt idx="2552">
                  <c:v>20816</c:v>
                </c:pt>
                <c:pt idx="2553">
                  <c:v>20817</c:v>
                </c:pt>
                <c:pt idx="2554">
                  <c:v>20818</c:v>
                </c:pt>
                <c:pt idx="2555">
                  <c:v>20819</c:v>
                </c:pt>
                <c:pt idx="2556">
                  <c:v>20820</c:v>
                </c:pt>
                <c:pt idx="2557">
                  <c:v>20821</c:v>
                </c:pt>
                <c:pt idx="2558">
                  <c:v>20822</c:v>
                </c:pt>
                <c:pt idx="2559">
                  <c:v>20823</c:v>
                </c:pt>
                <c:pt idx="2560">
                  <c:v>20824</c:v>
                </c:pt>
                <c:pt idx="2561">
                  <c:v>20825</c:v>
                </c:pt>
                <c:pt idx="2562">
                  <c:v>20826</c:v>
                </c:pt>
                <c:pt idx="2563">
                  <c:v>20827</c:v>
                </c:pt>
                <c:pt idx="2564">
                  <c:v>20828</c:v>
                </c:pt>
                <c:pt idx="2565">
                  <c:v>20829</c:v>
                </c:pt>
                <c:pt idx="2566">
                  <c:v>20830</c:v>
                </c:pt>
                <c:pt idx="2567">
                  <c:v>20831</c:v>
                </c:pt>
                <c:pt idx="2568">
                  <c:v>20832</c:v>
                </c:pt>
                <c:pt idx="2569">
                  <c:v>20833</c:v>
                </c:pt>
                <c:pt idx="2570">
                  <c:v>20834</c:v>
                </c:pt>
                <c:pt idx="2571">
                  <c:v>20835</c:v>
                </c:pt>
                <c:pt idx="2572">
                  <c:v>20836</c:v>
                </c:pt>
                <c:pt idx="2573">
                  <c:v>20837</c:v>
                </c:pt>
                <c:pt idx="2574">
                  <c:v>20838</c:v>
                </c:pt>
                <c:pt idx="2575">
                  <c:v>20839</c:v>
                </c:pt>
                <c:pt idx="2576">
                  <c:v>20840</c:v>
                </c:pt>
                <c:pt idx="2577">
                  <c:v>20841</c:v>
                </c:pt>
                <c:pt idx="2578">
                  <c:v>20842</c:v>
                </c:pt>
                <c:pt idx="2579">
                  <c:v>20843</c:v>
                </c:pt>
                <c:pt idx="2580">
                  <c:v>20844</c:v>
                </c:pt>
                <c:pt idx="2581">
                  <c:v>20845</c:v>
                </c:pt>
                <c:pt idx="2582">
                  <c:v>20846</c:v>
                </c:pt>
                <c:pt idx="2583">
                  <c:v>20847</c:v>
                </c:pt>
                <c:pt idx="2584">
                  <c:v>20848</c:v>
                </c:pt>
                <c:pt idx="2585">
                  <c:v>20849</c:v>
                </c:pt>
                <c:pt idx="2586">
                  <c:v>20850</c:v>
                </c:pt>
                <c:pt idx="2587">
                  <c:v>20851</c:v>
                </c:pt>
                <c:pt idx="2588">
                  <c:v>20852</c:v>
                </c:pt>
                <c:pt idx="2589">
                  <c:v>20853</c:v>
                </c:pt>
                <c:pt idx="2590">
                  <c:v>20854</c:v>
                </c:pt>
                <c:pt idx="2591">
                  <c:v>20855</c:v>
                </c:pt>
                <c:pt idx="2592">
                  <c:v>20856</c:v>
                </c:pt>
                <c:pt idx="2593">
                  <c:v>20857</c:v>
                </c:pt>
                <c:pt idx="2594">
                  <c:v>20858</c:v>
                </c:pt>
                <c:pt idx="2595">
                  <c:v>20859</c:v>
                </c:pt>
                <c:pt idx="2596">
                  <c:v>20860</c:v>
                </c:pt>
                <c:pt idx="2597">
                  <c:v>20861</c:v>
                </c:pt>
                <c:pt idx="2598">
                  <c:v>20862</c:v>
                </c:pt>
                <c:pt idx="2599">
                  <c:v>20863</c:v>
                </c:pt>
                <c:pt idx="2600">
                  <c:v>20864</c:v>
                </c:pt>
                <c:pt idx="2601">
                  <c:v>20865</c:v>
                </c:pt>
                <c:pt idx="2602">
                  <c:v>20866</c:v>
                </c:pt>
                <c:pt idx="2603">
                  <c:v>20867</c:v>
                </c:pt>
                <c:pt idx="2604">
                  <c:v>20868</c:v>
                </c:pt>
                <c:pt idx="2605">
                  <c:v>20869</c:v>
                </c:pt>
                <c:pt idx="2606">
                  <c:v>20870</c:v>
                </c:pt>
                <c:pt idx="2607">
                  <c:v>20871</c:v>
                </c:pt>
                <c:pt idx="2608">
                  <c:v>20872</c:v>
                </c:pt>
                <c:pt idx="2609">
                  <c:v>20873</c:v>
                </c:pt>
                <c:pt idx="2610">
                  <c:v>20874</c:v>
                </c:pt>
                <c:pt idx="2611">
                  <c:v>20875</c:v>
                </c:pt>
                <c:pt idx="2612">
                  <c:v>20876</c:v>
                </c:pt>
                <c:pt idx="2613">
                  <c:v>20877</c:v>
                </c:pt>
                <c:pt idx="2614">
                  <c:v>20878</c:v>
                </c:pt>
                <c:pt idx="2615">
                  <c:v>20879</c:v>
                </c:pt>
                <c:pt idx="2616">
                  <c:v>20880</c:v>
                </c:pt>
                <c:pt idx="2617">
                  <c:v>20881</c:v>
                </c:pt>
                <c:pt idx="2618">
                  <c:v>20882</c:v>
                </c:pt>
                <c:pt idx="2619">
                  <c:v>20883</c:v>
                </c:pt>
                <c:pt idx="2620">
                  <c:v>20884</c:v>
                </c:pt>
                <c:pt idx="2621">
                  <c:v>20885</c:v>
                </c:pt>
                <c:pt idx="2622">
                  <c:v>20886</c:v>
                </c:pt>
                <c:pt idx="2623">
                  <c:v>20887</c:v>
                </c:pt>
                <c:pt idx="2624">
                  <c:v>20888</c:v>
                </c:pt>
                <c:pt idx="2625">
                  <c:v>20889</c:v>
                </c:pt>
                <c:pt idx="2626">
                  <c:v>20890</c:v>
                </c:pt>
                <c:pt idx="2627">
                  <c:v>20891</c:v>
                </c:pt>
                <c:pt idx="2628">
                  <c:v>20892</c:v>
                </c:pt>
                <c:pt idx="2629">
                  <c:v>20893</c:v>
                </c:pt>
                <c:pt idx="2630">
                  <c:v>20894</c:v>
                </c:pt>
                <c:pt idx="2631">
                  <c:v>20895</c:v>
                </c:pt>
                <c:pt idx="2632">
                  <c:v>20896</c:v>
                </c:pt>
                <c:pt idx="2633">
                  <c:v>20897</c:v>
                </c:pt>
                <c:pt idx="2634">
                  <c:v>20898</c:v>
                </c:pt>
                <c:pt idx="2635">
                  <c:v>20899</c:v>
                </c:pt>
                <c:pt idx="2636">
                  <c:v>20900</c:v>
                </c:pt>
                <c:pt idx="2637">
                  <c:v>20901</c:v>
                </c:pt>
                <c:pt idx="2638">
                  <c:v>20902</c:v>
                </c:pt>
                <c:pt idx="2639">
                  <c:v>20903</c:v>
                </c:pt>
                <c:pt idx="2640">
                  <c:v>20904</c:v>
                </c:pt>
                <c:pt idx="2641">
                  <c:v>20905</c:v>
                </c:pt>
                <c:pt idx="2642">
                  <c:v>20906</c:v>
                </c:pt>
                <c:pt idx="2643">
                  <c:v>20907</c:v>
                </c:pt>
                <c:pt idx="2644">
                  <c:v>20908</c:v>
                </c:pt>
                <c:pt idx="2645">
                  <c:v>20909</c:v>
                </c:pt>
                <c:pt idx="2646">
                  <c:v>20910</c:v>
                </c:pt>
                <c:pt idx="2647">
                  <c:v>20911</c:v>
                </c:pt>
                <c:pt idx="2648">
                  <c:v>20912</c:v>
                </c:pt>
                <c:pt idx="2649">
                  <c:v>20913</c:v>
                </c:pt>
                <c:pt idx="2650">
                  <c:v>20914</c:v>
                </c:pt>
                <c:pt idx="2651">
                  <c:v>20915</c:v>
                </c:pt>
                <c:pt idx="2652">
                  <c:v>20916</c:v>
                </c:pt>
                <c:pt idx="2653">
                  <c:v>20917</c:v>
                </c:pt>
                <c:pt idx="2654">
                  <c:v>20918</c:v>
                </c:pt>
                <c:pt idx="2655">
                  <c:v>20919</c:v>
                </c:pt>
                <c:pt idx="2656">
                  <c:v>20920</c:v>
                </c:pt>
                <c:pt idx="2657">
                  <c:v>20921</c:v>
                </c:pt>
                <c:pt idx="2658">
                  <c:v>20922</c:v>
                </c:pt>
                <c:pt idx="2659">
                  <c:v>20923</c:v>
                </c:pt>
                <c:pt idx="2660">
                  <c:v>20924</c:v>
                </c:pt>
                <c:pt idx="2661">
                  <c:v>20925</c:v>
                </c:pt>
                <c:pt idx="2662">
                  <c:v>20926</c:v>
                </c:pt>
                <c:pt idx="2663">
                  <c:v>20927</c:v>
                </c:pt>
                <c:pt idx="2664">
                  <c:v>20928</c:v>
                </c:pt>
                <c:pt idx="2665">
                  <c:v>20929</c:v>
                </c:pt>
                <c:pt idx="2666">
                  <c:v>20930</c:v>
                </c:pt>
                <c:pt idx="2667">
                  <c:v>20931</c:v>
                </c:pt>
                <c:pt idx="2668">
                  <c:v>20932</c:v>
                </c:pt>
                <c:pt idx="2669">
                  <c:v>20933</c:v>
                </c:pt>
                <c:pt idx="2670">
                  <c:v>20934</c:v>
                </c:pt>
                <c:pt idx="2671">
                  <c:v>20935</c:v>
                </c:pt>
                <c:pt idx="2672">
                  <c:v>20936</c:v>
                </c:pt>
                <c:pt idx="2673">
                  <c:v>20937</c:v>
                </c:pt>
                <c:pt idx="2674">
                  <c:v>20938</c:v>
                </c:pt>
                <c:pt idx="2675">
                  <c:v>20939</c:v>
                </c:pt>
                <c:pt idx="2676">
                  <c:v>20940</c:v>
                </c:pt>
                <c:pt idx="2677">
                  <c:v>20941</c:v>
                </c:pt>
                <c:pt idx="2678">
                  <c:v>20942</c:v>
                </c:pt>
                <c:pt idx="2679">
                  <c:v>20943</c:v>
                </c:pt>
                <c:pt idx="2680">
                  <c:v>20944</c:v>
                </c:pt>
                <c:pt idx="2681">
                  <c:v>20945</c:v>
                </c:pt>
                <c:pt idx="2682">
                  <c:v>20946</c:v>
                </c:pt>
                <c:pt idx="2683">
                  <c:v>20947</c:v>
                </c:pt>
                <c:pt idx="2684">
                  <c:v>20948</c:v>
                </c:pt>
                <c:pt idx="2685">
                  <c:v>20949</c:v>
                </c:pt>
                <c:pt idx="2686">
                  <c:v>20950</c:v>
                </c:pt>
                <c:pt idx="2687">
                  <c:v>20951</c:v>
                </c:pt>
                <c:pt idx="2688">
                  <c:v>20952</c:v>
                </c:pt>
                <c:pt idx="2689">
                  <c:v>20953</c:v>
                </c:pt>
                <c:pt idx="2690">
                  <c:v>20954</c:v>
                </c:pt>
                <c:pt idx="2691">
                  <c:v>20955</c:v>
                </c:pt>
                <c:pt idx="2692">
                  <c:v>20956</c:v>
                </c:pt>
                <c:pt idx="2693">
                  <c:v>20957</c:v>
                </c:pt>
                <c:pt idx="2694">
                  <c:v>20958</c:v>
                </c:pt>
                <c:pt idx="2695">
                  <c:v>20959</c:v>
                </c:pt>
                <c:pt idx="2696">
                  <c:v>20960</c:v>
                </c:pt>
                <c:pt idx="2697">
                  <c:v>20961</c:v>
                </c:pt>
                <c:pt idx="2698">
                  <c:v>20962</c:v>
                </c:pt>
                <c:pt idx="2699">
                  <c:v>20963</c:v>
                </c:pt>
                <c:pt idx="2700">
                  <c:v>20964</c:v>
                </c:pt>
                <c:pt idx="2701">
                  <c:v>20965</c:v>
                </c:pt>
                <c:pt idx="2702">
                  <c:v>20966</c:v>
                </c:pt>
                <c:pt idx="2703">
                  <c:v>20967</c:v>
                </c:pt>
                <c:pt idx="2704">
                  <c:v>20968</c:v>
                </c:pt>
                <c:pt idx="2705">
                  <c:v>20969</c:v>
                </c:pt>
                <c:pt idx="2706">
                  <c:v>20970</c:v>
                </c:pt>
                <c:pt idx="2707">
                  <c:v>20971</c:v>
                </c:pt>
                <c:pt idx="2708">
                  <c:v>20972</c:v>
                </c:pt>
                <c:pt idx="2709">
                  <c:v>20973</c:v>
                </c:pt>
                <c:pt idx="2710">
                  <c:v>20974</c:v>
                </c:pt>
                <c:pt idx="2711">
                  <c:v>20975</c:v>
                </c:pt>
                <c:pt idx="2712">
                  <c:v>20976</c:v>
                </c:pt>
                <c:pt idx="2713">
                  <c:v>20977</c:v>
                </c:pt>
                <c:pt idx="2714">
                  <c:v>20978</c:v>
                </c:pt>
                <c:pt idx="2715">
                  <c:v>20979</c:v>
                </c:pt>
                <c:pt idx="2716">
                  <c:v>20980</c:v>
                </c:pt>
                <c:pt idx="2717">
                  <c:v>20981</c:v>
                </c:pt>
                <c:pt idx="2718">
                  <c:v>20982</c:v>
                </c:pt>
                <c:pt idx="2719">
                  <c:v>20983</c:v>
                </c:pt>
                <c:pt idx="2720">
                  <c:v>20984</c:v>
                </c:pt>
                <c:pt idx="2721">
                  <c:v>20985</c:v>
                </c:pt>
                <c:pt idx="2722">
                  <c:v>20986</c:v>
                </c:pt>
                <c:pt idx="2723">
                  <c:v>20987</c:v>
                </c:pt>
                <c:pt idx="2724">
                  <c:v>20988</c:v>
                </c:pt>
                <c:pt idx="2725">
                  <c:v>20989</c:v>
                </c:pt>
                <c:pt idx="2726">
                  <c:v>20990</c:v>
                </c:pt>
                <c:pt idx="2727">
                  <c:v>20991</c:v>
                </c:pt>
                <c:pt idx="2728">
                  <c:v>20992</c:v>
                </c:pt>
                <c:pt idx="2729">
                  <c:v>20993</c:v>
                </c:pt>
                <c:pt idx="2730">
                  <c:v>20994</c:v>
                </c:pt>
                <c:pt idx="2731">
                  <c:v>20995</c:v>
                </c:pt>
                <c:pt idx="2732">
                  <c:v>20996</c:v>
                </c:pt>
                <c:pt idx="2733">
                  <c:v>20997</c:v>
                </c:pt>
                <c:pt idx="2734">
                  <c:v>20998</c:v>
                </c:pt>
                <c:pt idx="2735">
                  <c:v>20999</c:v>
                </c:pt>
                <c:pt idx="2736">
                  <c:v>21000</c:v>
                </c:pt>
                <c:pt idx="2737">
                  <c:v>21001</c:v>
                </c:pt>
                <c:pt idx="2738">
                  <c:v>21002</c:v>
                </c:pt>
                <c:pt idx="2739">
                  <c:v>21003</c:v>
                </c:pt>
                <c:pt idx="2740">
                  <c:v>21004</c:v>
                </c:pt>
                <c:pt idx="2741">
                  <c:v>21005</c:v>
                </c:pt>
                <c:pt idx="2742">
                  <c:v>21006</c:v>
                </c:pt>
                <c:pt idx="2743">
                  <c:v>21007</c:v>
                </c:pt>
                <c:pt idx="2744">
                  <c:v>21008</c:v>
                </c:pt>
                <c:pt idx="2745">
                  <c:v>21009</c:v>
                </c:pt>
                <c:pt idx="2746">
                  <c:v>21010</c:v>
                </c:pt>
                <c:pt idx="2747">
                  <c:v>21011</c:v>
                </c:pt>
                <c:pt idx="2748">
                  <c:v>21012</c:v>
                </c:pt>
                <c:pt idx="2749">
                  <c:v>21013</c:v>
                </c:pt>
                <c:pt idx="2750">
                  <c:v>21014</c:v>
                </c:pt>
                <c:pt idx="2751">
                  <c:v>21015</c:v>
                </c:pt>
                <c:pt idx="2752">
                  <c:v>21016</c:v>
                </c:pt>
                <c:pt idx="2753">
                  <c:v>21017</c:v>
                </c:pt>
                <c:pt idx="2754">
                  <c:v>21018</c:v>
                </c:pt>
                <c:pt idx="2755">
                  <c:v>21019</c:v>
                </c:pt>
                <c:pt idx="2756">
                  <c:v>21020</c:v>
                </c:pt>
                <c:pt idx="2757">
                  <c:v>21021</c:v>
                </c:pt>
                <c:pt idx="2758">
                  <c:v>21022</c:v>
                </c:pt>
                <c:pt idx="2759">
                  <c:v>21023</c:v>
                </c:pt>
                <c:pt idx="2760">
                  <c:v>21024</c:v>
                </c:pt>
                <c:pt idx="2761">
                  <c:v>21025</c:v>
                </c:pt>
                <c:pt idx="2762">
                  <c:v>21026</c:v>
                </c:pt>
                <c:pt idx="2763">
                  <c:v>21027</c:v>
                </c:pt>
                <c:pt idx="2764">
                  <c:v>21028</c:v>
                </c:pt>
                <c:pt idx="2765">
                  <c:v>21029</c:v>
                </c:pt>
                <c:pt idx="2766">
                  <c:v>21030</c:v>
                </c:pt>
                <c:pt idx="2767">
                  <c:v>21031</c:v>
                </c:pt>
                <c:pt idx="2768">
                  <c:v>21032</c:v>
                </c:pt>
                <c:pt idx="2769">
                  <c:v>21033</c:v>
                </c:pt>
                <c:pt idx="2770">
                  <c:v>21034</c:v>
                </c:pt>
                <c:pt idx="2771">
                  <c:v>21035</c:v>
                </c:pt>
                <c:pt idx="2772">
                  <c:v>21036</c:v>
                </c:pt>
                <c:pt idx="2773">
                  <c:v>21037</c:v>
                </c:pt>
                <c:pt idx="2774">
                  <c:v>21038</c:v>
                </c:pt>
                <c:pt idx="2775">
                  <c:v>21039</c:v>
                </c:pt>
                <c:pt idx="2776">
                  <c:v>21040</c:v>
                </c:pt>
                <c:pt idx="2777">
                  <c:v>21041</c:v>
                </c:pt>
                <c:pt idx="2778">
                  <c:v>21042</c:v>
                </c:pt>
                <c:pt idx="2779">
                  <c:v>21043</c:v>
                </c:pt>
                <c:pt idx="2780">
                  <c:v>21044</c:v>
                </c:pt>
                <c:pt idx="2781">
                  <c:v>21045</c:v>
                </c:pt>
                <c:pt idx="2782">
                  <c:v>21046</c:v>
                </c:pt>
                <c:pt idx="2783">
                  <c:v>21047</c:v>
                </c:pt>
                <c:pt idx="2784">
                  <c:v>21048</c:v>
                </c:pt>
                <c:pt idx="2785">
                  <c:v>21049</c:v>
                </c:pt>
                <c:pt idx="2786">
                  <c:v>21050</c:v>
                </c:pt>
                <c:pt idx="2787">
                  <c:v>21051</c:v>
                </c:pt>
                <c:pt idx="2788">
                  <c:v>21052</c:v>
                </c:pt>
                <c:pt idx="2789">
                  <c:v>21053</c:v>
                </c:pt>
                <c:pt idx="2790">
                  <c:v>21054</c:v>
                </c:pt>
                <c:pt idx="2791">
                  <c:v>21055</c:v>
                </c:pt>
                <c:pt idx="2792">
                  <c:v>21056</c:v>
                </c:pt>
                <c:pt idx="2793">
                  <c:v>21057</c:v>
                </c:pt>
                <c:pt idx="2794">
                  <c:v>21058</c:v>
                </c:pt>
                <c:pt idx="2795">
                  <c:v>21059</c:v>
                </c:pt>
                <c:pt idx="2796">
                  <c:v>21060</c:v>
                </c:pt>
                <c:pt idx="2797">
                  <c:v>21061</c:v>
                </c:pt>
                <c:pt idx="2798">
                  <c:v>21062</c:v>
                </c:pt>
                <c:pt idx="2799">
                  <c:v>21063</c:v>
                </c:pt>
                <c:pt idx="2800">
                  <c:v>21064</c:v>
                </c:pt>
                <c:pt idx="2801">
                  <c:v>21065</c:v>
                </c:pt>
                <c:pt idx="2802">
                  <c:v>21066</c:v>
                </c:pt>
                <c:pt idx="2803">
                  <c:v>21067</c:v>
                </c:pt>
                <c:pt idx="2804">
                  <c:v>21068</c:v>
                </c:pt>
                <c:pt idx="2805">
                  <c:v>21069</c:v>
                </c:pt>
                <c:pt idx="2806">
                  <c:v>21070</c:v>
                </c:pt>
                <c:pt idx="2807">
                  <c:v>21071</c:v>
                </c:pt>
                <c:pt idx="2808">
                  <c:v>21072</c:v>
                </c:pt>
                <c:pt idx="2809">
                  <c:v>21073</c:v>
                </c:pt>
                <c:pt idx="2810">
                  <c:v>21074</c:v>
                </c:pt>
                <c:pt idx="2811">
                  <c:v>21075</c:v>
                </c:pt>
                <c:pt idx="2812">
                  <c:v>21076</c:v>
                </c:pt>
                <c:pt idx="2813">
                  <c:v>21077</c:v>
                </c:pt>
                <c:pt idx="2814">
                  <c:v>21078</c:v>
                </c:pt>
                <c:pt idx="2815">
                  <c:v>21079</c:v>
                </c:pt>
                <c:pt idx="2816">
                  <c:v>21080</c:v>
                </c:pt>
                <c:pt idx="2817">
                  <c:v>21081</c:v>
                </c:pt>
                <c:pt idx="2818">
                  <c:v>21082</c:v>
                </c:pt>
                <c:pt idx="2819">
                  <c:v>21083</c:v>
                </c:pt>
                <c:pt idx="2820">
                  <c:v>21084</c:v>
                </c:pt>
                <c:pt idx="2821">
                  <c:v>21085</c:v>
                </c:pt>
                <c:pt idx="2822">
                  <c:v>21086</c:v>
                </c:pt>
                <c:pt idx="2823">
                  <c:v>21087</c:v>
                </c:pt>
                <c:pt idx="2824">
                  <c:v>21088</c:v>
                </c:pt>
                <c:pt idx="2825">
                  <c:v>21089</c:v>
                </c:pt>
                <c:pt idx="2826">
                  <c:v>21090</c:v>
                </c:pt>
                <c:pt idx="2827">
                  <c:v>21091</c:v>
                </c:pt>
                <c:pt idx="2828">
                  <c:v>21092</c:v>
                </c:pt>
                <c:pt idx="2829">
                  <c:v>21093</c:v>
                </c:pt>
                <c:pt idx="2830">
                  <c:v>21094</c:v>
                </c:pt>
                <c:pt idx="2831">
                  <c:v>21095</c:v>
                </c:pt>
                <c:pt idx="2832">
                  <c:v>21096</c:v>
                </c:pt>
                <c:pt idx="2833">
                  <c:v>21097</c:v>
                </c:pt>
                <c:pt idx="2834">
                  <c:v>21098</c:v>
                </c:pt>
                <c:pt idx="2835">
                  <c:v>21099</c:v>
                </c:pt>
                <c:pt idx="2836">
                  <c:v>21100</c:v>
                </c:pt>
                <c:pt idx="2837">
                  <c:v>21101</c:v>
                </c:pt>
                <c:pt idx="2838">
                  <c:v>21102</c:v>
                </c:pt>
                <c:pt idx="2839">
                  <c:v>21103</c:v>
                </c:pt>
                <c:pt idx="2840">
                  <c:v>21104</c:v>
                </c:pt>
                <c:pt idx="2841">
                  <c:v>21105</c:v>
                </c:pt>
                <c:pt idx="2842">
                  <c:v>21106</c:v>
                </c:pt>
                <c:pt idx="2843">
                  <c:v>21107</c:v>
                </c:pt>
                <c:pt idx="2844">
                  <c:v>21108</c:v>
                </c:pt>
                <c:pt idx="2845">
                  <c:v>21109</c:v>
                </c:pt>
                <c:pt idx="2846">
                  <c:v>21110</c:v>
                </c:pt>
                <c:pt idx="2847">
                  <c:v>21111</c:v>
                </c:pt>
                <c:pt idx="2848">
                  <c:v>21112</c:v>
                </c:pt>
                <c:pt idx="2849">
                  <c:v>21113</c:v>
                </c:pt>
                <c:pt idx="2850">
                  <c:v>21114</c:v>
                </c:pt>
                <c:pt idx="2851">
                  <c:v>21115</c:v>
                </c:pt>
                <c:pt idx="2852">
                  <c:v>21116</c:v>
                </c:pt>
                <c:pt idx="2853">
                  <c:v>21117</c:v>
                </c:pt>
                <c:pt idx="2854">
                  <c:v>21118</c:v>
                </c:pt>
                <c:pt idx="2855">
                  <c:v>21119</c:v>
                </c:pt>
                <c:pt idx="2856">
                  <c:v>21120</c:v>
                </c:pt>
                <c:pt idx="2857">
                  <c:v>21121</c:v>
                </c:pt>
                <c:pt idx="2858">
                  <c:v>21122</c:v>
                </c:pt>
                <c:pt idx="2859">
                  <c:v>21123</c:v>
                </c:pt>
                <c:pt idx="2860">
                  <c:v>21124</c:v>
                </c:pt>
                <c:pt idx="2861">
                  <c:v>21125</c:v>
                </c:pt>
                <c:pt idx="2862">
                  <c:v>21126</c:v>
                </c:pt>
                <c:pt idx="2863">
                  <c:v>21127</c:v>
                </c:pt>
                <c:pt idx="2864">
                  <c:v>21128</c:v>
                </c:pt>
                <c:pt idx="2865">
                  <c:v>21129</c:v>
                </c:pt>
                <c:pt idx="2866">
                  <c:v>21130</c:v>
                </c:pt>
                <c:pt idx="2867">
                  <c:v>21131</c:v>
                </c:pt>
                <c:pt idx="2868">
                  <c:v>21132</c:v>
                </c:pt>
                <c:pt idx="2869">
                  <c:v>21133</c:v>
                </c:pt>
                <c:pt idx="2870">
                  <c:v>21134</c:v>
                </c:pt>
                <c:pt idx="2871">
                  <c:v>21135</c:v>
                </c:pt>
                <c:pt idx="2872">
                  <c:v>21136</c:v>
                </c:pt>
                <c:pt idx="2873">
                  <c:v>21137</c:v>
                </c:pt>
                <c:pt idx="2874">
                  <c:v>21138</c:v>
                </c:pt>
                <c:pt idx="2875">
                  <c:v>21139</c:v>
                </c:pt>
                <c:pt idx="2876">
                  <c:v>21140</c:v>
                </c:pt>
                <c:pt idx="2877">
                  <c:v>21141</c:v>
                </c:pt>
                <c:pt idx="2878">
                  <c:v>21142</c:v>
                </c:pt>
                <c:pt idx="2879">
                  <c:v>21143</c:v>
                </c:pt>
                <c:pt idx="2880">
                  <c:v>21144</c:v>
                </c:pt>
                <c:pt idx="2881">
                  <c:v>21145</c:v>
                </c:pt>
                <c:pt idx="2882">
                  <c:v>21146</c:v>
                </c:pt>
                <c:pt idx="2883">
                  <c:v>21147</c:v>
                </c:pt>
                <c:pt idx="2884">
                  <c:v>21148</c:v>
                </c:pt>
                <c:pt idx="2885">
                  <c:v>21149</c:v>
                </c:pt>
                <c:pt idx="2886">
                  <c:v>21150</c:v>
                </c:pt>
                <c:pt idx="2887">
                  <c:v>21151</c:v>
                </c:pt>
                <c:pt idx="2888">
                  <c:v>21152</c:v>
                </c:pt>
                <c:pt idx="2889">
                  <c:v>21153</c:v>
                </c:pt>
                <c:pt idx="2890">
                  <c:v>21154</c:v>
                </c:pt>
                <c:pt idx="2891">
                  <c:v>21155</c:v>
                </c:pt>
                <c:pt idx="2892">
                  <c:v>21156</c:v>
                </c:pt>
                <c:pt idx="2893">
                  <c:v>21157</c:v>
                </c:pt>
                <c:pt idx="2894">
                  <c:v>21158</c:v>
                </c:pt>
                <c:pt idx="2895">
                  <c:v>21159</c:v>
                </c:pt>
                <c:pt idx="2896">
                  <c:v>21160</c:v>
                </c:pt>
                <c:pt idx="2897">
                  <c:v>21161</c:v>
                </c:pt>
                <c:pt idx="2898">
                  <c:v>21162</c:v>
                </c:pt>
                <c:pt idx="2899">
                  <c:v>21163</c:v>
                </c:pt>
                <c:pt idx="2900">
                  <c:v>21164</c:v>
                </c:pt>
                <c:pt idx="2901">
                  <c:v>21165</c:v>
                </c:pt>
                <c:pt idx="2902">
                  <c:v>21166</c:v>
                </c:pt>
                <c:pt idx="2903">
                  <c:v>21167</c:v>
                </c:pt>
                <c:pt idx="2904">
                  <c:v>21168</c:v>
                </c:pt>
                <c:pt idx="2905">
                  <c:v>21169</c:v>
                </c:pt>
                <c:pt idx="2906">
                  <c:v>21170</c:v>
                </c:pt>
                <c:pt idx="2907">
                  <c:v>21171</c:v>
                </c:pt>
                <c:pt idx="2908">
                  <c:v>21172</c:v>
                </c:pt>
                <c:pt idx="2909">
                  <c:v>21173</c:v>
                </c:pt>
                <c:pt idx="2910">
                  <c:v>21174</c:v>
                </c:pt>
                <c:pt idx="2911">
                  <c:v>21175</c:v>
                </c:pt>
                <c:pt idx="2912">
                  <c:v>21176</c:v>
                </c:pt>
                <c:pt idx="2913">
                  <c:v>21177</c:v>
                </c:pt>
                <c:pt idx="2914">
                  <c:v>21178</c:v>
                </c:pt>
                <c:pt idx="2915">
                  <c:v>21179</c:v>
                </c:pt>
                <c:pt idx="2916">
                  <c:v>21180</c:v>
                </c:pt>
                <c:pt idx="2917">
                  <c:v>21181</c:v>
                </c:pt>
                <c:pt idx="2918">
                  <c:v>21182</c:v>
                </c:pt>
                <c:pt idx="2919">
                  <c:v>21183</c:v>
                </c:pt>
                <c:pt idx="2920">
                  <c:v>21184</c:v>
                </c:pt>
                <c:pt idx="2921">
                  <c:v>21185</c:v>
                </c:pt>
                <c:pt idx="2922">
                  <c:v>21186</c:v>
                </c:pt>
                <c:pt idx="2923">
                  <c:v>21187</c:v>
                </c:pt>
                <c:pt idx="2924">
                  <c:v>21188</c:v>
                </c:pt>
                <c:pt idx="2925">
                  <c:v>21189</c:v>
                </c:pt>
                <c:pt idx="2926">
                  <c:v>21190</c:v>
                </c:pt>
                <c:pt idx="2927">
                  <c:v>21191</c:v>
                </c:pt>
                <c:pt idx="2928">
                  <c:v>21192</c:v>
                </c:pt>
                <c:pt idx="2929">
                  <c:v>21193</c:v>
                </c:pt>
                <c:pt idx="2930">
                  <c:v>21194</c:v>
                </c:pt>
                <c:pt idx="2931">
                  <c:v>21195</c:v>
                </c:pt>
                <c:pt idx="2932">
                  <c:v>21196</c:v>
                </c:pt>
                <c:pt idx="2933">
                  <c:v>21197</c:v>
                </c:pt>
                <c:pt idx="2934">
                  <c:v>21198</c:v>
                </c:pt>
                <c:pt idx="2935">
                  <c:v>21199</c:v>
                </c:pt>
                <c:pt idx="2936">
                  <c:v>21200</c:v>
                </c:pt>
                <c:pt idx="2937">
                  <c:v>21201</c:v>
                </c:pt>
                <c:pt idx="2938">
                  <c:v>21202</c:v>
                </c:pt>
                <c:pt idx="2939">
                  <c:v>21203</c:v>
                </c:pt>
                <c:pt idx="2940">
                  <c:v>21204</c:v>
                </c:pt>
                <c:pt idx="2941">
                  <c:v>21205</c:v>
                </c:pt>
                <c:pt idx="2942">
                  <c:v>21206</c:v>
                </c:pt>
                <c:pt idx="2943">
                  <c:v>21207</c:v>
                </c:pt>
                <c:pt idx="2944">
                  <c:v>21208</c:v>
                </c:pt>
                <c:pt idx="2945">
                  <c:v>21209</c:v>
                </c:pt>
                <c:pt idx="2946">
                  <c:v>21210</c:v>
                </c:pt>
                <c:pt idx="2947">
                  <c:v>21211</c:v>
                </c:pt>
                <c:pt idx="2948">
                  <c:v>21212</c:v>
                </c:pt>
                <c:pt idx="2949">
                  <c:v>21213</c:v>
                </c:pt>
                <c:pt idx="2950">
                  <c:v>21214</c:v>
                </c:pt>
                <c:pt idx="2951">
                  <c:v>21215</c:v>
                </c:pt>
                <c:pt idx="2952">
                  <c:v>21216</c:v>
                </c:pt>
                <c:pt idx="2953">
                  <c:v>21217</c:v>
                </c:pt>
                <c:pt idx="2954">
                  <c:v>21218</c:v>
                </c:pt>
                <c:pt idx="2955">
                  <c:v>21219</c:v>
                </c:pt>
                <c:pt idx="2956">
                  <c:v>21220</c:v>
                </c:pt>
                <c:pt idx="2957">
                  <c:v>21221</c:v>
                </c:pt>
                <c:pt idx="2958">
                  <c:v>21222</c:v>
                </c:pt>
                <c:pt idx="2959">
                  <c:v>21223</c:v>
                </c:pt>
                <c:pt idx="2960">
                  <c:v>21224</c:v>
                </c:pt>
                <c:pt idx="2961">
                  <c:v>21225</c:v>
                </c:pt>
                <c:pt idx="2962">
                  <c:v>21226</c:v>
                </c:pt>
                <c:pt idx="2963">
                  <c:v>21227</c:v>
                </c:pt>
                <c:pt idx="2964">
                  <c:v>21228</c:v>
                </c:pt>
                <c:pt idx="2965">
                  <c:v>21229</c:v>
                </c:pt>
                <c:pt idx="2966">
                  <c:v>21230</c:v>
                </c:pt>
                <c:pt idx="2967">
                  <c:v>21231</c:v>
                </c:pt>
                <c:pt idx="2968">
                  <c:v>21232</c:v>
                </c:pt>
                <c:pt idx="2969">
                  <c:v>21233</c:v>
                </c:pt>
                <c:pt idx="2970">
                  <c:v>21234</c:v>
                </c:pt>
                <c:pt idx="2971">
                  <c:v>21235</c:v>
                </c:pt>
                <c:pt idx="2972">
                  <c:v>21236</c:v>
                </c:pt>
                <c:pt idx="2973">
                  <c:v>21237</c:v>
                </c:pt>
                <c:pt idx="2974">
                  <c:v>21238</c:v>
                </c:pt>
                <c:pt idx="2975">
                  <c:v>21239</c:v>
                </c:pt>
                <c:pt idx="2976">
                  <c:v>21240</c:v>
                </c:pt>
                <c:pt idx="2977">
                  <c:v>21241</c:v>
                </c:pt>
                <c:pt idx="2978">
                  <c:v>21242</c:v>
                </c:pt>
                <c:pt idx="2979">
                  <c:v>21243</c:v>
                </c:pt>
                <c:pt idx="2980">
                  <c:v>21244</c:v>
                </c:pt>
                <c:pt idx="2981">
                  <c:v>21245</c:v>
                </c:pt>
                <c:pt idx="2982">
                  <c:v>21246</c:v>
                </c:pt>
                <c:pt idx="2983">
                  <c:v>21247</c:v>
                </c:pt>
                <c:pt idx="2984">
                  <c:v>21248</c:v>
                </c:pt>
                <c:pt idx="2985">
                  <c:v>21249</c:v>
                </c:pt>
                <c:pt idx="2986">
                  <c:v>21250</c:v>
                </c:pt>
                <c:pt idx="2987">
                  <c:v>21251</c:v>
                </c:pt>
                <c:pt idx="2988">
                  <c:v>21252</c:v>
                </c:pt>
                <c:pt idx="2989">
                  <c:v>21253</c:v>
                </c:pt>
                <c:pt idx="2990">
                  <c:v>21254</c:v>
                </c:pt>
                <c:pt idx="2991">
                  <c:v>21255</c:v>
                </c:pt>
                <c:pt idx="2992">
                  <c:v>21256</c:v>
                </c:pt>
                <c:pt idx="2993">
                  <c:v>21257</c:v>
                </c:pt>
                <c:pt idx="2994">
                  <c:v>21258</c:v>
                </c:pt>
                <c:pt idx="2995">
                  <c:v>21259</c:v>
                </c:pt>
                <c:pt idx="2996">
                  <c:v>21260</c:v>
                </c:pt>
                <c:pt idx="2997">
                  <c:v>21261</c:v>
                </c:pt>
                <c:pt idx="2998">
                  <c:v>21262</c:v>
                </c:pt>
                <c:pt idx="2999">
                  <c:v>21263</c:v>
                </c:pt>
                <c:pt idx="3000">
                  <c:v>21264</c:v>
                </c:pt>
                <c:pt idx="3001">
                  <c:v>21265</c:v>
                </c:pt>
                <c:pt idx="3002">
                  <c:v>21266</c:v>
                </c:pt>
                <c:pt idx="3003">
                  <c:v>21267</c:v>
                </c:pt>
                <c:pt idx="3004">
                  <c:v>21268</c:v>
                </c:pt>
                <c:pt idx="3005">
                  <c:v>21269</c:v>
                </c:pt>
                <c:pt idx="3006">
                  <c:v>21270</c:v>
                </c:pt>
                <c:pt idx="3007">
                  <c:v>21271</c:v>
                </c:pt>
                <c:pt idx="3008">
                  <c:v>21272</c:v>
                </c:pt>
                <c:pt idx="3009">
                  <c:v>21273</c:v>
                </c:pt>
                <c:pt idx="3010">
                  <c:v>21274</c:v>
                </c:pt>
                <c:pt idx="3011">
                  <c:v>21275</c:v>
                </c:pt>
                <c:pt idx="3012">
                  <c:v>21276</c:v>
                </c:pt>
                <c:pt idx="3013">
                  <c:v>21277</c:v>
                </c:pt>
                <c:pt idx="3014">
                  <c:v>21278</c:v>
                </c:pt>
                <c:pt idx="3015">
                  <c:v>21279</c:v>
                </c:pt>
                <c:pt idx="3016">
                  <c:v>21280</c:v>
                </c:pt>
                <c:pt idx="3017">
                  <c:v>21281</c:v>
                </c:pt>
                <c:pt idx="3018">
                  <c:v>21282</c:v>
                </c:pt>
                <c:pt idx="3019">
                  <c:v>21283</c:v>
                </c:pt>
                <c:pt idx="3020">
                  <c:v>21284</c:v>
                </c:pt>
                <c:pt idx="3021">
                  <c:v>21285</c:v>
                </c:pt>
                <c:pt idx="3022">
                  <c:v>21286</c:v>
                </c:pt>
                <c:pt idx="3023">
                  <c:v>21287</c:v>
                </c:pt>
                <c:pt idx="3024">
                  <c:v>21288</c:v>
                </c:pt>
                <c:pt idx="3025">
                  <c:v>21289</c:v>
                </c:pt>
                <c:pt idx="3026">
                  <c:v>21290</c:v>
                </c:pt>
                <c:pt idx="3027">
                  <c:v>21291</c:v>
                </c:pt>
                <c:pt idx="3028">
                  <c:v>21292</c:v>
                </c:pt>
                <c:pt idx="3029">
                  <c:v>21293</c:v>
                </c:pt>
                <c:pt idx="3030">
                  <c:v>21294</c:v>
                </c:pt>
                <c:pt idx="3031">
                  <c:v>21295</c:v>
                </c:pt>
                <c:pt idx="3032">
                  <c:v>21296</c:v>
                </c:pt>
                <c:pt idx="3033">
                  <c:v>21297</c:v>
                </c:pt>
                <c:pt idx="3034">
                  <c:v>21298</c:v>
                </c:pt>
                <c:pt idx="3035">
                  <c:v>21299</c:v>
                </c:pt>
                <c:pt idx="3036">
                  <c:v>21300</c:v>
                </c:pt>
                <c:pt idx="3037">
                  <c:v>21301</c:v>
                </c:pt>
                <c:pt idx="3038">
                  <c:v>21302</c:v>
                </c:pt>
                <c:pt idx="3039">
                  <c:v>21303</c:v>
                </c:pt>
                <c:pt idx="3040">
                  <c:v>21304</c:v>
                </c:pt>
                <c:pt idx="3041">
                  <c:v>21305</c:v>
                </c:pt>
                <c:pt idx="3042">
                  <c:v>21306</c:v>
                </c:pt>
                <c:pt idx="3043">
                  <c:v>21307</c:v>
                </c:pt>
                <c:pt idx="3044">
                  <c:v>21308</c:v>
                </c:pt>
                <c:pt idx="3045">
                  <c:v>21309</c:v>
                </c:pt>
                <c:pt idx="3046">
                  <c:v>21310</c:v>
                </c:pt>
                <c:pt idx="3047">
                  <c:v>21311</c:v>
                </c:pt>
                <c:pt idx="3048">
                  <c:v>21312</c:v>
                </c:pt>
                <c:pt idx="3049">
                  <c:v>21313</c:v>
                </c:pt>
                <c:pt idx="3050">
                  <c:v>21314</c:v>
                </c:pt>
                <c:pt idx="3051">
                  <c:v>21315</c:v>
                </c:pt>
                <c:pt idx="3052">
                  <c:v>21316</c:v>
                </c:pt>
                <c:pt idx="3053">
                  <c:v>21317</c:v>
                </c:pt>
                <c:pt idx="3054">
                  <c:v>21318</c:v>
                </c:pt>
                <c:pt idx="3055">
                  <c:v>21319</c:v>
                </c:pt>
                <c:pt idx="3056">
                  <c:v>21320</c:v>
                </c:pt>
                <c:pt idx="3057">
                  <c:v>21321</c:v>
                </c:pt>
                <c:pt idx="3058">
                  <c:v>21322</c:v>
                </c:pt>
                <c:pt idx="3059">
                  <c:v>21323</c:v>
                </c:pt>
                <c:pt idx="3060">
                  <c:v>21324</c:v>
                </c:pt>
                <c:pt idx="3061">
                  <c:v>21325</c:v>
                </c:pt>
                <c:pt idx="3062">
                  <c:v>21326</c:v>
                </c:pt>
                <c:pt idx="3063">
                  <c:v>21327</c:v>
                </c:pt>
                <c:pt idx="3064">
                  <c:v>21328</c:v>
                </c:pt>
                <c:pt idx="3065">
                  <c:v>21329</c:v>
                </c:pt>
                <c:pt idx="3066">
                  <c:v>21330</c:v>
                </c:pt>
                <c:pt idx="3067">
                  <c:v>21331</c:v>
                </c:pt>
                <c:pt idx="3068">
                  <c:v>21332</c:v>
                </c:pt>
                <c:pt idx="3069">
                  <c:v>21333</c:v>
                </c:pt>
                <c:pt idx="3070">
                  <c:v>21334</c:v>
                </c:pt>
                <c:pt idx="3071">
                  <c:v>21335</c:v>
                </c:pt>
                <c:pt idx="3072">
                  <c:v>21336</c:v>
                </c:pt>
                <c:pt idx="3073">
                  <c:v>21337</c:v>
                </c:pt>
                <c:pt idx="3074">
                  <c:v>21338</c:v>
                </c:pt>
                <c:pt idx="3075">
                  <c:v>21339</c:v>
                </c:pt>
                <c:pt idx="3076">
                  <c:v>21340</c:v>
                </c:pt>
                <c:pt idx="3077">
                  <c:v>21341</c:v>
                </c:pt>
                <c:pt idx="3078">
                  <c:v>21342</c:v>
                </c:pt>
                <c:pt idx="3079">
                  <c:v>21343</c:v>
                </c:pt>
                <c:pt idx="3080">
                  <c:v>21344</c:v>
                </c:pt>
                <c:pt idx="3081">
                  <c:v>21345</c:v>
                </c:pt>
                <c:pt idx="3082">
                  <c:v>21346</c:v>
                </c:pt>
                <c:pt idx="3083">
                  <c:v>21347</c:v>
                </c:pt>
                <c:pt idx="3084">
                  <c:v>21348</c:v>
                </c:pt>
                <c:pt idx="3085">
                  <c:v>21349</c:v>
                </c:pt>
                <c:pt idx="3086">
                  <c:v>21350</c:v>
                </c:pt>
                <c:pt idx="3087">
                  <c:v>21351</c:v>
                </c:pt>
                <c:pt idx="3088">
                  <c:v>21352</c:v>
                </c:pt>
                <c:pt idx="3089">
                  <c:v>21353</c:v>
                </c:pt>
                <c:pt idx="3090">
                  <c:v>21354</c:v>
                </c:pt>
                <c:pt idx="3091">
                  <c:v>21355</c:v>
                </c:pt>
                <c:pt idx="3092">
                  <c:v>21356</c:v>
                </c:pt>
                <c:pt idx="3093">
                  <c:v>21357</c:v>
                </c:pt>
                <c:pt idx="3094">
                  <c:v>21358</c:v>
                </c:pt>
                <c:pt idx="3095">
                  <c:v>21359</c:v>
                </c:pt>
                <c:pt idx="3096">
                  <c:v>21360</c:v>
                </c:pt>
                <c:pt idx="3097">
                  <c:v>21361</c:v>
                </c:pt>
                <c:pt idx="3098">
                  <c:v>21362</c:v>
                </c:pt>
                <c:pt idx="3099">
                  <c:v>21363</c:v>
                </c:pt>
                <c:pt idx="3100">
                  <c:v>21364</c:v>
                </c:pt>
                <c:pt idx="3101">
                  <c:v>21365</c:v>
                </c:pt>
                <c:pt idx="3102">
                  <c:v>21366</c:v>
                </c:pt>
                <c:pt idx="3103">
                  <c:v>21367</c:v>
                </c:pt>
                <c:pt idx="3104">
                  <c:v>21368</c:v>
                </c:pt>
                <c:pt idx="3105">
                  <c:v>21369</c:v>
                </c:pt>
                <c:pt idx="3106">
                  <c:v>21370</c:v>
                </c:pt>
                <c:pt idx="3107">
                  <c:v>21371</c:v>
                </c:pt>
                <c:pt idx="3108">
                  <c:v>21372</c:v>
                </c:pt>
                <c:pt idx="3109">
                  <c:v>21373</c:v>
                </c:pt>
                <c:pt idx="3110">
                  <c:v>21374</c:v>
                </c:pt>
                <c:pt idx="3111">
                  <c:v>21375</c:v>
                </c:pt>
                <c:pt idx="3112">
                  <c:v>21376</c:v>
                </c:pt>
                <c:pt idx="3113">
                  <c:v>21377</c:v>
                </c:pt>
                <c:pt idx="3114">
                  <c:v>21378</c:v>
                </c:pt>
                <c:pt idx="3115">
                  <c:v>21379</c:v>
                </c:pt>
                <c:pt idx="3116">
                  <c:v>21380</c:v>
                </c:pt>
                <c:pt idx="3117">
                  <c:v>21381</c:v>
                </c:pt>
                <c:pt idx="3118">
                  <c:v>21382</c:v>
                </c:pt>
                <c:pt idx="3119">
                  <c:v>21383</c:v>
                </c:pt>
                <c:pt idx="3120">
                  <c:v>21384</c:v>
                </c:pt>
                <c:pt idx="3121">
                  <c:v>21385</c:v>
                </c:pt>
                <c:pt idx="3122">
                  <c:v>21386</c:v>
                </c:pt>
                <c:pt idx="3123">
                  <c:v>21387</c:v>
                </c:pt>
                <c:pt idx="3124">
                  <c:v>21388</c:v>
                </c:pt>
                <c:pt idx="3125">
                  <c:v>21389</c:v>
                </c:pt>
                <c:pt idx="3126">
                  <c:v>21390</c:v>
                </c:pt>
                <c:pt idx="3127">
                  <c:v>21391</c:v>
                </c:pt>
                <c:pt idx="3128">
                  <c:v>21392</c:v>
                </c:pt>
                <c:pt idx="3129">
                  <c:v>21393</c:v>
                </c:pt>
                <c:pt idx="3130">
                  <c:v>21394</c:v>
                </c:pt>
                <c:pt idx="3131">
                  <c:v>21395</c:v>
                </c:pt>
                <c:pt idx="3132">
                  <c:v>21396</c:v>
                </c:pt>
                <c:pt idx="3133">
                  <c:v>21397</c:v>
                </c:pt>
                <c:pt idx="3134">
                  <c:v>21398</c:v>
                </c:pt>
                <c:pt idx="3135">
                  <c:v>21399</c:v>
                </c:pt>
                <c:pt idx="3136">
                  <c:v>21400</c:v>
                </c:pt>
                <c:pt idx="3137">
                  <c:v>21401</c:v>
                </c:pt>
                <c:pt idx="3138">
                  <c:v>21402</c:v>
                </c:pt>
                <c:pt idx="3139">
                  <c:v>21403</c:v>
                </c:pt>
                <c:pt idx="3140">
                  <c:v>21404</c:v>
                </c:pt>
                <c:pt idx="3141">
                  <c:v>21405</c:v>
                </c:pt>
                <c:pt idx="3142">
                  <c:v>21406</c:v>
                </c:pt>
                <c:pt idx="3143">
                  <c:v>21407</c:v>
                </c:pt>
                <c:pt idx="3144">
                  <c:v>21408</c:v>
                </c:pt>
                <c:pt idx="3145">
                  <c:v>21409</c:v>
                </c:pt>
                <c:pt idx="3146">
                  <c:v>21410</c:v>
                </c:pt>
                <c:pt idx="3147">
                  <c:v>21411</c:v>
                </c:pt>
                <c:pt idx="3148">
                  <c:v>21412</c:v>
                </c:pt>
                <c:pt idx="3149">
                  <c:v>21413</c:v>
                </c:pt>
                <c:pt idx="3150">
                  <c:v>21414</c:v>
                </c:pt>
                <c:pt idx="3151">
                  <c:v>21415</c:v>
                </c:pt>
                <c:pt idx="3152">
                  <c:v>21416</c:v>
                </c:pt>
                <c:pt idx="3153">
                  <c:v>21417</c:v>
                </c:pt>
                <c:pt idx="3154">
                  <c:v>21418</c:v>
                </c:pt>
                <c:pt idx="3155">
                  <c:v>21419</c:v>
                </c:pt>
                <c:pt idx="3156">
                  <c:v>21420</c:v>
                </c:pt>
                <c:pt idx="3157">
                  <c:v>21421</c:v>
                </c:pt>
                <c:pt idx="3158">
                  <c:v>21422</c:v>
                </c:pt>
                <c:pt idx="3159">
                  <c:v>21423</c:v>
                </c:pt>
                <c:pt idx="3160">
                  <c:v>21424</c:v>
                </c:pt>
                <c:pt idx="3161">
                  <c:v>21425</c:v>
                </c:pt>
                <c:pt idx="3162">
                  <c:v>21426</c:v>
                </c:pt>
                <c:pt idx="3163">
                  <c:v>21427</c:v>
                </c:pt>
                <c:pt idx="3164">
                  <c:v>21428</c:v>
                </c:pt>
                <c:pt idx="3165">
                  <c:v>21429</c:v>
                </c:pt>
                <c:pt idx="3166">
                  <c:v>21430</c:v>
                </c:pt>
                <c:pt idx="3167">
                  <c:v>21431</c:v>
                </c:pt>
                <c:pt idx="3168">
                  <c:v>21432</c:v>
                </c:pt>
                <c:pt idx="3169">
                  <c:v>21433</c:v>
                </c:pt>
                <c:pt idx="3170">
                  <c:v>21434</c:v>
                </c:pt>
                <c:pt idx="3171">
                  <c:v>21435</c:v>
                </c:pt>
                <c:pt idx="3172">
                  <c:v>21436</c:v>
                </c:pt>
                <c:pt idx="3173">
                  <c:v>21437</c:v>
                </c:pt>
                <c:pt idx="3174">
                  <c:v>21438</c:v>
                </c:pt>
                <c:pt idx="3175">
                  <c:v>21439</c:v>
                </c:pt>
                <c:pt idx="3176">
                  <c:v>21440</c:v>
                </c:pt>
                <c:pt idx="3177">
                  <c:v>21441</c:v>
                </c:pt>
                <c:pt idx="3178">
                  <c:v>21442</c:v>
                </c:pt>
                <c:pt idx="3179">
                  <c:v>21443</c:v>
                </c:pt>
                <c:pt idx="3180">
                  <c:v>21444</c:v>
                </c:pt>
                <c:pt idx="3181">
                  <c:v>21445</c:v>
                </c:pt>
                <c:pt idx="3182">
                  <c:v>21446</c:v>
                </c:pt>
                <c:pt idx="3183">
                  <c:v>21447</c:v>
                </c:pt>
                <c:pt idx="3184">
                  <c:v>21448</c:v>
                </c:pt>
                <c:pt idx="3185">
                  <c:v>21449</c:v>
                </c:pt>
                <c:pt idx="3186">
                  <c:v>21450</c:v>
                </c:pt>
                <c:pt idx="3187">
                  <c:v>21451</c:v>
                </c:pt>
                <c:pt idx="3188">
                  <c:v>21452</c:v>
                </c:pt>
                <c:pt idx="3189">
                  <c:v>21453</c:v>
                </c:pt>
                <c:pt idx="3190">
                  <c:v>21454</c:v>
                </c:pt>
                <c:pt idx="3191">
                  <c:v>21455</c:v>
                </c:pt>
                <c:pt idx="3192">
                  <c:v>21456</c:v>
                </c:pt>
                <c:pt idx="3193">
                  <c:v>21457</c:v>
                </c:pt>
                <c:pt idx="3194">
                  <c:v>21458</c:v>
                </c:pt>
                <c:pt idx="3195">
                  <c:v>21459</c:v>
                </c:pt>
                <c:pt idx="3196">
                  <c:v>21460</c:v>
                </c:pt>
                <c:pt idx="3197">
                  <c:v>21461</c:v>
                </c:pt>
                <c:pt idx="3198">
                  <c:v>21462</c:v>
                </c:pt>
                <c:pt idx="3199">
                  <c:v>21463</c:v>
                </c:pt>
                <c:pt idx="3200">
                  <c:v>21464</c:v>
                </c:pt>
                <c:pt idx="3201">
                  <c:v>21465</c:v>
                </c:pt>
                <c:pt idx="3202">
                  <c:v>21466</c:v>
                </c:pt>
                <c:pt idx="3203">
                  <c:v>21467</c:v>
                </c:pt>
                <c:pt idx="3204">
                  <c:v>21468</c:v>
                </c:pt>
                <c:pt idx="3205">
                  <c:v>21469</c:v>
                </c:pt>
                <c:pt idx="3206">
                  <c:v>21470</c:v>
                </c:pt>
                <c:pt idx="3207">
                  <c:v>21471</c:v>
                </c:pt>
                <c:pt idx="3208">
                  <c:v>21472</c:v>
                </c:pt>
                <c:pt idx="3209">
                  <c:v>21473</c:v>
                </c:pt>
                <c:pt idx="3210">
                  <c:v>21474</c:v>
                </c:pt>
                <c:pt idx="3211">
                  <c:v>21475</c:v>
                </c:pt>
                <c:pt idx="3212">
                  <c:v>21476</c:v>
                </c:pt>
                <c:pt idx="3213">
                  <c:v>21477</c:v>
                </c:pt>
                <c:pt idx="3214">
                  <c:v>21478</c:v>
                </c:pt>
                <c:pt idx="3215">
                  <c:v>21479</c:v>
                </c:pt>
                <c:pt idx="3216">
                  <c:v>21480</c:v>
                </c:pt>
                <c:pt idx="3217">
                  <c:v>21481</c:v>
                </c:pt>
                <c:pt idx="3218">
                  <c:v>21482</c:v>
                </c:pt>
                <c:pt idx="3219">
                  <c:v>21483</c:v>
                </c:pt>
                <c:pt idx="3220">
                  <c:v>21484</c:v>
                </c:pt>
                <c:pt idx="3221">
                  <c:v>21485</c:v>
                </c:pt>
                <c:pt idx="3222">
                  <c:v>21486</c:v>
                </c:pt>
                <c:pt idx="3223">
                  <c:v>21487</c:v>
                </c:pt>
                <c:pt idx="3224">
                  <c:v>21488</c:v>
                </c:pt>
                <c:pt idx="3225">
                  <c:v>21489</c:v>
                </c:pt>
                <c:pt idx="3226">
                  <c:v>21490</c:v>
                </c:pt>
                <c:pt idx="3227">
                  <c:v>21491</c:v>
                </c:pt>
                <c:pt idx="3228">
                  <c:v>21492</c:v>
                </c:pt>
                <c:pt idx="3229">
                  <c:v>21493</c:v>
                </c:pt>
                <c:pt idx="3230">
                  <c:v>21494</c:v>
                </c:pt>
                <c:pt idx="3231">
                  <c:v>21495</c:v>
                </c:pt>
                <c:pt idx="3232">
                  <c:v>21496</c:v>
                </c:pt>
                <c:pt idx="3233">
                  <c:v>21497</c:v>
                </c:pt>
                <c:pt idx="3234">
                  <c:v>21498</c:v>
                </c:pt>
                <c:pt idx="3235">
                  <c:v>21499</c:v>
                </c:pt>
                <c:pt idx="3236">
                  <c:v>21500</c:v>
                </c:pt>
                <c:pt idx="3237">
                  <c:v>21501</c:v>
                </c:pt>
                <c:pt idx="3238">
                  <c:v>21502</c:v>
                </c:pt>
                <c:pt idx="3239">
                  <c:v>21503</c:v>
                </c:pt>
                <c:pt idx="3240">
                  <c:v>21504</c:v>
                </c:pt>
                <c:pt idx="3241">
                  <c:v>21505</c:v>
                </c:pt>
                <c:pt idx="3242">
                  <c:v>21506</c:v>
                </c:pt>
                <c:pt idx="3243">
                  <c:v>21507</c:v>
                </c:pt>
                <c:pt idx="3244">
                  <c:v>21508</c:v>
                </c:pt>
                <c:pt idx="3245">
                  <c:v>21509</c:v>
                </c:pt>
                <c:pt idx="3246">
                  <c:v>21510</c:v>
                </c:pt>
                <c:pt idx="3247">
                  <c:v>21511</c:v>
                </c:pt>
                <c:pt idx="3248">
                  <c:v>21512</c:v>
                </c:pt>
                <c:pt idx="3249">
                  <c:v>21513</c:v>
                </c:pt>
                <c:pt idx="3250">
                  <c:v>21514</c:v>
                </c:pt>
                <c:pt idx="3251">
                  <c:v>21515</c:v>
                </c:pt>
                <c:pt idx="3252">
                  <c:v>21516</c:v>
                </c:pt>
                <c:pt idx="3253">
                  <c:v>21517</c:v>
                </c:pt>
                <c:pt idx="3254">
                  <c:v>21518</c:v>
                </c:pt>
                <c:pt idx="3255">
                  <c:v>21519</c:v>
                </c:pt>
                <c:pt idx="3256">
                  <c:v>21520</c:v>
                </c:pt>
                <c:pt idx="3257">
                  <c:v>21521</c:v>
                </c:pt>
                <c:pt idx="3258">
                  <c:v>21522</c:v>
                </c:pt>
                <c:pt idx="3259">
                  <c:v>21523</c:v>
                </c:pt>
                <c:pt idx="3260">
                  <c:v>21524</c:v>
                </c:pt>
                <c:pt idx="3261">
                  <c:v>21525</c:v>
                </c:pt>
                <c:pt idx="3262">
                  <c:v>21526</c:v>
                </c:pt>
                <c:pt idx="3263">
                  <c:v>21527</c:v>
                </c:pt>
                <c:pt idx="3264">
                  <c:v>21528</c:v>
                </c:pt>
                <c:pt idx="3265">
                  <c:v>21529</c:v>
                </c:pt>
                <c:pt idx="3266">
                  <c:v>21530</c:v>
                </c:pt>
                <c:pt idx="3267">
                  <c:v>21531</c:v>
                </c:pt>
                <c:pt idx="3268">
                  <c:v>21532</c:v>
                </c:pt>
                <c:pt idx="3269">
                  <c:v>21533</c:v>
                </c:pt>
                <c:pt idx="3270">
                  <c:v>21534</c:v>
                </c:pt>
                <c:pt idx="3271">
                  <c:v>21535</c:v>
                </c:pt>
                <c:pt idx="3272">
                  <c:v>21536</c:v>
                </c:pt>
                <c:pt idx="3273">
                  <c:v>21537</c:v>
                </c:pt>
                <c:pt idx="3274">
                  <c:v>21538</c:v>
                </c:pt>
                <c:pt idx="3275">
                  <c:v>21539</c:v>
                </c:pt>
                <c:pt idx="3276">
                  <c:v>21540</c:v>
                </c:pt>
                <c:pt idx="3277">
                  <c:v>21541</c:v>
                </c:pt>
                <c:pt idx="3278">
                  <c:v>21542</c:v>
                </c:pt>
                <c:pt idx="3279">
                  <c:v>21543</c:v>
                </c:pt>
                <c:pt idx="3280">
                  <c:v>21544</c:v>
                </c:pt>
                <c:pt idx="3281">
                  <c:v>21545</c:v>
                </c:pt>
                <c:pt idx="3282">
                  <c:v>21546</c:v>
                </c:pt>
                <c:pt idx="3283">
                  <c:v>21547</c:v>
                </c:pt>
                <c:pt idx="3284">
                  <c:v>21548</c:v>
                </c:pt>
                <c:pt idx="3285">
                  <c:v>21549</c:v>
                </c:pt>
                <c:pt idx="3286">
                  <c:v>21550</c:v>
                </c:pt>
                <c:pt idx="3287">
                  <c:v>21551</c:v>
                </c:pt>
                <c:pt idx="3288">
                  <c:v>21552</c:v>
                </c:pt>
                <c:pt idx="3289">
                  <c:v>21553</c:v>
                </c:pt>
                <c:pt idx="3290">
                  <c:v>21554</c:v>
                </c:pt>
                <c:pt idx="3291">
                  <c:v>21555</c:v>
                </c:pt>
                <c:pt idx="3292">
                  <c:v>21556</c:v>
                </c:pt>
                <c:pt idx="3293">
                  <c:v>21557</c:v>
                </c:pt>
                <c:pt idx="3294">
                  <c:v>21558</c:v>
                </c:pt>
                <c:pt idx="3295">
                  <c:v>21559</c:v>
                </c:pt>
                <c:pt idx="3296">
                  <c:v>21560</c:v>
                </c:pt>
                <c:pt idx="3297">
                  <c:v>21561</c:v>
                </c:pt>
                <c:pt idx="3298">
                  <c:v>21562</c:v>
                </c:pt>
                <c:pt idx="3299">
                  <c:v>21563</c:v>
                </c:pt>
                <c:pt idx="3300">
                  <c:v>21564</c:v>
                </c:pt>
                <c:pt idx="3301">
                  <c:v>21565</c:v>
                </c:pt>
                <c:pt idx="3302">
                  <c:v>21566</c:v>
                </c:pt>
                <c:pt idx="3303">
                  <c:v>21567</c:v>
                </c:pt>
                <c:pt idx="3304">
                  <c:v>21568</c:v>
                </c:pt>
                <c:pt idx="3305">
                  <c:v>21569</c:v>
                </c:pt>
                <c:pt idx="3306">
                  <c:v>21570</c:v>
                </c:pt>
                <c:pt idx="3307">
                  <c:v>21571</c:v>
                </c:pt>
                <c:pt idx="3308">
                  <c:v>21572</c:v>
                </c:pt>
                <c:pt idx="3309">
                  <c:v>21573</c:v>
                </c:pt>
                <c:pt idx="3310">
                  <c:v>21574</c:v>
                </c:pt>
                <c:pt idx="3311">
                  <c:v>21575</c:v>
                </c:pt>
                <c:pt idx="3312">
                  <c:v>21576</c:v>
                </c:pt>
                <c:pt idx="3313">
                  <c:v>21577</c:v>
                </c:pt>
                <c:pt idx="3314">
                  <c:v>21578</c:v>
                </c:pt>
                <c:pt idx="3315">
                  <c:v>21579</c:v>
                </c:pt>
                <c:pt idx="3316">
                  <c:v>21580</c:v>
                </c:pt>
                <c:pt idx="3317">
                  <c:v>21581</c:v>
                </c:pt>
                <c:pt idx="3318">
                  <c:v>21582</c:v>
                </c:pt>
                <c:pt idx="3319">
                  <c:v>21583</c:v>
                </c:pt>
                <c:pt idx="3320">
                  <c:v>21584</c:v>
                </c:pt>
                <c:pt idx="3321">
                  <c:v>21585</c:v>
                </c:pt>
                <c:pt idx="3322">
                  <c:v>21586</c:v>
                </c:pt>
                <c:pt idx="3323">
                  <c:v>21587</c:v>
                </c:pt>
                <c:pt idx="3324">
                  <c:v>21588</c:v>
                </c:pt>
                <c:pt idx="3325">
                  <c:v>21589</c:v>
                </c:pt>
                <c:pt idx="3326">
                  <c:v>21590</c:v>
                </c:pt>
                <c:pt idx="3327">
                  <c:v>21591</c:v>
                </c:pt>
                <c:pt idx="3328">
                  <c:v>21592</c:v>
                </c:pt>
                <c:pt idx="3329">
                  <c:v>21593</c:v>
                </c:pt>
                <c:pt idx="3330">
                  <c:v>21594</c:v>
                </c:pt>
                <c:pt idx="3331">
                  <c:v>21595</c:v>
                </c:pt>
                <c:pt idx="3332">
                  <c:v>21596</c:v>
                </c:pt>
                <c:pt idx="3333">
                  <c:v>21597</c:v>
                </c:pt>
                <c:pt idx="3334">
                  <c:v>21598</c:v>
                </c:pt>
                <c:pt idx="3335">
                  <c:v>21599</c:v>
                </c:pt>
                <c:pt idx="3336">
                  <c:v>21600</c:v>
                </c:pt>
                <c:pt idx="3337">
                  <c:v>21601</c:v>
                </c:pt>
                <c:pt idx="3338">
                  <c:v>21602</c:v>
                </c:pt>
                <c:pt idx="3339">
                  <c:v>21603</c:v>
                </c:pt>
                <c:pt idx="3340">
                  <c:v>21604</c:v>
                </c:pt>
                <c:pt idx="3341">
                  <c:v>21605</c:v>
                </c:pt>
                <c:pt idx="3342">
                  <c:v>21606</c:v>
                </c:pt>
                <c:pt idx="3343">
                  <c:v>21607</c:v>
                </c:pt>
                <c:pt idx="3344">
                  <c:v>21608</c:v>
                </c:pt>
                <c:pt idx="3345">
                  <c:v>21609</c:v>
                </c:pt>
                <c:pt idx="3346">
                  <c:v>21610</c:v>
                </c:pt>
                <c:pt idx="3347">
                  <c:v>21611</c:v>
                </c:pt>
                <c:pt idx="3348">
                  <c:v>21612</c:v>
                </c:pt>
                <c:pt idx="3349">
                  <c:v>21613</c:v>
                </c:pt>
                <c:pt idx="3350">
                  <c:v>21614</c:v>
                </c:pt>
                <c:pt idx="3351">
                  <c:v>21615</c:v>
                </c:pt>
                <c:pt idx="3352">
                  <c:v>21616</c:v>
                </c:pt>
                <c:pt idx="3353">
                  <c:v>21617</c:v>
                </c:pt>
                <c:pt idx="3354">
                  <c:v>21618</c:v>
                </c:pt>
                <c:pt idx="3355">
                  <c:v>21619</c:v>
                </c:pt>
                <c:pt idx="3356">
                  <c:v>21620</c:v>
                </c:pt>
                <c:pt idx="3357">
                  <c:v>21621</c:v>
                </c:pt>
                <c:pt idx="3358">
                  <c:v>21622</c:v>
                </c:pt>
                <c:pt idx="3359">
                  <c:v>21623</c:v>
                </c:pt>
                <c:pt idx="3360">
                  <c:v>21624</c:v>
                </c:pt>
                <c:pt idx="3361">
                  <c:v>21625</c:v>
                </c:pt>
                <c:pt idx="3362">
                  <c:v>21626</c:v>
                </c:pt>
                <c:pt idx="3363">
                  <c:v>21627</c:v>
                </c:pt>
                <c:pt idx="3364">
                  <c:v>21628</c:v>
                </c:pt>
                <c:pt idx="3365">
                  <c:v>21629</c:v>
                </c:pt>
                <c:pt idx="3366">
                  <c:v>21630</c:v>
                </c:pt>
                <c:pt idx="3367">
                  <c:v>21631</c:v>
                </c:pt>
                <c:pt idx="3368">
                  <c:v>21632</c:v>
                </c:pt>
                <c:pt idx="3369">
                  <c:v>21633</c:v>
                </c:pt>
                <c:pt idx="3370">
                  <c:v>21634</c:v>
                </c:pt>
                <c:pt idx="3371">
                  <c:v>21635</c:v>
                </c:pt>
                <c:pt idx="3372">
                  <c:v>21636</c:v>
                </c:pt>
                <c:pt idx="3373">
                  <c:v>21637</c:v>
                </c:pt>
                <c:pt idx="3374">
                  <c:v>21638</c:v>
                </c:pt>
                <c:pt idx="3375">
                  <c:v>21639</c:v>
                </c:pt>
                <c:pt idx="3376">
                  <c:v>21640</c:v>
                </c:pt>
                <c:pt idx="3377">
                  <c:v>21641</c:v>
                </c:pt>
                <c:pt idx="3378">
                  <c:v>21642</c:v>
                </c:pt>
                <c:pt idx="3379">
                  <c:v>21643</c:v>
                </c:pt>
                <c:pt idx="3380">
                  <c:v>21644</c:v>
                </c:pt>
                <c:pt idx="3381">
                  <c:v>21645</c:v>
                </c:pt>
                <c:pt idx="3382">
                  <c:v>21646</c:v>
                </c:pt>
                <c:pt idx="3383">
                  <c:v>21647</c:v>
                </c:pt>
                <c:pt idx="3384">
                  <c:v>21648</c:v>
                </c:pt>
                <c:pt idx="3385">
                  <c:v>21649</c:v>
                </c:pt>
                <c:pt idx="3386">
                  <c:v>21650</c:v>
                </c:pt>
                <c:pt idx="3387">
                  <c:v>21651</c:v>
                </c:pt>
                <c:pt idx="3388">
                  <c:v>21652</c:v>
                </c:pt>
                <c:pt idx="3389">
                  <c:v>21653</c:v>
                </c:pt>
                <c:pt idx="3390">
                  <c:v>21654</c:v>
                </c:pt>
                <c:pt idx="3391">
                  <c:v>21655</c:v>
                </c:pt>
                <c:pt idx="3392">
                  <c:v>21656</c:v>
                </c:pt>
                <c:pt idx="3393">
                  <c:v>21657</c:v>
                </c:pt>
                <c:pt idx="3394">
                  <c:v>21658</c:v>
                </c:pt>
                <c:pt idx="3395">
                  <c:v>21659</c:v>
                </c:pt>
                <c:pt idx="3396">
                  <c:v>21660</c:v>
                </c:pt>
                <c:pt idx="3397">
                  <c:v>21661</c:v>
                </c:pt>
                <c:pt idx="3398">
                  <c:v>21662</c:v>
                </c:pt>
                <c:pt idx="3399">
                  <c:v>21663</c:v>
                </c:pt>
                <c:pt idx="3400">
                  <c:v>21664</c:v>
                </c:pt>
                <c:pt idx="3401">
                  <c:v>21665</c:v>
                </c:pt>
                <c:pt idx="3402">
                  <c:v>21666</c:v>
                </c:pt>
                <c:pt idx="3403">
                  <c:v>21667</c:v>
                </c:pt>
                <c:pt idx="3404">
                  <c:v>21668</c:v>
                </c:pt>
                <c:pt idx="3405">
                  <c:v>21669</c:v>
                </c:pt>
                <c:pt idx="3406">
                  <c:v>21670</c:v>
                </c:pt>
                <c:pt idx="3407">
                  <c:v>21671</c:v>
                </c:pt>
                <c:pt idx="3408">
                  <c:v>21672</c:v>
                </c:pt>
                <c:pt idx="3409">
                  <c:v>21673</c:v>
                </c:pt>
                <c:pt idx="3410">
                  <c:v>21674</c:v>
                </c:pt>
                <c:pt idx="3411">
                  <c:v>21675</c:v>
                </c:pt>
                <c:pt idx="3412">
                  <c:v>21676</c:v>
                </c:pt>
                <c:pt idx="3413">
                  <c:v>21677</c:v>
                </c:pt>
                <c:pt idx="3414">
                  <c:v>21678</c:v>
                </c:pt>
                <c:pt idx="3415">
                  <c:v>21679</c:v>
                </c:pt>
                <c:pt idx="3416">
                  <c:v>21680</c:v>
                </c:pt>
                <c:pt idx="3417">
                  <c:v>21681</c:v>
                </c:pt>
                <c:pt idx="3418">
                  <c:v>21682</c:v>
                </c:pt>
                <c:pt idx="3419">
                  <c:v>21683</c:v>
                </c:pt>
                <c:pt idx="3420">
                  <c:v>21684</c:v>
                </c:pt>
                <c:pt idx="3421">
                  <c:v>21685</c:v>
                </c:pt>
                <c:pt idx="3422">
                  <c:v>21686</c:v>
                </c:pt>
                <c:pt idx="3423">
                  <c:v>21687</c:v>
                </c:pt>
                <c:pt idx="3424">
                  <c:v>21688</c:v>
                </c:pt>
                <c:pt idx="3425">
                  <c:v>21689</c:v>
                </c:pt>
                <c:pt idx="3426">
                  <c:v>21690</c:v>
                </c:pt>
                <c:pt idx="3427">
                  <c:v>21691</c:v>
                </c:pt>
                <c:pt idx="3428">
                  <c:v>21692</c:v>
                </c:pt>
                <c:pt idx="3429">
                  <c:v>21693</c:v>
                </c:pt>
                <c:pt idx="3430">
                  <c:v>21694</c:v>
                </c:pt>
                <c:pt idx="3431">
                  <c:v>21695</c:v>
                </c:pt>
                <c:pt idx="3432">
                  <c:v>21696</c:v>
                </c:pt>
                <c:pt idx="3433">
                  <c:v>21697</c:v>
                </c:pt>
                <c:pt idx="3434">
                  <c:v>21698</c:v>
                </c:pt>
                <c:pt idx="3435">
                  <c:v>21699</c:v>
                </c:pt>
                <c:pt idx="3436">
                  <c:v>21700</c:v>
                </c:pt>
                <c:pt idx="3437">
                  <c:v>21701</c:v>
                </c:pt>
                <c:pt idx="3438">
                  <c:v>21702</c:v>
                </c:pt>
                <c:pt idx="3439">
                  <c:v>21703</c:v>
                </c:pt>
                <c:pt idx="3440">
                  <c:v>21704</c:v>
                </c:pt>
                <c:pt idx="3441">
                  <c:v>21705</c:v>
                </c:pt>
                <c:pt idx="3442">
                  <c:v>21706</c:v>
                </c:pt>
                <c:pt idx="3443">
                  <c:v>21707</c:v>
                </c:pt>
                <c:pt idx="3444">
                  <c:v>21708</c:v>
                </c:pt>
                <c:pt idx="3445">
                  <c:v>21709</c:v>
                </c:pt>
                <c:pt idx="3446">
                  <c:v>21710</c:v>
                </c:pt>
                <c:pt idx="3447">
                  <c:v>21711</c:v>
                </c:pt>
                <c:pt idx="3448">
                  <c:v>21712</c:v>
                </c:pt>
                <c:pt idx="3449">
                  <c:v>21713</c:v>
                </c:pt>
                <c:pt idx="3450">
                  <c:v>21714</c:v>
                </c:pt>
                <c:pt idx="3451">
                  <c:v>21715</c:v>
                </c:pt>
                <c:pt idx="3452">
                  <c:v>21716</c:v>
                </c:pt>
                <c:pt idx="3453">
                  <c:v>21717</c:v>
                </c:pt>
                <c:pt idx="3454">
                  <c:v>21718</c:v>
                </c:pt>
                <c:pt idx="3455">
                  <c:v>21719</c:v>
                </c:pt>
                <c:pt idx="3456">
                  <c:v>21720</c:v>
                </c:pt>
                <c:pt idx="3457">
                  <c:v>21721</c:v>
                </c:pt>
                <c:pt idx="3458">
                  <c:v>21722</c:v>
                </c:pt>
                <c:pt idx="3459">
                  <c:v>21723</c:v>
                </c:pt>
                <c:pt idx="3460">
                  <c:v>21724</c:v>
                </c:pt>
                <c:pt idx="3461">
                  <c:v>21725</c:v>
                </c:pt>
                <c:pt idx="3462">
                  <c:v>21726</c:v>
                </c:pt>
                <c:pt idx="3463">
                  <c:v>21727</c:v>
                </c:pt>
                <c:pt idx="3464">
                  <c:v>21728</c:v>
                </c:pt>
                <c:pt idx="3465">
                  <c:v>21729</c:v>
                </c:pt>
                <c:pt idx="3466">
                  <c:v>21730</c:v>
                </c:pt>
                <c:pt idx="3467">
                  <c:v>21731</c:v>
                </c:pt>
                <c:pt idx="3468">
                  <c:v>21732</c:v>
                </c:pt>
                <c:pt idx="3469">
                  <c:v>21733</c:v>
                </c:pt>
                <c:pt idx="3470">
                  <c:v>21734</c:v>
                </c:pt>
                <c:pt idx="3471">
                  <c:v>21735</c:v>
                </c:pt>
                <c:pt idx="3472">
                  <c:v>21736</c:v>
                </c:pt>
                <c:pt idx="3473">
                  <c:v>21737</c:v>
                </c:pt>
                <c:pt idx="3474">
                  <c:v>21738</c:v>
                </c:pt>
                <c:pt idx="3475">
                  <c:v>21739</c:v>
                </c:pt>
                <c:pt idx="3476">
                  <c:v>21740</c:v>
                </c:pt>
                <c:pt idx="3477">
                  <c:v>21741</c:v>
                </c:pt>
                <c:pt idx="3478">
                  <c:v>21742</c:v>
                </c:pt>
                <c:pt idx="3479">
                  <c:v>21743</c:v>
                </c:pt>
                <c:pt idx="3480">
                  <c:v>21744</c:v>
                </c:pt>
                <c:pt idx="3481">
                  <c:v>21745</c:v>
                </c:pt>
                <c:pt idx="3482">
                  <c:v>21746</c:v>
                </c:pt>
                <c:pt idx="3483">
                  <c:v>21747</c:v>
                </c:pt>
                <c:pt idx="3484">
                  <c:v>21748</c:v>
                </c:pt>
                <c:pt idx="3485">
                  <c:v>21749</c:v>
                </c:pt>
                <c:pt idx="3486">
                  <c:v>21750</c:v>
                </c:pt>
                <c:pt idx="3487">
                  <c:v>21751</c:v>
                </c:pt>
                <c:pt idx="3488">
                  <c:v>21752</c:v>
                </c:pt>
                <c:pt idx="3489">
                  <c:v>21753</c:v>
                </c:pt>
                <c:pt idx="3490">
                  <c:v>21754</c:v>
                </c:pt>
                <c:pt idx="3491">
                  <c:v>21755</c:v>
                </c:pt>
                <c:pt idx="3492">
                  <c:v>21756</c:v>
                </c:pt>
                <c:pt idx="3493">
                  <c:v>21757</c:v>
                </c:pt>
                <c:pt idx="3494">
                  <c:v>21758</c:v>
                </c:pt>
                <c:pt idx="3495">
                  <c:v>21759</c:v>
                </c:pt>
                <c:pt idx="3496">
                  <c:v>21760</c:v>
                </c:pt>
                <c:pt idx="3497">
                  <c:v>21761</c:v>
                </c:pt>
                <c:pt idx="3498">
                  <c:v>21762</c:v>
                </c:pt>
                <c:pt idx="3499">
                  <c:v>21763</c:v>
                </c:pt>
                <c:pt idx="3500">
                  <c:v>21764</c:v>
                </c:pt>
                <c:pt idx="3501">
                  <c:v>21765</c:v>
                </c:pt>
                <c:pt idx="3502">
                  <c:v>21766</c:v>
                </c:pt>
                <c:pt idx="3503">
                  <c:v>21767</c:v>
                </c:pt>
                <c:pt idx="3504">
                  <c:v>21768</c:v>
                </c:pt>
                <c:pt idx="3505">
                  <c:v>21769</c:v>
                </c:pt>
                <c:pt idx="3506">
                  <c:v>21770</c:v>
                </c:pt>
                <c:pt idx="3507">
                  <c:v>21771</c:v>
                </c:pt>
                <c:pt idx="3508">
                  <c:v>21772</c:v>
                </c:pt>
                <c:pt idx="3509">
                  <c:v>21773</c:v>
                </c:pt>
                <c:pt idx="3510">
                  <c:v>21774</c:v>
                </c:pt>
                <c:pt idx="3511">
                  <c:v>21775</c:v>
                </c:pt>
                <c:pt idx="3512">
                  <c:v>21776</c:v>
                </c:pt>
                <c:pt idx="3513">
                  <c:v>21777</c:v>
                </c:pt>
                <c:pt idx="3514">
                  <c:v>21778</c:v>
                </c:pt>
                <c:pt idx="3515">
                  <c:v>21779</c:v>
                </c:pt>
                <c:pt idx="3516">
                  <c:v>21780</c:v>
                </c:pt>
                <c:pt idx="3517">
                  <c:v>21781</c:v>
                </c:pt>
                <c:pt idx="3518">
                  <c:v>21782</c:v>
                </c:pt>
                <c:pt idx="3519">
                  <c:v>21783</c:v>
                </c:pt>
                <c:pt idx="3520">
                  <c:v>21784</c:v>
                </c:pt>
                <c:pt idx="3521">
                  <c:v>21785</c:v>
                </c:pt>
                <c:pt idx="3522">
                  <c:v>21786</c:v>
                </c:pt>
                <c:pt idx="3523">
                  <c:v>21787</c:v>
                </c:pt>
                <c:pt idx="3524">
                  <c:v>21788</c:v>
                </c:pt>
                <c:pt idx="3525">
                  <c:v>21789</c:v>
                </c:pt>
                <c:pt idx="3526">
                  <c:v>21790</c:v>
                </c:pt>
                <c:pt idx="3527">
                  <c:v>21791</c:v>
                </c:pt>
                <c:pt idx="3528">
                  <c:v>21792</c:v>
                </c:pt>
                <c:pt idx="3529">
                  <c:v>21793</c:v>
                </c:pt>
                <c:pt idx="3530">
                  <c:v>21794</c:v>
                </c:pt>
                <c:pt idx="3531">
                  <c:v>21795</c:v>
                </c:pt>
                <c:pt idx="3532">
                  <c:v>21796</c:v>
                </c:pt>
                <c:pt idx="3533">
                  <c:v>21797</c:v>
                </c:pt>
                <c:pt idx="3534">
                  <c:v>21798</c:v>
                </c:pt>
                <c:pt idx="3535">
                  <c:v>21799</c:v>
                </c:pt>
                <c:pt idx="3536">
                  <c:v>21800</c:v>
                </c:pt>
                <c:pt idx="3537">
                  <c:v>21801</c:v>
                </c:pt>
                <c:pt idx="3538">
                  <c:v>21802</c:v>
                </c:pt>
                <c:pt idx="3539">
                  <c:v>21803</c:v>
                </c:pt>
                <c:pt idx="3540">
                  <c:v>21804</c:v>
                </c:pt>
                <c:pt idx="3541">
                  <c:v>21805</c:v>
                </c:pt>
                <c:pt idx="3542">
                  <c:v>21806</c:v>
                </c:pt>
                <c:pt idx="3543">
                  <c:v>21807</c:v>
                </c:pt>
                <c:pt idx="3544">
                  <c:v>21808</c:v>
                </c:pt>
                <c:pt idx="3545">
                  <c:v>21809</c:v>
                </c:pt>
                <c:pt idx="3546">
                  <c:v>21810</c:v>
                </c:pt>
                <c:pt idx="3547">
                  <c:v>21811</c:v>
                </c:pt>
                <c:pt idx="3548">
                  <c:v>21812</c:v>
                </c:pt>
                <c:pt idx="3549">
                  <c:v>21813</c:v>
                </c:pt>
                <c:pt idx="3550">
                  <c:v>21814</c:v>
                </c:pt>
                <c:pt idx="3551">
                  <c:v>21815</c:v>
                </c:pt>
                <c:pt idx="3552">
                  <c:v>21816</c:v>
                </c:pt>
                <c:pt idx="3553">
                  <c:v>21817</c:v>
                </c:pt>
                <c:pt idx="3554">
                  <c:v>21818</c:v>
                </c:pt>
                <c:pt idx="3555">
                  <c:v>21819</c:v>
                </c:pt>
                <c:pt idx="3556">
                  <c:v>21820</c:v>
                </c:pt>
                <c:pt idx="3557">
                  <c:v>21821</c:v>
                </c:pt>
                <c:pt idx="3558">
                  <c:v>21822</c:v>
                </c:pt>
                <c:pt idx="3559">
                  <c:v>21823</c:v>
                </c:pt>
                <c:pt idx="3560">
                  <c:v>21824</c:v>
                </c:pt>
                <c:pt idx="3561">
                  <c:v>21825</c:v>
                </c:pt>
                <c:pt idx="3562">
                  <c:v>21826</c:v>
                </c:pt>
                <c:pt idx="3563">
                  <c:v>21827</c:v>
                </c:pt>
                <c:pt idx="3564">
                  <c:v>21828</c:v>
                </c:pt>
                <c:pt idx="3565">
                  <c:v>21829</c:v>
                </c:pt>
                <c:pt idx="3566">
                  <c:v>21830</c:v>
                </c:pt>
                <c:pt idx="3567">
                  <c:v>21831</c:v>
                </c:pt>
                <c:pt idx="3568">
                  <c:v>21832</c:v>
                </c:pt>
                <c:pt idx="3569">
                  <c:v>21833</c:v>
                </c:pt>
                <c:pt idx="3570">
                  <c:v>21834</c:v>
                </c:pt>
                <c:pt idx="3571">
                  <c:v>21835</c:v>
                </c:pt>
                <c:pt idx="3572">
                  <c:v>21836</c:v>
                </c:pt>
                <c:pt idx="3573">
                  <c:v>21837</c:v>
                </c:pt>
                <c:pt idx="3574">
                  <c:v>21838</c:v>
                </c:pt>
                <c:pt idx="3575">
                  <c:v>21839</c:v>
                </c:pt>
                <c:pt idx="3576">
                  <c:v>21840</c:v>
                </c:pt>
                <c:pt idx="3577">
                  <c:v>21841</c:v>
                </c:pt>
                <c:pt idx="3578">
                  <c:v>21842</c:v>
                </c:pt>
                <c:pt idx="3579">
                  <c:v>21843</c:v>
                </c:pt>
                <c:pt idx="3580">
                  <c:v>21844</c:v>
                </c:pt>
                <c:pt idx="3581">
                  <c:v>21845</c:v>
                </c:pt>
                <c:pt idx="3582">
                  <c:v>21846</c:v>
                </c:pt>
                <c:pt idx="3583">
                  <c:v>21847</c:v>
                </c:pt>
                <c:pt idx="3584">
                  <c:v>21848</c:v>
                </c:pt>
                <c:pt idx="3585">
                  <c:v>21849</c:v>
                </c:pt>
                <c:pt idx="3586">
                  <c:v>21850</c:v>
                </c:pt>
                <c:pt idx="3587">
                  <c:v>21851</c:v>
                </c:pt>
                <c:pt idx="3588">
                  <c:v>21852</c:v>
                </c:pt>
                <c:pt idx="3589">
                  <c:v>21853</c:v>
                </c:pt>
                <c:pt idx="3590">
                  <c:v>21854</c:v>
                </c:pt>
                <c:pt idx="3591">
                  <c:v>21855</c:v>
                </c:pt>
                <c:pt idx="3592">
                  <c:v>21856</c:v>
                </c:pt>
                <c:pt idx="3593">
                  <c:v>21857</c:v>
                </c:pt>
                <c:pt idx="3594">
                  <c:v>21858</c:v>
                </c:pt>
                <c:pt idx="3595">
                  <c:v>21859</c:v>
                </c:pt>
                <c:pt idx="3596">
                  <c:v>21860</c:v>
                </c:pt>
                <c:pt idx="3597">
                  <c:v>21861</c:v>
                </c:pt>
                <c:pt idx="3598">
                  <c:v>21862</c:v>
                </c:pt>
                <c:pt idx="3599">
                  <c:v>21863</c:v>
                </c:pt>
                <c:pt idx="3600">
                  <c:v>21864</c:v>
                </c:pt>
                <c:pt idx="3601">
                  <c:v>21865</c:v>
                </c:pt>
                <c:pt idx="3602">
                  <c:v>21866</c:v>
                </c:pt>
                <c:pt idx="3603">
                  <c:v>21867</c:v>
                </c:pt>
                <c:pt idx="3604">
                  <c:v>21868</c:v>
                </c:pt>
                <c:pt idx="3605">
                  <c:v>21869</c:v>
                </c:pt>
                <c:pt idx="3606">
                  <c:v>21870</c:v>
                </c:pt>
                <c:pt idx="3607">
                  <c:v>21871</c:v>
                </c:pt>
                <c:pt idx="3608">
                  <c:v>21872</c:v>
                </c:pt>
                <c:pt idx="3609">
                  <c:v>21873</c:v>
                </c:pt>
                <c:pt idx="3610">
                  <c:v>21874</c:v>
                </c:pt>
                <c:pt idx="3611">
                  <c:v>21875</c:v>
                </c:pt>
                <c:pt idx="3612">
                  <c:v>21876</c:v>
                </c:pt>
                <c:pt idx="3613">
                  <c:v>21877</c:v>
                </c:pt>
                <c:pt idx="3614">
                  <c:v>21878</c:v>
                </c:pt>
                <c:pt idx="3615">
                  <c:v>21879</c:v>
                </c:pt>
                <c:pt idx="3616">
                  <c:v>21880</c:v>
                </c:pt>
                <c:pt idx="3617">
                  <c:v>21881</c:v>
                </c:pt>
                <c:pt idx="3618">
                  <c:v>21882</c:v>
                </c:pt>
                <c:pt idx="3619">
                  <c:v>21883</c:v>
                </c:pt>
                <c:pt idx="3620">
                  <c:v>21884</c:v>
                </c:pt>
                <c:pt idx="3621">
                  <c:v>21885</c:v>
                </c:pt>
                <c:pt idx="3622">
                  <c:v>21886</c:v>
                </c:pt>
                <c:pt idx="3623">
                  <c:v>21887</c:v>
                </c:pt>
                <c:pt idx="3624">
                  <c:v>21888</c:v>
                </c:pt>
                <c:pt idx="3625">
                  <c:v>21889</c:v>
                </c:pt>
                <c:pt idx="3626">
                  <c:v>21890</c:v>
                </c:pt>
                <c:pt idx="3627">
                  <c:v>21891</c:v>
                </c:pt>
                <c:pt idx="3628">
                  <c:v>21892</c:v>
                </c:pt>
                <c:pt idx="3629">
                  <c:v>21893</c:v>
                </c:pt>
                <c:pt idx="3630">
                  <c:v>21894</c:v>
                </c:pt>
                <c:pt idx="3631">
                  <c:v>21895</c:v>
                </c:pt>
                <c:pt idx="3632">
                  <c:v>21896</c:v>
                </c:pt>
                <c:pt idx="3633">
                  <c:v>21897</c:v>
                </c:pt>
                <c:pt idx="3634">
                  <c:v>21898</c:v>
                </c:pt>
                <c:pt idx="3635">
                  <c:v>21899</c:v>
                </c:pt>
                <c:pt idx="3636">
                  <c:v>21900</c:v>
                </c:pt>
                <c:pt idx="3637">
                  <c:v>21901</c:v>
                </c:pt>
                <c:pt idx="3638">
                  <c:v>21902</c:v>
                </c:pt>
                <c:pt idx="3639">
                  <c:v>21903</c:v>
                </c:pt>
                <c:pt idx="3640">
                  <c:v>21904</c:v>
                </c:pt>
                <c:pt idx="3641">
                  <c:v>21905</c:v>
                </c:pt>
                <c:pt idx="3642">
                  <c:v>21906</c:v>
                </c:pt>
                <c:pt idx="3643">
                  <c:v>21907</c:v>
                </c:pt>
                <c:pt idx="3644">
                  <c:v>21908</c:v>
                </c:pt>
                <c:pt idx="3645">
                  <c:v>21909</c:v>
                </c:pt>
                <c:pt idx="3646">
                  <c:v>21910</c:v>
                </c:pt>
                <c:pt idx="3647">
                  <c:v>21911</c:v>
                </c:pt>
                <c:pt idx="3648">
                  <c:v>21912</c:v>
                </c:pt>
                <c:pt idx="3649">
                  <c:v>21913</c:v>
                </c:pt>
                <c:pt idx="3650">
                  <c:v>21914</c:v>
                </c:pt>
                <c:pt idx="3651">
                  <c:v>21915</c:v>
                </c:pt>
                <c:pt idx="3652">
                  <c:v>21916</c:v>
                </c:pt>
                <c:pt idx="3653">
                  <c:v>21917</c:v>
                </c:pt>
                <c:pt idx="3654">
                  <c:v>21918</c:v>
                </c:pt>
                <c:pt idx="3655">
                  <c:v>21919</c:v>
                </c:pt>
                <c:pt idx="3656">
                  <c:v>21920</c:v>
                </c:pt>
                <c:pt idx="3657">
                  <c:v>21921</c:v>
                </c:pt>
                <c:pt idx="3658">
                  <c:v>21922</c:v>
                </c:pt>
                <c:pt idx="3659">
                  <c:v>21923</c:v>
                </c:pt>
                <c:pt idx="3660">
                  <c:v>21924</c:v>
                </c:pt>
                <c:pt idx="3661">
                  <c:v>21925</c:v>
                </c:pt>
                <c:pt idx="3662">
                  <c:v>21926</c:v>
                </c:pt>
                <c:pt idx="3663">
                  <c:v>21927</c:v>
                </c:pt>
                <c:pt idx="3664">
                  <c:v>21928</c:v>
                </c:pt>
                <c:pt idx="3665">
                  <c:v>21929</c:v>
                </c:pt>
                <c:pt idx="3666">
                  <c:v>21930</c:v>
                </c:pt>
                <c:pt idx="3667">
                  <c:v>21931</c:v>
                </c:pt>
                <c:pt idx="3668">
                  <c:v>21932</c:v>
                </c:pt>
                <c:pt idx="3669">
                  <c:v>21933</c:v>
                </c:pt>
                <c:pt idx="3670">
                  <c:v>21934</c:v>
                </c:pt>
                <c:pt idx="3671">
                  <c:v>21935</c:v>
                </c:pt>
                <c:pt idx="3672">
                  <c:v>21936</c:v>
                </c:pt>
                <c:pt idx="3673">
                  <c:v>21937</c:v>
                </c:pt>
                <c:pt idx="3674">
                  <c:v>21938</c:v>
                </c:pt>
                <c:pt idx="3675">
                  <c:v>21939</c:v>
                </c:pt>
                <c:pt idx="3676">
                  <c:v>21940</c:v>
                </c:pt>
                <c:pt idx="3677">
                  <c:v>21941</c:v>
                </c:pt>
                <c:pt idx="3678">
                  <c:v>21942</c:v>
                </c:pt>
                <c:pt idx="3679">
                  <c:v>21943</c:v>
                </c:pt>
                <c:pt idx="3680">
                  <c:v>21944</c:v>
                </c:pt>
                <c:pt idx="3681">
                  <c:v>21945</c:v>
                </c:pt>
                <c:pt idx="3682">
                  <c:v>21946</c:v>
                </c:pt>
                <c:pt idx="3683">
                  <c:v>21947</c:v>
                </c:pt>
                <c:pt idx="3684">
                  <c:v>21948</c:v>
                </c:pt>
                <c:pt idx="3685">
                  <c:v>21949</c:v>
                </c:pt>
                <c:pt idx="3686">
                  <c:v>21950</c:v>
                </c:pt>
                <c:pt idx="3687">
                  <c:v>21951</c:v>
                </c:pt>
                <c:pt idx="3688">
                  <c:v>21952</c:v>
                </c:pt>
                <c:pt idx="3689">
                  <c:v>21953</c:v>
                </c:pt>
                <c:pt idx="3690">
                  <c:v>21954</c:v>
                </c:pt>
                <c:pt idx="3691">
                  <c:v>21955</c:v>
                </c:pt>
                <c:pt idx="3692">
                  <c:v>21956</c:v>
                </c:pt>
                <c:pt idx="3693">
                  <c:v>21957</c:v>
                </c:pt>
                <c:pt idx="3694">
                  <c:v>21958</c:v>
                </c:pt>
                <c:pt idx="3695">
                  <c:v>21959</c:v>
                </c:pt>
                <c:pt idx="3696">
                  <c:v>21960</c:v>
                </c:pt>
                <c:pt idx="3697">
                  <c:v>21961</c:v>
                </c:pt>
                <c:pt idx="3698">
                  <c:v>21962</c:v>
                </c:pt>
                <c:pt idx="3699">
                  <c:v>21963</c:v>
                </c:pt>
                <c:pt idx="3700">
                  <c:v>21964</c:v>
                </c:pt>
                <c:pt idx="3701">
                  <c:v>21965</c:v>
                </c:pt>
                <c:pt idx="3702">
                  <c:v>21966</c:v>
                </c:pt>
                <c:pt idx="3703">
                  <c:v>21967</c:v>
                </c:pt>
                <c:pt idx="3704">
                  <c:v>21968</c:v>
                </c:pt>
                <c:pt idx="3705">
                  <c:v>21969</c:v>
                </c:pt>
                <c:pt idx="3706">
                  <c:v>21970</c:v>
                </c:pt>
                <c:pt idx="3707">
                  <c:v>21971</c:v>
                </c:pt>
                <c:pt idx="3708">
                  <c:v>21972</c:v>
                </c:pt>
                <c:pt idx="3709">
                  <c:v>21973</c:v>
                </c:pt>
                <c:pt idx="3710">
                  <c:v>21974</c:v>
                </c:pt>
                <c:pt idx="3711">
                  <c:v>21975</c:v>
                </c:pt>
                <c:pt idx="3712">
                  <c:v>21976</c:v>
                </c:pt>
                <c:pt idx="3713">
                  <c:v>21977</c:v>
                </c:pt>
                <c:pt idx="3714">
                  <c:v>21978</c:v>
                </c:pt>
                <c:pt idx="3715">
                  <c:v>21979</c:v>
                </c:pt>
                <c:pt idx="3716">
                  <c:v>21980</c:v>
                </c:pt>
                <c:pt idx="3717">
                  <c:v>21981</c:v>
                </c:pt>
                <c:pt idx="3718">
                  <c:v>21982</c:v>
                </c:pt>
                <c:pt idx="3719">
                  <c:v>21983</c:v>
                </c:pt>
                <c:pt idx="3720">
                  <c:v>21984</c:v>
                </c:pt>
                <c:pt idx="3721">
                  <c:v>21985</c:v>
                </c:pt>
                <c:pt idx="3722">
                  <c:v>21986</c:v>
                </c:pt>
                <c:pt idx="3723">
                  <c:v>21987</c:v>
                </c:pt>
                <c:pt idx="3724">
                  <c:v>21988</c:v>
                </c:pt>
                <c:pt idx="3725">
                  <c:v>21989</c:v>
                </c:pt>
                <c:pt idx="3726">
                  <c:v>21990</c:v>
                </c:pt>
                <c:pt idx="3727">
                  <c:v>21991</c:v>
                </c:pt>
                <c:pt idx="3728">
                  <c:v>21992</c:v>
                </c:pt>
                <c:pt idx="3729">
                  <c:v>21993</c:v>
                </c:pt>
                <c:pt idx="3730">
                  <c:v>21994</c:v>
                </c:pt>
                <c:pt idx="3731">
                  <c:v>21995</c:v>
                </c:pt>
                <c:pt idx="3732">
                  <c:v>21996</c:v>
                </c:pt>
                <c:pt idx="3733">
                  <c:v>21997</c:v>
                </c:pt>
                <c:pt idx="3734">
                  <c:v>21998</c:v>
                </c:pt>
                <c:pt idx="3735">
                  <c:v>21999</c:v>
                </c:pt>
                <c:pt idx="3736">
                  <c:v>22000</c:v>
                </c:pt>
                <c:pt idx="3737">
                  <c:v>22001</c:v>
                </c:pt>
                <c:pt idx="3738">
                  <c:v>22002</c:v>
                </c:pt>
                <c:pt idx="3739">
                  <c:v>22003</c:v>
                </c:pt>
                <c:pt idx="3740">
                  <c:v>22004</c:v>
                </c:pt>
                <c:pt idx="3741">
                  <c:v>22005</c:v>
                </c:pt>
                <c:pt idx="3742">
                  <c:v>22006</c:v>
                </c:pt>
                <c:pt idx="3743">
                  <c:v>22007</c:v>
                </c:pt>
                <c:pt idx="3744">
                  <c:v>22008</c:v>
                </c:pt>
                <c:pt idx="3745">
                  <c:v>22009</c:v>
                </c:pt>
                <c:pt idx="3746">
                  <c:v>22010</c:v>
                </c:pt>
                <c:pt idx="3747">
                  <c:v>22011</c:v>
                </c:pt>
                <c:pt idx="3748">
                  <c:v>22012</c:v>
                </c:pt>
                <c:pt idx="3749">
                  <c:v>22013</c:v>
                </c:pt>
                <c:pt idx="3750">
                  <c:v>22014</c:v>
                </c:pt>
                <c:pt idx="3751">
                  <c:v>22015</c:v>
                </c:pt>
                <c:pt idx="3752">
                  <c:v>22016</c:v>
                </c:pt>
                <c:pt idx="3753">
                  <c:v>22017</c:v>
                </c:pt>
                <c:pt idx="3754">
                  <c:v>22018</c:v>
                </c:pt>
                <c:pt idx="3755">
                  <c:v>22019</c:v>
                </c:pt>
                <c:pt idx="3756">
                  <c:v>22020</c:v>
                </c:pt>
                <c:pt idx="3757">
                  <c:v>22021</c:v>
                </c:pt>
                <c:pt idx="3758">
                  <c:v>22022</c:v>
                </c:pt>
                <c:pt idx="3759">
                  <c:v>22023</c:v>
                </c:pt>
                <c:pt idx="3760">
                  <c:v>22024</c:v>
                </c:pt>
                <c:pt idx="3761">
                  <c:v>22025</c:v>
                </c:pt>
                <c:pt idx="3762">
                  <c:v>22026</c:v>
                </c:pt>
                <c:pt idx="3763">
                  <c:v>22027</c:v>
                </c:pt>
                <c:pt idx="3764">
                  <c:v>22028</c:v>
                </c:pt>
                <c:pt idx="3765">
                  <c:v>22029</c:v>
                </c:pt>
                <c:pt idx="3766">
                  <c:v>22030</c:v>
                </c:pt>
                <c:pt idx="3767">
                  <c:v>22031</c:v>
                </c:pt>
                <c:pt idx="3768">
                  <c:v>22032</c:v>
                </c:pt>
                <c:pt idx="3769">
                  <c:v>22033</c:v>
                </c:pt>
                <c:pt idx="3770">
                  <c:v>22034</c:v>
                </c:pt>
                <c:pt idx="3771">
                  <c:v>22035</c:v>
                </c:pt>
                <c:pt idx="3772">
                  <c:v>22036</c:v>
                </c:pt>
                <c:pt idx="3773">
                  <c:v>22037</c:v>
                </c:pt>
                <c:pt idx="3774">
                  <c:v>22038</c:v>
                </c:pt>
                <c:pt idx="3775">
                  <c:v>22039</c:v>
                </c:pt>
                <c:pt idx="3776">
                  <c:v>22040</c:v>
                </c:pt>
                <c:pt idx="3777">
                  <c:v>22041</c:v>
                </c:pt>
                <c:pt idx="3778">
                  <c:v>22042</c:v>
                </c:pt>
                <c:pt idx="3779">
                  <c:v>22043</c:v>
                </c:pt>
                <c:pt idx="3780">
                  <c:v>22044</c:v>
                </c:pt>
                <c:pt idx="3781">
                  <c:v>22045</c:v>
                </c:pt>
                <c:pt idx="3782">
                  <c:v>22046</c:v>
                </c:pt>
                <c:pt idx="3783">
                  <c:v>22047</c:v>
                </c:pt>
                <c:pt idx="3784">
                  <c:v>22048</c:v>
                </c:pt>
                <c:pt idx="3785">
                  <c:v>22049</c:v>
                </c:pt>
                <c:pt idx="3786">
                  <c:v>22050</c:v>
                </c:pt>
                <c:pt idx="3787">
                  <c:v>22051</c:v>
                </c:pt>
                <c:pt idx="3788">
                  <c:v>22052</c:v>
                </c:pt>
                <c:pt idx="3789">
                  <c:v>22053</c:v>
                </c:pt>
                <c:pt idx="3790">
                  <c:v>22054</c:v>
                </c:pt>
                <c:pt idx="3791">
                  <c:v>22055</c:v>
                </c:pt>
                <c:pt idx="3792">
                  <c:v>22056</c:v>
                </c:pt>
                <c:pt idx="3793">
                  <c:v>22057</c:v>
                </c:pt>
                <c:pt idx="3794">
                  <c:v>22058</c:v>
                </c:pt>
                <c:pt idx="3795">
                  <c:v>22059</c:v>
                </c:pt>
                <c:pt idx="3796">
                  <c:v>22060</c:v>
                </c:pt>
                <c:pt idx="3797">
                  <c:v>22061</c:v>
                </c:pt>
                <c:pt idx="3798">
                  <c:v>22062</c:v>
                </c:pt>
                <c:pt idx="3799">
                  <c:v>22063</c:v>
                </c:pt>
                <c:pt idx="3800">
                  <c:v>22064</c:v>
                </c:pt>
                <c:pt idx="3801">
                  <c:v>22065</c:v>
                </c:pt>
                <c:pt idx="3802">
                  <c:v>22066</c:v>
                </c:pt>
                <c:pt idx="3803">
                  <c:v>22067</c:v>
                </c:pt>
                <c:pt idx="3804">
                  <c:v>22068</c:v>
                </c:pt>
                <c:pt idx="3805">
                  <c:v>22069</c:v>
                </c:pt>
                <c:pt idx="3806">
                  <c:v>22070</c:v>
                </c:pt>
                <c:pt idx="3807">
                  <c:v>22071</c:v>
                </c:pt>
                <c:pt idx="3808">
                  <c:v>22072</c:v>
                </c:pt>
                <c:pt idx="3809">
                  <c:v>22073</c:v>
                </c:pt>
                <c:pt idx="3810">
                  <c:v>22074</c:v>
                </c:pt>
                <c:pt idx="3811">
                  <c:v>22075</c:v>
                </c:pt>
                <c:pt idx="3812">
                  <c:v>22076</c:v>
                </c:pt>
                <c:pt idx="3813">
                  <c:v>22077</c:v>
                </c:pt>
                <c:pt idx="3814">
                  <c:v>22078</c:v>
                </c:pt>
                <c:pt idx="3815">
                  <c:v>22079</c:v>
                </c:pt>
                <c:pt idx="3816">
                  <c:v>22080</c:v>
                </c:pt>
                <c:pt idx="3817">
                  <c:v>22081</c:v>
                </c:pt>
                <c:pt idx="3818">
                  <c:v>22082</c:v>
                </c:pt>
                <c:pt idx="3819">
                  <c:v>22083</c:v>
                </c:pt>
                <c:pt idx="3820">
                  <c:v>22084</c:v>
                </c:pt>
                <c:pt idx="3821">
                  <c:v>22085</c:v>
                </c:pt>
                <c:pt idx="3822">
                  <c:v>22086</c:v>
                </c:pt>
                <c:pt idx="3823">
                  <c:v>22087</c:v>
                </c:pt>
                <c:pt idx="3824">
                  <c:v>22088</c:v>
                </c:pt>
                <c:pt idx="3825">
                  <c:v>22089</c:v>
                </c:pt>
                <c:pt idx="3826">
                  <c:v>22090</c:v>
                </c:pt>
                <c:pt idx="3827">
                  <c:v>22091</c:v>
                </c:pt>
                <c:pt idx="3828">
                  <c:v>22092</c:v>
                </c:pt>
                <c:pt idx="3829">
                  <c:v>22093</c:v>
                </c:pt>
                <c:pt idx="3830">
                  <c:v>22094</c:v>
                </c:pt>
                <c:pt idx="3831">
                  <c:v>22095</c:v>
                </c:pt>
                <c:pt idx="3832">
                  <c:v>22096</c:v>
                </c:pt>
                <c:pt idx="3833">
                  <c:v>22097</c:v>
                </c:pt>
                <c:pt idx="3834">
                  <c:v>22098</c:v>
                </c:pt>
                <c:pt idx="3835">
                  <c:v>22099</c:v>
                </c:pt>
                <c:pt idx="3836">
                  <c:v>22100</c:v>
                </c:pt>
                <c:pt idx="3837">
                  <c:v>22101</c:v>
                </c:pt>
                <c:pt idx="3838">
                  <c:v>22102</c:v>
                </c:pt>
                <c:pt idx="3839">
                  <c:v>22103</c:v>
                </c:pt>
                <c:pt idx="3840">
                  <c:v>22104</c:v>
                </c:pt>
                <c:pt idx="3841">
                  <c:v>22105</c:v>
                </c:pt>
                <c:pt idx="3842">
                  <c:v>22106</c:v>
                </c:pt>
                <c:pt idx="3843">
                  <c:v>22107</c:v>
                </c:pt>
                <c:pt idx="3844">
                  <c:v>22108</c:v>
                </c:pt>
                <c:pt idx="3845">
                  <c:v>22109</c:v>
                </c:pt>
                <c:pt idx="3846">
                  <c:v>22110</c:v>
                </c:pt>
                <c:pt idx="3847">
                  <c:v>22111</c:v>
                </c:pt>
                <c:pt idx="3848">
                  <c:v>22112</c:v>
                </c:pt>
                <c:pt idx="3849">
                  <c:v>22113</c:v>
                </c:pt>
                <c:pt idx="3850">
                  <c:v>22114</c:v>
                </c:pt>
                <c:pt idx="3851">
                  <c:v>22115</c:v>
                </c:pt>
                <c:pt idx="3852">
                  <c:v>22116</c:v>
                </c:pt>
                <c:pt idx="3853">
                  <c:v>22117</c:v>
                </c:pt>
                <c:pt idx="3854">
                  <c:v>22118</c:v>
                </c:pt>
                <c:pt idx="3855">
                  <c:v>22119</c:v>
                </c:pt>
                <c:pt idx="3856">
                  <c:v>22120</c:v>
                </c:pt>
                <c:pt idx="3857">
                  <c:v>22121</c:v>
                </c:pt>
                <c:pt idx="3858">
                  <c:v>22122</c:v>
                </c:pt>
                <c:pt idx="3859">
                  <c:v>22123</c:v>
                </c:pt>
                <c:pt idx="3860">
                  <c:v>22124</c:v>
                </c:pt>
                <c:pt idx="3861">
                  <c:v>22125</c:v>
                </c:pt>
                <c:pt idx="3862">
                  <c:v>22126</c:v>
                </c:pt>
                <c:pt idx="3863">
                  <c:v>22127</c:v>
                </c:pt>
                <c:pt idx="3864">
                  <c:v>22128</c:v>
                </c:pt>
                <c:pt idx="3865">
                  <c:v>22129</c:v>
                </c:pt>
                <c:pt idx="3866">
                  <c:v>22130</c:v>
                </c:pt>
                <c:pt idx="3867">
                  <c:v>22131</c:v>
                </c:pt>
                <c:pt idx="3868">
                  <c:v>22132</c:v>
                </c:pt>
                <c:pt idx="3869">
                  <c:v>22133</c:v>
                </c:pt>
                <c:pt idx="3870">
                  <c:v>22134</c:v>
                </c:pt>
                <c:pt idx="3871">
                  <c:v>22135</c:v>
                </c:pt>
                <c:pt idx="3872">
                  <c:v>22136</c:v>
                </c:pt>
                <c:pt idx="3873">
                  <c:v>22137</c:v>
                </c:pt>
                <c:pt idx="3874">
                  <c:v>22138</c:v>
                </c:pt>
                <c:pt idx="3875">
                  <c:v>22139</c:v>
                </c:pt>
                <c:pt idx="3876">
                  <c:v>22140</c:v>
                </c:pt>
                <c:pt idx="3877">
                  <c:v>22141</c:v>
                </c:pt>
                <c:pt idx="3878">
                  <c:v>22142</c:v>
                </c:pt>
                <c:pt idx="3879">
                  <c:v>22143</c:v>
                </c:pt>
                <c:pt idx="3880">
                  <c:v>22144</c:v>
                </c:pt>
                <c:pt idx="3881">
                  <c:v>22145</c:v>
                </c:pt>
                <c:pt idx="3882">
                  <c:v>22146</c:v>
                </c:pt>
                <c:pt idx="3883">
                  <c:v>22147</c:v>
                </c:pt>
                <c:pt idx="3884">
                  <c:v>22148</c:v>
                </c:pt>
                <c:pt idx="3885">
                  <c:v>22149</c:v>
                </c:pt>
                <c:pt idx="3886">
                  <c:v>22150</c:v>
                </c:pt>
                <c:pt idx="3887">
                  <c:v>22151</c:v>
                </c:pt>
                <c:pt idx="3888">
                  <c:v>22152</c:v>
                </c:pt>
                <c:pt idx="3889">
                  <c:v>22153</c:v>
                </c:pt>
                <c:pt idx="3890">
                  <c:v>22154</c:v>
                </c:pt>
                <c:pt idx="3891">
                  <c:v>22155</c:v>
                </c:pt>
                <c:pt idx="3892">
                  <c:v>22156</c:v>
                </c:pt>
                <c:pt idx="3893">
                  <c:v>22157</c:v>
                </c:pt>
                <c:pt idx="3894">
                  <c:v>22158</c:v>
                </c:pt>
                <c:pt idx="3895">
                  <c:v>22159</c:v>
                </c:pt>
                <c:pt idx="3896">
                  <c:v>22160</c:v>
                </c:pt>
                <c:pt idx="3897">
                  <c:v>22161</c:v>
                </c:pt>
                <c:pt idx="3898">
                  <c:v>22162</c:v>
                </c:pt>
                <c:pt idx="3899">
                  <c:v>22163</c:v>
                </c:pt>
                <c:pt idx="3900">
                  <c:v>22164</c:v>
                </c:pt>
                <c:pt idx="3901">
                  <c:v>22165</c:v>
                </c:pt>
                <c:pt idx="3902">
                  <c:v>22166</c:v>
                </c:pt>
                <c:pt idx="3903">
                  <c:v>22167</c:v>
                </c:pt>
                <c:pt idx="3904">
                  <c:v>22168</c:v>
                </c:pt>
                <c:pt idx="3905">
                  <c:v>22169</c:v>
                </c:pt>
                <c:pt idx="3906">
                  <c:v>22170</c:v>
                </c:pt>
                <c:pt idx="3907">
                  <c:v>22171</c:v>
                </c:pt>
                <c:pt idx="3908">
                  <c:v>22172</c:v>
                </c:pt>
                <c:pt idx="3909">
                  <c:v>22173</c:v>
                </c:pt>
                <c:pt idx="3910">
                  <c:v>22174</c:v>
                </c:pt>
                <c:pt idx="3911">
                  <c:v>22175</c:v>
                </c:pt>
                <c:pt idx="3912">
                  <c:v>22176</c:v>
                </c:pt>
                <c:pt idx="3913">
                  <c:v>22177</c:v>
                </c:pt>
                <c:pt idx="3914">
                  <c:v>22178</c:v>
                </c:pt>
                <c:pt idx="3915">
                  <c:v>22179</c:v>
                </c:pt>
                <c:pt idx="3916">
                  <c:v>22180</c:v>
                </c:pt>
                <c:pt idx="3917">
                  <c:v>22181</c:v>
                </c:pt>
                <c:pt idx="3918">
                  <c:v>22182</c:v>
                </c:pt>
                <c:pt idx="3919">
                  <c:v>22183</c:v>
                </c:pt>
                <c:pt idx="3920">
                  <c:v>22184</c:v>
                </c:pt>
                <c:pt idx="3921">
                  <c:v>22185</c:v>
                </c:pt>
                <c:pt idx="3922">
                  <c:v>22186</c:v>
                </c:pt>
                <c:pt idx="3923">
                  <c:v>22187</c:v>
                </c:pt>
                <c:pt idx="3924">
                  <c:v>22188</c:v>
                </c:pt>
                <c:pt idx="3925">
                  <c:v>22189</c:v>
                </c:pt>
                <c:pt idx="3926">
                  <c:v>22190</c:v>
                </c:pt>
                <c:pt idx="3927">
                  <c:v>22191</c:v>
                </c:pt>
                <c:pt idx="3928">
                  <c:v>22192</c:v>
                </c:pt>
                <c:pt idx="3929">
                  <c:v>22193</c:v>
                </c:pt>
                <c:pt idx="3930">
                  <c:v>22194</c:v>
                </c:pt>
                <c:pt idx="3931">
                  <c:v>22195</c:v>
                </c:pt>
                <c:pt idx="3932">
                  <c:v>22196</c:v>
                </c:pt>
                <c:pt idx="3933">
                  <c:v>22197</c:v>
                </c:pt>
                <c:pt idx="3934">
                  <c:v>22198</c:v>
                </c:pt>
                <c:pt idx="3935">
                  <c:v>22199</c:v>
                </c:pt>
                <c:pt idx="3936">
                  <c:v>22200</c:v>
                </c:pt>
                <c:pt idx="3937">
                  <c:v>22201</c:v>
                </c:pt>
                <c:pt idx="3938">
                  <c:v>22202</c:v>
                </c:pt>
                <c:pt idx="3939">
                  <c:v>22203</c:v>
                </c:pt>
                <c:pt idx="3940">
                  <c:v>22204</c:v>
                </c:pt>
                <c:pt idx="3941">
                  <c:v>22205</c:v>
                </c:pt>
                <c:pt idx="3942">
                  <c:v>22206</c:v>
                </c:pt>
                <c:pt idx="3943">
                  <c:v>22207</c:v>
                </c:pt>
                <c:pt idx="3944">
                  <c:v>22208</c:v>
                </c:pt>
                <c:pt idx="3945">
                  <c:v>22209</c:v>
                </c:pt>
                <c:pt idx="3946">
                  <c:v>22210</c:v>
                </c:pt>
                <c:pt idx="3947">
                  <c:v>22211</c:v>
                </c:pt>
                <c:pt idx="3948">
                  <c:v>22212</c:v>
                </c:pt>
                <c:pt idx="3949">
                  <c:v>22213</c:v>
                </c:pt>
                <c:pt idx="3950">
                  <c:v>22214</c:v>
                </c:pt>
                <c:pt idx="3951">
                  <c:v>22215</c:v>
                </c:pt>
                <c:pt idx="3952">
                  <c:v>22216</c:v>
                </c:pt>
                <c:pt idx="3953">
                  <c:v>22217</c:v>
                </c:pt>
                <c:pt idx="3954">
                  <c:v>22218</c:v>
                </c:pt>
                <c:pt idx="3955">
                  <c:v>22219</c:v>
                </c:pt>
                <c:pt idx="3956">
                  <c:v>22220</c:v>
                </c:pt>
                <c:pt idx="3957">
                  <c:v>22221</c:v>
                </c:pt>
                <c:pt idx="3958">
                  <c:v>22222</c:v>
                </c:pt>
                <c:pt idx="3959">
                  <c:v>22223</c:v>
                </c:pt>
                <c:pt idx="3960">
                  <c:v>22224</c:v>
                </c:pt>
                <c:pt idx="3961">
                  <c:v>22225</c:v>
                </c:pt>
                <c:pt idx="3962">
                  <c:v>22226</c:v>
                </c:pt>
                <c:pt idx="3963">
                  <c:v>22227</c:v>
                </c:pt>
                <c:pt idx="3964">
                  <c:v>22228</c:v>
                </c:pt>
                <c:pt idx="3965">
                  <c:v>22229</c:v>
                </c:pt>
                <c:pt idx="3966">
                  <c:v>22230</c:v>
                </c:pt>
                <c:pt idx="3967">
                  <c:v>22231</c:v>
                </c:pt>
                <c:pt idx="3968">
                  <c:v>22232</c:v>
                </c:pt>
                <c:pt idx="3969">
                  <c:v>22233</c:v>
                </c:pt>
                <c:pt idx="3970">
                  <c:v>22234</c:v>
                </c:pt>
                <c:pt idx="3971">
                  <c:v>22235</c:v>
                </c:pt>
                <c:pt idx="3972">
                  <c:v>22236</c:v>
                </c:pt>
                <c:pt idx="3973">
                  <c:v>22237</c:v>
                </c:pt>
                <c:pt idx="3974">
                  <c:v>22238</c:v>
                </c:pt>
                <c:pt idx="3975">
                  <c:v>22239</c:v>
                </c:pt>
                <c:pt idx="3976">
                  <c:v>22240</c:v>
                </c:pt>
                <c:pt idx="3977">
                  <c:v>22241</c:v>
                </c:pt>
                <c:pt idx="3978">
                  <c:v>22242</c:v>
                </c:pt>
                <c:pt idx="3979">
                  <c:v>22243</c:v>
                </c:pt>
                <c:pt idx="3980">
                  <c:v>22244</c:v>
                </c:pt>
                <c:pt idx="3981">
                  <c:v>22245</c:v>
                </c:pt>
                <c:pt idx="3982">
                  <c:v>22246</c:v>
                </c:pt>
                <c:pt idx="3983">
                  <c:v>22247</c:v>
                </c:pt>
                <c:pt idx="3984">
                  <c:v>22248</c:v>
                </c:pt>
                <c:pt idx="3985">
                  <c:v>22249</c:v>
                </c:pt>
                <c:pt idx="3986">
                  <c:v>22250</c:v>
                </c:pt>
                <c:pt idx="3987">
                  <c:v>22251</c:v>
                </c:pt>
                <c:pt idx="3988">
                  <c:v>22252</c:v>
                </c:pt>
                <c:pt idx="3989">
                  <c:v>22253</c:v>
                </c:pt>
                <c:pt idx="3990">
                  <c:v>22254</c:v>
                </c:pt>
                <c:pt idx="3991">
                  <c:v>22255</c:v>
                </c:pt>
                <c:pt idx="3992">
                  <c:v>22256</c:v>
                </c:pt>
                <c:pt idx="3993">
                  <c:v>22257</c:v>
                </c:pt>
                <c:pt idx="3994">
                  <c:v>22258</c:v>
                </c:pt>
                <c:pt idx="3995">
                  <c:v>22259</c:v>
                </c:pt>
                <c:pt idx="3996">
                  <c:v>22260</c:v>
                </c:pt>
                <c:pt idx="3997">
                  <c:v>22261</c:v>
                </c:pt>
                <c:pt idx="3998">
                  <c:v>22262</c:v>
                </c:pt>
                <c:pt idx="3999">
                  <c:v>22263</c:v>
                </c:pt>
                <c:pt idx="4000">
                  <c:v>22264</c:v>
                </c:pt>
                <c:pt idx="4001">
                  <c:v>22265</c:v>
                </c:pt>
                <c:pt idx="4002">
                  <c:v>22266</c:v>
                </c:pt>
                <c:pt idx="4003">
                  <c:v>22267</c:v>
                </c:pt>
                <c:pt idx="4004">
                  <c:v>22268</c:v>
                </c:pt>
                <c:pt idx="4005">
                  <c:v>22269</c:v>
                </c:pt>
                <c:pt idx="4006">
                  <c:v>22270</c:v>
                </c:pt>
                <c:pt idx="4007">
                  <c:v>22271</c:v>
                </c:pt>
                <c:pt idx="4008">
                  <c:v>22272</c:v>
                </c:pt>
                <c:pt idx="4009">
                  <c:v>22273</c:v>
                </c:pt>
                <c:pt idx="4010">
                  <c:v>22274</c:v>
                </c:pt>
                <c:pt idx="4011">
                  <c:v>22275</c:v>
                </c:pt>
                <c:pt idx="4012">
                  <c:v>22276</c:v>
                </c:pt>
                <c:pt idx="4013">
                  <c:v>22277</c:v>
                </c:pt>
                <c:pt idx="4014">
                  <c:v>22278</c:v>
                </c:pt>
                <c:pt idx="4015">
                  <c:v>22279</c:v>
                </c:pt>
                <c:pt idx="4016">
                  <c:v>22280</c:v>
                </c:pt>
                <c:pt idx="4017">
                  <c:v>22281</c:v>
                </c:pt>
                <c:pt idx="4018">
                  <c:v>22282</c:v>
                </c:pt>
                <c:pt idx="4019">
                  <c:v>22283</c:v>
                </c:pt>
                <c:pt idx="4020">
                  <c:v>22284</c:v>
                </c:pt>
                <c:pt idx="4021">
                  <c:v>22285</c:v>
                </c:pt>
                <c:pt idx="4022">
                  <c:v>22286</c:v>
                </c:pt>
                <c:pt idx="4023">
                  <c:v>22287</c:v>
                </c:pt>
                <c:pt idx="4024">
                  <c:v>22288</c:v>
                </c:pt>
                <c:pt idx="4025">
                  <c:v>22289</c:v>
                </c:pt>
                <c:pt idx="4026">
                  <c:v>22290</c:v>
                </c:pt>
                <c:pt idx="4027">
                  <c:v>22291</c:v>
                </c:pt>
                <c:pt idx="4028">
                  <c:v>22292</c:v>
                </c:pt>
                <c:pt idx="4029">
                  <c:v>22293</c:v>
                </c:pt>
                <c:pt idx="4030">
                  <c:v>22294</c:v>
                </c:pt>
                <c:pt idx="4031">
                  <c:v>22295</c:v>
                </c:pt>
                <c:pt idx="4032">
                  <c:v>22296</c:v>
                </c:pt>
                <c:pt idx="4033">
                  <c:v>22297</c:v>
                </c:pt>
                <c:pt idx="4034">
                  <c:v>22298</c:v>
                </c:pt>
                <c:pt idx="4035">
                  <c:v>22299</c:v>
                </c:pt>
                <c:pt idx="4036">
                  <c:v>22300</c:v>
                </c:pt>
                <c:pt idx="4037">
                  <c:v>22301</c:v>
                </c:pt>
                <c:pt idx="4038">
                  <c:v>22302</c:v>
                </c:pt>
                <c:pt idx="4039">
                  <c:v>22303</c:v>
                </c:pt>
                <c:pt idx="4040">
                  <c:v>22304</c:v>
                </c:pt>
                <c:pt idx="4041">
                  <c:v>22305</c:v>
                </c:pt>
                <c:pt idx="4042">
                  <c:v>22306</c:v>
                </c:pt>
                <c:pt idx="4043">
                  <c:v>22307</c:v>
                </c:pt>
                <c:pt idx="4044">
                  <c:v>22308</c:v>
                </c:pt>
                <c:pt idx="4045">
                  <c:v>22309</c:v>
                </c:pt>
                <c:pt idx="4046">
                  <c:v>22310</c:v>
                </c:pt>
                <c:pt idx="4047">
                  <c:v>22311</c:v>
                </c:pt>
                <c:pt idx="4048">
                  <c:v>22312</c:v>
                </c:pt>
                <c:pt idx="4049">
                  <c:v>22313</c:v>
                </c:pt>
                <c:pt idx="4050">
                  <c:v>22314</c:v>
                </c:pt>
                <c:pt idx="4051">
                  <c:v>22315</c:v>
                </c:pt>
                <c:pt idx="4052">
                  <c:v>22316</c:v>
                </c:pt>
                <c:pt idx="4053">
                  <c:v>22317</c:v>
                </c:pt>
                <c:pt idx="4054">
                  <c:v>22318</c:v>
                </c:pt>
                <c:pt idx="4055">
                  <c:v>22319</c:v>
                </c:pt>
                <c:pt idx="4056">
                  <c:v>22320</c:v>
                </c:pt>
                <c:pt idx="4057">
                  <c:v>22321</c:v>
                </c:pt>
                <c:pt idx="4058">
                  <c:v>22322</c:v>
                </c:pt>
                <c:pt idx="4059">
                  <c:v>22323</c:v>
                </c:pt>
                <c:pt idx="4060">
                  <c:v>22324</c:v>
                </c:pt>
                <c:pt idx="4061">
                  <c:v>22325</c:v>
                </c:pt>
                <c:pt idx="4062">
                  <c:v>22326</c:v>
                </c:pt>
                <c:pt idx="4063">
                  <c:v>22327</c:v>
                </c:pt>
                <c:pt idx="4064">
                  <c:v>22328</c:v>
                </c:pt>
                <c:pt idx="4065">
                  <c:v>22329</c:v>
                </c:pt>
                <c:pt idx="4066">
                  <c:v>22330</c:v>
                </c:pt>
                <c:pt idx="4067">
                  <c:v>22331</c:v>
                </c:pt>
                <c:pt idx="4068">
                  <c:v>22332</c:v>
                </c:pt>
                <c:pt idx="4069">
                  <c:v>22333</c:v>
                </c:pt>
                <c:pt idx="4070">
                  <c:v>22334</c:v>
                </c:pt>
                <c:pt idx="4071">
                  <c:v>22335</c:v>
                </c:pt>
                <c:pt idx="4072">
                  <c:v>22336</c:v>
                </c:pt>
                <c:pt idx="4073">
                  <c:v>22337</c:v>
                </c:pt>
                <c:pt idx="4074">
                  <c:v>22338</c:v>
                </c:pt>
                <c:pt idx="4075">
                  <c:v>22339</c:v>
                </c:pt>
                <c:pt idx="4076">
                  <c:v>22340</c:v>
                </c:pt>
                <c:pt idx="4077">
                  <c:v>22341</c:v>
                </c:pt>
                <c:pt idx="4078">
                  <c:v>22342</c:v>
                </c:pt>
                <c:pt idx="4079">
                  <c:v>22343</c:v>
                </c:pt>
                <c:pt idx="4080">
                  <c:v>22344</c:v>
                </c:pt>
                <c:pt idx="4081">
                  <c:v>22345</c:v>
                </c:pt>
                <c:pt idx="4082">
                  <c:v>22346</c:v>
                </c:pt>
                <c:pt idx="4083">
                  <c:v>22347</c:v>
                </c:pt>
                <c:pt idx="4084">
                  <c:v>22348</c:v>
                </c:pt>
                <c:pt idx="4085">
                  <c:v>22349</c:v>
                </c:pt>
                <c:pt idx="4086">
                  <c:v>22350</c:v>
                </c:pt>
                <c:pt idx="4087">
                  <c:v>22351</c:v>
                </c:pt>
                <c:pt idx="4088">
                  <c:v>22352</c:v>
                </c:pt>
                <c:pt idx="4089">
                  <c:v>22353</c:v>
                </c:pt>
                <c:pt idx="4090">
                  <c:v>22354</c:v>
                </c:pt>
                <c:pt idx="4091">
                  <c:v>22355</c:v>
                </c:pt>
                <c:pt idx="4092">
                  <c:v>22356</c:v>
                </c:pt>
                <c:pt idx="4093">
                  <c:v>22357</c:v>
                </c:pt>
                <c:pt idx="4094">
                  <c:v>22358</c:v>
                </c:pt>
                <c:pt idx="4095">
                  <c:v>22359</c:v>
                </c:pt>
                <c:pt idx="4096">
                  <c:v>22360</c:v>
                </c:pt>
                <c:pt idx="4097">
                  <c:v>22361</c:v>
                </c:pt>
                <c:pt idx="4098">
                  <c:v>22362</c:v>
                </c:pt>
                <c:pt idx="4099">
                  <c:v>22363</c:v>
                </c:pt>
                <c:pt idx="4100">
                  <c:v>22364</c:v>
                </c:pt>
                <c:pt idx="4101">
                  <c:v>22365</c:v>
                </c:pt>
                <c:pt idx="4102">
                  <c:v>22366</c:v>
                </c:pt>
                <c:pt idx="4103">
                  <c:v>22367</c:v>
                </c:pt>
                <c:pt idx="4104">
                  <c:v>22368</c:v>
                </c:pt>
                <c:pt idx="4105">
                  <c:v>22369</c:v>
                </c:pt>
                <c:pt idx="4106">
                  <c:v>22370</c:v>
                </c:pt>
                <c:pt idx="4107">
                  <c:v>22371</c:v>
                </c:pt>
                <c:pt idx="4108">
                  <c:v>22372</c:v>
                </c:pt>
                <c:pt idx="4109">
                  <c:v>22373</c:v>
                </c:pt>
                <c:pt idx="4110">
                  <c:v>22374</c:v>
                </c:pt>
                <c:pt idx="4111">
                  <c:v>22375</c:v>
                </c:pt>
                <c:pt idx="4112">
                  <c:v>22376</c:v>
                </c:pt>
                <c:pt idx="4113">
                  <c:v>22377</c:v>
                </c:pt>
                <c:pt idx="4114">
                  <c:v>22378</c:v>
                </c:pt>
                <c:pt idx="4115">
                  <c:v>22379</c:v>
                </c:pt>
                <c:pt idx="4116">
                  <c:v>22380</c:v>
                </c:pt>
                <c:pt idx="4117">
                  <c:v>22381</c:v>
                </c:pt>
                <c:pt idx="4118">
                  <c:v>22382</c:v>
                </c:pt>
                <c:pt idx="4119">
                  <c:v>22383</c:v>
                </c:pt>
                <c:pt idx="4120">
                  <c:v>22384</c:v>
                </c:pt>
                <c:pt idx="4121">
                  <c:v>22385</c:v>
                </c:pt>
                <c:pt idx="4122">
                  <c:v>22386</c:v>
                </c:pt>
                <c:pt idx="4123">
                  <c:v>22387</c:v>
                </c:pt>
                <c:pt idx="4124">
                  <c:v>22388</c:v>
                </c:pt>
                <c:pt idx="4125">
                  <c:v>22389</c:v>
                </c:pt>
                <c:pt idx="4126">
                  <c:v>22390</c:v>
                </c:pt>
                <c:pt idx="4127">
                  <c:v>22391</c:v>
                </c:pt>
                <c:pt idx="4128">
                  <c:v>22392</c:v>
                </c:pt>
                <c:pt idx="4129">
                  <c:v>22393</c:v>
                </c:pt>
                <c:pt idx="4130">
                  <c:v>22394</c:v>
                </c:pt>
                <c:pt idx="4131">
                  <c:v>22395</c:v>
                </c:pt>
                <c:pt idx="4132">
                  <c:v>22396</c:v>
                </c:pt>
                <c:pt idx="4133">
                  <c:v>22397</c:v>
                </c:pt>
                <c:pt idx="4134">
                  <c:v>22398</c:v>
                </c:pt>
                <c:pt idx="4135">
                  <c:v>22399</c:v>
                </c:pt>
                <c:pt idx="4136">
                  <c:v>22400</c:v>
                </c:pt>
                <c:pt idx="4137">
                  <c:v>22401</c:v>
                </c:pt>
                <c:pt idx="4138">
                  <c:v>22402</c:v>
                </c:pt>
                <c:pt idx="4139">
                  <c:v>22403</c:v>
                </c:pt>
                <c:pt idx="4140">
                  <c:v>22404</c:v>
                </c:pt>
                <c:pt idx="4141">
                  <c:v>22405</c:v>
                </c:pt>
                <c:pt idx="4142">
                  <c:v>22406</c:v>
                </c:pt>
                <c:pt idx="4143">
                  <c:v>22407</c:v>
                </c:pt>
                <c:pt idx="4144">
                  <c:v>22408</c:v>
                </c:pt>
                <c:pt idx="4145">
                  <c:v>22409</c:v>
                </c:pt>
                <c:pt idx="4146">
                  <c:v>22410</c:v>
                </c:pt>
                <c:pt idx="4147">
                  <c:v>22411</c:v>
                </c:pt>
                <c:pt idx="4148">
                  <c:v>22412</c:v>
                </c:pt>
                <c:pt idx="4149">
                  <c:v>22413</c:v>
                </c:pt>
                <c:pt idx="4150">
                  <c:v>22414</c:v>
                </c:pt>
                <c:pt idx="4151">
                  <c:v>22415</c:v>
                </c:pt>
                <c:pt idx="4152">
                  <c:v>22416</c:v>
                </c:pt>
                <c:pt idx="4153">
                  <c:v>22417</c:v>
                </c:pt>
                <c:pt idx="4154">
                  <c:v>22418</c:v>
                </c:pt>
                <c:pt idx="4155">
                  <c:v>22419</c:v>
                </c:pt>
                <c:pt idx="4156">
                  <c:v>22420</c:v>
                </c:pt>
                <c:pt idx="4157">
                  <c:v>22421</c:v>
                </c:pt>
                <c:pt idx="4158">
                  <c:v>22422</c:v>
                </c:pt>
                <c:pt idx="4159">
                  <c:v>22423</c:v>
                </c:pt>
                <c:pt idx="4160">
                  <c:v>22424</c:v>
                </c:pt>
                <c:pt idx="4161">
                  <c:v>22425</c:v>
                </c:pt>
                <c:pt idx="4162">
                  <c:v>22426</c:v>
                </c:pt>
                <c:pt idx="4163">
                  <c:v>22427</c:v>
                </c:pt>
                <c:pt idx="4164">
                  <c:v>22428</c:v>
                </c:pt>
                <c:pt idx="4165">
                  <c:v>22429</c:v>
                </c:pt>
                <c:pt idx="4166">
                  <c:v>22430</c:v>
                </c:pt>
                <c:pt idx="4167">
                  <c:v>22431</c:v>
                </c:pt>
                <c:pt idx="4168">
                  <c:v>22432</c:v>
                </c:pt>
                <c:pt idx="4169">
                  <c:v>22433</c:v>
                </c:pt>
                <c:pt idx="4170">
                  <c:v>22434</c:v>
                </c:pt>
                <c:pt idx="4171">
                  <c:v>22435</c:v>
                </c:pt>
                <c:pt idx="4172">
                  <c:v>22436</c:v>
                </c:pt>
                <c:pt idx="4173">
                  <c:v>22437</c:v>
                </c:pt>
                <c:pt idx="4174">
                  <c:v>22438</c:v>
                </c:pt>
                <c:pt idx="4175">
                  <c:v>22439</c:v>
                </c:pt>
                <c:pt idx="4176">
                  <c:v>22440</c:v>
                </c:pt>
                <c:pt idx="4177">
                  <c:v>22441</c:v>
                </c:pt>
                <c:pt idx="4178">
                  <c:v>22442</c:v>
                </c:pt>
                <c:pt idx="4179">
                  <c:v>22443</c:v>
                </c:pt>
                <c:pt idx="4180">
                  <c:v>22444</c:v>
                </c:pt>
                <c:pt idx="4181">
                  <c:v>22445</c:v>
                </c:pt>
                <c:pt idx="4182">
                  <c:v>22446</c:v>
                </c:pt>
                <c:pt idx="4183">
                  <c:v>22447</c:v>
                </c:pt>
                <c:pt idx="4184">
                  <c:v>22448</c:v>
                </c:pt>
                <c:pt idx="4185">
                  <c:v>22449</c:v>
                </c:pt>
                <c:pt idx="4186">
                  <c:v>22450</c:v>
                </c:pt>
                <c:pt idx="4187">
                  <c:v>22451</c:v>
                </c:pt>
                <c:pt idx="4188">
                  <c:v>22452</c:v>
                </c:pt>
                <c:pt idx="4189">
                  <c:v>22453</c:v>
                </c:pt>
                <c:pt idx="4190">
                  <c:v>22454</c:v>
                </c:pt>
                <c:pt idx="4191">
                  <c:v>22455</c:v>
                </c:pt>
                <c:pt idx="4192">
                  <c:v>22456</c:v>
                </c:pt>
                <c:pt idx="4193">
                  <c:v>22457</c:v>
                </c:pt>
                <c:pt idx="4194">
                  <c:v>22458</c:v>
                </c:pt>
                <c:pt idx="4195">
                  <c:v>22459</c:v>
                </c:pt>
                <c:pt idx="4196">
                  <c:v>22460</c:v>
                </c:pt>
                <c:pt idx="4197">
                  <c:v>22461</c:v>
                </c:pt>
                <c:pt idx="4198">
                  <c:v>22462</c:v>
                </c:pt>
                <c:pt idx="4199">
                  <c:v>22463</c:v>
                </c:pt>
                <c:pt idx="4200">
                  <c:v>22464</c:v>
                </c:pt>
                <c:pt idx="4201">
                  <c:v>22465</c:v>
                </c:pt>
                <c:pt idx="4202">
                  <c:v>22466</c:v>
                </c:pt>
                <c:pt idx="4203">
                  <c:v>22467</c:v>
                </c:pt>
                <c:pt idx="4204">
                  <c:v>22468</c:v>
                </c:pt>
                <c:pt idx="4205">
                  <c:v>22469</c:v>
                </c:pt>
                <c:pt idx="4206">
                  <c:v>22470</c:v>
                </c:pt>
                <c:pt idx="4207">
                  <c:v>22471</c:v>
                </c:pt>
                <c:pt idx="4208">
                  <c:v>22472</c:v>
                </c:pt>
                <c:pt idx="4209">
                  <c:v>22473</c:v>
                </c:pt>
                <c:pt idx="4210">
                  <c:v>22474</c:v>
                </c:pt>
                <c:pt idx="4211">
                  <c:v>22475</c:v>
                </c:pt>
                <c:pt idx="4212">
                  <c:v>22476</c:v>
                </c:pt>
                <c:pt idx="4213">
                  <c:v>22477</c:v>
                </c:pt>
                <c:pt idx="4214">
                  <c:v>22478</c:v>
                </c:pt>
                <c:pt idx="4215">
                  <c:v>22479</c:v>
                </c:pt>
                <c:pt idx="4216">
                  <c:v>22480</c:v>
                </c:pt>
                <c:pt idx="4217">
                  <c:v>22481</c:v>
                </c:pt>
                <c:pt idx="4218">
                  <c:v>22482</c:v>
                </c:pt>
                <c:pt idx="4219">
                  <c:v>22483</c:v>
                </c:pt>
                <c:pt idx="4220">
                  <c:v>22484</c:v>
                </c:pt>
                <c:pt idx="4221">
                  <c:v>22485</c:v>
                </c:pt>
                <c:pt idx="4222">
                  <c:v>22486</c:v>
                </c:pt>
                <c:pt idx="4223">
                  <c:v>22487</c:v>
                </c:pt>
                <c:pt idx="4224">
                  <c:v>22488</c:v>
                </c:pt>
                <c:pt idx="4225">
                  <c:v>22489</c:v>
                </c:pt>
                <c:pt idx="4226">
                  <c:v>22490</c:v>
                </c:pt>
                <c:pt idx="4227">
                  <c:v>22491</c:v>
                </c:pt>
                <c:pt idx="4228">
                  <c:v>22492</c:v>
                </c:pt>
                <c:pt idx="4229">
                  <c:v>22493</c:v>
                </c:pt>
                <c:pt idx="4230">
                  <c:v>22494</c:v>
                </c:pt>
                <c:pt idx="4231">
                  <c:v>22495</c:v>
                </c:pt>
                <c:pt idx="4232">
                  <c:v>22496</c:v>
                </c:pt>
                <c:pt idx="4233">
                  <c:v>22497</c:v>
                </c:pt>
                <c:pt idx="4234">
                  <c:v>22498</c:v>
                </c:pt>
                <c:pt idx="4235">
                  <c:v>22499</c:v>
                </c:pt>
                <c:pt idx="4236">
                  <c:v>22500</c:v>
                </c:pt>
                <c:pt idx="4237">
                  <c:v>22501</c:v>
                </c:pt>
                <c:pt idx="4238">
                  <c:v>22502</c:v>
                </c:pt>
                <c:pt idx="4239">
                  <c:v>22503</c:v>
                </c:pt>
                <c:pt idx="4240">
                  <c:v>22504</c:v>
                </c:pt>
                <c:pt idx="4241">
                  <c:v>22505</c:v>
                </c:pt>
                <c:pt idx="4242">
                  <c:v>22506</c:v>
                </c:pt>
                <c:pt idx="4243">
                  <c:v>22507</c:v>
                </c:pt>
                <c:pt idx="4244">
                  <c:v>22508</c:v>
                </c:pt>
                <c:pt idx="4245">
                  <c:v>22509</c:v>
                </c:pt>
                <c:pt idx="4246">
                  <c:v>22510</c:v>
                </c:pt>
                <c:pt idx="4247">
                  <c:v>22511</c:v>
                </c:pt>
                <c:pt idx="4248">
                  <c:v>22512</c:v>
                </c:pt>
                <c:pt idx="4249">
                  <c:v>22513</c:v>
                </c:pt>
                <c:pt idx="4250">
                  <c:v>22514</c:v>
                </c:pt>
                <c:pt idx="4251">
                  <c:v>22515</c:v>
                </c:pt>
                <c:pt idx="4252">
                  <c:v>22516</c:v>
                </c:pt>
                <c:pt idx="4253">
                  <c:v>22517</c:v>
                </c:pt>
                <c:pt idx="4254">
                  <c:v>22518</c:v>
                </c:pt>
                <c:pt idx="4255">
                  <c:v>22519</c:v>
                </c:pt>
                <c:pt idx="4256">
                  <c:v>22520</c:v>
                </c:pt>
                <c:pt idx="4257">
                  <c:v>22521</c:v>
                </c:pt>
                <c:pt idx="4258">
                  <c:v>22522</c:v>
                </c:pt>
                <c:pt idx="4259">
                  <c:v>22523</c:v>
                </c:pt>
                <c:pt idx="4260">
                  <c:v>22524</c:v>
                </c:pt>
                <c:pt idx="4261">
                  <c:v>22525</c:v>
                </c:pt>
                <c:pt idx="4262">
                  <c:v>22526</c:v>
                </c:pt>
                <c:pt idx="4263">
                  <c:v>22527</c:v>
                </c:pt>
                <c:pt idx="4264">
                  <c:v>22528</c:v>
                </c:pt>
                <c:pt idx="4265">
                  <c:v>22529</c:v>
                </c:pt>
                <c:pt idx="4266">
                  <c:v>22530</c:v>
                </c:pt>
                <c:pt idx="4267">
                  <c:v>22531</c:v>
                </c:pt>
                <c:pt idx="4268">
                  <c:v>22532</c:v>
                </c:pt>
                <c:pt idx="4269">
                  <c:v>22533</c:v>
                </c:pt>
                <c:pt idx="4270">
                  <c:v>22534</c:v>
                </c:pt>
                <c:pt idx="4271">
                  <c:v>22535</c:v>
                </c:pt>
                <c:pt idx="4272">
                  <c:v>22536</c:v>
                </c:pt>
                <c:pt idx="4273">
                  <c:v>22537</c:v>
                </c:pt>
                <c:pt idx="4274">
                  <c:v>22538</c:v>
                </c:pt>
                <c:pt idx="4275">
                  <c:v>22539</c:v>
                </c:pt>
                <c:pt idx="4276">
                  <c:v>22540</c:v>
                </c:pt>
                <c:pt idx="4277">
                  <c:v>22541</c:v>
                </c:pt>
                <c:pt idx="4278">
                  <c:v>22542</c:v>
                </c:pt>
                <c:pt idx="4279">
                  <c:v>22543</c:v>
                </c:pt>
                <c:pt idx="4280">
                  <c:v>22544</c:v>
                </c:pt>
                <c:pt idx="4281">
                  <c:v>22545</c:v>
                </c:pt>
                <c:pt idx="4282">
                  <c:v>22546</c:v>
                </c:pt>
                <c:pt idx="4283">
                  <c:v>22547</c:v>
                </c:pt>
                <c:pt idx="4284">
                  <c:v>22548</c:v>
                </c:pt>
                <c:pt idx="4285">
                  <c:v>22549</c:v>
                </c:pt>
                <c:pt idx="4286">
                  <c:v>22550</c:v>
                </c:pt>
                <c:pt idx="4287">
                  <c:v>22551</c:v>
                </c:pt>
                <c:pt idx="4288">
                  <c:v>22552</c:v>
                </c:pt>
                <c:pt idx="4289">
                  <c:v>22553</c:v>
                </c:pt>
                <c:pt idx="4290">
                  <c:v>22554</c:v>
                </c:pt>
                <c:pt idx="4291">
                  <c:v>22555</c:v>
                </c:pt>
                <c:pt idx="4292">
                  <c:v>22556</c:v>
                </c:pt>
                <c:pt idx="4293">
                  <c:v>22557</c:v>
                </c:pt>
                <c:pt idx="4294">
                  <c:v>22558</c:v>
                </c:pt>
                <c:pt idx="4295">
                  <c:v>22559</c:v>
                </c:pt>
                <c:pt idx="4296">
                  <c:v>22560</c:v>
                </c:pt>
                <c:pt idx="4297">
                  <c:v>22561</c:v>
                </c:pt>
                <c:pt idx="4298">
                  <c:v>22562</c:v>
                </c:pt>
                <c:pt idx="4299">
                  <c:v>22563</c:v>
                </c:pt>
                <c:pt idx="4300">
                  <c:v>22564</c:v>
                </c:pt>
                <c:pt idx="4301">
                  <c:v>22565</c:v>
                </c:pt>
                <c:pt idx="4302">
                  <c:v>22566</c:v>
                </c:pt>
                <c:pt idx="4303">
                  <c:v>22567</c:v>
                </c:pt>
                <c:pt idx="4304">
                  <c:v>22568</c:v>
                </c:pt>
                <c:pt idx="4305">
                  <c:v>22569</c:v>
                </c:pt>
                <c:pt idx="4306">
                  <c:v>22570</c:v>
                </c:pt>
                <c:pt idx="4307">
                  <c:v>22571</c:v>
                </c:pt>
                <c:pt idx="4308">
                  <c:v>22572</c:v>
                </c:pt>
                <c:pt idx="4309">
                  <c:v>22573</c:v>
                </c:pt>
                <c:pt idx="4310">
                  <c:v>22574</c:v>
                </c:pt>
                <c:pt idx="4311">
                  <c:v>22575</c:v>
                </c:pt>
                <c:pt idx="4312">
                  <c:v>22576</c:v>
                </c:pt>
                <c:pt idx="4313">
                  <c:v>22577</c:v>
                </c:pt>
                <c:pt idx="4314">
                  <c:v>22578</c:v>
                </c:pt>
                <c:pt idx="4315">
                  <c:v>22579</c:v>
                </c:pt>
                <c:pt idx="4316">
                  <c:v>22580</c:v>
                </c:pt>
                <c:pt idx="4317">
                  <c:v>22581</c:v>
                </c:pt>
                <c:pt idx="4318">
                  <c:v>22582</c:v>
                </c:pt>
                <c:pt idx="4319">
                  <c:v>22583</c:v>
                </c:pt>
                <c:pt idx="4320">
                  <c:v>22584</c:v>
                </c:pt>
                <c:pt idx="4321">
                  <c:v>22585</c:v>
                </c:pt>
                <c:pt idx="4322">
                  <c:v>22586</c:v>
                </c:pt>
                <c:pt idx="4323">
                  <c:v>22587</c:v>
                </c:pt>
                <c:pt idx="4324">
                  <c:v>22588</c:v>
                </c:pt>
                <c:pt idx="4325">
                  <c:v>22589</c:v>
                </c:pt>
                <c:pt idx="4326">
                  <c:v>22590</c:v>
                </c:pt>
                <c:pt idx="4327">
                  <c:v>22591</c:v>
                </c:pt>
                <c:pt idx="4328">
                  <c:v>22592</c:v>
                </c:pt>
                <c:pt idx="4329">
                  <c:v>22593</c:v>
                </c:pt>
                <c:pt idx="4330">
                  <c:v>22594</c:v>
                </c:pt>
                <c:pt idx="4331">
                  <c:v>22595</c:v>
                </c:pt>
                <c:pt idx="4332">
                  <c:v>22596</c:v>
                </c:pt>
                <c:pt idx="4333">
                  <c:v>22597</c:v>
                </c:pt>
                <c:pt idx="4334">
                  <c:v>22598</c:v>
                </c:pt>
                <c:pt idx="4335">
                  <c:v>22599</c:v>
                </c:pt>
                <c:pt idx="4336">
                  <c:v>22600</c:v>
                </c:pt>
                <c:pt idx="4337">
                  <c:v>22601</c:v>
                </c:pt>
                <c:pt idx="4338">
                  <c:v>22602</c:v>
                </c:pt>
                <c:pt idx="4339">
                  <c:v>22603</c:v>
                </c:pt>
                <c:pt idx="4340">
                  <c:v>22604</c:v>
                </c:pt>
                <c:pt idx="4341">
                  <c:v>22605</c:v>
                </c:pt>
                <c:pt idx="4342">
                  <c:v>22606</c:v>
                </c:pt>
                <c:pt idx="4343">
                  <c:v>22607</c:v>
                </c:pt>
                <c:pt idx="4344">
                  <c:v>22608</c:v>
                </c:pt>
                <c:pt idx="4345">
                  <c:v>22609</c:v>
                </c:pt>
                <c:pt idx="4346">
                  <c:v>22610</c:v>
                </c:pt>
                <c:pt idx="4347">
                  <c:v>22611</c:v>
                </c:pt>
                <c:pt idx="4348">
                  <c:v>22612</c:v>
                </c:pt>
                <c:pt idx="4349">
                  <c:v>22613</c:v>
                </c:pt>
                <c:pt idx="4350">
                  <c:v>22614</c:v>
                </c:pt>
                <c:pt idx="4351">
                  <c:v>22615</c:v>
                </c:pt>
                <c:pt idx="4352">
                  <c:v>22616</c:v>
                </c:pt>
                <c:pt idx="4353">
                  <c:v>22617</c:v>
                </c:pt>
                <c:pt idx="4354">
                  <c:v>22618</c:v>
                </c:pt>
                <c:pt idx="4355">
                  <c:v>22619</c:v>
                </c:pt>
                <c:pt idx="4356">
                  <c:v>22620</c:v>
                </c:pt>
                <c:pt idx="4357">
                  <c:v>22621</c:v>
                </c:pt>
                <c:pt idx="4358">
                  <c:v>22622</c:v>
                </c:pt>
                <c:pt idx="4359">
                  <c:v>22623</c:v>
                </c:pt>
                <c:pt idx="4360">
                  <c:v>22624</c:v>
                </c:pt>
                <c:pt idx="4361">
                  <c:v>22625</c:v>
                </c:pt>
                <c:pt idx="4362">
                  <c:v>22626</c:v>
                </c:pt>
                <c:pt idx="4363">
                  <c:v>22627</c:v>
                </c:pt>
                <c:pt idx="4364">
                  <c:v>22628</c:v>
                </c:pt>
                <c:pt idx="4365">
                  <c:v>22629</c:v>
                </c:pt>
                <c:pt idx="4366">
                  <c:v>22630</c:v>
                </c:pt>
                <c:pt idx="4367">
                  <c:v>22631</c:v>
                </c:pt>
                <c:pt idx="4368">
                  <c:v>22632</c:v>
                </c:pt>
                <c:pt idx="4369">
                  <c:v>22633</c:v>
                </c:pt>
                <c:pt idx="4370">
                  <c:v>22634</c:v>
                </c:pt>
                <c:pt idx="4371">
                  <c:v>22635</c:v>
                </c:pt>
                <c:pt idx="4372">
                  <c:v>22636</c:v>
                </c:pt>
                <c:pt idx="4373">
                  <c:v>22637</c:v>
                </c:pt>
                <c:pt idx="4374">
                  <c:v>22638</c:v>
                </c:pt>
                <c:pt idx="4375">
                  <c:v>22639</c:v>
                </c:pt>
                <c:pt idx="4376">
                  <c:v>22640</c:v>
                </c:pt>
                <c:pt idx="4377">
                  <c:v>22641</c:v>
                </c:pt>
                <c:pt idx="4378">
                  <c:v>22642</c:v>
                </c:pt>
                <c:pt idx="4379">
                  <c:v>22643</c:v>
                </c:pt>
                <c:pt idx="4380">
                  <c:v>22644</c:v>
                </c:pt>
                <c:pt idx="4381">
                  <c:v>22645</c:v>
                </c:pt>
                <c:pt idx="4382">
                  <c:v>22646</c:v>
                </c:pt>
                <c:pt idx="4383">
                  <c:v>22647</c:v>
                </c:pt>
                <c:pt idx="4384">
                  <c:v>22648</c:v>
                </c:pt>
                <c:pt idx="4385">
                  <c:v>22649</c:v>
                </c:pt>
                <c:pt idx="4386">
                  <c:v>22650</c:v>
                </c:pt>
                <c:pt idx="4387">
                  <c:v>22651</c:v>
                </c:pt>
                <c:pt idx="4388">
                  <c:v>22652</c:v>
                </c:pt>
                <c:pt idx="4389">
                  <c:v>22653</c:v>
                </c:pt>
                <c:pt idx="4390">
                  <c:v>22654</c:v>
                </c:pt>
                <c:pt idx="4391">
                  <c:v>22655</c:v>
                </c:pt>
                <c:pt idx="4392">
                  <c:v>22656</c:v>
                </c:pt>
                <c:pt idx="4393">
                  <c:v>22657</c:v>
                </c:pt>
                <c:pt idx="4394">
                  <c:v>22658</c:v>
                </c:pt>
                <c:pt idx="4395">
                  <c:v>22659</c:v>
                </c:pt>
                <c:pt idx="4396">
                  <c:v>22660</c:v>
                </c:pt>
                <c:pt idx="4397">
                  <c:v>22661</c:v>
                </c:pt>
                <c:pt idx="4398">
                  <c:v>22662</c:v>
                </c:pt>
                <c:pt idx="4399">
                  <c:v>22663</c:v>
                </c:pt>
                <c:pt idx="4400">
                  <c:v>22664</c:v>
                </c:pt>
                <c:pt idx="4401">
                  <c:v>22665</c:v>
                </c:pt>
                <c:pt idx="4402">
                  <c:v>22666</c:v>
                </c:pt>
                <c:pt idx="4403">
                  <c:v>22667</c:v>
                </c:pt>
                <c:pt idx="4404">
                  <c:v>22668</c:v>
                </c:pt>
                <c:pt idx="4405">
                  <c:v>22669</c:v>
                </c:pt>
                <c:pt idx="4406">
                  <c:v>22670</c:v>
                </c:pt>
                <c:pt idx="4407">
                  <c:v>22671</c:v>
                </c:pt>
                <c:pt idx="4408">
                  <c:v>22672</c:v>
                </c:pt>
                <c:pt idx="4409">
                  <c:v>22673</c:v>
                </c:pt>
                <c:pt idx="4410">
                  <c:v>22674</c:v>
                </c:pt>
                <c:pt idx="4411">
                  <c:v>22675</c:v>
                </c:pt>
                <c:pt idx="4412">
                  <c:v>22676</c:v>
                </c:pt>
                <c:pt idx="4413">
                  <c:v>22677</c:v>
                </c:pt>
                <c:pt idx="4414">
                  <c:v>22678</c:v>
                </c:pt>
                <c:pt idx="4415">
                  <c:v>22679</c:v>
                </c:pt>
                <c:pt idx="4416">
                  <c:v>22680</c:v>
                </c:pt>
                <c:pt idx="4417">
                  <c:v>22681</c:v>
                </c:pt>
                <c:pt idx="4418">
                  <c:v>22682</c:v>
                </c:pt>
                <c:pt idx="4419">
                  <c:v>22683</c:v>
                </c:pt>
                <c:pt idx="4420">
                  <c:v>22684</c:v>
                </c:pt>
                <c:pt idx="4421">
                  <c:v>22685</c:v>
                </c:pt>
                <c:pt idx="4422">
                  <c:v>22686</c:v>
                </c:pt>
                <c:pt idx="4423">
                  <c:v>22687</c:v>
                </c:pt>
                <c:pt idx="4424">
                  <c:v>22688</c:v>
                </c:pt>
                <c:pt idx="4425">
                  <c:v>22689</c:v>
                </c:pt>
                <c:pt idx="4426">
                  <c:v>22690</c:v>
                </c:pt>
                <c:pt idx="4427">
                  <c:v>22691</c:v>
                </c:pt>
                <c:pt idx="4428">
                  <c:v>22692</c:v>
                </c:pt>
                <c:pt idx="4429">
                  <c:v>22693</c:v>
                </c:pt>
                <c:pt idx="4430">
                  <c:v>22694</c:v>
                </c:pt>
                <c:pt idx="4431">
                  <c:v>22695</c:v>
                </c:pt>
                <c:pt idx="4432">
                  <c:v>22696</c:v>
                </c:pt>
                <c:pt idx="4433">
                  <c:v>22697</c:v>
                </c:pt>
                <c:pt idx="4434">
                  <c:v>22698</c:v>
                </c:pt>
                <c:pt idx="4435">
                  <c:v>22699</c:v>
                </c:pt>
                <c:pt idx="4436">
                  <c:v>22700</c:v>
                </c:pt>
                <c:pt idx="4437">
                  <c:v>22701</c:v>
                </c:pt>
                <c:pt idx="4438">
                  <c:v>22702</c:v>
                </c:pt>
                <c:pt idx="4439">
                  <c:v>22703</c:v>
                </c:pt>
                <c:pt idx="4440">
                  <c:v>22704</c:v>
                </c:pt>
                <c:pt idx="4441">
                  <c:v>22705</c:v>
                </c:pt>
                <c:pt idx="4442">
                  <c:v>22706</c:v>
                </c:pt>
                <c:pt idx="4443">
                  <c:v>22707</c:v>
                </c:pt>
                <c:pt idx="4444">
                  <c:v>22708</c:v>
                </c:pt>
                <c:pt idx="4445">
                  <c:v>22709</c:v>
                </c:pt>
                <c:pt idx="4446">
                  <c:v>22710</c:v>
                </c:pt>
                <c:pt idx="4447">
                  <c:v>22711</c:v>
                </c:pt>
                <c:pt idx="4448">
                  <c:v>22712</c:v>
                </c:pt>
                <c:pt idx="4449">
                  <c:v>22713</c:v>
                </c:pt>
                <c:pt idx="4450">
                  <c:v>22714</c:v>
                </c:pt>
                <c:pt idx="4451">
                  <c:v>22715</c:v>
                </c:pt>
                <c:pt idx="4452">
                  <c:v>22716</c:v>
                </c:pt>
                <c:pt idx="4453">
                  <c:v>22717</c:v>
                </c:pt>
                <c:pt idx="4454">
                  <c:v>22718</c:v>
                </c:pt>
                <c:pt idx="4455">
                  <c:v>22719</c:v>
                </c:pt>
                <c:pt idx="4456">
                  <c:v>22720</c:v>
                </c:pt>
                <c:pt idx="4457">
                  <c:v>22721</c:v>
                </c:pt>
                <c:pt idx="4458">
                  <c:v>22722</c:v>
                </c:pt>
                <c:pt idx="4459">
                  <c:v>22723</c:v>
                </c:pt>
                <c:pt idx="4460">
                  <c:v>22724</c:v>
                </c:pt>
                <c:pt idx="4461">
                  <c:v>22725</c:v>
                </c:pt>
                <c:pt idx="4462">
                  <c:v>22726</c:v>
                </c:pt>
                <c:pt idx="4463">
                  <c:v>22727</c:v>
                </c:pt>
                <c:pt idx="4464">
                  <c:v>22728</c:v>
                </c:pt>
                <c:pt idx="4465">
                  <c:v>22729</c:v>
                </c:pt>
                <c:pt idx="4466">
                  <c:v>22730</c:v>
                </c:pt>
                <c:pt idx="4467">
                  <c:v>22731</c:v>
                </c:pt>
                <c:pt idx="4468">
                  <c:v>22732</c:v>
                </c:pt>
                <c:pt idx="4469">
                  <c:v>22733</c:v>
                </c:pt>
                <c:pt idx="4470">
                  <c:v>22734</c:v>
                </c:pt>
                <c:pt idx="4471">
                  <c:v>22735</c:v>
                </c:pt>
                <c:pt idx="4472">
                  <c:v>22736</c:v>
                </c:pt>
                <c:pt idx="4473">
                  <c:v>22737</c:v>
                </c:pt>
                <c:pt idx="4474">
                  <c:v>22738</c:v>
                </c:pt>
                <c:pt idx="4475">
                  <c:v>22739</c:v>
                </c:pt>
                <c:pt idx="4476">
                  <c:v>22740</c:v>
                </c:pt>
                <c:pt idx="4477">
                  <c:v>22741</c:v>
                </c:pt>
                <c:pt idx="4478">
                  <c:v>22742</c:v>
                </c:pt>
                <c:pt idx="4479">
                  <c:v>22743</c:v>
                </c:pt>
                <c:pt idx="4480">
                  <c:v>22744</c:v>
                </c:pt>
                <c:pt idx="4481">
                  <c:v>22745</c:v>
                </c:pt>
                <c:pt idx="4482">
                  <c:v>22746</c:v>
                </c:pt>
                <c:pt idx="4483">
                  <c:v>22747</c:v>
                </c:pt>
                <c:pt idx="4484">
                  <c:v>22748</c:v>
                </c:pt>
                <c:pt idx="4485">
                  <c:v>22749</c:v>
                </c:pt>
                <c:pt idx="4486">
                  <c:v>22750</c:v>
                </c:pt>
                <c:pt idx="4487">
                  <c:v>22751</c:v>
                </c:pt>
                <c:pt idx="4488">
                  <c:v>22752</c:v>
                </c:pt>
                <c:pt idx="4489">
                  <c:v>22753</c:v>
                </c:pt>
                <c:pt idx="4490">
                  <c:v>22754</c:v>
                </c:pt>
                <c:pt idx="4491">
                  <c:v>22755</c:v>
                </c:pt>
                <c:pt idx="4492">
                  <c:v>22756</c:v>
                </c:pt>
                <c:pt idx="4493">
                  <c:v>22757</c:v>
                </c:pt>
                <c:pt idx="4494">
                  <c:v>22758</c:v>
                </c:pt>
                <c:pt idx="4495">
                  <c:v>22759</c:v>
                </c:pt>
                <c:pt idx="4496">
                  <c:v>22760</c:v>
                </c:pt>
                <c:pt idx="4497">
                  <c:v>22761</c:v>
                </c:pt>
                <c:pt idx="4498">
                  <c:v>22762</c:v>
                </c:pt>
                <c:pt idx="4499">
                  <c:v>22763</c:v>
                </c:pt>
                <c:pt idx="4500">
                  <c:v>22764</c:v>
                </c:pt>
                <c:pt idx="4501">
                  <c:v>22765</c:v>
                </c:pt>
                <c:pt idx="4502">
                  <c:v>22766</c:v>
                </c:pt>
                <c:pt idx="4503">
                  <c:v>22767</c:v>
                </c:pt>
                <c:pt idx="4504">
                  <c:v>22768</c:v>
                </c:pt>
                <c:pt idx="4505">
                  <c:v>22769</c:v>
                </c:pt>
                <c:pt idx="4506">
                  <c:v>22770</c:v>
                </c:pt>
                <c:pt idx="4507">
                  <c:v>22771</c:v>
                </c:pt>
                <c:pt idx="4508">
                  <c:v>22772</c:v>
                </c:pt>
                <c:pt idx="4509">
                  <c:v>22773</c:v>
                </c:pt>
                <c:pt idx="4510">
                  <c:v>22774</c:v>
                </c:pt>
                <c:pt idx="4511">
                  <c:v>22775</c:v>
                </c:pt>
                <c:pt idx="4512">
                  <c:v>22776</c:v>
                </c:pt>
                <c:pt idx="4513">
                  <c:v>22777</c:v>
                </c:pt>
                <c:pt idx="4514">
                  <c:v>22778</c:v>
                </c:pt>
                <c:pt idx="4515">
                  <c:v>22779</c:v>
                </c:pt>
                <c:pt idx="4516">
                  <c:v>22780</c:v>
                </c:pt>
                <c:pt idx="4517">
                  <c:v>22781</c:v>
                </c:pt>
                <c:pt idx="4518">
                  <c:v>22782</c:v>
                </c:pt>
                <c:pt idx="4519">
                  <c:v>22783</c:v>
                </c:pt>
                <c:pt idx="4520">
                  <c:v>22784</c:v>
                </c:pt>
                <c:pt idx="4521">
                  <c:v>22785</c:v>
                </c:pt>
                <c:pt idx="4522">
                  <c:v>22786</c:v>
                </c:pt>
                <c:pt idx="4523">
                  <c:v>22787</c:v>
                </c:pt>
                <c:pt idx="4524">
                  <c:v>22788</c:v>
                </c:pt>
                <c:pt idx="4525">
                  <c:v>22789</c:v>
                </c:pt>
                <c:pt idx="4526">
                  <c:v>22790</c:v>
                </c:pt>
                <c:pt idx="4527">
                  <c:v>22791</c:v>
                </c:pt>
                <c:pt idx="4528">
                  <c:v>22792</c:v>
                </c:pt>
                <c:pt idx="4529">
                  <c:v>22793</c:v>
                </c:pt>
                <c:pt idx="4530">
                  <c:v>22794</c:v>
                </c:pt>
                <c:pt idx="4531">
                  <c:v>22795</c:v>
                </c:pt>
                <c:pt idx="4532">
                  <c:v>22796</c:v>
                </c:pt>
                <c:pt idx="4533">
                  <c:v>22797</c:v>
                </c:pt>
                <c:pt idx="4534">
                  <c:v>22798</c:v>
                </c:pt>
                <c:pt idx="4535">
                  <c:v>22799</c:v>
                </c:pt>
                <c:pt idx="4536">
                  <c:v>22800</c:v>
                </c:pt>
                <c:pt idx="4537">
                  <c:v>22801</c:v>
                </c:pt>
                <c:pt idx="4538">
                  <c:v>22802</c:v>
                </c:pt>
                <c:pt idx="4539">
                  <c:v>22803</c:v>
                </c:pt>
                <c:pt idx="4540">
                  <c:v>22804</c:v>
                </c:pt>
                <c:pt idx="4541">
                  <c:v>22805</c:v>
                </c:pt>
                <c:pt idx="4542">
                  <c:v>22806</c:v>
                </c:pt>
                <c:pt idx="4543">
                  <c:v>22807</c:v>
                </c:pt>
                <c:pt idx="4544">
                  <c:v>22808</c:v>
                </c:pt>
                <c:pt idx="4545">
                  <c:v>22809</c:v>
                </c:pt>
                <c:pt idx="4546">
                  <c:v>22810</c:v>
                </c:pt>
                <c:pt idx="4547">
                  <c:v>22811</c:v>
                </c:pt>
                <c:pt idx="4548">
                  <c:v>22812</c:v>
                </c:pt>
                <c:pt idx="4549">
                  <c:v>22813</c:v>
                </c:pt>
                <c:pt idx="4550">
                  <c:v>22814</c:v>
                </c:pt>
                <c:pt idx="4551">
                  <c:v>22815</c:v>
                </c:pt>
                <c:pt idx="4552">
                  <c:v>22816</c:v>
                </c:pt>
                <c:pt idx="4553">
                  <c:v>22817</c:v>
                </c:pt>
                <c:pt idx="4554">
                  <c:v>22818</c:v>
                </c:pt>
                <c:pt idx="4555">
                  <c:v>22819</c:v>
                </c:pt>
                <c:pt idx="4556">
                  <c:v>22820</c:v>
                </c:pt>
                <c:pt idx="4557">
                  <c:v>22821</c:v>
                </c:pt>
                <c:pt idx="4558">
                  <c:v>22822</c:v>
                </c:pt>
                <c:pt idx="4559">
                  <c:v>22823</c:v>
                </c:pt>
                <c:pt idx="4560">
                  <c:v>22824</c:v>
                </c:pt>
                <c:pt idx="4561">
                  <c:v>22825</c:v>
                </c:pt>
                <c:pt idx="4562">
                  <c:v>22826</c:v>
                </c:pt>
                <c:pt idx="4563">
                  <c:v>22827</c:v>
                </c:pt>
                <c:pt idx="4564">
                  <c:v>22828</c:v>
                </c:pt>
                <c:pt idx="4565">
                  <c:v>22829</c:v>
                </c:pt>
                <c:pt idx="4566">
                  <c:v>22830</c:v>
                </c:pt>
                <c:pt idx="4567">
                  <c:v>22831</c:v>
                </c:pt>
                <c:pt idx="4568">
                  <c:v>22832</c:v>
                </c:pt>
                <c:pt idx="4569">
                  <c:v>22833</c:v>
                </c:pt>
                <c:pt idx="4570">
                  <c:v>22834</c:v>
                </c:pt>
                <c:pt idx="4571">
                  <c:v>22835</c:v>
                </c:pt>
                <c:pt idx="4572">
                  <c:v>22836</c:v>
                </c:pt>
                <c:pt idx="4573">
                  <c:v>22837</c:v>
                </c:pt>
                <c:pt idx="4574">
                  <c:v>22838</c:v>
                </c:pt>
                <c:pt idx="4575">
                  <c:v>22839</c:v>
                </c:pt>
                <c:pt idx="4576">
                  <c:v>22840</c:v>
                </c:pt>
                <c:pt idx="4577">
                  <c:v>22841</c:v>
                </c:pt>
                <c:pt idx="4578">
                  <c:v>22842</c:v>
                </c:pt>
                <c:pt idx="4579">
                  <c:v>22843</c:v>
                </c:pt>
                <c:pt idx="4580">
                  <c:v>22844</c:v>
                </c:pt>
                <c:pt idx="4581">
                  <c:v>22845</c:v>
                </c:pt>
                <c:pt idx="4582">
                  <c:v>22846</c:v>
                </c:pt>
                <c:pt idx="4583">
                  <c:v>22847</c:v>
                </c:pt>
                <c:pt idx="4584">
                  <c:v>22848</c:v>
                </c:pt>
                <c:pt idx="4585">
                  <c:v>22849</c:v>
                </c:pt>
                <c:pt idx="4586">
                  <c:v>22850</c:v>
                </c:pt>
                <c:pt idx="4587">
                  <c:v>22851</c:v>
                </c:pt>
                <c:pt idx="4588">
                  <c:v>22852</c:v>
                </c:pt>
                <c:pt idx="4589">
                  <c:v>22853</c:v>
                </c:pt>
                <c:pt idx="4590">
                  <c:v>22854</c:v>
                </c:pt>
                <c:pt idx="4591">
                  <c:v>22855</c:v>
                </c:pt>
                <c:pt idx="4592">
                  <c:v>22856</c:v>
                </c:pt>
                <c:pt idx="4593">
                  <c:v>22857</c:v>
                </c:pt>
                <c:pt idx="4594">
                  <c:v>22858</c:v>
                </c:pt>
                <c:pt idx="4595">
                  <c:v>22859</c:v>
                </c:pt>
                <c:pt idx="4596">
                  <c:v>22860</c:v>
                </c:pt>
                <c:pt idx="4597">
                  <c:v>22861</c:v>
                </c:pt>
                <c:pt idx="4598">
                  <c:v>22862</c:v>
                </c:pt>
                <c:pt idx="4599">
                  <c:v>22863</c:v>
                </c:pt>
                <c:pt idx="4600">
                  <c:v>22864</c:v>
                </c:pt>
                <c:pt idx="4601">
                  <c:v>22865</c:v>
                </c:pt>
                <c:pt idx="4602">
                  <c:v>22866</c:v>
                </c:pt>
                <c:pt idx="4603">
                  <c:v>22867</c:v>
                </c:pt>
                <c:pt idx="4604">
                  <c:v>22868</c:v>
                </c:pt>
                <c:pt idx="4605">
                  <c:v>22869</c:v>
                </c:pt>
                <c:pt idx="4606">
                  <c:v>22870</c:v>
                </c:pt>
                <c:pt idx="4607">
                  <c:v>22871</c:v>
                </c:pt>
                <c:pt idx="4608">
                  <c:v>22872</c:v>
                </c:pt>
                <c:pt idx="4609">
                  <c:v>22873</c:v>
                </c:pt>
                <c:pt idx="4610">
                  <c:v>22874</c:v>
                </c:pt>
                <c:pt idx="4611">
                  <c:v>22875</c:v>
                </c:pt>
                <c:pt idx="4612">
                  <c:v>22876</c:v>
                </c:pt>
                <c:pt idx="4613">
                  <c:v>22877</c:v>
                </c:pt>
                <c:pt idx="4614">
                  <c:v>22878</c:v>
                </c:pt>
                <c:pt idx="4615">
                  <c:v>22879</c:v>
                </c:pt>
                <c:pt idx="4616">
                  <c:v>22880</c:v>
                </c:pt>
                <c:pt idx="4617">
                  <c:v>22881</c:v>
                </c:pt>
                <c:pt idx="4618">
                  <c:v>22882</c:v>
                </c:pt>
                <c:pt idx="4619">
                  <c:v>22883</c:v>
                </c:pt>
                <c:pt idx="4620">
                  <c:v>22884</c:v>
                </c:pt>
                <c:pt idx="4621">
                  <c:v>22885</c:v>
                </c:pt>
                <c:pt idx="4622">
                  <c:v>22886</c:v>
                </c:pt>
                <c:pt idx="4623">
                  <c:v>22887</c:v>
                </c:pt>
                <c:pt idx="4624">
                  <c:v>22888</c:v>
                </c:pt>
                <c:pt idx="4625">
                  <c:v>22889</c:v>
                </c:pt>
                <c:pt idx="4626">
                  <c:v>22890</c:v>
                </c:pt>
                <c:pt idx="4627">
                  <c:v>22891</c:v>
                </c:pt>
                <c:pt idx="4628">
                  <c:v>22892</c:v>
                </c:pt>
                <c:pt idx="4629">
                  <c:v>22893</c:v>
                </c:pt>
                <c:pt idx="4630">
                  <c:v>22894</c:v>
                </c:pt>
                <c:pt idx="4631">
                  <c:v>22895</c:v>
                </c:pt>
                <c:pt idx="4632">
                  <c:v>22896</c:v>
                </c:pt>
                <c:pt idx="4633">
                  <c:v>22897</c:v>
                </c:pt>
                <c:pt idx="4634">
                  <c:v>22898</c:v>
                </c:pt>
                <c:pt idx="4635">
                  <c:v>22899</c:v>
                </c:pt>
                <c:pt idx="4636">
                  <c:v>22900</c:v>
                </c:pt>
                <c:pt idx="4637">
                  <c:v>22901</c:v>
                </c:pt>
                <c:pt idx="4638">
                  <c:v>22902</c:v>
                </c:pt>
                <c:pt idx="4639">
                  <c:v>22903</c:v>
                </c:pt>
                <c:pt idx="4640">
                  <c:v>22904</c:v>
                </c:pt>
                <c:pt idx="4641">
                  <c:v>22905</c:v>
                </c:pt>
                <c:pt idx="4642">
                  <c:v>22906</c:v>
                </c:pt>
                <c:pt idx="4643">
                  <c:v>22907</c:v>
                </c:pt>
                <c:pt idx="4644">
                  <c:v>22908</c:v>
                </c:pt>
                <c:pt idx="4645">
                  <c:v>22909</c:v>
                </c:pt>
                <c:pt idx="4646">
                  <c:v>22910</c:v>
                </c:pt>
                <c:pt idx="4647">
                  <c:v>22911</c:v>
                </c:pt>
                <c:pt idx="4648">
                  <c:v>22912</c:v>
                </c:pt>
                <c:pt idx="4649">
                  <c:v>22913</c:v>
                </c:pt>
                <c:pt idx="4650">
                  <c:v>22914</c:v>
                </c:pt>
                <c:pt idx="4651">
                  <c:v>22915</c:v>
                </c:pt>
                <c:pt idx="4652">
                  <c:v>22916</c:v>
                </c:pt>
                <c:pt idx="4653">
                  <c:v>22917</c:v>
                </c:pt>
                <c:pt idx="4654">
                  <c:v>22918</c:v>
                </c:pt>
                <c:pt idx="4655">
                  <c:v>22919</c:v>
                </c:pt>
                <c:pt idx="4656">
                  <c:v>22920</c:v>
                </c:pt>
                <c:pt idx="4657">
                  <c:v>22921</c:v>
                </c:pt>
                <c:pt idx="4658">
                  <c:v>22922</c:v>
                </c:pt>
                <c:pt idx="4659">
                  <c:v>22923</c:v>
                </c:pt>
                <c:pt idx="4660">
                  <c:v>22924</c:v>
                </c:pt>
                <c:pt idx="4661">
                  <c:v>22925</c:v>
                </c:pt>
                <c:pt idx="4662">
                  <c:v>22926</c:v>
                </c:pt>
                <c:pt idx="4663">
                  <c:v>22927</c:v>
                </c:pt>
                <c:pt idx="4664">
                  <c:v>22928</c:v>
                </c:pt>
                <c:pt idx="4665">
                  <c:v>22929</c:v>
                </c:pt>
                <c:pt idx="4666">
                  <c:v>22930</c:v>
                </c:pt>
                <c:pt idx="4667">
                  <c:v>22931</c:v>
                </c:pt>
                <c:pt idx="4668">
                  <c:v>22932</c:v>
                </c:pt>
                <c:pt idx="4669">
                  <c:v>22933</c:v>
                </c:pt>
                <c:pt idx="4670">
                  <c:v>22934</c:v>
                </c:pt>
                <c:pt idx="4671">
                  <c:v>22935</c:v>
                </c:pt>
                <c:pt idx="4672">
                  <c:v>22936</c:v>
                </c:pt>
                <c:pt idx="4673">
                  <c:v>22937</c:v>
                </c:pt>
                <c:pt idx="4674">
                  <c:v>22938</c:v>
                </c:pt>
                <c:pt idx="4675">
                  <c:v>22939</c:v>
                </c:pt>
                <c:pt idx="4676">
                  <c:v>22940</c:v>
                </c:pt>
                <c:pt idx="4677">
                  <c:v>22941</c:v>
                </c:pt>
                <c:pt idx="4678">
                  <c:v>22942</c:v>
                </c:pt>
                <c:pt idx="4679">
                  <c:v>22943</c:v>
                </c:pt>
                <c:pt idx="4680">
                  <c:v>22944</c:v>
                </c:pt>
                <c:pt idx="4681">
                  <c:v>22945</c:v>
                </c:pt>
                <c:pt idx="4682">
                  <c:v>22946</c:v>
                </c:pt>
                <c:pt idx="4683">
                  <c:v>22947</c:v>
                </c:pt>
                <c:pt idx="4684">
                  <c:v>22948</c:v>
                </c:pt>
                <c:pt idx="4685">
                  <c:v>22949</c:v>
                </c:pt>
                <c:pt idx="4686">
                  <c:v>22950</c:v>
                </c:pt>
                <c:pt idx="4687">
                  <c:v>22951</c:v>
                </c:pt>
                <c:pt idx="4688">
                  <c:v>22952</c:v>
                </c:pt>
                <c:pt idx="4689">
                  <c:v>22953</c:v>
                </c:pt>
                <c:pt idx="4690">
                  <c:v>22954</c:v>
                </c:pt>
                <c:pt idx="4691">
                  <c:v>22955</c:v>
                </c:pt>
                <c:pt idx="4692">
                  <c:v>22956</c:v>
                </c:pt>
                <c:pt idx="4693">
                  <c:v>22957</c:v>
                </c:pt>
                <c:pt idx="4694">
                  <c:v>22958</c:v>
                </c:pt>
                <c:pt idx="4695">
                  <c:v>22959</c:v>
                </c:pt>
                <c:pt idx="4696">
                  <c:v>22960</c:v>
                </c:pt>
                <c:pt idx="4697">
                  <c:v>22961</c:v>
                </c:pt>
                <c:pt idx="4698">
                  <c:v>22962</c:v>
                </c:pt>
                <c:pt idx="4699">
                  <c:v>22963</c:v>
                </c:pt>
                <c:pt idx="4700">
                  <c:v>22964</c:v>
                </c:pt>
                <c:pt idx="4701">
                  <c:v>22965</c:v>
                </c:pt>
                <c:pt idx="4702">
                  <c:v>22966</c:v>
                </c:pt>
                <c:pt idx="4703">
                  <c:v>22967</c:v>
                </c:pt>
                <c:pt idx="4704">
                  <c:v>22968</c:v>
                </c:pt>
                <c:pt idx="4705">
                  <c:v>22969</c:v>
                </c:pt>
                <c:pt idx="4706">
                  <c:v>22970</c:v>
                </c:pt>
                <c:pt idx="4707">
                  <c:v>22971</c:v>
                </c:pt>
                <c:pt idx="4708">
                  <c:v>22972</c:v>
                </c:pt>
                <c:pt idx="4709">
                  <c:v>22973</c:v>
                </c:pt>
                <c:pt idx="4710">
                  <c:v>22974</c:v>
                </c:pt>
                <c:pt idx="4711">
                  <c:v>22975</c:v>
                </c:pt>
                <c:pt idx="4712">
                  <c:v>22976</c:v>
                </c:pt>
                <c:pt idx="4713">
                  <c:v>22977</c:v>
                </c:pt>
                <c:pt idx="4714">
                  <c:v>22978</c:v>
                </c:pt>
                <c:pt idx="4715">
                  <c:v>22979</c:v>
                </c:pt>
                <c:pt idx="4716">
                  <c:v>22980</c:v>
                </c:pt>
                <c:pt idx="4717">
                  <c:v>22981</c:v>
                </c:pt>
                <c:pt idx="4718">
                  <c:v>22982</c:v>
                </c:pt>
                <c:pt idx="4719">
                  <c:v>22983</c:v>
                </c:pt>
                <c:pt idx="4720">
                  <c:v>22984</c:v>
                </c:pt>
                <c:pt idx="4721">
                  <c:v>22985</c:v>
                </c:pt>
                <c:pt idx="4722">
                  <c:v>22986</c:v>
                </c:pt>
                <c:pt idx="4723">
                  <c:v>22987</c:v>
                </c:pt>
                <c:pt idx="4724">
                  <c:v>22988</c:v>
                </c:pt>
                <c:pt idx="4725">
                  <c:v>22989</c:v>
                </c:pt>
                <c:pt idx="4726">
                  <c:v>22990</c:v>
                </c:pt>
                <c:pt idx="4727">
                  <c:v>22991</c:v>
                </c:pt>
                <c:pt idx="4728">
                  <c:v>22992</c:v>
                </c:pt>
                <c:pt idx="4729">
                  <c:v>22993</c:v>
                </c:pt>
                <c:pt idx="4730">
                  <c:v>22994</c:v>
                </c:pt>
                <c:pt idx="4731">
                  <c:v>22995</c:v>
                </c:pt>
                <c:pt idx="4732">
                  <c:v>22996</c:v>
                </c:pt>
                <c:pt idx="4733">
                  <c:v>22997</c:v>
                </c:pt>
                <c:pt idx="4734">
                  <c:v>22998</c:v>
                </c:pt>
                <c:pt idx="4735">
                  <c:v>22999</c:v>
                </c:pt>
                <c:pt idx="4736">
                  <c:v>23000</c:v>
                </c:pt>
                <c:pt idx="4737">
                  <c:v>23001</c:v>
                </c:pt>
                <c:pt idx="4738">
                  <c:v>23002</c:v>
                </c:pt>
                <c:pt idx="4739">
                  <c:v>23003</c:v>
                </c:pt>
                <c:pt idx="4740">
                  <c:v>23004</c:v>
                </c:pt>
                <c:pt idx="4741">
                  <c:v>23005</c:v>
                </c:pt>
                <c:pt idx="4742">
                  <c:v>23006</c:v>
                </c:pt>
                <c:pt idx="4743">
                  <c:v>23007</c:v>
                </c:pt>
                <c:pt idx="4744">
                  <c:v>23008</c:v>
                </c:pt>
                <c:pt idx="4745">
                  <c:v>23009</c:v>
                </c:pt>
                <c:pt idx="4746">
                  <c:v>23010</c:v>
                </c:pt>
                <c:pt idx="4747">
                  <c:v>23011</c:v>
                </c:pt>
                <c:pt idx="4748">
                  <c:v>23012</c:v>
                </c:pt>
                <c:pt idx="4749">
                  <c:v>23013</c:v>
                </c:pt>
                <c:pt idx="4750">
                  <c:v>23014</c:v>
                </c:pt>
                <c:pt idx="4751">
                  <c:v>23015</c:v>
                </c:pt>
                <c:pt idx="4752">
                  <c:v>23016</c:v>
                </c:pt>
                <c:pt idx="4753">
                  <c:v>23017</c:v>
                </c:pt>
                <c:pt idx="4754">
                  <c:v>23018</c:v>
                </c:pt>
                <c:pt idx="4755">
                  <c:v>23019</c:v>
                </c:pt>
                <c:pt idx="4756">
                  <c:v>23020</c:v>
                </c:pt>
                <c:pt idx="4757">
                  <c:v>23021</c:v>
                </c:pt>
                <c:pt idx="4758">
                  <c:v>23022</c:v>
                </c:pt>
                <c:pt idx="4759">
                  <c:v>23023</c:v>
                </c:pt>
                <c:pt idx="4760">
                  <c:v>23024</c:v>
                </c:pt>
                <c:pt idx="4761">
                  <c:v>23025</c:v>
                </c:pt>
                <c:pt idx="4762">
                  <c:v>23026</c:v>
                </c:pt>
                <c:pt idx="4763">
                  <c:v>23027</c:v>
                </c:pt>
                <c:pt idx="4764">
                  <c:v>23028</c:v>
                </c:pt>
                <c:pt idx="4765">
                  <c:v>23029</c:v>
                </c:pt>
                <c:pt idx="4766">
                  <c:v>23030</c:v>
                </c:pt>
                <c:pt idx="4767">
                  <c:v>23031</c:v>
                </c:pt>
                <c:pt idx="4768">
                  <c:v>23032</c:v>
                </c:pt>
                <c:pt idx="4769">
                  <c:v>23033</c:v>
                </c:pt>
                <c:pt idx="4770">
                  <c:v>23034</c:v>
                </c:pt>
                <c:pt idx="4771">
                  <c:v>23035</c:v>
                </c:pt>
                <c:pt idx="4772">
                  <c:v>23036</c:v>
                </c:pt>
                <c:pt idx="4773">
                  <c:v>23037</c:v>
                </c:pt>
                <c:pt idx="4774">
                  <c:v>23038</c:v>
                </c:pt>
                <c:pt idx="4775">
                  <c:v>23039</c:v>
                </c:pt>
                <c:pt idx="4776">
                  <c:v>23040</c:v>
                </c:pt>
                <c:pt idx="4777">
                  <c:v>23041</c:v>
                </c:pt>
                <c:pt idx="4778">
                  <c:v>23042</c:v>
                </c:pt>
                <c:pt idx="4779">
                  <c:v>23043</c:v>
                </c:pt>
                <c:pt idx="4780">
                  <c:v>23044</c:v>
                </c:pt>
                <c:pt idx="4781">
                  <c:v>23045</c:v>
                </c:pt>
                <c:pt idx="4782">
                  <c:v>23046</c:v>
                </c:pt>
                <c:pt idx="4783">
                  <c:v>23047</c:v>
                </c:pt>
                <c:pt idx="4784">
                  <c:v>23048</c:v>
                </c:pt>
                <c:pt idx="4785">
                  <c:v>23049</c:v>
                </c:pt>
                <c:pt idx="4786">
                  <c:v>23050</c:v>
                </c:pt>
                <c:pt idx="4787">
                  <c:v>23051</c:v>
                </c:pt>
                <c:pt idx="4788">
                  <c:v>23052</c:v>
                </c:pt>
                <c:pt idx="4789">
                  <c:v>23053</c:v>
                </c:pt>
                <c:pt idx="4790">
                  <c:v>23054</c:v>
                </c:pt>
                <c:pt idx="4791">
                  <c:v>23055</c:v>
                </c:pt>
                <c:pt idx="4792">
                  <c:v>23056</c:v>
                </c:pt>
                <c:pt idx="4793">
                  <c:v>23057</c:v>
                </c:pt>
                <c:pt idx="4794">
                  <c:v>23058</c:v>
                </c:pt>
                <c:pt idx="4795">
                  <c:v>23059</c:v>
                </c:pt>
                <c:pt idx="4796">
                  <c:v>23060</c:v>
                </c:pt>
                <c:pt idx="4797">
                  <c:v>23061</c:v>
                </c:pt>
                <c:pt idx="4798">
                  <c:v>23062</c:v>
                </c:pt>
                <c:pt idx="4799">
                  <c:v>23063</c:v>
                </c:pt>
                <c:pt idx="4800">
                  <c:v>23064</c:v>
                </c:pt>
                <c:pt idx="4801">
                  <c:v>23065</c:v>
                </c:pt>
                <c:pt idx="4802">
                  <c:v>23066</c:v>
                </c:pt>
                <c:pt idx="4803">
                  <c:v>23067</c:v>
                </c:pt>
                <c:pt idx="4804">
                  <c:v>23068</c:v>
                </c:pt>
                <c:pt idx="4805">
                  <c:v>23069</c:v>
                </c:pt>
                <c:pt idx="4806">
                  <c:v>23070</c:v>
                </c:pt>
                <c:pt idx="4807">
                  <c:v>23071</c:v>
                </c:pt>
                <c:pt idx="4808">
                  <c:v>23072</c:v>
                </c:pt>
                <c:pt idx="4809">
                  <c:v>23073</c:v>
                </c:pt>
                <c:pt idx="4810">
                  <c:v>23074</c:v>
                </c:pt>
                <c:pt idx="4811">
                  <c:v>23075</c:v>
                </c:pt>
                <c:pt idx="4812">
                  <c:v>23076</c:v>
                </c:pt>
                <c:pt idx="4813">
                  <c:v>23077</c:v>
                </c:pt>
                <c:pt idx="4814">
                  <c:v>23078</c:v>
                </c:pt>
                <c:pt idx="4815">
                  <c:v>23079</c:v>
                </c:pt>
                <c:pt idx="4816">
                  <c:v>23080</c:v>
                </c:pt>
                <c:pt idx="4817">
                  <c:v>23081</c:v>
                </c:pt>
                <c:pt idx="4818">
                  <c:v>23082</c:v>
                </c:pt>
                <c:pt idx="4819">
                  <c:v>23083</c:v>
                </c:pt>
                <c:pt idx="4820">
                  <c:v>23084</c:v>
                </c:pt>
                <c:pt idx="4821">
                  <c:v>23085</c:v>
                </c:pt>
                <c:pt idx="4822">
                  <c:v>23086</c:v>
                </c:pt>
                <c:pt idx="4823">
                  <c:v>23087</c:v>
                </c:pt>
                <c:pt idx="4824">
                  <c:v>23088</c:v>
                </c:pt>
                <c:pt idx="4825">
                  <c:v>23089</c:v>
                </c:pt>
                <c:pt idx="4826">
                  <c:v>23090</c:v>
                </c:pt>
                <c:pt idx="4827">
                  <c:v>23091</c:v>
                </c:pt>
                <c:pt idx="4828">
                  <c:v>23092</c:v>
                </c:pt>
                <c:pt idx="4829">
                  <c:v>23093</c:v>
                </c:pt>
                <c:pt idx="4830">
                  <c:v>23094</c:v>
                </c:pt>
                <c:pt idx="4831">
                  <c:v>23095</c:v>
                </c:pt>
                <c:pt idx="4832">
                  <c:v>23096</c:v>
                </c:pt>
                <c:pt idx="4833">
                  <c:v>23097</c:v>
                </c:pt>
                <c:pt idx="4834">
                  <c:v>23098</c:v>
                </c:pt>
                <c:pt idx="4835">
                  <c:v>23099</c:v>
                </c:pt>
                <c:pt idx="4836">
                  <c:v>23100</c:v>
                </c:pt>
                <c:pt idx="4837">
                  <c:v>23101</c:v>
                </c:pt>
                <c:pt idx="4838">
                  <c:v>23102</c:v>
                </c:pt>
                <c:pt idx="4839">
                  <c:v>23103</c:v>
                </c:pt>
                <c:pt idx="4840">
                  <c:v>23104</c:v>
                </c:pt>
                <c:pt idx="4841">
                  <c:v>23105</c:v>
                </c:pt>
                <c:pt idx="4842">
                  <c:v>23106</c:v>
                </c:pt>
                <c:pt idx="4843">
                  <c:v>23107</c:v>
                </c:pt>
                <c:pt idx="4844">
                  <c:v>23108</c:v>
                </c:pt>
                <c:pt idx="4845">
                  <c:v>23109</c:v>
                </c:pt>
                <c:pt idx="4846">
                  <c:v>23110</c:v>
                </c:pt>
                <c:pt idx="4847">
                  <c:v>23111</c:v>
                </c:pt>
                <c:pt idx="4848">
                  <c:v>23112</c:v>
                </c:pt>
                <c:pt idx="4849">
                  <c:v>23113</c:v>
                </c:pt>
                <c:pt idx="4850">
                  <c:v>23114</c:v>
                </c:pt>
                <c:pt idx="4851">
                  <c:v>23115</c:v>
                </c:pt>
                <c:pt idx="4852">
                  <c:v>23116</c:v>
                </c:pt>
                <c:pt idx="4853">
                  <c:v>23117</c:v>
                </c:pt>
                <c:pt idx="4854">
                  <c:v>23118</c:v>
                </c:pt>
                <c:pt idx="4855">
                  <c:v>23119</c:v>
                </c:pt>
                <c:pt idx="4856">
                  <c:v>23120</c:v>
                </c:pt>
                <c:pt idx="4857">
                  <c:v>23121</c:v>
                </c:pt>
                <c:pt idx="4858">
                  <c:v>23122</c:v>
                </c:pt>
                <c:pt idx="4859">
                  <c:v>23123</c:v>
                </c:pt>
                <c:pt idx="4860">
                  <c:v>23124</c:v>
                </c:pt>
                <c:pt idx="4861">
                  <c:v>23125</c:v>
                </c:pt>
                <c:pt idx="4862">
                  <c:v>23126</c:v>
                </c:pt>
                <c:pt idx="4863">
                  <c:v>23127</c:v>
                </c:pt>
                <c:pt idx="4864">
                  <c:v>23128</c:v>
                </c:pt>
                <c:pt idx="4865">
                  <c:v>23129</c:v>
                </c:pt>
                <c:pt idx="4866">
                  <c:v>23130</c:v>
                </c:pt>
                <c:pt idx="4867">
                  <c:v>23131</c:v>
                </c:pt>
                <c:pt idx="4868">
                  <c:v>23132</c:v>
                </c:pt>
                <c:pt idx="4869">
                  <c:v>23133</c:v>
                </c:pt>
                <c:pt idx="4870">
                  <c:v>23134</c:v>
                </c:pt>
                <c:pt idx="4871">
                  <c:v>23135</c:v>
                </c:pt>
                <c:pt idx="4872">
                  <c:v>23136</c:v>
                </c:pt>
                <c:pt idx="4873">
                  <c:v>23137</c:v>
                </c:pt>
                <c:pt idx="4874">
                  <c:v>23138</c:v>
                </c:pt>
                <c:pt idx="4875">
                  <c:v>23139</c:v>
                </c:pt>
                <c:pt idx="4876">
                  <c:v>23140</c:v>
                </c:pt>
                <c:pt idx="4877">
                  <c:v>23141</c:v>
                </c:pt>
                <c:pt idx="4878">
                  <c:v>23142</c:v>
                </c:pt>
                <c:pt idx="4879">
                  <c:v>23143</c:v>
                </c:pt>
                <c:pt idx="4880">
                  <c:v>23144</c:v>
                </c:pt>
                <c:pt idx="4881">
                  <c:v>23145</c:v>
                </c:pt>
                <c:pt idx="4882">
                  <c:v>23146</c:v>
                </c:pt>
                <c:pt idx="4883">
                  <c:v>23147</c:v>
                </c:pt>
                <c:pt idx="4884">
                  <c:v>23148</c:v>
                </c:pt>
                <c:pt idx="4885">
                  <c:v>23149</c:v>
                </c:pt>
                <c:pt idx="4886">
                  <c:v>23150</c:v>
                </c:pt>
                <c:pt idx="4887">
                  <c:v>23151</c:v>
                </c:pt>
                <c:pt idx="4888">
                  <c:v>23152</c:v>
                </c:pt>
                <c:pt idx="4889">
                  <c:v>23153</c:v>
                </c:pt>
                <c:pt idx="4890">
                  <c:v>23154</c:v>
                </c:pt>
                <c:pt idx="4891">
                  <c:v>23155</c:v>
                </c:pt>
                <c:pt idx="4892">
                  <c:v>23156</c:v>
                </c:pt>
                <c:pt idx="4893">
                  <c:v>23157</c:v>
                </c:pt>
                <c:pt idx="4894">
                  <c:v>23158</c:v>
                </c:pt>
                <c:pt idx="4895">
                  <c:v>23159</c:v>
                </c:pt>
                <c:pt idx="4896">
                  <c:v>23160</c:v>
                </c:pt>
                <c:pt idx="4897">
                  <c:v>23161</c:v>
                </c:pt>
                <c:pt idx="4898">
                  <c:v>23162</c:v>
                </c:pt>
                <c:pt idx="4899">
                  <c:v>23163</c:v>
                </c:pt>
                <c:pt idx="4900">
                  <c:v>23164</c:v>
                </c:pt>
                <c:pt idx="4901">
                  <c:v>23165</c:v>
                </c:pt>
                <c:pt idx="4902">
                  <c:v>23166</c:v>
                </c:pt>
                <c:pt idx="4903">
                  <c:v>23167</c:v>
                </c:pt>
                <c:pt idx="4904">
                  <c:v>23168</c:v>
                </c:pt>
                <c:pt idx="4905">
                  <c:v>23169</c:v>
                </c:pt>
                <c:pt idx="4906">
                  <c:v>23170</c:v>
                </c:pt>
                <c:pt idx="4907">
                  <c:v>23171</c:v>
                </c:pt>
                <c:pt idx="4908">
                  <c:v>23172</c:v>
                </c:pt>
                <c:pt idx="4909">
                  <c:v>23173</c:v>
                </c:pt>
                <c:pt idx="4910">
                  <c:v>23174</c:v>
                </c:pt>
                <c:pt idx="4911">
                  <c:v>23175</c:v>
                </c:pt>
                <c:pt idx="4912">
                  <c:v>23176</c:v>
                </c:pt>
                <c:pt idx="4913">
                  <c:v>23177</c:v>
                </c:pt>
                <c:pt idx="4914">
                  <c:v>23178</c:v>
                </c:pt>
                <c:pt idx="4915">
                  <c:v>23179</c:v>
                </c:pt>
                <c:pt idx="4916">
                  <c:v>23180</c:v>
                </c:pt>
                <c:pt idx="4917">
                  <c:v>23181</c:v>
                </c:pt>
                <c:pt idx="4918">
                  <c:v>23182</c:v>
                </c:pt>
                <c:pt idx="4919">
                  <c:v>23183</c:v>
                </c:pt>
                <c:pt idx="4920">
                  <c:v>23184</c:v>
                </c:pt>
                <c:pt idx="4921">
                  <c:v>23185</c:v>
                </c:pt>
                <c:pt idx="4922">
                  <c:v>23186</c:v>
                </c:pt>
                <c:pt idx="4923">
                  <c:v>23187</c:v>
                </c:pt>
                <c:pt idx="4924">
                  <c:v>23188</c:v>
                </c:pt>
                <c:pt idx="4925">
                  <c:v>23189</c:v>
                </c:pt>
                <c:pt idx="4926">
                  <c:v>23190</c:v>
                </c:pt>
                <c:pt idx="4927">
                  <c:v>23191</c:v>
                </c:pt>
                <c:pt idx="4928">
                  <c:v>23192</c:v>
                </c:pt>
                <c:pt idx="4929">
                  <c:v>23193</c:v>
                </c:pt>
                <c:pt idx="4930">
                  <c:v>23194</c:v>
                </c:pt>
                <c:pt idx="4931">
                  <c:v>23195</c:v>
                </c:pt>
                <c:pt idx="4932">
                  <c:v>23196</c:v>
                </c:pt>
                <c:pt idx="4933">
                  <c:v>23197</c:v>
                </c:pt>
                <c:pt idx="4934">
                  <c:v>23198</c:v>
                </c:pt>
                <c:pt idx="4935">
                  <c:v>23199</c:v>
                </c:pt>
                <c:pt idx="4936">
                  <c:v>23200</c:v>
                </c:pt>
                <c:pt idx="4937">
                  <c:v>23201</c:v>
                </c:pt>
                <c:pt idx="4938">
                  <c:v>23202</c:v>
                </c:pt>
                <c:pt idx="4939">
                  <c:v>23203</c:v>
                </c:pt>
                <c:pt idx="4940">
                  <c:v>23204</c:v>
                </c:pt>
                <c:pt idx="4941">
                  <c:v>23205</c:v>
                </c:pt>
                <c:pt idx="4942">
                  <c:v>23206</c:v>
                </c:pt>
                <c:pt idx="4943">
                  <c:v>23207</c:v>
                </c:pt>
                <c:pt idx="4944">
                  <c:v>23208</c:v>
                </c:pt>
                <c:pt idx="4945">
                  <c:v>23209</c:v>
                </c:pt>
                <c:pt idx="4946">
                  <c:v>23210</c:v>
                </c:pt>
                <c:pt idx="4947">
                  <c:v>23211</c:v>
                </c:pt>
                <c:pt idx="4948">
                  <c:v>23212</c:v>
                </c:pt>
                <c:pt idx="4949">
                  <c:v>23213</c:v>
                </c:pt>
                <c:pt idx="4950">
                  <c:v>23214</c:v>
                </c:pt>
                <c:pt idx="4951">
                  <c:v>23215</c:v>
                </c:pt>
                <c:pt idx="4952">
                  <c:v>23216</c:v>
                </c:pt>
                <c:pt idx="4953">
                  <c:v>23217</c:v>
                </c:pt>
                <c:pt idx="4954">
                  <c:v>23218</c:v>
                </c:pt>
                <c:pt idx="4955">
                  <c:v>23219</c:v>
                </c:pt>
                <c:pt idx="4956">
                  <c:v>23220</c:v>
                </c:pt>
                <c:pt idx="4957">
                  <c:v>23221</c:v>
                </c:pt>
                <c:pt idx="4958">
                  <c:v>23222</c:v>
                </c:pt>
                <c:pt idx="4959">
                  <c:v>23223</c:v>
                </c:pt>
                <c:pt idx="4960">
                  <c:v>23224</c:v>
                </c:pt>
                <c:pt idx="4961">
                  <c:v>23225</c:v>
                </c:pt>
                <c:pt idx="4962">
                  <c:v>23226</c:v>
                </c:pt>
                <c:pt idx="4963">
                  <c:v>23227</c:v>
                </c:pt>
                <c:pt idx="4964">
                  <c:v>23228</c:v>
                </c:pt>
                <c:pt idx="4965">
                  <c:v>23229</c:v>
                </c:pt>
                <c:pt idx="4966">
                  <c:v>23230</c:v>
                </c:pt>
                <c:pt idx="4967">
                  <c:v>23231</c:v>
                </c:pt>
                <c:pt idx="4968">
                  <c:v>23232</c:v>
                </c:pt>
                <c:pt idx="4969">
                  <c:v>23233</c:v>
                </c:pt>
                <c:pt idx="4970">
                  <c:v>23234</c:v>
                </c:pt>
                <c:pt idx="4971">
                  <c:v>23235</c:v>
                </c:pt>
                <c:pt idx="4972">
                  <c:v>23236</c:v>
                </c:pt>
                <c:pt idx="4973">
                  <c:v>23237</c:v>
                </c:pt>
                <c:pt idx="4974">
                  <c:v>23238</c:v>
                </c:pt>
                <c:pt idx="4975">
                  <c:v>23239</c:v>
                </c:pt>
                <c:pt idx="4976">
                  <c:v>23240</c:v>
                </c:pt>
                <c:pt idx="4977">
                  <c:v>23241</c:v>
                </c:pt>
                <c:pt idx="4978">
                  <c:v>23242</c:v>
                </c:pt>
                <c:pt idx="4979">
                  <c:v>23243</c:v>
                </c:pt>
                <c:pt idx="4980">
                  <c:v>23244</c:v>
                </c:pt>
                <c:pt idx="4981">
                  <c:v>23245</c:v>
                </c:pt>
                <c:pt idx="4982">
                  <c:v>23246</c:v>
                </c:pt>
                <c:pt idx="4983">
                  <c:v>23247</c:v>
                </c:pt>
                <c:pt idx="4984">
                  <c:v>23248</c:v>
                </c:pt>
                <c:pt idx="4985">
                  <c:v>23249</c:v>
                </c:pt>
                <c:pt idx="4986">
                  <c:v>23250</c:v>
                </c:pt>
                <c:pt idx="4987">
                  <c:v>23251</c:v>
                </c:pt>
                <c:pt idx="4988">
                  <c:v>23252</c:v>
                </c:pt>
                <c:pt idx="4989">
                  <c:v>23253</c:v>
                </c:pt>
                <c:pt idx="4990">
                  <c:v>23254</c:v>
                </c:pt>
                <c:pt idx="4991">
                  <c:v>23255</c:v>
                </c:pt>
                <c:pt idx="4992">
                  <c:v>23256</c:v>
                </c:pt>
                <c:pt idx="4993">
                  <c:v>23257</c:v>
                </c:pt>
                <c:pt idx="4994">
                  <c:v>23258</c:v>
                </c:pt>
                <c:pt idx="4995">
                  <c:v>23259</c:v>
                </c:pt>
                <c:pt idx="4996">
                  <c:v>23260</c:v>
                </c:pt>
                <c:pt idx="4997">
                  <c:v>23261</c:v>
                </c:pt>
                <c:pt idx="4998">
                  <c:v>23262</c:v>
                </c:pt>
                <c:pt idx="4999">
                  <c:v>23263</c:v>
                </c:pt>
                <c:pt idx="5000">
                  <c:v>23264</c:v>
                </c:pt>
                <c:pt idx="5001">
                  <c:v>23265</c:v>
                </c:pt>
                <c:pt idx="5002">
                  <c:v>23266</c:v>
                </c:pt>
                <c:pt idx="5003">
                  <c:v>23267</c:v>
                </c:pt>
                <c:pt idx="5004">
                  <c:v>23268</c:v>
                </c:pt>
                <c:pt idx="5005">
                  <c:v>23269</c:v>
                </c:pt>
                <c:pt idx="5006">
                  <c:v>23270</c:v>
                </c:pt>
                <c:pt idx="5007">
                  <c:v>23271</c:v>
                </c:pt>
                <c:pt idx="5008">
                  <c:v>23272</c:v>
                </c:pt>
                <c:pt idx="5009">
                  <c:v>23273</c:v>
                </c:pt>
                <c:pt idx="5010">
                  <c:v>23274</c:v>
                </c:pt>
                <c:pt idx="5011">
                  <c:v>23275</c:v>
                </c:pt>
                <c:pt idx="5012">
                  <c:v>23276</c:v>
                </c:pt>
                <c:pt idx="5013">
                  <c:v>23277</c:v>
                </c:pt>
                <c:pt idx="5014">
                  <c:v>23278</c:v>
                </c:pt>
                <c:pt idx="5015">
                  <c:v>23279</c:v>
                </c:pt>
                <c:pt idx="5016">
                  <c:v>23280</c:v>
                </c:pt>
                <c:pt idx="5017">
                  <c:v>23281</c:v>
                </c:pt>
                <c:pt idx="5018">
                  <c:v>23282</c:v>
                </c:pt>
                <c:pt idx="5019">
                  <c:v>23283</c:v>
                </c:pt>
                <c:pt idx="5020">
                  <c:v>23284</c:v>
                </c:pt>
                <c:pt idx="5021">
                  <c:v>23285</c:v>
                </c:pt>
                <c:pt idx="5022">
                  <c:v>23286</c:v>
                </c:pt>
                <c:pt idx="5023">
                  <c:v>23287</c:v>
                </c:pt>
                <c:pt idx="5024">
                  <c:v>23288</c:v>
                </c:pt>
                <c:pt idx="5025">
                  <c:v>23289</c:v>
                </c:pt>
                <c:pt idx="5026">
                  <c:v>23290</c:v>
                </c:pt>
                <c:pt idx="5027">
                  <c:v>23291</c:v>
                </c:pt>
                <c:pt idx="5028">
                  <c:v>23292</c:v>
                </c:pt>
                <c:pt idx="5029">
                  <c:v>23293</c:v>
                </c:pt>
                <c:pt idx="5030">
                  <c:v>23294</c:v>
                </c:pt>
                <c:pt idx="5031">
                  <c:v>23295</c:v>
                </c:pt>
                <c:pt idx="5032">
                  <c:v>23296</c:v>
                </c:pt>
                <c:pt idx="5033">
                  <c:v>23297</c:v>
                </c:pt>
                <c:pt idx="5034">
                  <c:v>23298</c:v>
                </c:pt>
                <c:pt idx="5035">
                  <c:v>23299</c:v>
                </c:pt>
                <c:pt idx="5036">
                  <c:v>23300</c:v>
                </c:pt>
                <c:pt idx="5037">
                  <c:v>23301</c:v>
                </c:pt>
                <c:pt idx="5038">
                  <c:v>23302</c:v>
                </c:pt>
                <c:pt idx="5039">
                  <c:v>23303</c:v>
                </c:pt>
                <c:pt idx="5040">
                  <c:v>23304</c:v>
                </c:pt>
                <c:pt idx="5041">
                  <c:v>23305</c:v>
                </c:pt>
                <c:pt idx="5042">
                  <c:v>23306</c:v>
                </c:pt>
                <c:pt idx="5043">
                  <c:v>23307</c:v>
                </c:pt>
                <c:pt idx="5044">
                  <c:v>23308</c:v>
                </c:pt>
                <c:pt idx="5045">
                  <c:v>23309</c:v>
                </c:pt>
                <c:pt idx="5046">
                  <c:v>23310</c:v>
                </c:pt>
                <c:pt idx="5047">
                  <c:v>23311</c:v>
                </c:pt>
                <c:pt idx="5048">
                  <c:v>23312</c:v>
                </c:pt>
                <c:pt idx="5049">
                  <c:v>23313</c:v>
                </c:pt>
                <c:pt idx="5050">
                  <c:v>23314</c:v>
                </c:pt>
                <c:pt idx="5051">
                  <c:v>23315</c:v>
                </c:pt>
                <c:pt idx="5052">
                  <c:v>23316</c:v>
                </c:pt>
                <c:pt idx="5053">
                  <c:v>23317</c:v>
                </c:pt>
                <c:pt idx="5054">
                  <c:v>23318</c:v>
                </c:pt>
                <c:pt idx="5055">
                  <c:v>23319</c:v>
                </c:pt>
                <c:pt idx="5056">
                  <c:v>23320</c:v>
                </c:pt>
                <c:pt idx="5057">
                  <c:v>23321</c:v>
                </c:pt>
                <c:pt idx="5058">
                  <c:v>23322</c:v>
                </c:pt>
                <c:pt idx="5059">
                  <c:v>23323</c:v>
                </c:pt>
                <c:pt idx="5060">
                  <c:v>23324</c:v>
                </c:pt>
                <c:pt idx="5061">
                  <c:v>23325</c:v>
                </c:pt>
                <c:pt idx="5062">
                  <c:v>23326</c:v>
                </c:pt>
                <c:pt idx="5063">
                  <c:v>23327</c:v>
                </c:pt>
                <c:pt idx="5064">
                  <c:v>23328</c:v>
                </c:pt>
                <c:pt idx="5065">
                  <c:v>23329</c:v>
                </c:pt>
                <c:pt idx="5066">
                  <c:v>23330</c:v>
                </c:pt>
                <c:pt idx="5067">
                  <c:v>23331</c:v>
                </c:pt>
                <c:pt idx="5068">
                  <c:v>23332</c:v>
                </c:pt>
                <c:pt idx="5069">
                  <c:v>23333</c:v>
                </c:pt>
                <c:pt idx="5070">
                  <c:v>23334</c:v>
                </c:pt>
                <c:pt idx="5071">
                  <c:v>23335</c:v>
                </c:pt>
                <c:pt idx="5072">
                  <c:v>23336</c:v>
                </c:pt>
                <c:pt idx="5073">
                  <c:v>23337</c:v>
                </c:pt>
                <c:pt idx="5074">
                  <c:v>23338</c:v>
                </c:pt>
                <c:pt idx="5075">
                  <c:v>23339</c:v>
                </c:pt>
                <c:pt idx="5076">
                  <c:v>23340</c:v>
                </c:pt>
                <c:pt idx="5077">
                  <c:v>23341</c:v>
                </c:pt>
                <c:pt idx="5078">
                  <c:v>23342</c:v>
                </c:pt>
                <c:pt idx="5079">
                  <c:v>23343</c:v>
                </c:pt>
                <c:pt idx="5080">
                  <c:v>23344</c:v>
                </c:pt>
                <c:pt idx="5081">
                  <c:v>23345</c:v>
                </c:pt>
                <c:pt idx="5082">
                  <c:v>23346</c:v>
                </c:pt>
                <c:pt idx="5083">
                  <c:v>23347</c:v>
                </c:pt>
                <c:pt idx="5084">
                  <c:v>23348</c:v>
                </c:pt>
                <c:pt idx="5085">
                  <c:v>23349</c:v>
                </c:pt>
                <c:pt idx="5086">
                  <c:v>23350</c:v>
                </c:pt>
                <c:pt idx="5087">
                  <c:v>23351</c:v>
                </c:pt>
                <c:pt idx="5088">
                  <c:v>23352</c:v>
                </c:pt>
                <c:pt idx="5089">
                  <c:v>23353</c:v>
                </c:pt>
                <c:pt idx="5090">
                  <c:v>23354</c:v>
                </c:pt>
                <c:pt idx="5091">
                  <c:v>23355</c:v>
                </c:pt>
                <c:pt idx="5092">
                  <c:v>23356</c:v>
                </c:pt>
                <c:pt idx="5093">
                  <c:v>23357</c:v>
                </c:pt>
                <c:pt idx="5094">
                  <c:v>23358</c:v>
                </c:pt>
                <c:pt idx="5095">
                  <c:v>23359</c:v>
                </c:pt>
                <c:pt idx="5096">
                  <c:v>23360</c:v>
                </c:pt>
                <c:pt idx="5097">
                  <c:v>23361</c:v>
                </c:pt>
                <c:pt idx="5098">
                  <c:v>23362</c:v>
                </c:pt>
                <c:pt idx="5099">
                  <c:v>23363</c:v>
                </c:pt>
                <c:pt idx="5100">
                  <c:v>23364</c:v>
                </c:pt>
                <c:pt idx="5101">
                  <c:v>23365</c:v>
                </c:pt>
                <c:pt idx="5102">
                  <c:v>23366</c:v>
                </c:pt>
                <c:pt idx="5103">
                  <c:v>23367</c:v>
                </c:pt>
                <c:pt idx="5104">
                  <c:v>23368</c:v>
                </c:pt>
                <c:pt idx="5105">
                  <c:v>23369</c:v>
                </c:pt>
                <c:pt idx="5106">
                  <c:v>23370</c:v>
                </c:pt>
                <c:pt idx="5107">
                  <c:v>23371</c:v>
                </c:pt>
                <c:pt idx="5108">
                  <c:v>23372</c:v>
                </c:pt>
                <c:pt idx="5109">
                  <c:v>23373</c:v>
                </c:pt>
                <c:pt idx="5110">
                  <c:v>23374</c:v>
                </c:pt>
                <c:pt idx="5111">
                  <c:v>23375</c:v>
                </c:pt>
                <c:pt idx="5112">
                  <c:v>23376</c:v>
                </c:pt>
                <c:pt idx="5113">
                  <c:v>23377</c:v>
                </c:pt>
                <c:pt idx="5114">
                  <c:v>23378</c:v>
                </c:pt>
                <c:pt idx="5115">
                  <c:v>23379</c:v>
                </c:pt>
                <c:pt idx="5116">
                  <c:v>23380</c:v>
                </c:pt>
                <c:pt idx="5117">
                  <c:v>23381</c:v>
                </c:pt>
                <c:pt idx="5118">
                  <c:v>23382</c:v>
                </c:pt>
                <c:pt idx="5119">
                  <c:v>23383</c:v>
                </c:pt>
                <c:pt idx="5120">
                  <c:v>23384</c:v>
                </c:pt>
                <c:pt idx="5121">
                  <c:v>23385</c:v>
                </c:pt>
                <c:pt idx="5122">
                  <c:v>23386</c:v>
                </c:pt>
                <c:pt idx="5123">
                  <c:v>23387</c:v>
                </c:pt>
                <c:pt idx="5124">
                  <c:v>23388</c:v>
                </c:pt>
                <c:pt idx="5125">
                  <c:v>23389</c:v>
                </c:pt>
                <c:pt idx="5126">
                  <c:v>23390</c:v>
                </c:pt>
                <c:pt idx="5127">
                  <c:v>23391</c:v>
                </c:pt>
                <c:pt idx="5128">
                  <c:v>23392</c:v>
                </c:pt>
                <c:pt idx="5129">
                  <c:v>23393</c:v>
                </c:pt>
                <c:pt idx="5130">
                  <c:v>23394</c:v>
                </c:pt>
                <c:pt idx="5131">
                  <c:v>23395</c:v>
                </c:pt>
                <c:pt idx="5132">
                  <c:v>23396</c:v>
                </c:pt>
                <c:pt idx="5133">
                  <c:v>23397</c:v>
                </c:pt>
                <c:pt idx="5134">
                  <c:v>23398</c:v>
                </c:pt>
                <c:pt idx="5135">
                  <c:v>23399</c:v>
                </c:pt>
                <c:pt idx="5136">
                  <c:v>23400</c:v>
                </c:pt>
                <c:pt idx="5137">
                  <c:v>23401</c:v>
                </c:pt>
                <c:pt idx="5138">
                  <c:v>23402</c:v>
                </c:pt>
                <c:pt idx="5139">
                  <c:v>23403</c:v>
                </c:pt>
                <c:pt idx="5140">
                  <c:v>23404</c:v>
                </c:pt>
                <c:pt idx="5141">
                  <c:v>23405</c:v>
                </c:pt>
                <c:pt idx="5142">
                  <c:v>23406</c:v>
                </c:pt>
                <c:pt idx="5143">
                  <c:v>23407</c:v>
                </c:pt>
                <c:pt idx="5144">
                  <c:v>23408</c:v>
                </c:pt>
                <c:pt idx="5145">
                  <c:v>23409</c:v>
                </c:pt>
                <c:pt idx="5146">
                  <c:v>23410</c:v>
                </c:pt>
                <c:pt idx="5147">
                  <c:v>23411</c:v>
                </c:pt>
                <c:pt idx="5148">
                  <c:v>23412</c:v>
                </c:pt>
                <c:pt idx="5149">
                  <c:v>23413</c:v>
                </c:pt>
                <c:pt idx="5150">
                  <c:v>23414</c:v>
                </c:pt>
                <c:pt idx="5151">
                  <c:v>23415</c:v>
                </c:pt>
                <c:pt idx="5152">
                  <c:v>23416</c:v>
                </c:pt>
                <c:pt idx="5153">
                  <c:v>23417</c:v>
                </c:pt>
                <c:pt idx="5154">
                  <c:v>23418</c:v>
                </c:pt>
                <c:pt idx="5155">
                  <c:v>23419</c:v>
                </c:pt>
                <c:pt idx="5156">
                  <c:v>23420</c:v>
                </c:pt>
                <c:pt idx="5157">
                  <c:v>23421</c:v>
                </c:pt>
                <c:pt idx="5158">
                  <c:v>23422</c:v>
                </c:pt>
                <c:pt idx="5159">
                  <c:v>23423</c:v>
                </c:pt>
                <c:pt idx="5160">
                  <c:v>23424</c:v>
                </c:pt>
                <c:pt idx="5161">
                  <c:v>23425</c:v>
                </c:pt>
                <c:pt idx="5162">
                  <c:v>23426</c:v>
                </c:pt>
                <c:pt idx="5163">
                  <c:v>23427</c:v>
                </c:pt>
                <c:pt idx="5164">
                  <c:v>23428</c:v>
                </c:pt>
                <c:pt idx="5165">
                  <c:v>23429</c:v>
                </c:pt>
                <c:pt idx="5166">
                  <c:v>23430</c:v>
                </c:pt>
                <c:pt idx="5167">
                  <c:v>23431</c:v>
                </c:pt>
                <c:pt idx="5168">
                  <c:v>23432</c:v>
                </c:pt>
                <c:pt idx="5169">
                  <c:v>23433</c:v>
                </c:pt>
                <c:pt idx="5170">
                  <c:v>23434</c:v>
                </c:pt>
                <c:pt idx="5171">
                  <c:v>23435</c:v>
                </c:pt>
                <c:pt idx="5172">
                  <c:v>23436</c:v>
                </c:pt>
                <c:pt idx="5173">
                  <c:v>23437</c:v>
                </c:pt>
                <c:pt idx="5174">
                  <c:v>23438</c:v>
                </c:pt>
                <c:pt idx="5175">
                  <c:v>23439</c:v>
                </c:pt>
                <c:pt idx="5176">
                  <c:v>23440</c:v>
                </c:pt>
                <c:pt idx="5177">
                  <c:v>23441</c:v>
                </c:pt>
                <c:pt idx="5178">
                  <c:v>23442</c:v>
                </c:pt>
                <c:pt idx="5179">
                  <c:v>23443</c:v>
                </c:pt>
                <c:pt idx="5180">
                  <c:v>23444</c:v>
                </c:pt>
                <c:pt idx="5181">
                  <c:v>23445</c:v>
                </c:pt>
                <c:pt idx="5182">
                  <c:v>23446</c:v>
                </c:pt>
                <c:pt idx="5183">
                  <c:v>23447</c:v>
                </c:pt>
                <c:pt idx="5184">
                  <c:v>23448</c:v>
                </c:pt>
                <c:pt idx="5185">
                  <c:v>23449</c:v>
                </c:pt>
                <c:pt idx="5186">
                  <c:v>23450</c:v>
                </c:pt>
                <c:pt idx="5187">
                  <c:v>23451</c:v>
                </c:pt>
                <c:pt idx="5188">
                  <c:v>23452</c:v>
                </c:pt>
                <c:pt idx="5189">
                  <c:v>23453</c:v>
                </c:pt>
                <c:pt idx="5190">
                  <c:v>23454</c:v>
                </c:pt>
                <c:pt idx="5191">
                  <c:v>23455</c:v>
                </c:pt>
                <c:pt idx="5192">
                  <c:v>23456</c:v>
                </c:pt>
                <c:pt idx="5193">
                  <c:v>23457</c:v>
                </c:pt>
                <c:pt idx="5194">
                  <c:v>23458</c:v>
                </c:pt>
                <c:pt idx="5195">
                  <c:v>23459</c:v>
                </c:pt>
                <c:pt idx="5196">
                  <c:v>23460</c:v>
                </c:pt>
                <c:pt idx="5197">
                  <c:v>23461</c:v>
                </c:pt>
                <c:pt idx="5198">
                  <c:v>23462</c:v>
                </c:pt>
                <c:pt idx="5199">
                  <c:v>23463</c:v>
                </c:pt>
                <c:pt idx="5200">
                  <c:v>23464</c:v>
                </c:pt>
                <c:pt idx="5201">
                  <c:v>23465</c:v>
                </c:pt>
                <c:pt idx="5202">
                  <c:v>23466</c:v>
                </c:pt>
                <c:pt idx="5203">
                  <c:v>23467</c:v>
                </c:pt>
                <c:pt idx="5204">
                  <c:v>23468</c:v>
                </c:pt>
                <c:pt idx="5205">
                  <c:v>23469</c:v>
                </c:pt>
                <c:pt idx="5206">
                  <c:v>23470</c:v>
                </c:pt>
                <c:pt idx="5207">
                  <c:v>23471</c:v>
                </c:pt>
                <c:pt idx="5208">
                  <c:v>23472</c:v>
                </c:pt>
                <c:pt idx="5209">
                  <c:v>23473</c:v>
                </c:pt>
                <c:pt idx="5210">
                  <c:v>23474</c:v>
                </c:pt>
                <c:pt idx="5211">
                  <c:v>23475</c:v>
                </c:pt>
                <c:pt idx="5212">
                  <c:v>23476</c:v>
                </c:pt>
                <c:pt idx="5213">
                  <c:v>23477</c:v>
                </c:pt>
                <c:pt idx="5214">
                  <c:v>23478</c:v>
                </c:pt>
                <c:pt idx="5215">
                  <c:v>23479</c:v>
                </c:pt>
                <c:pt idx="5216">
                  <c:v>23480</c:v>
                </c:pt>
                <c:pt idx="5217">
                  <c:v>23481</c:v>
                </c:pt>
                <c:pt idx="5218">
                  <c:v>23482</c:v>
                </c:pt>
                <c:pt idx="5219">
                  <c:v>23483</c:v>
                </c:pt>
                <c:pt idx="5220">
                  <c:v>23484</c:v>
                </c:pt>
                <c:pt idx="5221">
                  <c:v>23485</c:v>
                </c:pt>
                <c:pt idx="5222">
                  <c:v>23486</c:v>
                </c:pt>
                <c:pt idx="5223">
                  <c:v>23487</c:v>
                </c:pt>
                <c:pt idx="5224">
                  <c:v>23488</c:v>
                </c:pt>
                <c:pt idx="5225">
                  <c:v>23489</c:v>
                </c:pt>
                <c:pt idx="5226">
                  <c:v>23490</c:v>
                </c:pt>
                <c:pt idx="5227">
                  <c:v>23491</c:v>
                </c:pt>
                <c:pt idx="5228">
                  <c:v>23492</c:v>
                </c:pt>
                <c:pt idx="5229">
                  <c:v>23493</c:v>
                </c:pt>
                <c:pt idx="5230">
                  <c:v>23494</c:v>
                </c:pt>
                <c:pt idx="5231">
                  <c:v>23495</c:v>
                </c:pt>
                <c:pt idx="5232">
                  <c:v>23496</c:v>
                </c:pt>
                <c:pt idx="5233">
                  <c:v>23497</c:v>
                </c:pt>
                <c:pt idx="5234">
                  <c:v>23498</c:v>
                </c:pt>
                <c:pt idx="5235">
                  <c:v>23499</c:v>
                </c:pt>
                <c:pt idx="5236">
                  <c:v>23500</c:v>
                </c:pt>
                <c:pt idx="5237">
                  <c:v>23501</c:v>
                </c:pt>
                <c:pt idx="5238">
                  <c:v>23502</c:v>
                </c:pt>
                <c:pt idx="5239">
                  <c:v>23503</c:v>
                </c:pt>
                <c:pt idx="5240">
                  <c:v>23504</c:v>
                </c:pt>
                <c:pt idx="5241">
                  <c:v>23505</c:v>
                </c:pt>
                <c:pt idx="5242">
                  <c:v>23506</c:v>
                </c:pt>
                <c:pt idx="5243">
                  <c:v>23507</c:v>
                </c:pt>
                <c:pt idx="5244">
                  <c:v>23508</c:v>
                </c:pt>
                <c:pt idx="5245">
                  <c:v>23509</c:v>
                </c:pt>
                <c:pt idx="5246">
                  <c:v>23510</c:v>
                </c:pt>
                <c:pt idx="5247">
                  <c:v>23511</c:v>
                </c:pt>
                <c:pt idx="5248">
                  <c:v>23512</c:v>
                </c:pt>
                <c:pt idx="5249">
                  <c:v>23513</c:v>
                </c:pt>
                <c:pt idx="5250">
                  <c:v>23514</c:v>
                </c:pt>
                <c:pt idx="5251">
                  <c:v>23515</c:v>
                </c:pt>
                <c:pt idx="5252">
                  <c:v>23516</c:v>
                </c:pt>
                <c:pt idx="5253">
                  <c:v>23517</c:v>
                </c:pt>
                <c:pt idx="5254">
                  <c:v>23518</c:v>
                </c:pt>
                <c:pt idx="5255">
                  <c:v>23519</c:v>
                </c:pt>
                <c:pt idx="5256">
                  <c:v>23520</c:v>
                </c:pt>
                <c:pt idx="5257">
                  <c:v>23521</c:v>
                </c:pt>
                <c:pt idx="5258">
                  <c:v>23522</c:v>
                </c:pt>
                <c:pt idx="5259">
                  <c:v>23523</c:v>
                </c:pt>
                <c:pt idx="5260">
                  <c:v>23524</c:v>
                </c:pt>
                <c:pt idx="5261">
                  <c:v>23525</c:v>
                </c:pt>
                <c:pt idx="5262">
                  <c:v>23526</c:v>
                </c:pt>
                <c:pt idx="5263">
                  <c:v>23527</c:v>
                </c:pt>
                <c:pt idx="5264">
                  <c:v>23528</c:v>
                </c:pt>
                <c:pt idx="5265">
                  <c:v>23529</c:v>
                </c:pt>
                <c:pt idx="5266">
                  <c:v>23530</c:v>
                </c:pt>
                <c:pt idx="5267">
                  <c:v>23531</c:v>
                </c:pt>
                <c:pt idx="5268">
                  <c:v>23532</c:v>
                </c:pt>
                <c:pt idx="5269">
                  <c:v>23533</c:v>
                </c:pt>
                <c:pt idx="5270">
                  <c:v>23534</c:v>
                </c:pt>
                <c:pt idx="5271">
                  <c:v>23535</c:v>
                </c:pt>
                <c:pt idx="5272">
                  <c:v>23536</c:v>
                </c:pt>
                <c:pt idx="5273">
                  <c:v>23537</c:v>
                </c:pt>
                <c:pt idx="5274">
                  <c:v>23538</c:v>
                </c:pt>
                <c:pt idx="5275">
                  <c:v>23539</c:v>
                </c:pt>
                <c:pt idx="5276">
                  <c:v>23540</c:v>
                </c:pt>
                <c:pt idx="5277">
                  <c:v>23541</c:v>
                </c:pt>
                <c:pt idx="5278">
                  <c:v>23542</c:v>
                </c:pt>
                <c:pt idx="5279">
                  <c:v>23543</c:v>
                </c:pt>
                <c:pt idx="5280">
                  <c:v>23544</c:v>
                </c:pt>
                <c:pt idx="5281">
                  <c:v>23545</c:v>
                </c:pt>
                <c:pt idx="5282">
                  <c:v>23546</c:v>
                </c:pt>
                <c:pt idx="5283">
                  <c:v>23547</c:v>
                </c:pt>
                <c:pt idx="5284">
                  <c:v>23548</c:v>
                </c:pt>
                <c:pt idx="5285">
                  <c:v>23549</c:v>
                </c:pt>
                <c:pt idx="5286">
                  <c:v>23550</c:v>
                </c:pt>
                <c:pt idx="5287">
                  <c:v>23551</c:v>
                </c:pt>
                <c:pt idx="5288">
                  <c:v>23552</c:v>
                </c:pt>
                <c:pt idx="5289">
                  <c:v>23553</c:v>
                </c:pt>
                <c:pt idx="5290">
                  <c:v>23554</c:v>
                </c:pt>
                <c:pt idx="5291">
                  <c:v>23555</c:v>
                </c:pt>
                <c:pt idx="5292">
                  <c:v>23556</c:v>
                </c:pt>
                <c:pt idx="5293">
                  <c:v>23557</c:v>
                </c:pt>
                <c:pt idx="5294">
                  <c:v>23558</c:v>
                </c:pt>
                <c:pt idx="5295">
                  <c:v>23559</c:v>
                </c:pt>
                <c:pt idx="5296">
                  <c:v>23560</c:v>
                </c:pt>
                <c:pt idx="5297">
                  <c:v>23561</c:v>
                </c:pt>
                <c:pt idx="5298">
                  <c:v>23562</c:v>
                </c:pt>
                <c:pt idx="5299">
                  <c:v>23563</c:v>
                </c:pt>
                <c:pt idx="5300">
                  <c:v>23564</c:v>
                </c:pt>
                <c:pt idx="5301">
                  <c:v>23565</c:v>
                </c:pt>
                <c:pt idx="5302">
                  <c:v>23566</c:v>
                </c:pt>
                <c:pt idx="5303">
                  <c:v>23567</c:v>
                </c:pt>
                <c:pt idx="5304">
                  <c:v>23568</c:v>
                </c:pt>
                <c:pt idx="5305">
                  <c:v>23569</c:v>
                </c:pt>
                <c:pt idx="5306">
                  <c:v>23570</c:v>
                </c:pt>
                <c:pt idx="5307">
                  <c:v>23571</c:v>
                </c:pt>
                <c:pt idx="5308">
                  <c:v>23572</c:v>
                </c:pt>
                <c:pt idx="5309">
                  <c:v>23573</c:v>
                </c:pt>
                <c:pt idx="5310">
                  <c:v>23574</c:v>
                </c:pt>
                <c:pt idx="5311">
                  <c:v>23575</c:v>
                </c:pt>
                <c:pt idx="5312">
                  <c:v>23576</c:v>
                </c:pt>
                <c:pt idx="5313">
                  <c:v>23577</c:v>
                </c:pt>
                <c:pt idx="5314">
                  <c:v>23578</c:v>
                </c:pt>
                <c:pt idx="5315">
                  <c:v>23579</c:v>
                </c:pt>
                <c:pt idx="5316">
                  <c:v>23580</c:v>
                </c:pt>
                <c:pt idx="5317">
                  <c:v>23581</c:v>
                </c:pt>
                <c:pt idx="5318">
                  <c:v>23582</c:v>
                </c:pt>
                <c:pt idx="5319">
                  <c:v>23583</c:v>
                </c:pt>
                <c:pt idx="5320">
                  <c:v>23584</c:v>
                </c:pt>
                <c:pt idx="5321">
                  <c:v>23585</c:v>
                </c:pt>
                <c:pt idx="5322">
                  <c:v>23586</c:v>
                </c:pt>
                <c:pt idx="5323">
                  <c:v>23587</c:v>
                </c:pt>
                <c:pt idx="5324">
                  <c:v>23588</c:v>
                </c:pt>
                <c:pt idx="5325">
                  <c:v>23589</c:v>
                </c:pt>
                <c:pt idx="5326">
                  <c:v>23590</c:v>
                </c:pt>
                <c:pt idx="5327">
                  <c:v>23591</c:v>
                </c:pt>
                <c:pt idx="5328">
                  <c:v>23592</c:v>
                </c:pt>
                <c:pt idx="5329">
                  <c:v>23593</c:v>
                </c:pt>
                <c:pt idx="5330">
                  <c:v>23594</c:v>
                </c:pt>
                <c:pt idx="5331">
                  <c:v>23595</c:v>
                </c:pt>
                <c:pt idx="5332">
                  <c:v>23596</c:v>
                </c:pt>
                <c:pt idx="5333">
                  <c:v>23597</c:v>
                </c:pt>
                <c:pt idx="5334">
                  <c:v>23598</c:v>
                </c:pt>
                <c:pt idx="5335">
                  <c:v>23599</c:v>
                </c:pt>
                <c:pt idx="5336">
                  <c:v>23600</c:v>
                </c:pt>
                <c:pt idx="5337">
                  <c:v>23601</c:v>
                </c:pt>
                <c:pt idx="5338">
                  <c:v>23602</c:v>
                </c:pt>
                <c:pt idx="5339">
                  <c:v>23603</c:v>
                </c:pt>
                <c:pt idx="5340">
                  <c:v>23604</c:v>
                </c:pt>
                <c:pt idx="5341">
                  <c:v>23605</c:v>
                </c:pt>
                <c:pt idx="5342">
                  <c:v>23606</c:v>
                </c:pt>
                <c:pt idx="5343">
                  <c:v>23607</c:v>
                </c:pt>
                <c:pt idx="5344">
                  <c:v>23608</c:v>
                </c:pt>
                <c:pt idx="5345">
                  <c:v>23609</c:v>
                </c:pt>
                <c:pt idx="5346">
                  <c:v>23610</c:v>
                </c:pt>
                <c:pt idx="5347">
                  <c:v>23611</c:v>
                </c:pt>
                <c:pt idx="5348">
                  <c:v>23612</c:v>
                </c:pt>
                <c:pt idx="5349">
                  <c:v>23613</c:v>
                </c:pt>
                <c:pt idx="5350">
                  <c:v>23614</c:v>
                </c:pt>
                <c:pt idx="5351">
                  <c:v>23615</c:v>
                </c:pt>
                <c:pt idx="5352">
                  <c:v>23616</c:v>
                </c:pt>
                <c:pt idx="5353">
                  <c:v>23617</c:v>
                </c:pt>
                <c:pt idx="5354">
                  <c:v>23618</c:v>
                </c:pt>
                <c:pt idx="5355">
                  <c:v>23619</c:v>
                </c:pt>
                <c:pt idx="5356">
                  <c:v>23620</c:v>
                </c:pt>
                <c:pt idx="5357">
                  <c:v>23621</c:v>
                </c:pt>
                <c:pt idx="5358">
                  <c:v>23622</c:v>
                </c:pt>
                <c:pt idx="5359">
                  <c:v>23623</c:v>
                </c:pt>
                <c:pt idx="5360">
                  <c:v>23624</c:v>
                </c:pt>
                <c:pt idx="5361">
                  <c:v>23625</c:v>
                </c:pt>
                <c:pt idx="5362">
                  <c:v>23626</c:v>
                </c:pt>
                <c:pt idx="5363">
                  <c:v>23627</c:v>
                </c:pt>
                <c:pt idx="5364">
                  <c:v>23628</c:v>
                </c:pt>
                <c:pt idx="5365">
                  <c:v>23629</c:v>
                </c:pt>
                <c:pt idx="5366">
                  <c:v>23630</c:v>
                </c:pt>
                <c:pt idx="5367">
                  <c:v>23631</c:v>
                </c:pt>
                <c:pt idx="5368">
                  <c:v>23632</c:v>
                </c:pt>
                <c:pt idx="5369">
                  <c:v>23633</c:v>
                </c:pt>
                <c:pt idx="5370">
                  <c:v>23634</c:v>
                </c:pt>
                <c:pt idx="5371">
                  <c:v>23635</c:v>
                </c:pt>
                <c:pt idx="5372">
                  <c:v>23636</c:v>
                </c:pt>
                <c:pt idx="5373">
                  <c:v>23637</c:v>
                </c:pt>
                <c:pt idx="5374">
                  <c:v>23638</c:v>
                </c:pt>
                <c:pt idx="5375">
                  <c:v>23639</c:v>
                </c:pt>
                <c:pt idx="5376">
                  <c:v>23640</c:v>
                </c:pt>
                <c:pt idx="5377">
                  <c:v>23641</c:v>
                </c:pt>
                <c:pt idx="5378">
                  <c:v>23642</c:v>
                </c:pt>
                <c:pt idx="5379">
                  <c:v>23643</c:v>
                </c:pt>
                <c:pt idx="5380">
                  <c:v>23644</c:v>
                </c:pt>
                <c:pt idx="5381">
                  <c:v>23645</c:v>
                </c:pt>
                <c:pt idx="5382">
                  <c:v>23646</c:v>
                </c:pt>
                <c:pt idx="5383">
                  <c:v>23647</c:v>
                </c:pt>
                <c:pt idx="5384">
                  <c:v>23648</c:v>
                </c:pt>
                <c:pt idx="5385">
                  <c:v>23649</c:v>
                </c:pt>
                <c:pt idx="5386">
                  <c:v>23650</c:v>
                </c:pt>
                <c:pt idx="5387">
                  <c:v>23651</c:v>
                </c:pt>
                <c:pt idx="5388">
                  <c:v>23652</c:v>
                </c:pt>
                <c:pt idx="5389">
                  <c:v>23653</c:v>
                </c:pt>
                <c:pt idx="5390">
                  <c:v>23654</c:v>
                </c:pt>
                <c:pt idx="5391">
                  <c:v>23655</c:v>
                </c:pt>
                <c:pt idx="5392">
                  <c:v>23656</c:v>
                </c:pt>
                <c:pt idx="5393">
                  <c:v>23657</c:v>
                </c:pt>
                <c:pt idx="5394">
                  <c:v>23658</c:v>
                </c:pt>
                <c:pt idx="5395">
                  <c:v>23659</c:v>
                </c:pt>
                <c:pt idx="5396">
                  <c:v>23660</c:v>
                </c:pt>
                <c:pt idx="5397">
                  <c:v>23661</c:v>
                </c:pt>
                <c:pt idx="5398">
                  <c:v>23662</c:v>
                </c:pt>
                <c:pt idx="5399">
                  <c:v>23663</c:v>
                </c:pt>
                <c:pt idx="5400">
                  <c:v>23664</c:v>
                </c:pt>
                <c:pt idx="5401">
                  <c:v>23665</c:v>
                </c:pt>
                <c:pt idx="5402">
                  <c:v>23666</c:v>
                </c:pt>
                <c:pt idx="5403">
                  <c:v>23667</c:v>
                </c:pt>
                <c:pt idx="5404">
                  <c:v>23668</c:v>
                </c:pt>
                <c:pt idx="5405">
                  <c:v>23669</c:v>
                </c:pt>
                <c:pt idx="5406">
                  <c:v>23670</c:v>
                </c:pt>
                <c:pt idx="5407">
                  <c:v>23671</c:v>
                </c:pt>
                <c:pt idx="5408">
                  <c:v>23672</c:v>
                </c:pt>
                <c:pt idx="5409">
                  <c:v>23673</c:v>
                </c:pt>
                <c:pt idx="5410">
                  <c:v>23674</c:v>
                </c:pt>
                <c:pt idx="5411">
                  <c:v>23675</c:v>
                </c:pt>
                <c:pt idx="5412">
                  <c:v>23676</c:v>
                </c:pt>
                <c:pt idx="5413">
                  <c:v>23677</c:v>
                </c:pt>
                <c:pt idx="5414">
                  <c:v>23678</c:v>
                </c:pt>
                <c:pt idx="5415">
                  <c:v>23679</c:v>
                </c:pt>
                <c:pt idx="5416">
                  <c:v>23680</c:v>
                </c:pt>
                <c:pt idx="5417">
                  <c:v>23681</c:v>
                </c:pt>
                <c:pt idx="5418">
                  <c:v>23682</c:v>
                </c:pt>
                <c:pt idx="5419">
                  <c:v>23683</c:v>
                </c:pt>
                <c:pt idx="5420">
                  <c:v>23684</c:v>
                </c:pt>
                <c:pt idx="5421">
                  <c:v>23685</c:v>
                </c:pt>
                <c:pt idx="5422">
                  <c:v>23686</c:v>
                </c:pt>
                <c:pt idx="5423">
                  <c:v>23687</c:v>
                </c:pt>
                <c:pt idx="5424">
                  <c:v>23688</c:v>
                </c:pt>
                <c:pt idx="5425">
                  <c:v>23689</c:v>
                </c:pt>
                <c:pt idx="5426">
                  <c:v>23690</c:v>
                </c:pt>
                <c:pt idx="5427">
                  <c:v>23691</c:v>
                </c:pt>
                <c:pt idx="5428">
                  <c:v>23692</c:v>
                </c:pt>
                <c:pt idx="5429">
                  <c:v>23693</c:v>
                </c:pt>
                <c:pt idx="5430">
                  <c:v>23694</c:v>
                </c:pt>
                <c:pt idx="5431">
                  <c:v>23695</c:v>
                </c:pt>
                <c:pt idx="5432">
                  <c:v>23696</c:v>
                </c:pt>
                <c:pt idx="5433">
                  <c:v>23697</c:v>
                </c:pt>
                <c:pt idx="5434">
                  <c:v>23698</c:v>
                </c:pt>
                <c:pt idx="5435">
                  <c:v>23699</c:v>
                </c:pt>
                <c:pt idx="5436">
                  <c:v>23700</c:v>
                </c:pt>
                <c:pt idx="5437">
                  <c:v>23701</c:v>
                </c:pt>
                <c:pt idx="5438">
                  <c:v>23702</c:v>
                </c:pt>
                <c:pt idx="5439">
                  <c:v>23703</c:v>
                </c:pt>
                <c:pt idx="5440">
                  <c:v>23704</c:v>
                </c:pt>
                <c:pt idx="5441">
                  <c:v>23705</c:v>
                </c:pt>
                <c:pt idx="5442">
                  <c:v>23706</c:v>
                </c:pt>
                <c:pt idx="5443">
                  <c:v>23707</c:v>
                </c:pt>
                <c:pt idx="5444">
                  <c:v>23708</c:v>
                </c:pt>
                <c:pt idx="5445">
                  <c:v>23709</c:v>
                </c:pt>
                <c:pt idx="5446">
                  <c:v>23710</c:v>
                </c:pt>
                <c:pt idx="5447">
                  <c:v>23711</c:v>
                </c:pt>
                <c:pt idx="5448">
                  <c:v>23712</c:v>
                </c:pt>
                <c:pt idx="5449">
                  <c:v>23713</c:v>
                </c:pt>
                <c:pt idx="5450">
                  <c:v>23714</c:v>
                </c:pt>
                <c:pt idx="5451">
                  <c:v>23715</c:v>
                </c:pt>
                <c:pt idx="5452">
                  <c:v>23716</c:v>
                </c:pt>
                <c:pt idx="5453">
                  <c:v>23717</c:v>
                </c:pt>
                <c:pt idx="5454">
                  <c:v>23718</c:v>
                </c:pt>
                <c:pt idx="5455">
                  <c:v>23719</c:v>
                </c:pt>
                <c:pt idx="5456">
                  <c:v>23720</c:v>
                </c:pt>
                <c:pt idx="5457">
                  <c:v>23721</c:v>
                </c:pt>
                <c:pt idx="5458">
                  <c:v>23722</c:v>
                </c:pt>
                <c:pt idx="5459">
                  <c:v>23723</c:v>
                </c:pt>
                <c:pt idx="5460">
                  <c:v>23724</c:v>
                </c:pt>
                <c:pt idx="5461">
                  <c:v>23725</c:v>
                </c:pt>
                <c:pt idx="5462">
                  <c:v>23726</c:v>
                </c:pt>
                <c:pt idx="5463">
                  <c:v>23727</c:v>
                </c:pt>
                <c:pt idx="5464">
                  <c:v>23728</c:v>
                </c:pt>
                <c:pt idx="5465">
                  <c:v>23729</c:v>
                </c:pt>
                <c:pt idx="5466">
                  <c:v>23730</c:v>
                </c:pt>
                <c:pt idx="5467">
                  <c:v>23731</c:v>
                </c:pt>
                <c:pt idx="5468">
                  <c:v>23732</c:v>
                </c:pt>
                <c:pt idx="5469">
                  <c:v>23733</c:v>
                </c:pt>
                <c:pt idx="5470">
                  <c:v>23734</c:v>
                </c:pt>
                <c:pt idx="5471">
                  <c:v>23735</c:v>
                </c:pt>
                <c:pt idx="5472">
                  <c:v>23736</c:v>
                </c:pt>
                <c:pt idx="5473">
                  <c:v>23737</c:v>
                </c:pt>
                <c:pt idx="5474">
                  <c:v>23738</c:v>
                </c:pt>
                <c:pt idx="5475">
                  <c:v>23739</c:v>
                </c:pt>
                <c:pt idx="5476">
                  <c:v>23740</c:v>
                </c:pt>
                <c:pt idx="5477">
                  <c:v>23741</c:v>
                </c:pt>
                <c:pt idx="5478">
                  <c:v>23742</c:v>
                </c:pt>
                <c:pt idx="5479">
                  <c:v>23743</c:v>
                </c:pt>
                <c:pt idx="5480">
                  <c:v>23744</c:v>
                </c:pt>
                <c:pt idx="5481">
                  <c:v>23745</c:v>
                </c:pt>
                <c:pt idx="5482">
                  <c:v>23746</c:v>
                </c:pt>
                <c:pt idx="5483">
                  <c:v>23747</c:v>
                </c:pt>
                <c:pt idx="5484">
                  <c:v>23748</c:v>
                </c:pt>
                <c:pt idx="5485">
                  <c:v>23749</c:v>
                </c:pt>
                <c:pt idx="5486">
                  <c:v>23750</c:v>
                </c:pt>
                <c:pt idx="5487">
                  <c:v>23751</c:v>
                </c:pt>
                <c:pt idx="5488">
                  <c:v>23752</c:v>
                </c:pt>
                <c:pt idx="5489">
                  <c:v>23753</c:v>
                </c:pt>
                <c:pt idx="5490">
                  <c:v>23754</c:v>
                </c:pt>
                <c:pt idx="5491">
                  <c:v>23755</c:v>
                </c:pt>
                <c:pt idx="5492">
                  <c:v>23756</c:v>
                </c:pt>
                <c:pt idx="5493">
                  <c:v>23757</c:v>
                </c:pt>
                <c:pt idx="5494">
                  <c:v>23758</c:v>
                </c:pt>
                <c:pt idx="5495">
                  <c:v>23759</c:v>
                </c:pt>
                <c:pt idx="5496">
                  <c:v>23760</c:v>
                </c:pt>
                <c:pt idx="5497">
                  <c:v>23761</c:v>
                </c:pt>
                <c:pt idx="5498">
                  <c:v>23762</c:v>
                </c:pt>
                <c:pt idx="5499">
                  <c:v>23763</c:v>
                </c:pt>
                <c:pt idx="5500">
                  <c:v>23764</c:v>
                </c:pt>
                <c:pt idx="5501">
                  <c:v>23765</c:v>
                </c:pt>
                <c:pt idx="5502">
                  <c:v>23766</c:v>
                </c:pt>
                <c:pt idx="5503">
                  <c:v>23767</c:v>
                </c:pt>
                <c:pt idx="5504">
                  <c:v>23768</c:v>
                </c:pt>
                <c:pt idx="5505">
                  <c:v>23769</c:v>
                </c:pt>
                <c:pt idx="5506">
                  <c:v>23770</c:v>
                </c:pt>
                <c:pt idx="5507">
                  <c:v>23771</c:v>
                </c:pt>
                <c:pt idx="5508">
                  <c:v>23772</c:v>
                </c:pt>
                <c:pt idx="5509">
                  <c:v>23773</c:v>
                </c:pt>
                <c:pt idx="5510">
                  <c:v>23774</c:v>
                </c:pt>
                <c:pt idx="5511">
                  <c:v>23775</c:v>
                </c:pt>
                <c:pt idx="5512">
                  <c:v>23776</c:v>
                </c:pt>
                <c:pt idx="5513">
                  <c:v>23777</c:v>
                </c:pt>
                <c:pt idx="5514">
                  <c:v>23778</c:v>
                </c:pt>
                <c:pt idx="5515">
                  <c:v>23779</c:v>
                </c:pt>
                <c:pt idx="5516">
                  <c:v>23780</c:v>
                </c:pt>
                <c:pt idx="5517">
                  <c:v>23781</c:v>
                </c:pt>
                <c:pt idx="5518">
                  <c:v>23782</c:v>
                </c:pt>
                <c:pt idx="5519">
                  <c:v>23783</c:v>
                </c:pt>
                <c:pt idx="5520">
                  <c:v>23784</c:v>
                </c:pt>
                <c:pt idx="5521">
                  <c:v>23785</c:v>
                </c:pt>
                <c:pt idx="5522">
                  <c:v>23786</c:v>
                </c:pt>
                <c:pt idx="5523">
                  <c:v>23787</c:v>
                </c:pt>
                <c:pt idx="5524">
                  <c:v>23788</c:v>
                </c:pt>
                <c:pt idx="5525">
                  <c:v>23789</c:v>
                </c:pt>
                <c:pt idx="5526">
                  <c:v>23790</c:v>
                </c:pt>
                <c:pt idx="5527">
                  <c:v>23791</c:v>
                </c:pt>
                <c:pt idx="5528">
                  <c:v>23792</c:v>
                </c:pt>
                <c:pt idx="5529">
                  <c:v>23793</c:v>
                </c:pt>
                <c:pt idx="5530">
                  <c:v>23794</c:v>
                </c:pt>
                <c:pt idx="5531">
                  <c:v>23795</c:v>
                </c:pt>
                <c:pt idx="5532">
                  <c:v>23796</c:v>
                </c:pt>
                <c:pt idx="5533">
                  <c:v>23797</c:v>
                </c:pt>
                <c:pt idx="5534">
                  <c:v>23798</c:v>
                </c:pt>
                <c:pt idx="5535">
                  <c:v>23799</c:v>
                </c:pt>
                <c:pt idx="5536">
                  <c:v>23800</c:v>
                </c:pt>
                <c:pt idx="5537">
                  <c:v>23801</c:v>
                </c:pt>
                <c:pt idx="5538">
                  <c:v>23802</c:v>
                </c:pt>
                <c:pt idx="5539">
                  <c:v>23803</c:v>
                </c:pt>
                <c:pt idx="5540">
                  <c:v>23804</c:v>
                </c:pt>
                <c:pt idx="5541">
                  <c:v>23805</c:v>
                </c:pt>
                <c:pt idx="5542">
                  <c:v>23806</c:v>
                </c:pt>
                <c:pt idx="5543">
                  <c:v>23807</c:v>
                </c:pt>
                <c:pt idx="5544">
                  <c:v>23808</c:v>
                </c:pt>
                <c:pt idx="5545">
                  <c:v>23809</c:v>
                </c:pt>
                <c:pt idx="5546">
                  <c:v>23810</c:v>
                </c:pt>
                <c:pt idx="5547">
                  <c:v>23811</c:v>
                </c:pt>
                <c:pt idx="5548">
                  <c:v>23812</c:v>
                </c:pt>
                <c:pt idx="5549">
                  <c:v>23813</c:v>
                </c:pt>
                <c:pt idx="5550">
                  <c:v>23814</c:v>
                </c:pt>
                <c:pt idx="5551">
                  <c:v>23815</c:v>
                </c:pt>
                <c:pt idx="5552">
                  <c:v>23816</c:v>
                </c:pt>
                <c:pt idx="5553">
                  <c:v>23817</c:v>
                </c:pt>
                <c:pt idx="5554">
                  <c:v>23818</c:v>
                </c:pt>
                <c:pt idx="5555">
                  <c:v>23819</c:v>
                </c:pt>
                <c:pt idx="5556">
                  <c:v>23820</c:v>
                </c:pt>
                <c:pt idx="5557">
                  <c:v>23821</c:v>
                </c:pt>
                <c:pt idx="5558">
                  <c:v>23822</c:v>
                </c:pt>
                <c:pt idx="5559">
                  <c:v>23823</c:v>
                </c:pt>
                <c:pt idx="5560">
                  <c:v>23824</c:v>
                </c:pt>
                <c:pt idx="5561">
                  <c:v>23825</c:v>
                </c:pt>
                <c:pt idx="5562">
                  <c:v>23826</c:v>
                </c:pt>
                <c:pt idx="5563">
                  <c:v>23827</c:v>
                </c:pt>
                <c:pt idx="5564">
                  <c:v>23828</c:v>
                </c:pt>
                <c:pt idx="5565">
                  <c:v>23829</c:v>
                </c:pt>
                <c:pt idx="5566">
                  <c:v>23830</c:v>
                </c:pt>
                <c:pt idx="5567">
                  <c:v>23831</c:v>
                </c:pt>
                <c:pt idx="5568">
                  <c:v>23832</c:v>
                </c:pt>
                <c:pt idx="5569">
                  <c:v>23833</c:v>
                </c:pt>
                <c:pt idx="5570">
                  <c:v>23834</c:v>
                </c:pt>
                <c:pt idx="5571">
                  <c:v>23835</c:v>
                </c:pt>
                <c:pt idx="5572">
                  <c:v>23836</c:v>
                </c:pt>
                <c:pt idx="5573">
                  <c:v>23837</c:v>
                </c:pt>
                <c:pt idx="5574">
                  <c:v>23838</c:v>
                </c:pt>
                <c:pt idx="5575">
                  <c:v>23839</c:v>
                </c:pt>
                <c:pt idx="5576">
                  <c:v>23840</c:v>
                </c:pt>
                <c:pt idx="5577">
                  <c:v>23841</c:v>
                </c:pt>
                <c:pt idx="5578">
                  <c:v>23842</c:v>
                </c:pt>
                <c:pt idx="5579">
                  <c:v>23843</c:v>
                </c:pt>
                <c:pt idx="5580">
                  <c:v>23844</c:v>
                </c:pt>
                <c:pt idx="5581">
                  <c:v>23845</c:v>
                </c:pt>
                <c:pt idx="5582">
                  <c:v>23846</c:v>
                </c:pt>
                <c:pt idx="5583">
                  <c:v>23847</c:v>
                </c:pt>
                <c:pt idx="5584">
                  <c:v>23848</c:v>
                </c:pt>
                <c:pt idx="5585">
                  <c:v>23849</c:v>
                </c:pt>
                <c:pt idx="5586">
                  <c:v>23850</c:v>
                </c:pt>
                <c:pt idx="5587">
                  <c:v>23851</c:v>
                </c:pt>
                <c:pt idx="5588">
                  <c:v>23852</c:v>
                </c:pt>
                <c:pt idx="5589">
                  <c:v>23853</c:v>
                </c:pt>
                <c:pt idx="5590">
                  <c:v>23854</c:v>
                </c:pt>
                <c:pt idx="5591">
                  <c:v>23855</c:v>
                </c:pt>
                <c:pt idx="5592">
                  <c:v>23856</c:v>
                </c:pt>
                <c:pt idx="5593">
                  <c:v>23857</c:v>
                </c:pt>
                <c:pt idx="5594">
                  <c:v>23858</c:v>
                </c:pt>
                <c:pt idx="5595">
                  <c:v>23859</c:v>
                </c:pt>
                <c:pt idx="5596">
                  <c:v>23860</c:v>
                </c:pt>
                <c:pt idx="5597">
                  <c:v>23861</c:v>
                </c:pt>
                <c:pt idx="5598">
                  <c:v>23862</c:v>
                </c:pt>
                <c:pt idx="5599">
                  <c:v>23863</c:v>
                </c:pt>
                <c:pt idx="5600">
                  <c:v>23864</c:v>
                </c:pt>
                <c:pt idx="5601">
                  <c:v>23865</c:v>
                </c:pt>
                <c:pt idx="5602">
                  <c:v>23866</c:v>
                </c:pt>
                <c:pt idx="5603">
                  <c:v>23867</c:v>
                </c:pt>
                <c:pt idx="5604">
                  <c:v>23868</c:v>
                </c:pt>
                <c:pt idx="5605">
                  <c:v>23869</c:v>
                </c:pt>
                <c:pt idx="5606">
                  <c:v>23870</c:v>
                </c:pt>
                <c:pt idx="5607">
                  <c:v>23871</c:v>
                </c:pt>
                <c:pt idx="5608">
                  <c:v>23872</c:v>
                </c:pt>
                <c:pt idx="5609">
                  <c:v>23873</c:v>
                </c:pt>
                <c:pt idx="5610">
                  <c:v>23874</c:v>
                </c:pt>
                <c:pt idx="5611">
                  <c:v>23875</c:v>
                </c:pt>
                <c:pt idx="5612">
                  <c:v>23876</c:v>
                </c:pt>
                <c:pt idx="5613">
                  <c:v>23877</c:v>
                </c:pt>
                <c:pt idx="5614">
                  <c:v>23878</c:v>
                </c:pt>
                <c:pt idx="5615">
                  <c:v>23879</c:v>
                </c:pt>
                <c:pt idx="5616">
                  <c:v>23880</c:v>
                </c:pt>
                <c:pt idx="5617">
                  <c:v>23881</c:v>
                </c:pt>
                <c:pt idx="5618">
                  <c:v>23882</c:v>
                </c:pt>
                <c:pt idx="5619">
                  <c:v>23883</c:v>
                </c:pt>
                <c:pt idx="5620">
                  <c:v>23884</c:v>
                </c:pt>
                <c:pt idx="5621">
                  <c:v>23885</c:v>
                </c:pt>
                <c:pt idx="5622">
                  <c:v>23886</c:v>
                </c:pt>
                <c:pt idx="5623">
                  <c:v>23887</c:v>
                </c:pt>
                <c:pt idx="5624">
                  <c:v>23888</c:v>
                </c:pt>
                <c:pt idx="5625">
                  <c:v>23889</c:v>
                </c:pt>
                <c:pt idx="5626">
                  <c:v>23890</c:v>
                </c:pt>
                <c:pt idx="5627">
                  <c:v>23891</c:v>
                </c:pt>
                <c:pt idx="5628">
                  <c:v>23892</c:v>
                </c:pt>
                <c:pt idx="5629">
                  <c:v>23893</c:v>
                </c:pt>
                <c:pt idx="5630">
                  <c:v>23894</c:v>
                </c:pt>
                <c:pt idx="5631">
                  <c:v>23895</c:v>
                </c:pt>
                <c:pt idx="5632">
                  <c:v>23896</c:v>
                </c:pt>
                <c:pt idx="5633">
                  <c:v>23897</c:v>
                </c:pt>
                <c:pt idx="5634">
                  <c:v>23898</c:v>
                </c:pt>
                <c:pt idx="5635">
                  <c:v>23899</c:v>
                </c:pt>
                <c:pt idx="5636">
                  <c:v>23900</c:v>
                </c:pt>
                <c:pt idx="5637">
                  <c:v>23901</c:v>
                </c:pt>
                <c:pt idx="5638">
                  <c:v>23902</c:v>
                </c:pt>
                <c:pt idx="5639">
                  <c:v>23903</c:v>
                </c:pt>
                <c:pt idx="5640">
                  <c:v>23904</c:v>
                </c:pt>
                <c:pt idx="5641">
                  <c:v>23905</c:v>
                </c:pt>
                <c:pt idx="5642">
                  <c:v>23906</c:v>
                </c:pt>
                <c:pt idx="5643">
                  <c:v>23907</c:v>
                </c:pt>
                <c:pt idx="5644">
                  <c:v>23908</c:v>
                </c:pt>
                <c:pt idx="5645">
                  <c:v>23909</c:v>
                </c:pt>
                <c:pt idx="5646">
                  <c:v>23910</c:v>
                </c:pt>
                <c:pt idx="5647">
                  <c:v>23911</c:v>
                </c:pt>
                <c:pt idx="5648">
                  <c:v>23912</c:v>
                </c:pt>
                <c:pt idx="5649">
                  <c:v>23913</c:v>
                </c:pt>
                <c:pt idx="5650">
                  <c:v>23914</c:v>
                </c:pt>
                <c:pt idx="5651">
                  <c:v>23915</c:v>
                </c:pt>
                <c:pt idx="5652">
                  <c:v>23916</c:v>
                </c:pt>
                <c:pt idx="5653">
                  <c:v>23917</c:v>
                </c:pt>
                <c:pt idx="5654">
                  <c:v>23918</c:v>
                </c:pt>
                <c:pt idx="5655">
                  <c:v>23919</c:v>
                </c:pt>
                <c:pt idx="5656">
                  <c:v>23920</c:v>
                </c:pt>
                <c:pt idx="5657">
                  <c:v>23921</c:v>
                </c:pt>
                <c:pt idx="5658">
                  <c:v>23922</c:v>
                </c:pt>
                <c:pt idx="5659">
                  <c:v>23923</c:v>
                </c:pt>
                <c:pt idx="5660">
                  <c:v>23924</c:v>
                </c:pt>
                <c:pt idx="5661">
                  <c:v>23925</c:v>
                </c:pt>
                <c:pt idx="5662">
                  <c:v>23926</c:v>
                </c:pt>
                <c:pt idx="5663">
                  <c:v>23927</c:v>
                </c:pt>
                <c:pt idx="5664">
                  <c:v>23928</c:v>
                </c:pt>
                <c:pt idx="5665">
                  <c:v>23929</c:v>
                </c:pt>
                <c:pt idx="5666">
                  <c:v>23930</c:v>
                </c:pt>
                <c:pt idx="5667">
                  <c:v>23931</c:v>
                </c:pt>
                <c:pt idx="5668">
                  <c:v>23932</c:v>
                </c:pt>
                <c:pt idx="5669">
                  <c:v>23933</c:v>
                </c:pt>
                <c:pt idx="5670">
                  <c:v>23934</c:v>
                </c:pt>
                <c:pt idx="5671">
                  <c:v>23935</c:v>
                </c:pt>
                <c:pt idx="5672">
                  <c:v>23936</c:v>
                </c:pt>
                <c:pt idx="5673">
                  <c:v>23937</c:v>
                </c:pt>
                <c:pt idx="5674">
                  <c:v>23938</c:v>
                </c:pt>
                <c:pt idx="5675">
                  <c:v>23939</c:v>
                </c:pt>
                <c:pt idx="5676">
                  <c:v>23940</c:v>
                </c:pt>
                <c:pt idx="5677">
                  <c:v>23941</c:v>
                </c:pt>
                <c:pt idx="5678">
                  <c:v>23942</c:v>
                </c:pt>
                <c:pt idx="5679">
                  <c:v>23943</c:v>
                </c:pt>
                <c:pt idx="5680">
                  <c:v>23944</c:v>
                </c:pt>
                <c:pt idx="5681">
                  <c:v>23945</c:v>
                </c:pt>
                <c:pt idx="5682">
                  <c:v>23946</c:v>
                </c:pt>
                <c:pt idx="5683">
                  <c:v>23947</c:v>
                </c:pt>
                <c:pt idx="5684">
                  <c:v>23948</c:v>
                </c:pt>
                <c:pt idx="5685">
                  <c:v>23949</c:v>
                </c:pt>
                <c:pt idx="5686">
                  <c:v>23950</c:v>
                </c:pt>
                <c:pt idx="5687">
                  <c:v>23951</c:v>
                </c:pt>
                <c:pt idx="5688">
                  <c:v>23952</c:v>
                </c:pt>
                <c:pt idx="5689">
                  <c:v>23953</c:v>
                </c:pt>
                <c:pt idx="5690">
                  <c:v>23954</c:v>
                </c:pt>
                <c:pt idx="5691">
                  <c:v>23955</c:v>
                </c:pt>
                <c:pt idx="5692">
                  <c:v>23956</c:v>
                </c:pt>
                <c:pt idx="5693">
                  <c:v>23957</c:v>
                </c:pt>
                <c:pt idx="5694">
                  <c:v>23958</c:v>
                </c:pt>
                <c:pt idx="5695">
                  <c:v>23959</c:v>
                </c:pt>
                <c:pt idx="5696">
                  <c:v>23960</c:v>
                </c:pt>
                <c:pt idx="5697">
                  <c:v>23961</c:v>
                </c:pt>
                <c:pt idx="5698">
                  <c:v>23962</c:v>
                </c:pt>
                <c:pt idx="5699">
                  <c:v>23963</c:v>
                </c:pt>
                <c:pt idx="5700">
                  <c:v>23964</c:v>
                </c:pt>
                <c:pt idx="5701">
                  <c:v>23965</c:v>
                </c:pt>
                <c:pt idx="5702">
                  <c:v>23966</c:v>
                </c:pt>
                <c:pt idx="5703">
                  <c:v>23967</c:v>
                </c:pt>
                <c:pt idx="5704">
                  <c:v>23968</c:v>
                </c:pt>
                <c:pt idx="5705">
                  <c:v>23969</c:v>
                </c:pt>
                <c:pt idx="5706">
                  <c:v>23970</c:v>
                </c:pt>
                <c:pt idx="5707">
                  <c:v>23971</c:v>
                </c:pt>
                <c:pt idx="5708">
                  <c:v>23972</c:v>
                </c:pt>
                <c:pt idx="5709">
                  <c:v>23973</c:v>
                </c:pt>
                <c:pt idx="5710">
                  <c:v>23974</c:v>
                </c:pt>
                <c:pt idx="5711">
                  <c:v>23975</c:v>
                </c:pt>
                <c:pt idx="5712">
                  <c:v>23976</c:v>
                </c:pt>
                <c:pt idx="5713">
                  <c:v>23977</c:v>
                </c:pt>
                <c:pt idx="5714">
                  <c:v>23978</c:v>
                </c:pt>
                <c:pt idx="5715">
                  <c:v>23979</c:v>
                </c:pt>
                <c:pt idx="5716">
                  <c:v>23980</c:v>
                </c:pt>
                <c:pt idx="5717">
                  <c:v>23981</c:v>
                </c:pt>
                <c:pt idx="5718">
                  <c:v>23982</c:v>
                </c:pt>
                <c:pt idx="5719">
                  <c:v>23983</c:v>
                </c:pt>
                <c:pt idx="5720">
                  <c:v>23984</c:v>
                </c:pt>
                <c:pt idx="5721">
                  <c:v>23985</c:v>
                </c:pt>
                <c:pt idx="5722">
                  <c:v>23986</c:v>
                </c:pt>
                <c:pt idx="5723">
                  <c:v>23987</c:v>
                </c:pt>
                <c:pt idx="5724">
                  <c:v>23988</c:v>
                </c:pt>
                <c:pt idx="5725">
                  <c:v>23989</c:v>
                </c:pt>
                <c:pt idx="5726">
                  <c:v>23990</c:v>
                </c:pt>
                <c:pt idx="5727">
                  <c:v>23991</c:v>
                </c:pt>
                <c:pt idx="5728">
                  <c:v>23992</c:v>
                </c:pt>
                <c:pt idx="5729">
                  <c:v>23993</c:v>
                </c:pt>
                <c:pt idx="5730">
                  <c:v>23994</c:v>
                </c:pt>
                <c:pt idx="5731">
                  <c:v>23995</c:v>
                </c:pt>
                <c:pt idx="5732">
                  <c:v>23996</c:v>
                </c:pt>
                <c:pt idx="5733">
                  <c:v>23997</c:v>
                </c:pt>
                <c:pt idx="5734">
                  <c:v>23998</c:v>
                </c:pt>
                <c:pt idx="5735">
                  <c:v>23999</c:v>
                </c:pt>
                <c:pt idx="5736">
                  <c:v>24000</c:v>
                </c:pt>
                <c:pt idx="5737">
                  <c:v>24001</c:v>
                </c:pt>
                <c:pt idx="5738">
                  <c:v>24002</c:v>
                </c:pt>
                <c:pt idx="5739">
                  <c:v>24003</c:v>
                </c:pt>
                <c:pt idx="5740">
                  <c:v>24004</c:v>
                </c:pt>
                <c:pt idx="5741">
                  <c:v>24005</c:v>
                </c:pt>
                <c:pt idx="5742">
                  <c:v>24006</c:v>
                </c:pt>
                <c:pt idx="5743">
                  <c:v>24007</c:v>
                </c:pt>
                <c:pt idx="5744">
                  <c:v>24008</c:v>
                </c:pt>
                <c:pt idx="5745">
                  <c:v>24009</c:v>
                </c:pt>
                <c:pt idx="5746">
                  <c:v>24010</c:v>
                </c:pt>
                <c:pt idx="5747">
                  <c:v>24011</c:v>
                </c:pt>
                <c:pt idx="5748">
                  <c:v>24012</c:v>
                </c:pt>
                <c:pt idx="5749">
                  <c:v>24013</c:v>
                </c:pt>
                <c:pt idx="5750">
                  <c:v>24014</c:v>
                </c:pt>
                <c:pt idx="5751">
                  <c:v>24015</c:v>
                </c:pt>
                <c:pt idx="5752">
                  <c:v>24016</c:v>
                </c:pt>
                <c:pt idx="5753">
                  <c:v>24017</c:v>
                </c:pt>
                <c:pt idx="5754">
                  <c:v>24018</c:v>
                </c:pt>
                <c:pt idx="5755">
                  <c:v>24019</c:v>
                </c:pt>
                <c:pt idx="5756">
                  <c:v>24020</c:v>
                </c:pt>
                <c:pt idx="5757">
                  <c:v>24021</c:v>
                </c:pt>
                <c:pt idx="5758">
                  <c:v>24022</c:v>
                </c:pt>
                <c:pt idx="5759">
                  <c:v>24023</c:v>
                </c:pt>
                <c:pt idx="5760">
                  <c:v>24024</c:v>
                </c:pt>
                <c:pt idx="5761">
                  <c:v>24025</c:v>
                </c:pt>
                <c:pt idx="5762">
                  <c:v>24026</c:v>
                </c:pt>
                <c:pt idx="5763">
                  <c:v>24027</c:v>
                </c:pt>
                <c:pt idx="5764">
                  <c:v>24028</c:v>
                </c:pt>
                <c:pt idx="5765">
                  <c:v>24029</c:v>
                </c:pt>
                <c:pt idx="5766">
                  <c:v>24030</c:v>
                </c:pt>
                <c:pt idx="5767">
                  <c:v>24031</c:v>
                </c:pt>
                <c:pt idx="5768">
                  <c:v>24032</c:v>
                </c:pt>
                <c:pt idx="5769">
                  <c:v>24033</c:v>
                </c:pt>
                <c:pt idx="5770">
                  <c:v>24034</c:v>
                </c:pt>
                <c:pt idx="5771">
                  <c:v>24035</c:v>
                </c:pt>
                <c:pt idx="5772">
                  <c:v>24036</c:v>
                </c:pt>
                <c:pt idx="5773">
                  <c:v>24037</c:v>
                </c:pt>
                <c:pt idx="5774">
                  <c:v>24038</c:v>
                </c:pt>
                <c:pt idx="5775">
                  <c:v>24039</c:v>
                </c:pt>
                <c:pt idx="5776">
                  <c:v>24040</c:v>
                </c:pt>
                <c:pt idx="5777">
                  <c:v>24041</c:v>
                </c:pt>
                <c:pt idx="5778">
                  <c:v>24042</c:v>
                </c:pt>
                <c:pt idx="5779">
                  <c:v>24043</c:v>
                </c:pt>
                <c:pt idx="5780">
                  <c:v>24044</c:v>
                </c:pt>
                <c:pt idx="5781">
                  <c:v>24045</c:v>
                </c:pt>
                <c:pt idx="5782">
                  <c:v>24046</c:v>
                </c:pt>
                <c:pt idx="5783">
                  <c:v>24047</c:v>
                </c:pt>
                <c:pt idx="5784">
                  <c:v>24048</c:v>
                </c:pt>
                <c:pt idx="5785">
                  <c:v>24049</c:v>
                </c:pt>
                <c:pt idx="5786">
                  <c:v>24050</c:v>
                </c:pt>
                <c:pt idx="5787">
                  <c:v>24051</c:v>
                </c:pt>
                <c:pt idx="5788">
                  <c:v>24052</c:v>
                </c:pt>
                <c:pt idx="5789">
                  <c:v>24053</c:v>
                </c:pt>
                <c:pt idx="5790">
                  <c:v>24054</c:v>
                </c:pt>
                <c:pt idx="5791">
                  <c:v>24055</c:v>
                </c:pt>
                <c:pt idx="5792">
                  <c:v>24056</c:v>
                </c:pt>
                <c:pt idx="5793">
                  <c:v>24057</c:v>
                </c:pt>
                <c:pt idx="5794">
                  <c:v>24058</c:v>
                </c:pt>
                <c:pt idx="5795">
                  <c:v>24059</c:v>
                </c:pt>
                <c:pt idx="5796">
                  <c:v>24060</c:v>
                </c:pt>
                <c:pt idx="5797">
                  <c:v>24061</c:v>
                </c:pt>
                <c:pt idx="5798">
                  <c:v>24062</c:v>
                </c:pt>
                <c:pt idx="5799">
                  <c:v>24063</c:v>
                </c:pt>
                <c:pt idx="5800">
                  <c:v>24064</c:v>
                </c:pt>
                <c:pt idx="5801">
                  <c:v>24065</c:v>
                </c:pt>
                <c:pt idx="5802">
                  <c:v>24066</c:v>
                </c:pt>
                <c:pt idx="5803">
                  <c:v>24067</c:v>
                </c:pt>
                <c:pt idx="5804">
                  <c:v>24068</c:v>
                </c:pt>
                <c:pt idx="5805">
                  <c:v>24069</c:v>
                </c:pt>
                <c:pt idx="5806">
                  <c:v>24070</c:v>
                </c:pt>
                <c:pt idx="5807">
                  <c:v>24071</c:v>
                </c:pt>
                <c:pt idx="5808">
                  <c:v>24072</c:v>
                </c:pt>
                <c:pt idx="5809">
                  <c:v>24073</c:v>
                </c:pt>
                <c:pt idx="5810">
                  <c:v>24074</c:v>
                </c:pt>
                <c:pt idx="5811">
                  <c:v>24075</c:v>
                </c:pt>
                <c:pt idx="5812">
                  <c:v>24076</c:v>
                </c:pt>
                <c:pt idx="5813">
                  <c:v>24077</c:v>
                </c:pt>
                <c:pt idx="5814">
                  <c:v>24078</c:v>
                </c:pt>
                <c:pt idx="5815">
                  <c:v>24079</c:v>
                </c:pt>
                <c:pt idx="5816">
                  <c:v>24080</c:v>
                </c:pt>
                <c:pt idx="5817">
                  <c:v>24081</c:v>
                </c:pt>
                <c:pt idx="5818">
                  <c:v>24082</c:v>
                </c:pt>
                <c:pt idx="5819">
                  <c:v>24083</c:v>
                </c:pt>
                <c:pt idx="5820">
                  <c:v>24084</c:v>
                </c:pt>
                <c:pt idx="5821">
                  <c:v>24085</c:v>
                </c:pt>
                <c:pt idx="5822">
                  <c:v>24086</c:v>
                </c:pt>
                <c:pt idx="5823">
                  <c:v>24087</c:v>
                </c:pt>
                <c:pt idx="5824">
                  <c:v>24088</c:v>
                </c:pt>
                <c:pt idx="5825">
                  <c:v>24089</c:v>
                </c:pt>
                <c:pt idx="5826">
                  <c:v>24090</c:v>
                </c:pt>
                <c:pt idx="5827">
                  <c:v>24091</c:v>
                </c:pt>
                <c:pt idx="5828">
                  <c:v>24092</c:v>
                </c:pt>
                <c:pt idx="5829">
                  <c:v>24093</c:v>
                </c:pt>
                <c:pt idx="5830">
                  <c:v>24094</c:v>
                </c:pt>
                <c:pt idx="5831">
                  <c:v>24095</c:v>
                </c:pt>
                <c:pt idx="5832">
                  <c:v>24096</c:v>
                </c:pt>
                <c:pt idx="5833">
                  <c:v>24097</c:v>
                </c:pt>
                <c:pt idx="5834">
                  <c:v>24098</c:v>
                </c:pt>
                <c:pt idx="5835">
                  <c:v>24099</c:v>
                </c:pt>
                <c:pt idx="5836">
                  <c:v>24100</c:v>
                </c:pt>
                <c:pt idx="5837">
                  <c:v>24101</c:v>
                </c:pt>
                <c:pt idx="5838">
                  <c:v>24102</c:v>
                </c:pt>
                <c:pt idx="5839">
                  <c:v>24103</c:v>
                </c:pt>
                <c:pt idx="5840">
                  <c:v>24104</c:v>
                </c:pt>
                <c:pt idx="5841">
                  <c:v>24105</c:v>
                </c:pt>
                <c:pt idx="5842">
                  <c:v>24106</c:v>
                </c:pt>
                <c:pt idx="5843">
                  <c:v>24107</c:v>
                </c:pt>
                <c:pt idx="5844">
                  <c:v>24108</c:v>
                </c:pt>
                <c:pt idx="5845">
                  <c:v>24109</c:v>
                </c:pt>
                <c:pt idx="5846">
                  <c:v>24110</c:v>
                </c:pt>
                <c:pt idx="5847">
                  <c:v>24111</c:v>
                </c:pt>
                <c:pt idx="5848">
                  <c:v>24112</c:v>
                </c:pt>
                <c:pt idx="5849">
                  <c:v>24113</c:v>
                </c:pt>
                <c:pt idx="5850">
                  <c:v>24114</c:v>
                </c:pt>
                <c:pt idx="5851">
                  <c:v>24115</c:v>
                </c:pt>
                <c:pt idx="5852">
                  <c:v>24116</c:v>
                </c:pt>
                <c:pt idx="5853">
                  <c:v>24117</c:v>
                </c:pt>
                <c:pt idx="5854">
                  <c:v>24118</c:v>
                </c:pt>
                <c:pt idx="5855">
                  <c:v>24119</c:v>
                </c:pt>
                <c:pt idx="5856">
                  <c:v>24120</c:v>
                </c:pt>
                <c:pt idx="5857">
                  <c:v>24121</c:v>
                </c:pt>
                <c:pt idx="5858">
                  <c:v>24122</c:v>
                </c:pt>
                <c:pt idx="5859">
                  <c:v>24123</c:v>
                </c:pt>
                <c:pt idx="5860">
                  <c:v>24124</c:v>
                </c:pt>
                <c:pt idx="5861">
                  <c:v>24125</c:v>
                </c:pt>
                <c:pt idx="5862">
                  <c:v>24126</c:v>
                </c:pt>
                <c:pt idx="5863">
                  <c:v>24127</c:v>
                </c:pt>
                <c:pt idx="5864">
                  <c:v>24128</c:v>
                </c:pt>
                <c:pt idx="5865">
                  <c:v>24129</c:v>
                </c:pt>
                <c:pt idx="5866">
                  <c:v>24130</c:v>
                </c:pt>
                <c:pt idx="5867">
                  <c:v>24131</c:v>
                </c:pt>
                <c:pt idx="5868">
                  <c:v>24132</c:v>
                </c:pt>
                <c:pt idx="5869">
                  <c:v>24133</c:v>
                </c:pt>
                <c:pt idx="5870">
                  <c:v>24134</c:v>
                </c:pt>
                <c:pt idx="5871">
                  <c:v>24135</c:v>
                </c:pt>
                <c:pt idx="5872">
                  <c:v>24136</c:v>
                </c:pt>
                <c:pt idx="5873">
                  <c:v>24137</c:v>
                </c:pt>
                <c:pt idx="5874">
                  <c:v>24138</c:v>
                </c:pt>
                <c:pt idx="5875">
                  <c:v>24139</c:v>
                </c:pt>
                <c:pt idx="5876">
                  <c:v>24140</c:v>
                </c:pt>
                <c:pt idx="5877">
                  <c:v>24141</c:v>
                </c:pt>
                <c:pt idx="5878">
                  <c:v>24142</c:v>
                </c:pt>
                <c:pt idx="5879">
                  <c:v>24143</c:v>
                </c:pt>
                <c:pt idx="5880">
                  <c:v>24144</c:v>
                </c:pt>
                <c:pt idx="5881">
                  <c:v>24145</c:v>
                </c:pt>
                <c:pt idx="5882">
                  <c:v>24146</c:v>
                </c:pt>
                <c:pt idx="5883">
                  <c:v>24147</c:v>
                </c:pt>
                <c:pt idx="5884">
                  <c:v>24148</c:v>
                </c:pt>
                <c:pt idx="5885">
                  <c:v>24149</c:v>
                </c:pt>
                <c:pt idx="5886">
                  <c:v>24150</c:v>
                </c:pt>
                <c:pt idx="5887">
                  <c:v>24151</c:v>
                </c:pt>
                <c:pt idx="5888">
                  <c:v>24152</c:v>
                </c:pt>
                <c:pt idx="5889">
                  <c:v>24153</c:v>
                </c:pt>
                <c:pt idx="5890">
                  <c:v>24154</c:v>
                </c:pt>
                <c:pt idx="5891">
                  <c:v>24155</c:v>
                </c:pt>
                <c:pt idx="5892">
                  <c:v>24156</c:v>
                </c:pt>
                <c:pt idx="5893">
                  <c:v>24157</c:v>
                </c:pt>
                <c:pt idx="5894">
                  <c:v>24158</c:v>
                </c:pt>
                <c:pt idx="5895">
                  <c:v>24159</c:v>
                </c:pt>
                <c:pt idx="5896">
                  <c:v>24160</c:v>
                </c:pt>
                <c:pt idx="5897">
                  <c:v>24161</c:v>
                </c:pt>
                <c:pt idx="5898">
                  <c:v>24162</c:v>
                </c:pt>
                <c:pt idx="5899">
                  <c:v>24163</c:v>
                </c:pt>
                <c:pt idx="5900">
                  <c:v>24164</c:v>
                </c:pt>
                <c:pt idx="5901">
                  <c:v>24165</c:v>
                </c:pt>
                <c:pt idx="5902">
                  <c:v>24166</c:v>
                </c:pt>
                <c:pt idx="5903">
                  <c:v>24167</c:v>
                </c:pt>
                <c:pt idx="5904">
                  <c:v>24168</c:v>
                </c:pt>
                <c:pt idx="5905">
                  <c:v>24169</c:v>
                </c:pt>
                <c:pt idx="5906">
                  <c:v>24170</c:v>
                </c:pt>
                <c:pt idx="5907">
                  <c:v>24171</c:v>
                </c:pt>
                <c:pt idx="5908">
                  <c:v>24172</c:v>
                </c:pt>
                <c:pt idx="5909">
                  <c:v>24173</c:v>
                </c:pt>
                <c:pt idx="5910">
                  <c:v>24174</c:v>
                </c:pt>
                <c:pt idx="5911">
                  <c:v>24175</c:v>
                </c:pt>
                <c:pt idx="5912">
                  <c:v>24176</c:v>
                </c:pt>
                <c:pt idx="5913">
                  <c:v>24177</c:v>
                </c:pt>
                <c:pt idx="5914">
                  <c:v>24178</c:v>
                </c:pt>
                <c:pt idx="5915">
                  <c:v>24179</c:v>
                </c:pt>
                <c:pt idx="5916">
                  <c:v>24180</c:v>
                </c:pt>
                <c:pt idx="5917">
                  <c:v>24181</c:v>
                </c:pt>
                <c:pt idx="5918">
                  <c:v>24182</c:v>
                </c:pt>
                <c:pt idx="5919">
                  <c:v>24183</c:v>
                </c:pt>
                <c:pt idx="5920">
                  <c:v>24184</c:v>
                </c:pt>
                <c:pt idx="5921">
                  <c:v>24185</c:v>
                </c:pt>
                <c:pt idx="5922">
                  <c:v>24186</c:v>
                </c:pt>
                <c:pt idx="5923">
                  <c:v>24187</c:v>
                </c:pt>
                <c:pt idx="5924">
                  <c:v>24188</c:v>
                </c:pt>
                <c:pt idx="5925">
                  <c:v>24189</c:v>
                </c:pt>
                <c:pt idx="5926">
                  <c:v>24190</c:v>
                </c:pt>
                <c:pt idx="5927">
                  <c:v>24191</c:v>
                </c:pt>
                <c:pt idx="5928">
                  <c:v>24192</c:v>
                </c:pt>
                <c:pt idx="5929">
                  <c:v>24193</c:v>
                </c:pt>
                <c:pt idx="5930">
                  <c:v>24194</c:v>
                </c:pt>
                <c:pt idx="5931">
                  <c:v>24195</c:v>
                </c:pt>
                <c:pt idx="5932">
                  <c:v>24196</c:v>
                </c:pt>
                <c:pt idx="5933">
                  <c:v>24197</c:v>
                </c:pt>
                <c:pt idx="5934">
                  <c:v>24198</c:v>
                </c:pt>
                <c:pt idx="5935">
                  <c:v>24199</c:v>
                </c:pt>
                <c:pt idx="5936">
                  <c:v>24200</c:v>
                </c:pt>
                <c:pt idx="5937">
                  <c:v>24201</c:v>
                </c:pt>
                <c:pt idx="5938">
                  <c:v>24202</c:v>
                </c:pt>
                <c:pt idx="5939">
                  <c:v>24203</c:v>
                </c:pt>
                <c:pt idx="5940">
                  <c:v>24204</c:v>
                </c:pt>
                <c:pt idx="5941">
                  <c:v>24205</c:v>
                </c:pt>
                <c:pt idx="5942">
                  <c:v>24206</c:v>
                </c:pt>
                <c:pt idx="5943">
                  <c:v>24207</c:v>
                </c:pt>
                <c:pt idx="5944">
                  <c:v>24208</c:v>
                </c:pt>
                <c:pt idx="5945">
                  <c:v>24209</c:v>
                </c:pt>
                <c:pt idx="5946">
                  <c:v>24210</c:v>
                </c:pt>
                <c:pt idx="5947">
                  <c:v>24211</c:v>
                </c:pt>
                <c:pt idx="5948">
                  <c:v>24212</c:v>
                </c:pt>
                <c:pt idx="5949">
                  <c:v>24213</c:v>
                </c:pt>
                <c:pt idx="5950">
                  <c:v>24214</c:v>
                </c:pt>
                <c:pt idx="5951">
                  <c:v>24215</c:v>
                </c:pt>
                <c:pt idx="5952">
                  <c:v>24216</c:v>
                </c:pt>
                <c:pt idx="5953">
                  <c:v>24217</c:v>
                </c:pt>
                <c:pt idx="5954">
                  <c:v>24218</c:v>
                </c:pt>
                <c:pt idx="5955">
                  <c:v>24219</c:v>
                </c:pt>
                <c:pt idx="5956">
                  <c:v>24220</c:v>
                </c:pt>
                <c:pt idx="5957">
                  <c:v>24221</c:v>
                </c:pt>
                <c:pt idx="5958">
                  <c:v>24222</c:v>
                </c:pt>
                <c:pt idx="5959">
                  <c:v>24223</c:v>
                </c:pt>
                <c:pt idx="5960">
                  <c:v>24224</c:v>
                </c:pt>
                <c:pt idx="5961">
                  <c:v>24225</c:v>
                </c:pt>
                <c:pt idx="5962">
                  <c:v>24226</c:v>
                </c:pt>
                <c:pt idx="5963">
                  <c:v>24227</c:v>
                </c:pt>
                <c:pt idx="5964">
                  <c:v>24228</c:v>
                </c:pt>
                <c:pt idx="5965">
                  <c:v>24229</c:v>
                </c:pt>
                <c:pt idx="5966">
                  <c:v>24230</c:v>
                </c:pt>
                <c:pt idx="5967">
                  <c:v>24231</c:v>
                </c:pt>
                <c:pt idx="5968">
                  <c:v>24232</c:v>
                </c:pt>
                <c:pt idx="5969">
                  <c:v>24233</c:v>
                </c:pt>
                <c:pt idx="5970">
                  <c:v>24234</c:v>
                </c:pt>
                <c:pt idx="5971">
                  <c:v>24235</c:v>
                </c:pt>
                <c:pt idx="5972">
                  <c:v>24236</c:v>
                </c:pt>
                <c:pt idx="5973">
                  <c:v>24237</c:v>
                </c:pt>
                <c:pt idx="5974">
                  <c:v>24238</c:v>
                </c:pt>
                <c:pt idx="5975">
                  <c:v>24239</c:v>
                </c:pt>
                <c:pt idx="5976">
                  <c:v>24240</c:v>
                </c:pt>
                <c:pt idx="5977">
                  <c:v>24241</c:v>
                </c:pt>
                <c:pt idx="5978">
                  <c:v>24242</c:v>
                </c:pt>
                <c:pt idx="5979">
                  <c:v>24243</c:v>
                </c:pt>
                <c:pt idx="5980">
                  <c:v>24244</c:v>
                </c:pt>
                <c:pt idx="5981">
                  <c:v>24245</c:v>
                </c:pt>
                <c:pt idx="5982">
                  <c:v>24246</c:v>
                </c:pt>
                <c:pt idx="5983">
                  <c:v>24247</c:v>
                </c:pt>
                <c:pt idx="5984">
                  <c:v>24248</c:v>
                </c:pt>
                <c:pt idx="5985">
                  <c:v>24249</c:v>
                </c:pt>
                <c:pt idx="5986">
                  <c:v>24250</c:v>
                </c:pt>
                <c:pt idx="5987">
                  <c:v>24251</c:v>
                </c:pt>
                <c:pt idx="5988">
                  <c:v>24252</c:v>
                </c:pt>
                <c:pt idx="5989">
                  <c:v>24253</c:v>
                </c:pt>
                <c:pt idx="5990">
                  <c:v>24254</c:v>
                </c:pt>
                <c:pt idx="5991">
                  <c:v>24255</c:v>
                </c:pt>
                <c:pt idx="5992">
                  <c:v>24256</c:v>
                </c:pt>
                <c:pt idx="5993">
                  <c:v>24257</c:v>
                </c:pt>
                <c:pt idx="5994">
                  <c:v>24258</c:v>
                </c:pt>
                <c:pt idx="5995">
                  <c:v>24259</c:v>
                </c:pt>
                <c:pt idx="5996">
                  <c:v>24260</c:v>
                </c:pt>
                <c:pt idx="5997">
                  <c:v>24261</c:v>
                </c:pt>
                <c:pt idx="5998">
                  <c:v>24262</c:v>
                </c:pt>
                <c:pt idx="5999">
                  <c:v>24263</c:v>
                </c:pt>
                <c:pt idx="6000">
                  <c:v>24264</c:v>
                </c:pt>
                <c:pt idx="6001">
                  <c:v>24265</c:v>
                </c:pt>
                <c:pt idx="6002">
                  <c:v>24266</c:v>
                </c:pt>
                <c:pt idx="6003">
                  <c:v>24267</c:v>
                </c:pt>
                <c:pt idx="6004">
                  <c:v>24268</c:v>
                </c:pt>
                <c:pt idx="6005">
                  <c:v>24269</c:v>
                </c:pt>
                <c:pt idx="6006">
                  <c:v>24270</c:v>
                </c:pt>
                <c:pt idx="6007">
                  <c:v>24271</c:v>
                </c:pt>
                <c:pt idx="6008">
                  <c:v>24272</c:v>
                </c:pt>
                <c:pt idx="6009">
                  <c:v>24273</c:v>
                </c:pt>
                <c:pt idx="6010">
                  <c:v>24274</c:v>
                </c:pt>
                <c:pt idx="6011">
                  <c:v>24275</c:v>
                </c:pt>
                <c:pt idx="6012">
                  <c:v>24276</c:v>
                </c:pt>
                <c:pt idx="6013">
                  <c:v>24277</c:v>
                </c:pt>
                <c:pt idx="6014">
                  <c:v>24278</c:v>
                </c:pt>
                <c:pt idx="6015">
                  <c:v>24279</c:v>
                </c:pt>
                <c:pt idx="6016">
                  <c:v>24280</c:v>
                </c:pt>
                <c:pt idx="6017">
                  <c:v>24281</c:v>
                </c:pt>
                <c:pt idx="6018">
                  <c:v>24282</c:v>
                </c:pt>
                <c:pt idx="6019">
                  <c:v>24283</c:v>
                </c:pt>
                <c:pt idx="6020">
                  <c:v>24284</c:v>
                </c:pt>
                <c:pt idx="6021">
                  <c:v>24285</c:v>
                </c:pt>
                <c:pt idx="6022">
                  <c:v>24286</c:v>
                </c:pt>
                <c:pt idx="6023">
                  <c:v>24287</c:v>
                </c:pt>
                <c:pt idx="6024">
                  <c:v>24288</c:v>
                </c:pt>
                <c:pt idx="6025">
                  <c:v>24289</c:v>
                </c:pt>
                <c:pt idx="6026">
                  <c:v>24290</c:v>
                </c:pt>
                <c:pt idx="6027">
                  <c:v>24291</c:v>
                </c:pt>
                <c:pt idx="6028">
                  <c:v>24292</c:v>
                </c:pt>
                <c:pt idx="6029">
                  <c:v>24293</c:v>
                </c:pt>
                <c:pt idx="6030">
                  <c:v>24294</c:v>
                </c:pt>
                <c:pt idx="6031">
                  <c:v>24295</c:v>
                </c:pt>
                <c:pt idx="6032">
                  <c:v>24296</c:v>
                </c:pt>
                <c:pt idx="6033">
                  <c:v>24297</c:v>
                </c:pt>
                <c:pt idx="6034">
                  <c:v>24298</c:v>
                </c:pt>
                <c:pt idx="6035">
                  <c:v>24299</c:v>
                </c:pt>
                <c:pt idx="6036">
                  <c:v>24300</c:v>
                </c:pt>
                <c:pt idx="6037">
                  <c:v>24301</c:v>
                </c:pt>
                <c:pt idx="6038">
                  <c:v>24302</c:v>
                </c:pt>
                <c:pt idx="6039">
                  <c:v>24303</c:v>
                </c:pt>
                <c:pt idx="6040">
                  <c:v>24304</c:v>
                </c:pt>
                <c:pt idx="6041">
                  <c:v>24305</c:v>
                </c:pt>
                <c:pt idx="6042">
                  <c:v>24306</c:v>
                </c:pt>
                <c:pt idx="6043">
                  <c:v>24307</c:v>
                </c:pt>
                <c:pt idx="6044">
                  <c:v>24308</c:v>
                </c:pt>
                <c:pt idx="6045">
                  <c:v>24309</c:v>
                </c:pt>
                <c:pt idx="6046">
                  <c:v>24310</c:v>
                </c:pt>
                <c:pt idx="6047">
                  <c:v>24311</c:v>
                </c:pt>
                <c:pt idx="6048">
                  <c:v>24312</c:v>
                </c:pt>
                <c:pt idx="6049">
                  <c:v>24313</c:v>
                </c:pt>
                <c:pt idx="6050">
                  <c:v>24314</c:v>
                </c:pt>
                <c:pt idx="6051">
                  <c:v>24315</c:v>
                </c:pt>
                <c:pt idx="6052">
                  <c:v>24316</c:v>
                </c:pt>
                <c:pt idx="6053">
                  <c:v>24317</c:v>
                </c:pt>
                <c:pt idx="6054">
                  <c:v>24318</c:v>
                </c:pt>
                <c:pt idx="6055">
                  <c:v>24319</c:v>
                </c:pt>
                <c:pt idx="6056">
                  <c:v>24320</c:v>
                </c:pt>
                <c:pt idx="6057">
                  <c:v>24321</c:v>
                </c:pt>
                <c:pt idx="6058">
                  <c:v>24322</c:v>
                </c:pt>
                <c:pt idx="6059">
                  <c:v>24323</c:v>
                </c:pt>
                <c:pt idx="6060">
                  <c:v>24324</c:v>
                </c:pt>
                <c:pt idx="6061">
                  <c:v>24325</c:v>
                </c:pt>
                <c:pt idx="6062">
                  <c:v>24326</c:v>
                </c:pt>
                <c:pt idx="6063">
                  <c:v>24327</c:v>
                </c:pt>
                <c:pt idx="6064">
                  <c:v>24328</c:v>
                </c:pt>
                <c:pt idx="6065">
                  <c:v>24329</c:v>
                </c:pt>
                <c:pt idx="6066">
                  <c:v>24330</c:v>
                </c:pt>
                <c:pt idx="6067">
                  <c:v>24331</c:v>
                </c:pt>
                <c:pt idx="6068">
                  <c:v>24332</c:v>
                </c:pt>
                <c:pt idx="6069">
                  <c:v>24333</c:v>
                </c:pt>
                <c:pt idx="6070">
                  <c:v>24334</c:v>
                </c:pt>
                <c:pt idx="6071">
                  <c:v>24335</c:v>
                </c:pt>
                <c:pt idx="6072">
                  <c:v>24336</c:v>
                </c:pt>
                <c:pt idx="6073">
                  <c:v>24337</c:v>
                </c:pt>
                <c:pt idx="6074">
                  <c:v>24338</c:v>
                </c:pt>
                <c:pt idx="6075">
                  <c:v>24339</c:v>
                </c:pt>
                <c:pt idx="6076">
                  <c:v>24340</c:v>
                </c:pt>
                <c:pt idx="6077">
                  <c:v>24341</c:v>
                </c:pt>
                <c:pt idx="6078">
                  <c:v>24342</c:v>
                </c:pt>
                <c:pt idx="6079">
                  <c:v>24343</c:v>
                </c:pt>
                <c:pt idx="6080">
                  <c:v>24344</c:v>
                </c:pt>
                <c:pt idx="6081">
                  <c:v>24345</c:v>
                </c:pt>
                <c:pt idx="6082">
                  <c:v>24346</c:v>
                </c:pt>
                <c:pt idx="6083">
                  <c:v>24347</c:v>
                </c:pt>
                <c:pt idx="6084">
                  <c:v>24348</c:v>
                </c:pt>
                <c:pt idx="6085">
                  <c:v>24349</c:v>
                </c:pt>
                <c:pt idx="6086">
                  <c:v>24350</c:v>
                </c:pt>
                <c:pt idx="6087">
                  <c:v>24351</c:v>
                </c:pt>
                <c:pt idx="6088">
                  <c:v>24352</c:v>
                </c:pt>
                <c:pt idx="6089">
                  <c:v>24353</c:v>
                </c:pt>
                <c:pt idx="6090">
                  <c:v>24354</c:v>
                </c:pt>
                <c:pt idx="6091">
                  <c:v>24355</c:v>
                </c:pt>
                <c:pt idx="6092">
                  <c:v>24356</c:v>
                </c:pt>
                <c:pt idx="6093">
                  <c:v>24357</c:v>
                </c:pt>
                <c:pt idx="6094">
                  <c:v>24358</c:v>
                </c:pt>
                <c:pt idx="6095">
                  <c:v>24359</c:v>
                </c:pt>
                <c:pt idx="6096">
                  <c:v>24360</c:v>
                </c:pt>
                <c:pt idx="6097">
                  <c:v>24361</c:v>
                </c:pt>
                <c:pt idx="6098">
                  <c:v>24362</c:v>
                </c:pt>
                <c:pt idx="6099">
                  <c:v>24363</c:v>
                </c:pt>
                <c:pt idx="6100">
                  <c:v>24364</c:v>
                </c:pt>
                <c:pt idx="6101">
                  <c:v>24365</c:v>
                </c:pt>
                <c:pt idx="6102">
                  <c:v>24366</c:v>
                </c:pt>
                <c:pt idx="6103">
                  <c:v>24367</c:v>
                </c:pt>
                <c:pt idx="6104">
                  <c:v>24368</c:v>
                </c:pt>
                <c:pt idx="6105">
                  <c:v>24369</c:v>
                </c:pt>
                <c:pt idx="6106">
                  <c:v>24370</c:v>
                </c:pt>
                <c:pt idx="6107">
                  <c:v>24371</c:v>
                </c:pt>
                <c:pt idx="6108">
                  <c:v>24372</c:v>
                </c:pt>
                <c:pt idx="6109">
                  <c:v>24373</c:v>
                </c:pt>
                <c:pt idx="6110">
                  <c:v>24374</c:v>
                </c:pt>
                <c:pt idx="6111">
                  <c:v>24375</c:v>
                </c:pt>
                <c:pt idx="6112">
                  <c:v>24376</c:v>
                </c:pt>
                <c:pt idx="6113">
                  <c:v>24377</c:v>
                </c:pt>
                <c:pt idx="6114">
                  <c:v>24378</c:v>
                </c:pt>
                <c:pt idx="6115">
                  <c:v>24379</c:v>
                </c:pt>
                <c:pt idx="6116">
                  <c:v>24380</c:v>
                </c:pt>
                <c:pt idx="6117">
                  <c:v>24381</c:v>
                </c:pt>
                <c:pt idx="6118">
                  <c:v>24382</c:v>
                </c:pt>
                <c:pt idx="6119">
                  <c:v>24383</c:v>
                </c:pt>
                <c:pt idx="6120">
                  <c:v>24384</c:v>
                </c:pt>
                <c:pt idx="6121">
                  <c:v>24385</c:v>
                </c:pt>
                <c:pt idx="6122">
                  <c:v>24386</c:v>
                </c:pt>
                <c:pt idx="6123">
                  <c:v>24387</c:v>
                </c:pt>
                <c:pt idx="6124">
                  <c:v>24388</c:v>
                </c:pt>
                <c:pt idx="6125">
                  <c:v>24389</c:v>
                </c:pt>
                <c:pt idx="6126">
                  <c:v>24390</c:v>
                </c:pt>
                <c:pt idx="6127">
                  <c:v>24391</c:v>
                </c:pt>
                <c:pt idx="6128">
                  <c:v>24392</c:v>
                </c:pt>
                <c:pt idx="6129">
                  <c:v>24393</c:v>
                </c:pt>
                <c:pt idx="6130">
                  <c:v>24394</c:v>
                </c:pt>
                <c:pt idx="6131">
                  <c:v>24395</c:v>
                </c:pt>
                <c:pt idx="6132">
                  <c:v>24396</c:v>
                </c:pt>
                <c:pt idx="6133">
                  <c:v>24397</c:v>
                </c:pt>
                <c:pt idx="6134">
                  <c:v>24398</c:v>
                </c:pt>
                <c:pt idx="6135">
                  <c:v>24399</c:v>
                </c:pt>
                <c:pt idx="6136">
                  <c:v>24400</c:v>
                </c:pt>
                <c:pt idx="6137">
                  <c:v>24401</c:v>
                </c:pt>
                <c:pt idx="6138">
                  <c:v>24402</c:v>
                </c:pt>
                <c:pt idx="6139">
                  <c:v>24403</c:v>
                </c:pt>
                <c:pt idx="6140">
                  <c:v>24404</c:v>
                </c:pt>
                <c:pt idx="6141">
                  <c:v>24405</c:v>
                </c:pt>
                <c:pt idx="6142">
                  <c:v>24406</c:v>
                </c:pt>
                <c:pt idx="6143">
                  <c:v>24407</c:v>
                </c:pt>
                <c:pt idx="6144">
                  <c:v>24408</c:v>
                </c:pt>
                <c:pt idx="6145">
                  <c:v>24409</c:v>
                </c:pt>
                <c:pt idx="6146">
                  <c:v>24410</c:v>
                </c:pt>
                <c:pt idx="6147">
                  <c:v>24411</c:v>
                </c:pt>
                <c:pt idx="6148">
                  <c:v>24412</c:v>
                </c:pt>
                <c:pt idx="6149">
                  <c:v>24413</c:v>
                </c:pt>
                <c:pt idx="6150">
                  <c:v>24414</c:v>
                </c:pt>
                <c:pt idx="6151">
                  <c:v>24415</c:v>
                </c:pt>
                <c:pt idx="6152">
                  <c:v>24416</c:v>
                </c:pt>
                <c:pt idx="6153">
                  <c:v>24417</c:v>
                </c:pt>
                <c:pt idx="6154">
                  <c:v>24418</c:v>
                </c:pt>
                <c:pt idx="6155">
                  <c:v>24419</c:v>
                </c:pt>
                <c:pt idx="6156">
                  <c:v>24420</c:v>
                </c:pt>
                <c:pt idx="6157">
                  <c:v>24421</c:v>
                </c:pt>
                <c:pt idx="6158">
                  <c:v>24422</c:v>
                </c:pt>
                <c:pt idx="6159">
                  <c:v>24423</c:v>
                </c:pt>
                <c:pt idx="6160">
                  <c:v>24424</c:v>
                </c:pt>
                <c:pt idx="6161">
                  <c:v>24425</c:v>
                </c:pt>
                <c:pt idx="6162">
                  <c:v>24426</c:v>
                </c:pt>
                <c:pt idx="6163">
                  <c:v>24427</c:v>
                </c:pt>
                <c:pt idx="6164">
                  <c:v>24428</c:v>
                </c:pt>
                <c:pt idx="6165">
                  <c:v>24429</c:v>
                </c:pt>
                <c:pt idx="6166">
                  <c:v>24430</c:v>
                </c:pt>
                <c:pt idx="6167">
                  <c:v>24431</c:v>
                </c:pt>
                <c:pt idx="6168">
                  <c:v>24432</c:v>
                </c:pt>
                <c:pt idx="6169">
                  <c:v>24433</c:v>
                </c:pt>
                <c:pt idx="6170">
                  <c:v>24434</c:v>
                </c:pt>
                <c:pt idx="6171">
                  <c:v>24435</c:v>
                </c:pt>
                <c:pt idx="6172">
                  <c:v>24436</c:v>
                </c:pt>
                <c:pt idx="6173">
                  <c:v>24437</c:v>
                </c:pt>
                <c:pt idx="6174">
                  <c:v>24438</c:v>
                </c:pt>
                <c:pt idx="6175">
                  <c:v>24439</c:v>
                </c:pt>
                <c:pt idx="6176">
                  <c:v>24440</c:v>
                </c:pt>
                <c:pt idx="6177">
                  <c:v>24441</c:v>
                </c:pt>
                <c:pt idx="6178">
                  <c:v>24442</c:v>
                </c:pt>
                <c:pt idx="6179">
                  <c:v>24443</c:v>
                </c:pt>
                <c:pt idx="6180">
                  <c:v>24444</c:v>
                </c:pt>
                <c:pt idx="6181">
                  <c:v>24445</c:v>
                </c:pt>
                <c:pt idx="6182">
                  <c:v>24446</c:v>
                </c:pt>
                <c:pt idx="6183">
                  <c:v>24447</c:v>
                </c:pt>
                <c:pt idx="6184">
                  <c:v>24448</c:v>
                </c:pt>
                <c:pt idx="6185">
                  <c:v>24449</c:v>
                </c:pt>
                <c:pt idx="6186">
                  <c:v>24450</c:v>
                </c:pt>
                <c:pt idx="6187">
                  <c:v>24451</c:v>
                </c:pt>
                <c:pt idx="6188">
                  <c:v>24452</c:v>
                </c:pt>
                <c:pt idx="6189">
                  <c:v>24453</c:v>
                </c:pt>
                <c:pt idx="6190">
                  <c:v>24454</c:v>
                </c:pt>
                <c:pt idx="6191">
                  <c:v>24455</c:v>
                </c:pt>
                <c:pt idx="6192">
                  <c:v>24456</c:v>
                </c:pt>
                <c:pt idx="6193">
                  <c:v>24457</c:v>
                </c:pt>
                <c:pt idx="6194">
                  <c:v>24458</c:v>
                </c:pt>
                <c:pt idx="6195">
                  <c:v>24459</c:v>
                </c:pt>
                <c:pt idx="6196">
                  <c:v>24460</c:v>
                </c:pt>
                <c:pt idx="6197">
                  <c:v>24461</c:v>
                </c:pt>
                <c:pt idx="6198">
                  <c:v>24462</c:v>
                </c:pt>
                <c:pt idx="6199">
                  <c:v>24463</c:v>
                </c:pt>
                <c:pt idx="6200">
                  <c:v>24464</c:v>
                </c:pt>
                <c:pt idx="6201">
                  <c:v>24465</c:v>
                </c:pt>
                <c:pt idx="6202">
                  <c:v>24466</c:v>
                </c:pt>
                <c:pt idx="6203">
                  <c:v>24467</c:v>
                </c:pt>
                <c:pt idx="6204">
                  <c:v>24468</c:v>
                </c:pt>
                <c:pt idx="6205">
                  <c:v>24469</c:v>
                </c:pt>
                <c:pt idx="6206">
                  <c:v>24470</c:v>
                </c:pt>
                <c:pt idx="6207">
                  <c:v>24471</c:v>
                </c:pt>
                <c:pt idx="6208">
                  <c:v>24472</c:v>
                </c:pt>
                <c:pt idx="6209">
                  <c:v>24473</c:v>
                </c:pt>
                <c:pt idx="6210">
                  <c:v>24474</c:v>
                </c:pt>
                <c:pt idx="6211">
                  <c:v>24475</c:v>
                </c:pt>
                <c:pt idx="6212">
                  <c:v>24476</c:v>
                </c:pt>
                <c:pt idx="6213">
                  <c:v>24477</c:v>
                </c:pt>
                <c:pt idx="6214">
                  <c:v>24478</c:v>
                </c:pt>
                <c:pt idx="6215">
                  <c:v>24479</c:v>
                </c:pt>
                <c:pt idx="6216">
                  <c:v>24480</c:v>
                </c:pt>
                <c:pt idx="6217">
                  <c:v>24481</c:v>
                </c:pt>
                <c:pt idx="6218">
                  <c:v>24482</c:v>
                </c:pt>
                <c:pt idx="6219">
                  <c:v>24483</c:v>
                </c:pt>
                <c:pt idx="6220">
                  <c:v>24484</c:v>
                </c:pt>
                <c:pt idx="6221">
                  <c:v>24485</c:v>
                </c:pt>
                <c:pt idx="6222">
                  <c:v>24486</c:v>
                </c:pt>
                <c:pt idx="6223">
                  <c:v>24487</c:v>
                </c:pt>
                <c:pt idx="6224">
                  <c:v>24488</c:v>
                </c:pt>
                <c:pt idx="6225">
                  <c:v>24489</c:v>
                </c:pt>
                <c:pt idx="6226">
                  <c:v>24490</c:v>
                </c:pt>
                <c:pt idx="6227">
                  <c:v>24491</c:v>
                </c:pt>
                <c:pt idx="6228">
                  <c:v>24492</c:v>
                </c:pt>
                <c:pt idx="6229">
                  <c:v>24493</c:v>
                </c:pt>
                <c:pt idx="6230">
                  <c:v>24494</c:v>
                </c:pt>
                <c:pt idx="6231">
                  <c:v>24495</c:v>
                </c:pt>
                <c:pt idx="6232">
                  <c:v>24496</c:v>
                </c:pt>
                <c:pt idx="6233">
                  <c:v>24497</c:v>
                </c:pt>
                <c:pt idx="6234">
                  <c:v>24498</c:v>
                </c:pt>
                <c:pt idx="6235">
                  <c:v>24499</c:v>
                </c:pt>
                <c:pt idx="6236">
                  <c:v>24500</c:v>
                </c:pt>
                <c:pt idx="6237">
                  <c:v>24501</c:v>
                </c:pt>
                <c:pt idx="6238">
                  <c:v>24502</c:v>
                </c:pt>
                <c:pt idx="6239">
                  <c:v>24503</c:v>
                </c:pt>
                <c:pt idx="6240">
                  <c:v>24504</c:v>
                </c:pt>
                <c:pt idx="6241">
                  <c:v>24505</c:v>
                </c:pt>
                <c:pt idx="6242">
                  <c:v>24506</c:v>
                </c:pt>
                <c:pt idx="6243">
                  <c:v>24507</c:v>
                </c:pt>
                <c:pt idx="6244">
                  <c:v>24508</c:v>
                </c:pt>
                <c:pt idx="6245">
                  <c:v>24509</c:v>
                </c:pt>
                <c:pt idx="6246">
                  <c:v>24510</c:v>
                </c:pt>
                <c:pt idx="6247">
                  <c:v>24511</c:v>
                </c:pt>
                <c:pt idx="6248">
                  <c:v>24512</c:v>
                </c:pt>
                <c:pt idx="6249">
                  <c:v>24513</c:v>
                </c:pt>
                <c:pt idx="6250">
                  <c:v>24514</c:v>
                </c:pt>
                <c:pt idx="6251">
                  <c:v>24515</c:v>
                </c:pt>
                <c:pt idx="6252">
                  <c:v>24516</c:v>
                </c:pt>
                <c:pt idx="6253">
                  <c:v>24517</c:v>
                </c:pt>
                <c:pt idx="6254">
                  <c:v>24518</c:v>
                </c:pt>
                <c:pt idx="6255">
                  <c:v>24519</c:v>
                </c:pt>
                <c:pt idx="6256">
                  <c:v>24520</c:v>
                </c:pt>
                <c:pt idx="6257">
                  <c:v>24521</c:v>
                </c:pt>
                <c:pt idx="6258">
                  <c:v>24522</c:v>
                </c:pt>
                <c:pt idx="6259">
                  <c:v>24523</c:v>
                </c:pt>
                <c:pt idx="6260">
                  <c:v>24524</c:v>
                </c:pt>
                <c:pt idx="6261">
                  <c:v>24525</c:v>
                </c:pt>
                <c:pt idx="6262">
                  <c:v>24526</c:v>
                </c:pt>
                <c:pt idx="6263">
                  <c:v>24527</c:v>
                </c:pt>
                <c:pt idx="6264">
                  <c:v>24528</c:v>
                </c:pt>
                <c:pt idx="6265">
                  <c:v>24529</c:v>
                </c:pt>
                <c:pt idx="6266">
                  <c:v>24530</c:v>
                </c:pt>
                <c:pt idx="6267">
                  <c:v>24531</c:v>
                </c:pt>
                <c:pt idx="6268">
                  <c:v>24532</c:v>
                </c:pt>
                <c:pt idx="6269">
                  <c:v>24533</c:v>
                </c:pt>
                <c:pt idx="6270">
                  <c:v>24534</c:v>
                </c:pt>
                <c:pt idx="6271">
                  <c:v>24535</c:v>
                </c:pt>
                <c:pt idx="6272">
                  <c:v>24536</c:v>
                </c:pt>
                <c:pt idx="6273">
                  <c:v>24537</c:v>
                </c:pt>
                <c:pt idx="6274">
                  <c:v>24538</c:v>
                </c:pt>
                <c:pt idx="6275">
                  <c:v>24539</c:v>
                </c:pt>
                <c:pt idx="6276">
                  <c:v>24540</c:v>
                </c:pt>
                <c:pt idx="6277">
                  <c:v>24541</c:v>
                </c:pt>
                <c:pt idx="6278">
                  <c:v>24542</c:v>
                </c:pt>
                <c:pt idx="6279">
                  <c:v>24543</c:v>
                </c:pt>
                <c:pt idx="6280">
                  <c:v>24544</c:v>
                </c:pt>
                <c:pt idx="6281">
                  <c:v>24545</c:v>
                </c:pt>
                <c:pt idx="6282">
                  <c:v>24546</c:v>
                </c:pt>
                <c:pt idx="6283">
                  <c:v>24547</c:v>
                </c:pt>
                <c:pt idx="6284">
                  <c:v>24548</c:v>
                </c:pt>
                <c:pt idx="6285">
                  <c:v>24549</c:v>
                </c:pt>
                <c:pt idx="6286">
                  <c:v>24550</c:v>
                </c:pt>
                <c:pt idx="6287">
                  <c:v>24551</c:v>
                </c:pt>
                <c:pt idx="6288">
                  <c:v>24552</c:v>
                </c:pt>
                <c:pt idx="6289">
                  <c:v>24553</c:v>
                </c:pt>
                <c:pt idx="6290">
                  <c:v>24554</c:v>
                </c:pt>
                <c:pt idx="6291">
                  <c:v>24555</c:v>
                </c:pt>
                <c:pt idx="6292">
                  <c:v>24556</c:v>
                </c:pt>
                <c:pt idx="6293">
                  <c:v>24557</c:v>
                </c:pt>
                <c:pt idx="6294">
                  <c:v>24558</c:v>
                </c:pt>
                <c:pt idx="6295">
                  <c:v>24559</c:v>
                </c:pt>
                <c:pt idx="6296">
                  <c:v>24560</c:v>
                </c:pt>
                <c:pt idx="6297">
                  <c:v>24561</c:v>
                </c:pt>
                <c:pt idx="6298">
                  <c:v>24562</c:v>
                </c:pt>
                <c:pt idx="6299">
                  <c:v>24563</c:v>
                </c:pt>
                <c:pt idx="6300">
                  <c:v>24564</c:v>
                </c:pt>
                <c:pt idx="6301">
                  <c:v>24565</c:v>
                </c:pt>
                <c:pt idx="6302">
                  <c:v>24566</c:v>
                </c:pt>
                <c:pt idx="6303">
                  <c:v>24567</c:v>
                </c:pt>
                <c:pt idx="6304">
                  <c:v>24568</c:v>
                </c:pt>
                <c:pt idx="6305">
                  <c:v>24569</c:v>
                </c:pt>
                <c:pt idx="6306">
                  <c:v>24570</c:v>
                </c:pt>
                <c:pt idx="6307">
                  <c:v>24571</c:v>
                </c:pt>
                <c:pt idx="6308">
                  <c:v>24572</c:v>
                </c:pt>
                <c:pt idx="6309">
                  <c:v>24573</c:v>
                </c:pt>
                <c:pt idx="6310">
                  <c:v>24574</c:v>
                </c:pt>
                <c:pt idx="6311">
                  <c:v>24575</c:v>
                </c:pt>
                <c:pt idx="6312">
                  <c:v>24576</c:v>
                </c:pt>
                <c:pt idx="6313">
                  <c:v>24577</c:v>
                </c:pt>
                <c:pt idx="6314">
                  <c:v>24578</c:v>
                </c:pt>
                <c:pt idx="6315">
                  <c:v>24579</c:v>
                </c:pt>
                <c:pt idx="6316">
                  <c:v>24580</c:v>
                </c:pt>
                <c:pt idx="6317">
                  <c:v>24581</c:v>
                </c:pt>
                <c:pt idx="6318">
                  <c:v>24582</c:v>
                </c:pt>
                <c:pt idx="6319">
                  <c:v>24583</c:v>
                </c:pt>
                <c:pt idx="6320">
                  <c:v>24584</c:v>
                </c:pt>
                <c:pt idx="6321">
                  <c:v>24585</c:v>
                </c:pt>
                <c:pt idx="6322">
                  <c:v>24586</c:v>
                </c:pt>
                <c:pt idx="6323">
                  <c:v>24587</c:v>
                </c:pt>
                <c:pt idx="6324">
                  <c:v>24588</c:v>
                </c:pt>
                <c:pt idx="6325">
                  <c:v>24589</c:v>
                </c:pt>
                <c:pt idx="6326">
                  <c:v>24590</c:v>
                </c:pt>
                <c:pt idx="6327">
                  <c:v>24591</c:v>
                </c:pt>
                <c:pt idx="6328">
                  <c:v>24592</c:v>
                </c:pt>
                <c:pt idx="6329">
                  <c:v>24593</c:v>
                </c:pt>
                <c:pt idx="6330">
                  <c:v>24594</c:v>
                </c:pt>
                <c:pt idx="6331">
                  <c:v>24595</c:v>
                </c:pt>
                <c:pt idx="6332">
                  <c:v>24596</c:v>
                </c:pt>
                <c:pt idx="6333">
                  <c:v>24597</c:v>
                </c:pt>
                <c:pt idx="6334">
                  <c:v>24598</c:v>
                </c:pt>
                <c:pt idx="6335">
                  <c:v>24599</c:v>
                </c:pt>
                <c:pt idx="6336">
                  <c:v>24600</c:v>
                </c:pt>
                <c:pt idx="6337">
                  <c:v>24601</c:v>
                </c:pt>
                <c:pt idx="6338">
                  <c:v>24602</c:v>
                </c:pt>
                <c:pt idx="6339">
                  <c:v>24603</c:v>
                </c:pt>
                <c:pt idx="6340">
                  <c:v>24604</c:v>
                </c:pt>
                <c:pt idx="6341">
                  <c:v>24605</c:v>
                </c:pt>
                <c:pt idx="6342">
                  <c:v>24606</c:v>
                </c:pt>
                <c:pt idx="6343">
                  <c:v>24607</c:v>
                </c:pt>
                <c:pt idx="6344">
                  <c:v>24608</c:v>
                </c:pt>
                <c:pt idx="6345">
                  <c:v>24609</c:v>
                </c:pt>
                <c:pt idx="6346">
                  <c:v>24610</c:v>
                </c:pt>
                <c:pt idx="6347">
                  <c:v>24611</c:v>
                </c:pt>
                <c:pt idx="6348">
                  <c:v>24612</c:v>
                </c:pt>
                <c:pt idx="6349">
                  <c:v>24613</c:v>
                </c:pt>
                <c:pt idx="6350">
                  <c:v>24614</c:v>
                </c:pt>
                <c:pt idx="6351">
                  <c:v>24615</c:v>
                </c:pt>
                <c:pt idx="6352">
                  <c:v>24616</c:v>
                </c:pt>
                <c:pt idx="6353">
                  <c:v>24617</c:v>
                </c:pt>
                <c:pt idx="6354">
                  <c:v>24618</c:v>
                </c:pt>
                <c:pt idx="6355">
                  <c:v>24619</c:v>
                </c:pt>
                <c:pt idx="6356">
                  <c:v>24620</c:v>
                </c:pt>
                <c:pt idx="6357">
                  <c:v>24621</c:v>
                </c:pt>
                <c:pt idx="6358">
                  <c:v>24622</c:v>
                </c:pt>
                <c:pt idx="6359">
                  <c:v>24623</c:v>
                </c:pt>
                <c:pt idx="6360">
                  <c:v>24624</c:v>
                </c:pt>
                <c:pt idx="6361">
                  <c:v>24625</c:v>
                </c:pt>
                <c:pt idx="6362">
                  <c:v>24626</c:v>
                </c:pt>
                <c:pt idx="6363">
                  <c:v>24627</c:v>
                </c:pt>
                <c:pt idx="6364">
                  <c:v>24628</c:v>
                </c:pt>
                <c:pt idx="6365">
                  <c:v>24629</c:v>
                </c:pt>
                <c:pt idx="6366">
                  <c:v>24630</c:v>
                </c:pt>
                <c:pt idx="6367">
                  <c:v>24631</c:v>
                </c:pt>
                <c:pt idx="6368">
                  <c:v>24632</c:v>
                </c:pt>
                <c:pt idx="6369">
                  <c:v>24633</c:v>
                </c:pt>
                <c:pt idx="6370">
                  <c:v>24634</c:v>
                </c:pt>
                <c:pt idx="6371">
                  <c:v>24635</c:v>
                </c:pt>
                <c:pt idx="6372">
                  <c:v>24636</c:v>
                </c:pt>
                <c:pt idx="6373">
                  <c:v>24637</c:v>
                </c:pt>
                <c:pt idx="6374">
                  <c:v>24638</c:v>
                </c:pt>
                <c:pt idx="6375">
                  <c:v>24639</c:v>
                </c:pt>
                <c:pt idx="6376">
                  <c:v>24640</c:v>
                </c:pt>
                <c:pt idx="6377">
                  <c:v>24641</c:v>
                </c:pt>
                <c:pt idx="6378">
                  <c:v>24642</c:v>
                </c:pt>
                <c:pt idx="6379">
                  <c:v>24643</c:v>
                </c:pt>
                <c:pt idx="6380">
                  <c:v>24644</c:v>
                </c:pt>
                <c:pt idx="6381">
                  <c:v>24645</c:v>
                </c:pt>
                <c:pt idx="6382">
                  <c:v>24646</c:v>
                </c:pt>
                <c:pt idx="6383">
                  <c:v>24647</c:v>
                </c:pt>
                <c:pt idx="6384">
                  <c:v>24648</c:v>
                </c:pt>
                <c:pt idx="6385">
                  <c:v>24649</c:v>
                </c:pt>
                <c:pt idx="6386">
                  <c:v>24650</c:v>
                </c:pt>
                <c:pt idx="6387">
                  <c:v>24651</c:v>
                </c:pt>
                <c:pt idx="6388">
                  <c:v>24652</c:v>
                </c:pt>
                <c:pt idx="6389">
                  <c:v>24653</c:v>
                </c:pt>
                <c:pt idx="6390">
                  <c:v>24654</c:v>
                </c:pt>
                <c:pt idx="6391">
                  <c:v>24655</c:v>
                </c:pt>
                <c:pt idx="6392">
                  <c:v>24656</c:v>
                </c:pt>
                <c:pt idx="6393">
                  <c:v>24657</c:v>
                </c:pt>
                <c:pt idx="6394">
                  <c:v>24658</c:v>
                </c:pt>
                <c:pt idx="6395">
                  <c:v>24659</c:v>
                </c:pt>
                <c:pt idx="6396">
                  <c:v>24660</c:v>
                </c:pt>
                <c:pt idx="6397">
                  <c:v>24661</c:v>
                </c:pt>
                <c:pt idx="6398">
                  <c:v>24662</c:v>
                </c:pt>
                <c:pt idx="6399">
                  <c:v>24663</c:v>
                </c:pt>
                <c:pt idx="6400">
                  <c:v>24664</c:v>
                </c:pt>
                <c:pt idx="6401">
                  <c:v>24665</c:v>
                </c:pt>
                <c:pt idx="6402">
                  <c:v>24666</c:v>
                </c:pt>
                <c:pt idx="6403">
                  <c:v>24667</c:v>
                </c:pt>
                <c:pt idx="6404">
                  <c:v>24668</c:v>
                </c:pt>
                <c:pt idx="6405">
                  <c:v>24669</c:v>
                </c:pt>
                <c:pt idx="6406">
                  <c:v>24670</c:v>
                </c:pt>
                <c:pt idx="6407">
                  <c:v>24671</c:v>
                </c:pt>
                <c:pt idx="6408">
                  <c:v>24672</c:v>
                </c:pt>
                <c:pt idx="6409">
                  <c:v>24673</c:v>
                </c:pt>
                <c:pt idx="6410">
                  <c:v>24674</c:v>
                </c:pt>
                <c:pt idx="6411">
                  <c:v>24675</c:v>
                </c:pt>
                <c:pt idx="6412">
                  <c:v>24676</c:v>
                </c:pt>
                <c:pt idx="6413">
                  <c:v>24677</c:v>
                </c:pt>
                <c:pt idx="6414">
                  <c:v>24678</c:v>
                </c:pt>
                <c:pt idx="6415">
                  <c:v>24679</c:v>
                </c:pt>
                <c:pt idx="6416">
                  <c:v>24680</c:v>
                </c:pt>
                <c:pt idx="6417">
                  <c:v>24681</c:v>
                </c:pt>
                <c:pt idx="6418">
                  <c:v>24682</c:v>
                </c:pt>
                <c:pt idx="6419">
                  <c:v>24683</c:v>
                </c:pt>
                <c:pt idx="6420">
                  <c:v>24684</c:v>
                </c:pt>
                <c:pt idx="6421">
                  <c:v>24685</c:v>
                </c:pt>
                <c:pt idx="6422">
                  <c:v>24686</c:v>
                </c:pt>
                <c:pt idx="6423">
                  <c:v>24687</c:v>
                </c:pt>
                <c:pt idx="6424">
                  <c:v>24688</c:v>
                </c:pt>
                <c:pt idx="6425">
                  <c:v>24689</c:v>
                </c:pt>
                <c:pt idx="6426">
                  <c:v>24690</c:v>
                </c:pt>
                <c:pt idx="6427">
                  <c:v>24691</c:v>
                </c:pt>
                <c:pt idx="6428">
                  <c:v>24692</c:v>
                </c:pt>
                <c:pt idx="6429">
                  <c:v>24693</c:v>
                </c:pt>
                <c:pt idx="6430">
                  <c:v>24694</c:v>
                </c:pt>
                <c:pt idx="6431">
                  <c:v>24695</c:v>
                </c:pt>
                <c:pt idx="6432">
                  <c:v>24696</c:v>
                </c:pt>
                <c:pt idx="6433">
                  <c:v>24697</c:v>
                </c:pt>
                <c:pt idx="6434">
                  <c:v>24698</c:v>
                </c:pt>
                <c:pt idx="6435">
                  <c:v>24699</c:v>
                </c:pt>
                <c:pt idx="6436">
                  <c:v>24700</c:v>
                </c:pt>
                <c:pt idx="6437">
                  <c:v>24701</c:v>
                </c:pt>
                <c:pt idx="6438">
                  <c:v>24702</c:v>
                </c:pt>
                <c:pt idx="6439">
                  <c:v>24703</c:v>
                </c:pt>
                <c:pt idx="6440">
                  <c:v>24704</c:v>
                </c:pt>
                <c:pt idx="6441">
                  <c:v>24705</c:v>
                </c:pt>
                <c:pt idx="6442">
                  <c:v>24706</c:v>
                </c:pt>
                <c:pt idx="6443">
                  <c:v>24707</c:v>
                </c:pt>
                <c:pt idx="6444">
                  <c:v>24708</c:v>
                </c:pt>
                <c:pt idx="6445">
                  <c:v>24709</c:v>
                </c:pt>
                <c:pt idx="6446">
                  <c:v>24710</c:v>
                </c:pt>
                <c:pt idx="6447">
                  <c:v>24711</c:v>
                </c:pt>
                <c:pt idx="6448">
                  <c:v>24712</c:v>
                </c:pt>
                <c:pt idx="6449">
                  <c:v>24713</c:v>
                </c:pt>
                <c:pt idx="6450">
                  <c:v>24714</c:v>
                </c:pt>
                <c:pt idx="6451">
                  <c:v>24715</c:v>
                </c:pt>
                <c:pt idx="6452">
                  <c:v>24716</c:v>
                </c:pt>
                <c:pt idx="6453">
                  <c:v>24717</c:v>
                </c:pt>
                <c:pt idx="6454">
                  <c:v>24718</c:v>
                </c:pt>
                <c:pt idx="6455">
                  <c:v>24719</c:v>
                </c:pt>
                <c:pt idx="6456">
                  <c:v>24720</c:v>
                </c:pt>
                <c:pt idx="6457">
                  <c:v>24721</c:v>
                </c:pt>
                <c:pt idx="6458">
                  <c:v>24722</c:v>
                </c:pt>
                <c:pt idx="6459">
                  <c:v>24723</c:v>
                </c:pt>
                <c:pt idx="6460">
                  <c:v>24724</c:v>
                </c:pt>
                <c:pt idx="6461">
                  <c:v>24725</c:v>
                </c:pt>
                <c:pt idx="6462">
                  <c:v>24726</c:v>
                </c:pt>
                <c:pt idx="6463">
                  <c:v>24727</c:v>
                </c:pt>
                <c:pt idx="6464">
                  <c:v>24728</c:v>
                </c:pt>
                <c:pt idx="6465">
                  <c:v>24729</c:v>
                </c:pt>
                <c:pt idx="6466">
                  <c:v>24730</c:v>
                </c:pt>
                <c:pt idx="6467">
                  <c:v>24731</c:v>
                </c:pt>
                <c:pt idx="6468">
                  <c:v>24732</c:v>
                </c:pt>
                <c:pt idx="6469">
                  <c:v>24733</c:v>
                </c:pt>
                <c:pt idx="6470">
                  <c:v>24734</c:v>
                </c:pt>
                <c:pt idx="6471">
                  <c:v>24735</c:v>
                </c:pt>
                <c:pt idx="6472">
                  <c:v>24736</c:v>
                </c:pt>
                <c:pt idx="6473">
                  <c:v>24737</c:v>
                </c:pt>
                <c:pt idx="6474">
                  <c:v>24738</c:v>
                </c:pt>
                <c:pt idx="6475">
                  <c:v>24739</c:v>
                </c:pt>
                <c:pt idx="6476">
                  <c:v>24740</c:v>
                </c:pt>
                <c:pt idx="6477">
                  <c:v>24741</c:v>
                </c:pt>
                <c:pt idx="6478">
                  <c:v>24742</c:v>
                </c:pt>
                <c:pt idx="6479">
                  <c:v>24743</c:v>
                </c:pt>
                <c:pt idx="6480">
                  <c:v>24744</c:v>
                </c:pt>
                <c:pt idx="6481">
                  <c:v>24745</c:v>
                </c:pt>
                <c:pt idx="6482">
                  <c:v>24746</c:v>
                </c:pt>
                <c:pt idx="6483">
                  <c:v>24747</c:v>
                </c:pt>
                <c:pt idx="6484">
                  <c:v>24748</c:v>
                </c:pt>
                <c:pt idx="6485">
                  <c:v>24749</c:v>
                </c:pt>
                <c:pt idx="6486">
                  <c:v>24750</c:v>
                </c:pt>
                <c:pt idx="6487">
                  <c:v>24751</c:v>
                </c:pt>
                <c:pt idx="6488">
                  <c:v>24752</c:v>
                </c:pt>
                <c:pt idx="6489">
                  <c:v>24753</c:v>
                </c:pt>
                <c:pt idx="6490">
                  <c:v>24754</c:v>
                </c:pt>
                <c:pt idx="6491">
                  <c:v>24755</c:v>
                </c:pt>
                <c:pt idx="6492">
                  <c:v>24756</c:v>
                </c:pt>
                <c:pt idx="6493">
                  <c:v>24757</c:v>
                </c:pt>
                <c:pt idx="6494">
                  <c:v>24758</c:v>
                </c:pt>
                <c:pt idx="6495">
                  <c:v>24759</c:v>
                </c:pt>
                <c:pt idx="6496">
                  <c:v>24760</c:v>
                </c:pt>
                <c:pt idx="6497">
                  <c:v>24761</c:v>
                </c:pt>
                <c:pt idx="6498">
                  <c:v>24762</c:v>
                </c:pt>
                <c:pt idx="6499">
                  <c:v>24763</c:v>
                </c:pt>
                <c:pt idx="6500">
                  <c:v>24764</c:v>
                </c:pt>
                <c:pt idx="6501">
                  <c:v>24765</c:v>
                </c:pt>
                <c:pt idx="6502">
                  <c:v>24766</c:v>
                </c:pt>
                <c:pt idx="6503">
                  <c:v>24767</c:v>
                </c:pt>
                <c:pt idx="6504">
                  <c:v>24768</c:v>
                </c:pt>
                <c:pt idx="6505">
                  <c:v>24769</c:v>
                </c:pt>
                <c:pt idx="6506">
                  <c:v>24770</c:v>
                </c:pt>
                <c:pt idx="6507">
                  <c:v>24771</c:v>
                </c:pt>
                <c:pt idx="6508">
                  <c:v>24772</c:v>
                </c:pt>
                <c:pt idx="6509">
                  <c:v>24773</c:v>
                </c:pt>
                <c:pt idx="6510">
                  <c:v>24774</c:v>
                </c:pt>
                <c:pt idx="6511">
                  <c:v>24775</c:v>
                </c:pt>
                <c:pt idx="6512">
                  <c:v>24776</c:v>
                </c:pt>
                <c:pt idx="6513">
                  <c:v>24777</c:v>
                </c:pt>
                <c:pt idx="6514">
                  <c:v>24778</c:v>
                </c:pt>
                <c:pt idx="6515">
                  <c:v>24779</c:v>
                </c:pt>
                <c:pt idx="6516">
                  <c:v>24780</c:v>
                </c:pt>
                <c:pt idx="6517">
                  <c:v>24781</c:v>
                </c:pt>
                <c:pt idx="6518">
                  <c:v>24782</c:v>
                </c:pt>
                <c:pt idx="6519">
                  <c:v>24783</c:v>
                </c:pt>
                <c:pt idx="6520">
                  <c:v>24784</c:v>
                </c:pt>
                <c:pt idx="6521">
                  <c:v>24785</c:v>
                </c:pt>
                <c:pt idx="6522">
                  <c:v>24786</c:v>
                </c:pt>
                <c:pt idx="6523">
                  <c:v>24787</c:v>
                </c:pt>
                <c:pt idx="6524">
                  <c:v>24788</c:v>
                </c:pt>
                <c:pt idx="6525">
                  <c:v>24789</c:v>
                </c:pt>
                <c:pt idx="6526">
                  <c:v>24790</c:v>
                </c:pt>
                <c:pt idx="6527">
                  <c:v>24791</c:v>
                </c:pt>
                <c:pt idx="6528">
                  <c:v>24792</c:v>
                </c:pt>
                <c:pt idx="6529">
                  <c:v>24793</c:v>
                </c:pt>
                <c:pt idx="6530">
                  <c:v>24794</c:v>
                </c:pt>
                <c:pt idx="6531">
                  <c:v>24795</c:v>
                </c:pt>
                <c:pt idx="6532">
                  <c:v>24796</c:v>
                </c:pt>
                <c:pt idx="6533">
                  <c:v>24797</c:v>
                </c:pt>
                <c:pt idx="6534">
                  <c:v>24798</c:v>
                </c:pt>
                <c:pt idx="6535">
                  <c:v>24799</c:v>
                </c:pt>
                <c:pt idx="6536">
                  <c:v>24800</c:v>
                </c:pt>
                <c:pt idx="6537">
                  <c:v>24801</c:v>
                </c:pt>
                <c:pt idx="6538">
                  <c:v>24802</c:v>
                </c:pt>
                <c:pt idx="6539">
                  <c:v>24803</c:v>
                </c:pt>
                <c:pt idx="6540">
                  <c:v>24804</c:v>
                </c:pt>
                <c:pt idx="6541">
                  <c:v>24805</c:v>
                </c:pt>
                <c:pt idx="6542">
                  <c:v>24806</c:v>
                </c:pt>
                <c:pt idx="6543">
                  <c:v>24807</c:v>
                </c:pt>
                <c:pt idx="6544">
                  <c:v>24808</c:v>
                </c:pt>
                <c:pt idx="6545">
                  <c:v>24809</c:v>
                </c:pt>
                <c:pt idx="6546">
                  <c:v>24810</c:v>
                </c:pt>
                <c:pt idx="6547">
                  <c:v>24811</c:v>
                </c:pt>
                <c:pt idx="6548">
                  <c:v>24812</c:v>
                </c:pt>
                <c:pt idx="6549">
                  <c:v>24813</c:v>
                </c:pt>
                <c:pt idx="6550">
                  <c:v>24814</c:v>
                </c:pt>
                <c:pt idx="6551">
                  <c:v>24815</c:v>
                </c:pt>
                <c:pt idx="6552">
                  <c:v>24816</c:v>
                </c:pt>
                <c:pt idx="6553">
                  <c:v>24817</c:v>
                </c:pt>
                <c:pt idx="6554">
                  <c:v>24818</c:v>
                </c:pt>
                <c:pt idx="6555">
                  <c:v>24819</c:v>
                </c:pt>
                <c:pt idx="6556">
                  <c:v>24820</c:v>
                </c:pt>
                <c:pt idx="6557">
                  <c:v>24821</c:v>
                </c:pt>
                <c:pt idx="6558">
                  <c:v>24822</c:v>
                </c:pt>
                <c:pt idx="6559">
                  <c:v>24823</c:v>
                </c:pt>
                <c:pt idx="6560">
                  <c:v>24824</c:v>
                </c:pt>
                <c:pt idx="6561">
                  <c:v>24825</c:v>
                </c:pt>
                <c:pt idx="6562">
                  <c:v>24826</c:v>
                </c:pt>
                <c:pt idx="6563">
                  <c:v>24827</c:v>
                </c:pt>
                <c:pt idx="6564">
                  <c:v>24828</c:v>
                </c:pt>
                <c:pt idx="6565">
                  <c:v>24829</c:v>
                </c:pt>
                <c:pt idx="6566">
                  <c:v>24830</c:v>
                </c:pt>
                <c:pt idx="6567">
                  <c:v>24831</c:v>
                </c:pt>
                <c:pt idx="6568">
                  <c:v>24832</c:v>
                </c:pt>
                <c:pt idx="6569">
                  <c:v>24833</c:v>
                </c:pt>
                <c:pt idx="6570">
                  <c:v>24834</c:v>
                </c:pt>
                <c:pt idx="6571">
                  <c:v>24835</c:v>
                </c:pt>
                <c:pt idx="6572">
                  <c:v>24836</c:v>
                </c:pt>
                <c:pt idx="6573">
                  <c:v>24837</c:v>
                </c:pt>
                <c:pt idx="6574">
                  <c:v>24838</c:v>
                </c:pt>
                <c:pt idx="6575">
                  <c:v>24839</c:v>
                </c:pt>
                <c:pt idx="6576">
                  <c:v>24840</c:v>
                </c:pt>
                <c:pt idx="6577">
                  <c:v>24841</c:v>
                </c:pt>
                <c:pt idx="6578">
                  <c:v>24842</c:v>
                </c:pt>
                <c:pt idx="6579">
                  <c:v>24843</c:v>
                </c:pt>
                <c:pt idx="6580">
                  <c:v>24844</c:v>
                </c:pt>
                <c:pt idx="6581">
                  <c:v>24845</c:v>
                </c:pt>
                <c:pt idx="6582">
                  <c:v>24846</c:v>
                </c:pt>
                <c:pt idx="6583">
                  <c:v>24847</c:v>
                </c:pt>
                <c:pt idx="6584">
                  <c:v>24848</c:v>
                </c:pt>
                <c:pt idx="6585">
                  <c:v>24849</c:v>
                </c:pt>
                <c:pt idx="6586">
                  <c:v>24850</c:v>
                </c:pt>
                <c:pt idx="6587">
                  <c:v>24851</c:v>
                </c:pt>
                <c:pt idx="6588">
                  <c:v>24852</c:v>
                </c:pt>
                <c:pt idx="6589">
                  <c:v>24853</c:v>
                </c:pt>
                <c:pt idx="6590">
                  <c:v>24854</c:v>
                </c:pt>
                <c:pt idx="6591">
                  <c:v>24855</c:v>
                </c:pt>
                <c:pt idx="6592">
                  <c:v>24856</c:v>
                </c:pt>
                <c:pt idx="6593">
                  <c:v>24857</c:v>
                </c:pt>
                <c:pt idx="6594">
                  <c:v>24858</c:v>
                </c:pt>
                <c:pt idx="6595">
                  <c:v>24859</c:v>
                </c:pt>
                <c:pt idx="6596">
                  <c:v>24860</c:v>
                </c:pt>
                <c:pt idx="6597">
                  <c:v>24861</c:v>
                </c:pt>
                <c:pt idx="6598">
                  <c:v>24862</c:v>
                </c:pt>
                <c:pt idx="6599">
                  <c:v>24863</c:v>
                </c:pt>
                <c:pt idx="6600">
                  <c:v>24864</c:v>
                </c:pt>
                <c:pt idx="6601">
                  <c:v>24865</c:v>
                </c:pt>
                <c:pt idx="6602">
                  <c:v>24866</c:v>
                </c:pt>
                <c:pt idx="6603">
                  <c:v>24867</c:v>
                </c:pt>
                <c:pt idx="6604">
                  <c:v>24868</c:v>
                </c:pt>
                <c:pt idx="6605">
                  <c:v>24869</c:v>
                </c:pt>
                <c:pt idx="6606">
                  <c:v>24870</c:v>
                </c:pt>
                <c:pt idx="6607">
                  <c:v>24871</c:v>
                </c:pt>
                <c:pt idx="6608">
                  <c:v>24872</c:v>
                </c:pt>
                <c:pt idx="6609">
                  <c:v>24873</c:v>
                </c:pt>
                <c:pt idx="6610">
                  <c:v>24874</c:v>
                </c:pt>
                <c:pt idx="6611">
                  <c:v>24875</c:v>
                </c:pt>
                <c:pt idx="6612">
                  <c:v>24876</c:v>
                </c:pt>
                <c:pt idx="6613">
                  <c:v>24877</c:v>
                </c:pt>
                <c:pt idx="6614">
                  <c:v>24878</c:v>
                </c:pt>
                <c:pt idx="6615">
                  <c:v>24879</c:v>
                </c:pt>
                <c:pt idx="6616">
                  <c:v>24880</c:v>
                </c:pt>
                <c:pt idx="6617">
                  <c:v>24881</c:v>
                </c:pt>
                <c:pt idx="6618">
                  <c:v>24882</c:v>
                </c:pt>
                <c:pt idx="6619">
                  <c:v>24883</c:v>
                </c:pt>
                <c:pt idx="6620">
                  <c:v>24884</c:v>
                </c:pt>
                <c:pt idx="6621">
                  <c:v>24885</c:v>
                </c:pt>
                <c:pt idx="6622">
                  <c:v>24886</c:v>
                </c:pt>
                <c:pt idx="6623">
                  <c:v>24887</c:v>
                </c:pt>
                <c:pt idx="6624">
                  <c:v>24888</c:v>
                </c:pt>
                <c:pt idx="6625">
                  <c:v>24889</c:v>
                </c:pt>
                <c:pt idx="6626">
                  <c:v>24890</c:v>
                </c:pt>
                <c:pt idx="6627">
                  <c:v>24891</c:v>
                </c:pt>
                <c:pt idx="6628">
                  <c:v>24892</c:v>
                </c:pt>
                <c:pt idx="6629">
                  <c:v>24893</c:v>
                </c:pt>
                <c:pt idx="6630">
                  <c:v>24894</c:v>
                </c:pt>
                <c:pt idx="6631">
                  <c:v>24895</c:v>
                </c:pt>
                <c:pt idx="6632">
                  <c:v>24896</c:v>
                </c:pt>
                <c:pt idx="6633">
                  <c:v>24897</c:v>
                </c:pt>
                <c:pt idx="6634">
                  <c:v>24898</c:v>
                </c:pt>
                <c:pt idx="6635">
                  <c:v>24899</c:v>
                </c:pt>
                <c:pt idx="6636">
                  <c:v>24900</c:v>
                </c:pt>
                <c:pt idx="6637">
                  <c:v>24901</c:v>
                </c:pt>
                <c:pt idx="6638">
                  <c:v>24902</c:v>
                </c:pt>
                <c:pt idx="6639">
                  <c:v>24903</c:v>
                </c:pt>
                <c:pt idx="6640">
                  <c:v>24904</c:v>
                </c:pt>
                <c:pt idx="6641">
                  <c:v>24905</c:v>
                </c:pt>
                <c:pt idx="6642">
                  <c:v>24906</c:v>
                </c:pt>
                <c:pt idx="6643">
                  <c:v>24907</c:v>
                </c:pt>
                <c:pt idx="6644">
                  <c:v>24908</c:v>
                </c:pt>
                <c:pt idx="6645">
                  <c:v>24909</c:v>
                </c:pt>
                <c:pt idx="6646">
                  <c:v>24910</c:v>
                </c:pt>
                <c:pt idx="6647">
                  <c:v>24911</c:v>
                </c:pt>
                <c:pt idx="6648">
                  <c:v>24912</c:v>
                </c:pt>
                <c:pt idx="6649">
                  <c:v>24913</c:v>
                </c:pt>
                <c:pt idx="6650">
                  <c:v>24914</c:v>
                </c:pt>
                <c:pt idx="6651">
                  <c:v>24915</c:v>
                </c:pt>
                <c:pt idx="6652">
                  <c:v>24916</c:v>
                </c:pt>
                <c:pt idx="6653">
                  <c:v>24917</c:v>
                </c:pt>
                <c:pt idx="6654">
                  <c:v>24918</c:v>
                </c:pt>
                <c:pt idx="6655">
                  <c:v>24919</c:v>
                </c:pt>
                <c:pt idx="6656">
                  <c:v>24920</c:v>
                </c:pt>
                <c:pt idx="6657">
                  <c:v>24921</c:v>
                </c:pt>
                <c:pt idx="6658">
                  <c:v>24922</c:v>
                </c:pt>
                <c:pt idx="6659">
                  <c:v>24923</c:v>
                </c:pt>
                <c:pt idx="6660">
                  <c:v>24924</c:v>
                </c:pt>
                <c:pt idx="6661">
                  <c:v>24925</c:v>
                </c:pt>
                <c:pt idx="6662">
                  <c:v>24926</c:v>
                </c:pt>
                <c:pt idx="6663">
                  <c:v>24927</c:v>
                </c:pt>
                <c:pt idx="6664">
                  <c:v>24928</c:v>
                </c:pt>
                <c:pt idx="6665">
                  <c:v>24929</c:v>
                </c:pt>
                <c:pt idx="6666">
                  <c:v>24930</c:v>
                </c:pt>
                <c:pt idx="6667">
                  <c:v>24931</c:v>
                </c:pt>
                <c:pt idx="6668">
                  <c:v>24932</c:v>
                </c:pt>
                <c:pt idx="6669">
                  <c:v>24933</c:v>
                </c:pt>
                <c:pt idx="6670">
                  <c:v>24934</c:v>
                </c:pt>
                <c:pt idx="6671">
                  <c:v>24935</c:v>
                </c:pt>
                <c:pt idx="6672">
                  <c:v>24936</c:v>
                </c:pt>
                <c:pt idx="6673">
                  <c:v>24937</c:v>
                </c:pt>
                <c:pt idx="6674">
                  <c:v>24938</c:v>
                </c:pt>
                <c:pt idx="6675">
                  <c:v>24939</c:v>
                </c:pt>
                <c:pt idx="6676">
                  <c:v>24940</c:v>
                </c:pt>
                <c:pt idx="6677">
                  <c:v>24941</c:v>
                </c:pt>
                <c:pt idx="6678">
                  <c:v>24942</c:v>
                </c:pt>
                <c:pt idx="6679">
                  <c:v>24943</c:v>
                </c:pt>
                <c:pt idx="6680">
                  <c:v>24944</c:v>
                </c:pt>
                <c:pt idx="6681">
                  <c:v>24945</c:v>
                </c:pt>
                <c:pt idx="6682">
                  <c:v>24946</c:v>
                </c:pt>
                <c:pt idx="6683">
                  <c:v>24947</c:v>
                </c:pt>
                <c:pt idx="6684">
                  <c:v>24948</c:v>
                </c:pt>
                <c:pt idx="6685">
                  <c:v>24949</c:v>
                </c:pt>
                <c:pt idx="6686">
                  <c:v>24950</c:v>
                </c:pt>
                <c:pt idx="6687">
                  <c:v>24951</c:v>
                </c:pt>
                <c:pt idx="6688">
                  <c:v>24952</c:v>
                </c:pt>
                <c:pt idx="6689">
                  <c:v>24953</c:v>
                </c:pt>
                <c:pt idx="6690">
                  <c:v>24954</c:v>
                </c:pt>
                <c:pt idx="6691">
                  <c:v>24955</c:v>
                </c:pt>
                <c:pt idx="6692">
                  <c:v>24956</c:v>
                </c:pt>
                <c:pt idx="6693">
                  <c:v>24957</c:v>
                </c:pt>
                <c:pt idx="6694">
                  <c:v>24958</c:v>
                </c:pt>
                <c:pt idx="6695">
                  <c:v>24959</c:v>
                </c:pt>
                <c:pt idx="6696">
                  <c:v>24960</c:v>
                </c:pt>
                <c:pt idx="6697">
                  <c:v>24961</c:v>
                </c:pt>
                <c:pt idx="6698">
                  <c:v>24962</c:v>
                </c:pt>
                <c:pt idx="6699">
                  <c:v>24963</c:v>
                </c:pt>
                <c:pt idx="6700">
                  <c:v>24964</c:v>
                </c:pt>
                <c:pt idx="6701">
                  <c:v>24965</c:v>
                </c:pt>
                <c:pt idx="6702">
                  <c:v>24966</c:v>
                </c:pt>
                <c:pt idx="6703">
                  <c:v>24967</c:v>
                </c:pt>
                <c:pt idx="6704">
                  <c:v>24968</c:v>
                </c:pt>
                <c:pt idx="6705">
                  <c:v>24969</c:v>
                </c:pt>
                <c:pt idx="6706">
                  <c:v>24970</c:v>
                </c:pt>
                <c:pt idx="6707">
                  <c:v>24971</c:v>
                </c:pt>
                <c:pt idx="6708">
                  <c:v>24972</c:v>
                </c:pt>
                <c:pt idx="6709">
                  <c:v>24973</c:v>
                </c:pt>
                <c:pt idx="6710">
                  <c:v>24974</c:v>
                </c:pt>
                <c:pt idx="6711">
                  <c:v>24975</c:v>
                </c:pt>
                <c:pt idx="6712">
                  <c:v>24976</c:v>
                </c:pt>
                <c:pt idx="6713">
                  <c:v>24977</c:v>
                </c:pt>
                <c:pt idx="6714">
                  <c:v>24978</c:v>
                </c:pt>
                <c:pt idx="6715">
                  <c:v>24979</c:v>
                </c:pt>
                <c:pt idx="6716">
                  <c:v>24980</c:v>
                </c:pt>
                <c:pt idx="6717">
                  <c:v>24981</c:v>
                </c:pt>
                <c:pt idx="6718">
                  <c:v>24982</c:v>
                </c:pt>
                <c:pt idx="6719">
                  <c:v>24983</c:v>
                </c:pt>
                <c:pt idx="6720">
                  <c:v>24984</c:v>
                </c:pt>
                <c:pt idx="6721">
                  <c:v>24985</c:v>
                </c:pt>
                <c:pt idx="6722">
                  <c:v>24986</c:v>
                </c:pt>
                <c:pt idx="6723">
                  <c:v>24987</c:v>
                </c:pt>
                <c:pt idx="6724">
                  <c:v>24988</c:v>
                </c:pt>
                <c:pt idx="6725">
                  <c:v>24989</c:v>
                </c:pt>
                <c:pt idx="6726">
                  <c:v>24990</c:v>
                </c:pt>
                <c:pt idx="6727">
                  <c:v>24991</c:v>
                </c:pt>
                <c:pt idx="6728">
                  <c:v>24992</c:v>
                </c:pt>
                <c:pt idx="6729">
                  <c:v>24993</c:v>
                </c:pt>
                <c:pt idx="6730">
                  <c:v>24994</c:v>
                </c:pt>
                <c:pt idx="6731">
                  <c:v>24995</c:v>
                </c:pt>
                <c:pt idx="6732">
                  <c:v>24996</c:v>
                </c:pt>
                <c:pt idx="6733">
                  <c:v>24997</c:v>
                </c:pt>
                <c:pt idx="6734">
                  <c:v>24998</c:v>
                </c:pt>
                <c:pt idx="6735">
                  <c:v>24999</c:v>
                </c:pt>
                <c:pt idx="6736">
                  <c:v>25000</c:v>
                </c:pt>
                <c:pt idx="6737">
                  <c:v>25001</c:v>
                </c:pt>
                <c:pt idx="6738">
                  <c:v>25002</c:v>
                </c:pt>
                <c:pt idx="6739">
                  <c:v>25003</c:v>
                </c:pt>
                <c:pt idx="6740">
                  <c:v>25004</c:v>
                </c:pt>
                <c:pt idx="6741">
                  <c:v>25005</c:v>
                </c:pt>
                <c:pt idx="6742">
                  <c:v>25006</c:v>
                </c:pt>
                <c:pt idx="6743">
                  <c:v>25007</c:v>
                </c:pt>
                <c:pt idx="6744">
                  <c:v>25008</c:v>
                </c:pt>
                <c:pt idx="6745">
                  <c:v>25009</c:v>
                </c:pt>
                <c:pt idx="6746">
                  <c:v>25010</c:v>
                </c:pt>
                <c:pt idx="6747">
                  <c:v>25011</c:v>
                </c:pt>
                <c:pt idx="6748">
                  <c:v>25012</c:v>
                </c:pt>
                <c:pt idx="6749">
                  <c:v>25013</c:v>
                </c:pt>
                <c:pt idx="6750">
                  <c:v>25014</c:v>
                </c:pt>
                <c:pt idx="6751">
                  <c:v>25015</c:v>
                </c:pt>
                <c:pt idx="6752">
                  <c:v>25016</c:v>
                </c:pt>
                <c:pt idx="6753">
                  <c:v>25017</c:v>
                </c:pt>
                <c:pt idx="6754">
                  <c:v>25018</c:v>
                </c:pt>
                <c:pt idx="6755">
                  <c:v>25019</c:v>
                </c:pt>
                <c:pt idx="6756">
                  <c:v>25020</c:v>
                </c:pt>
                <c:pt idx="6757">
                  <c:v>25021</c:v>
                </c:pt>
                <c:pt idx="6758">
                  <c:v>25022</c:v>
                </c:pt>
                <c:pt idx="6759">
                  <c:v>25023</c:v>
                </c:pt>
                <c:pt idx="6760">
                  <c:v>25024</c:v>
                </c:pt>
                <c:pt idx="6761">
                  <c:v>25025</c:v>
                </c:pt>
                <c:pt idx="6762">
                  <c:v>25026</c:v>
                </c:pt>
                <c:pt idx="6763">
                  <c:v>25027</c:v>
                </c:pt>
                <c:pt idx="6764">
                  <c:v>25028</c:v>
                </c:pt>
                <c:pt idx="6765">
                  <c:v>25029</c:v>
                </c:pt>
                <c:pt idx="6766">
                  <c:v>25030</c:v>
                </c:pt>
                <c:pt idx="6767">
                  <c:v>25031</c:v>
                </c:pt>
                <c:pt idx="6768">
                  <c:v>25032</c:v>
                </c:pt>
                <c:pt idx="6769">
                  <c:v>25033</c:v>
                </c:pt>
                <c:pt idx="6770">
                  <c:v>25034</c:v>
                </c:pt>
                <c:pt idx="6771">
                  <c:v>25035</c:v>
                </c:pt>
                <c:pt idx="6772">
                  <c:v>25036</c:v>
                </c:pt>
                <c:pt idx="6773">
                  <c:v>25037</c:v>
                </c:pt>
                <c:pt idx="6774">
                  <c:v>25038</c:v>
                </c:pt>
                <c:pt idx="6775">
                  <c:v>25039</c:v>
                </c:pt>
                <c:pt idx="6776">
                  <c:v>25040</c:v>
                </c:pt>
                <c:pt idx="6777">
                  <c:v>25041</c:v>
                </c:pt>
                <c:pt idx="6778">
                  <c:v>25042</c:v>
                </c:pt>
                <c:pt idx="6779">
                  <c:v>25043</c:v>
                </c:pt>
                <c:pt idx="6780">
                  <c:v>25044</c:v>
                </c:pt>
                <c:pt idx="6781">
                  <c:v>25045</c:v>
                </c:pt>
                <c:pt idx="6782">
                  <c:v>25046</c:v>
                </c:pt>
                <c:pt idx="6783">
                  <c:v>25047</c:v>
                </c:pt>
                <c:pt idx="6784">
                  <c:v>25048</c:v>
                </c:pt>
                <c:pt idx="6785">
                  <c:v>25049</c:v>
                </c:pt>
                <c:pt idx="6786">
                  <c:v>25050</c:v>
                </c:pt>
                <c:pt idx="6787">
                  <c:v>25051</c:v>
                </c:pt>
                <c:pt idx="6788">
                  <c:v>25052</c:v>
                </c:pt>
                <c:pt idx="6789">
                  <c:v>25053</c:v>
                </c:pt>
                <c:pt idx="6790">
                  <c:v>25054</c:v>
                </c:pt>
                <c:pt idx="6791">
                  <c:v>25055</c:v>
                </c:pt>
                <c:pt idx="6792">
                  <c:v>25056</c:v>
                </c:pt>
                <c:pt idx="6793">
                  <c:v>25057</c:v>
                </c:pt>
                <c:pt idx="6794">
                  <c:v>25058</c:v>
                </c:pt>
                <c:pt idx="6795">
                  <c:v>25059</c:v>
                </c:pt>
                <c:pt idx="6796">
                  <c:v>25060</c:v>
                </c:pt>
                <c:pt idx="6797">
                  <c:v>25061</c:v>
                </c:pt>
                <c:pt idx="6798">
                  <c:v>25062</c:v>
                </c:pt>
                <c:pt idx="6799">
                  <c:v>25063</c:v>
                </c:pt>
                <c:pt idx="6800">
                  <c:v>25064</c:v>
                </c:pt>
                <c:pt idx="6801">
                  <c:v>25065</c:v>
                </c:pt>
                <c:pt idx="6802">
                  <c:v>25066</c:v>
                </c:pt>
                <c:pt idx="6803">
                  <c:v>25067</c:v>
                </c:pt>
                <c:pt idx="6804">
                  <c:v>25068</c:v>
                </c:pt>
                <c:pt idx="6805">
                  <c:v>25069</c:v>
                </c:pt>
                <c:pt idx="6806">
                  <c:v>25070</c:v>
                </c:pt>
                <c:pt idx="6807">
                  <c:v>25071</c:v>
                </c:pt>
                <c:pt idx="6808">
                  <c:v>25072</c:v>
                </c:pt>
                <c:pt idx="6809">
                  <c:v>25073</c:v>
                </c:pt>
                <c:pt idx="6810">
                  <c:v>25074</c:v>
                </c:pt>
                <c:pt idx="6811">
                  <c:v>25075</c:v>
                </c:pt>
                <c:pt idx="6812">
                  <c:v>25076</c:v>
                </c:pt>
                <c:pt idx="6813">
                  <c:v>25077</c:v>
                </c:pt>
                <c:pt idx="6814">
                  <c:v>25078</c:v>
                </c:pt>
                <c:pt idx="6815">
                  <c:v>25079</c:v>
                </c:pt>
                <c:pt idx="6816">
                  <c:v>25080</c:v>
                </c:pt>
                <c:pt idx="6817">
                  <c:v>25081</c:v>
                </c:pt>
                <c:pt idx="6818">
                  <c:v>25082</c:v>
                </c:pt>
                <c:pt idx="6819">
                  <c:v>25083</c:v>
                </c:pt>
                <c:pt idx="6820">
                  <c:v>25084</c:v>
                </c:pt>
                <c:pt idx="6821">
                  <c:v>25085</c:v>
                </c:pt>
                <c:pt idx="6822">
                  <c:v>25086</c:v>
                </c:pt>
                <c:pt idx="6823">
                  <c:v>25087</c:v>
                </c:pt>
                <c:pt idx="6824">
                  <c:v>25088</c:v>
                </c:pt>
                <c:pt idx="6825">
                  <c:v>25089</c:v>
                </c:pt>
                <c:pt idx="6826">
                  <c:v>25090</c:v>
                </c:pt>
                <c:pt idx="6827">
                  <c:v>25091</c:v>
                </c:pt>
                <c:pt idx="6828">
                  <c:v>25092</c:v>
                </c:pt>
                <c:pt idx="6829">
                  <c:v>25093</c:v>
                </c:pt>
                <c:pt idx="6830">
                  <c:v>25094</c:v>
                </c:pt>
                <c:pt idx="6831">
                  <c:v>25095</c:v>
                </c:pt>
                <c:pt idx="6832">
                  <c:v>25096</c:v>
                </c:pt>
                <c:pt idx="6833">
                  <c:v>25097</c:v>
                </c:pt>
                <c:pt idx="6834">
                  <c:v>25098</c:v>
                </c:pt>
                <c:pt idx="6835">
                  <c:v>25099</c:v>
                </c:pt>
                <c:pt idx="6836">
                  <c:v>25100</c:v>
                </c:pt>
                <c:pt idx="6837">
                  <c:v>25101</c:v>
                </c:pt>
                <c:pt idx="6838">
                  <c:v>25102</c:v>
                </c:pt>
                <c:pt idx="6839">
                  <c:v>25103</c:v>
                </c:pt>
                <c:pt idx="6840">
                  <c:v>25104</c:v>
                </c:pt>
                <c:pt idx="6841">
                  <c:v>25105</c:v>
                </c:pt>
                <c:pt idx="6842">
                  <c:v>25106</c:v>
                </c:pt>
                <c:pt idx="6843">
                  <c:v>25107</c:v>
                </c:pt>
                <c:pt idx="6844">
                  <c:v>25108</c:v>
                </c:pt>
                <c:pt idx="6845">
                  <c:v>25109</c:v>
                </c:pt>
                <c:pt idx="6846">
                  <c:v>25110</c:v>
                </c:pt>
                <c:pt idx="6847">
                  <c:v>25111</c:v>
                </c:pt>
                <c:pt idx="6848">
                  <c:v>25112</c:v>
                </c:pt>
                <c:pt idx="6849">
                  <c:v>25113</c:v>
                </c:pt>
                <c:pt idx="6850">
                  <c:v>25114</c:v>
                </c:pt>
                <c:pt idx="6851">
                  <c:v>25115</c:v>
                </c:pt>
                <c:pt idx="6852">
                  <c:v>25116</c:v>
                </c:pt>
                <c:pt idx="6853">
                  <c:v>25117</c:v>
                </c:pt>
                <c:pt idx="6854">
                  <c:v>25118</c:v>
                </c:pt>
                <c:pt idx="6855">
                  <c:v>25119</c:v>
                </c:pt>
                <c:pt idx="6856">
                  <c:v>25120</c:v>
                </c:pt>
                <c:pt idx="6857">
                  <c:v>25121</c:v>
                </c:pt>
                <c:pt idx="6858">
                  <c:v>25122</c:v>
                </c:pt>
                <c:pt idx="6859">
                  <c:v>25123</c:v>
                </c:pt>
                <c:pt idx="6860">
                  <c:v>25124</c:v>
                </c:pt>
                <c:pt idx="6861">
                  <c:v>25125</c:v>
                </c:pt>
                <c:pt idx="6862">
                  <c:v>25126</c:v>
                </c:pt>
                <c:pt idx="6863">
                  <c:v>25127</c:v>
                </c:pt>
                <c:pt idx="6864">
                  <c:v>25128</c:v>
                </c:pt>
                <c:pt idx="6865">
                  <c:v>25129</c:v>
                </c:pt>
                <c:pt idx="6866">
                  <c:v>25130</c:v>
                </c:pt>
                <c:pt idx="6867">
                  <c:v>25131</c:v>
                </c:pt>
                <c:pt idx="6868">
                  <c:v>25132</c:v>
                </c:pt>
                <c:pt idx="6869">
                  <c:v>25133</c:v>
                </c:pt>
                <c:pt idx="6870">
                  <c:v>25134</c:v>
                </c:pt>
                <c:pt idx="6871">
                  <c:v>25135</c:v>
                </c:pt>
                <c:pt idx="6872">
                  <c:v>25136</c:v>
                </c:pt>
                <c:pt idx="6873">
                  <c:v>25137</c:v>
                </c:pt>
                <c:pt idx="6874">
                  <c:v>25138</c:v>
                </c:pt>
                <c:pt idx="6875">
                  <c:v>25139</c:v>
                </c:pt>
                <c:pt idx="6876">
                  <c:v>25140</c:v>
                </c:pt>
                <c:pt idx="6877">
                  <c:v>25141</c:v>
                </c:pt>
                <c:pt idx="6878">
                  <c:v>25142</c:v>
                </c:pt>
                <c:pt idx="6879">
                  <c:v>25143</c:v>
                </c:pt>
                <c:pt idx="6880">
                  <c:v>25144</c:v>
                </c:pt>
                <c:pt idx="6881">
                  <c:v>25145</c:v>
                </c:pt>
                <c:pt idx="6882">
                  <c:v>25146</c:v>
                </c:pt>
                <c:pt idx="6883">
                  <c:v>25147</c:v>
                </c:pt>
                <c:pt idx="6884">
                  <c:v>25148</c:v>
                </c:pt>
                <c:pt idx="6885">
                  <c:v>25149</c:v>
                </c:pt>
                <c:pt idx="6886">
                  <c:v>25150</c:v>
                </c:pt>
                <c:pt idx="6887">
                  <c:v>25151</c:v>
                </c:pt>
                <c:pt idx="6888">
                  <c:v>25152</c:v>
                </c:pt>
                <c:pt idx="6889">
                  <c:v>25153</c:v>
                </c:pt>
                <c:pt idx="6890">
                  <c:v>25154</c:v>
                </c:pt>
                <c:pt idx="6891">
                  <c:v>25155</c:v>
                </c:pt>
                <c:pt idx="6892">
                  <c:v>25156</c:v>
                </c:pt>
                <c:pt idx="6893">
                  <c:v>25157</c:v>
                </c:pt>
                <c:pt idx="6894">
                  <c:v>25158</c:v>
                </c:pt>
                <c:pt idx="6895">
                  <c:v>25159</c:v>
                </c:pt>
                <c:pt idx="6896">
                  <c:v>25160</c:v>
                </c:pt>
                <c:pt idx="6897">
                  <c:v>25161</c:v>
                </c:pt>
                <c:pt idx="6898">
                  <c:v>25162</c:v>
                </c:pt>
                <c:pt idx="6899">
                  <c:v>25163</c:v>
                </c:pt>
                <c:pt idx="6900">
                  <c:v>25164</c:v>
                </c:pt>
                <c:pt idx="6901">
                  <c:v>25165</c:v>
                </c:pt>
                <c:pt idx="6902">
                  <c:v>25166</c:v>
                </c:pt>
                <c:pt idx="6903">
                  <c:v>25167</c:v>
                </c:pt>
                <c:pt idx="6904">
                  <c:v>25168</c:v>
                </c:pt>
                <c:pt idx="6905">
                  <c:v>25169</c:v>
                </c:pt>
                <c:pt idx="6906">
                  <c:v>25170</c:v>
                </c:pt>
                <c:pt idx="6907">
                  <c:v>25171</c:v>
                </c:pt>
                <c:pt idx="6908">
                  <c:v>25172</c:v>
                </c:pt>
                <c:pt idx="6909">
                  <c:v>25173</c:v>
                </c:pt>
                <c:pt idx="6910">
                  <c:v>25174</c:v>
                </c:pt>
                <c:pt idx="6911">
                  <c:v>25175</c:v>
                </c:pt>
                <c:pt idx="6912">
                  <c:v>25176</c:v>
                </c:pt>
                <c:pt idx="6913">
                  <c:v>25177</c:v>
                </c:pt>
                <c:pt idx="6914">
                  <c:v>25178</c:v>
                </c:pt>
                <c:pt idx="6915">
                  <c:v>25179</c:v>
                </c:pt>
                <c:pt idx="6916">
                  <c:v>25180</c:v>
                </c:pt>
                <c:pt idx="6917">
                  <c:v>25181</c:v>
                </c:pt>
                <c:pt idx="6918">
                  <c:v>25182</c:v>
                </c:pt>
                <c:pt idx="6919">
                  <c:v>25183</c:v>
                </c:pt>
                <c:pt idx="6920">
                  <c:v>25184</c:v>
                </c:pt>
                <c:pt idx="6921">
                  <c:v>25185</c:v>
                </c:pt>
                <c:pt idx="6922">
                  <c:v>25186</c:v>
                </c:pt>
                <c:pt idx="6923">
                  <c:v>25187</c:v>
                </c:pt>
                <c:pt idx="6924">
                  <c:v>25188</c:v>
                </c:pt>
                <c:pt idx="6925">
                  <c:v>25189</c:v>
                </c:pt>
                <c:pt idx="6926">
                  <c:v>25190</c:v>
                </c:pt>
                <c:pt idx="6927">
                  <c:v>25191</c:v>
                </c:pt>
                <c:pt idx="6928">
                  <c:v>25192</c:v>
                </c:pt>
                <c:pt idx="6929">
                  <c:v>25193</c:v>
                </c:pt>
                <c:pt idx="6930">
                  <c:v>25194</c:v>
                </c:pt>
                <c:pt idx="6931">
                  <c:v>25195</c:v>
                </c:pt>
                <c:pt idx="6932">
                  <c:v>25196</c:v>
                </c:pt>
                <c:pt idx="6933">
                  <c:v>25197</c:v>
                </c:pt>
                <c:pt idx="6934">
                  <c:v>25198</c:v>
                </c:pt>
                <c:pt idx="6935">
                  <c:v>25199</c:v>
                </c:pt>
                <c:pt idx="6936">
                  <c:v>25200</c:v>
                </c:pt>
                <c:pt idx="6937">
                  <c:v>25201</c:v>
                </c:pt>
                <c:pt idx="6938">
                  <c:v>25202</c:v>
                </c:pt>
                <c:pt idx="6939">
                  <c:v>25203</c:v>
                </c:pt>
                <c:pt idx="6940">
                  <c:v>25204</c:v>
                </c:pt>
                <c:pt idx="6941">
                  <c:v>25205</c:v>
                </c:pt>
                <c:pt idx="6942">
                  <c:v>25206</c:v>
                </c:pt>
                <c:pt idx="6943">
                  <c:v>25207</c:v>
                </c:pt>
                <c:pt idx="6944">
                  <c:v>25208</c:v>
                </c:pt>
                <c:pt idx="6945">
                  <c:v>25209</c:v>
                </c:pt>
                <c:pt idx="6946">
                  <c:v>25210</c:v>
                </c:pt>
                <c:pt idx="6947">
                  <c:v>25211</c:v>
                </c:pt>
                <c:pt idx="6948">
                  <c:v>25212</c:v>
                </c:pt>
                <c:pt idx="6949">
                  <c:v>25213</c:v>
                </c:pt>
                <c:pt idx="6950">
                  <c:v>25214</c:v>
                </c:pt>
                <c:pt idx="6951">
                  <c:v>25215</c:v>
                </c:pt>
                <c:pt idx="6952">
                  <c:v>25216</c:v>
                </c:pt>
                <c:pt idx="6953">
                  <c:v>25217</c:v>
                </c:pt>
                <c:pt idx="6954">
                  <c:v>25218</c:v>
                </c:pt>
                <c:pt idx="6955">
                  <c:v>25219</c:v>
                </c:pt>
                <c:pt idx="6956">
                  <c:v>25220</c:v>
                </c:pt>
                <c:pt idx="6957">
                  <c:v>25221</c:v>
                </c:pt>
                <c:pt idx="6958">
                  <c:v>25222</c:v>
                </c:pt>
                <c:pt idx="6959">
                  <c:v>25223</c:v>
                </c:pt>
                <c:pt idx="6960">
                  <c:v>25224</c:v>
                </c:pt>
                <c:pt idx="6961">
                  <c:v>25225</c:v>
                </c:pt>
                <c:pt idx="6962">
                  <c:v>25226</c:v>
                </c:pt>
                <c:pt idx="6963">
                  <c:v>25227</c:v>
                </c:pt>
                <c:pt idx="6964">
                  <c:v>25228</c:v>
                </c:pt>
                <c:pt idx="6965">
                  <c:v>25229</c:v>
                </c:pt>
                <c:pt idx="6966">
                  <c:v>25230</c:v>
                </c:pt>
                <c:pt idx="6967">
                  <c:v>25231</c:v>
                </c:pt>
                <c:pt idx="6968">
                  <c:v>25232</c:v>
                </c:pt>
                <c:pt idx="6969">
                  <c:v>25233</c:v>
                </c:pt>
                <c:pt idx="6970">
                  <c:v>25234</c:v>
                </c:pt>
                <c:pt idx="6971">
                  <c:v>25235</c:v>
                </c:pt>
                <c:pt idx="6972">
                  <c:v>25236</c:v>
                </c:pt>
                <c:pt idx="6973">
                  <c:v>25237</c:v>
                </c:pt>
                <c:pt idx="6974">
                  <c:v>25238</c:v>
                </c:pt>
                <c:pt idx="6975">
                  <c:v>25239</c:v>
                </c:pt>
                <c:pt idx="6976">
                  <c:v>25240</c:v>
                </c:pt>
                <c:pt idx="6977">
                  <c:v>25241</c:v>
                </c:pt>
                <c:pt idx="6978">
                  <c:v>25242</c:v>
                </c:pt>
                <c:pt idx="6979">
                  <c:v>25243</c:v>
                </c:pt>
                <c:pt idx="6980">
                  <c:v>25244</c:v>
                </c:pt>
                <c:pt idx="6981">
                  <c:v>25245</c:v>
                </c:pt>
                <c:pt idx="6982">
                  <c:v>25246</c:v>
                </c:pt>
                <c:pt idx="6983">
                  <c:v>25247</c:v>
                </c:pt>
                <c:pt idx="6984">
                  <c:v>25248</c:v>
                </c:pt>
                <c:pt idx="6985">
                  <c:v>25249</c:v>
                </c:pt>
                <c:pt idx="6986">
                  <c:v>25250</c:v>
                </c:pt>
                <c:pt idx="6987">
                  <c:v>25251</c:v>
                </c:pt>
                <c:pt idx="6988">
                  <c:v>25252</c:v>
                </c:pt>
                <c:pt idx="6989">
                  <c:v>25253</c:v>
                </c:pt>
                <c:pt idx="6990">
                  <c:v>25254</c:v>
                </c:pt>
                <c:pt idx="6991">
                  <c:v>25255</c:v>
                </c:pt>
                <c:pt idx="6992">
                  <c:v>25256</c:v>
                </c:pt>
                <c:pt idx="6993">
                  <c:v>25257</c:v>
                </c:pt>
                <c:pt idx="6994">
                  <c:v>25258</c:v>
                </c:pt>
                <c:pt idx="6995">
                  <c:v>25259</c:v>
                </c:pt>
                <c:pt idx="6996">
                  <c:v>25260</c:v>
                </c:pt>
                <c:pt idx="6997">
                  <c:v>25261</c:v>
                </c:pt>
                <c:pt idx="6998">
                  <c:v>25262</c:v>
                </c:pt>
                <c:pt idx="6999">
                  <c:v>25263</c:v>
                </c:pt>
                <c:pt idx="7000">
                  <c:v>25264</c:v>
                </c:pt>
                <c:pt idx="7001">
                  <c:v>25265</c:v>
                </c:pt>
                <c:pt idx="7002">
                  <c:v>25266</c:v>
                </c:pt>
                <c:pt idx="7003">
                  <c:v>25267</c:v>
                </c:pt>
                <c:pt idx="7004">
                  <c:v>25268</c:v>
                </c:pt>
                <c:pt idx="7005">
                  <c:v>25269</c:v>
                </c:pt>
                <c:pt idx="7006">
                  <c:v>25270</c:v>
                </c:pt>
                <c:pt idx="7007">
                  <c:v>25271</c:v>
                </c:pt>
                <c:pt idx="7008">
                  <c:v>25272</c:v>
                </c:pt>
                <c:pt idx="7009">
                  <c:v>25273</c:v>
                </c:pt>
                <c:pt idx="7010">
                  <c:v>25274</c:v>
                </c:pt>
                <c:pt idx="7011">
                  <c:v>25275</c:v>
                </c:pt>
                <c:pt idx="7012">
                  <c:v>25276</c:v>
                </c:pt>
                <c:pt idx="7013">
                  <c:v>25277</c:v>
                </c:pt>
                <c:pt idx="7014">
                  <c:v>25278</c:v>
                </c:pt>
                <c:pt idx="7015">
                  <c:v>25279</c:v>
                </c:pt>
                <c:pt idx="7016">
                  <c:v>25280</c:v>
                </c:pt>
                <c:pt idx="7017">
                  <c:v>25281</c:v>
                </c:pt>
                <c:pt idx="7018">
                  <c:v>25282</c:v>
                </c:pt>
                <c:pt idx="7019">
                  <c:v>25283</c:v>
                </c:pt>
                <c:pt idx="7020">
                  <c:v>25284</c:v>
                </c:pt>
                <c:pt idx="7021">
                  <c:v>25285</c:v>
                </c:pt>
                <c:pt idx="7022">
                  <c:v>25286</c:v>
                </c:pt>
                <c:pt idx="7023">
                  <c:v>25287</c:v>
                </c:pt>
                <c:pt idx="7024">
                  <c:v>25288</c:v>
                </c:pt>
                <c:pt idx="7025">
                  <c:v>25289</c:v>
                </c:pt>
                <c:pt idx="7026">
                  <c:v>25290</c:v>
                </c:pt>
                <c:pt idx="7027">
                  <c:v>25291</c:v>
                </c:pt>
                <c:pt idx="7028">
                  <c:v>25292</c:v>
                </c:pt>
                <c:pt idx="7029">
                  <c:v>25293</c:v>
                </c:pt>
                <c:pt idx="7030">
                  <c:v>25294</c:v>
                </c:pt>
                <c:pt idx="7031">
                  <c:v>25295</c:v>
                </c:pt>
                <c:pt idx="7032">
                  <c:v>25296</c:v>
                </c:pt>
                <c:pt idx="7033">
                  <c:v>25297</c:v>
                </c:pt>
                <c:pt idx="7034">
                  <c:v>25298</c:v>
                </c:pt>
                <c:pt idx="7035">
                  <c:v>25299</c:v>
                </c:pt>
                <c:pt idx="7036">
                  <c:v>25300</c:v>
                </c:pt>
                <c:pt idx="7037">
                  <c:v>25301</c:v>
                </c:pt>
                <c:pt idx="7038">
                  <c:v>25302</c:v>
                </c:pt>
                <c:pt idx="7039">
                  <c:v>25303</c:v>
                </c:pt>
                <c:pt idx="7040">
                  <c:v>25304</c:v>
                </c:pt>
                <c:pt idx="7041">
                  <c:v>25305</c:v>
                </c:pt>
                <c:pt idx="7042">
                  <c:v>25306</c:v>
                </c:pt>
                <c:pt idx="7043">
                  <c:v>25307</c:v>
                </c:pt>
                <c:pt idx="7044">
                  <c:v>25308</c:v>
                </c:pt>
                <c:pt idx="7045">
                  <c:v>25309</c:v>
                </c:pt>
                <c:pt idx="7046">
                  <c:v>25310</c:v>
                </c:pt>
                <c:pt idx="7047">
                  <c:v>25311</c:v>
                </c:pt>
                <c:pt idx="7048">
                  <c:v>25312</c:v>
                </c:pt>
                <c:pt idx="7049">
                  <c:v>25313</c:v>
                </c:pt>
                <c:pt idx="7050">
                  <c:v>25314</c:v>
                </c:pt>
                <c:pt idx="7051">
                  <c:v>25315</c:v>
                </c:pt>
                <c:pt idx="7052">
                  <c:v>25316</c:v>
                </c:pt>
                <c:pt idx="7053">
                  <c:v>25317</c:v>
                </c:pt>
                <c:pt idx="7054">
                  <c:v>25318</c:v>
                </c:pt>
                <c:pt idx="7055">
                  <c:v>25319</c:v>
                </c:pt>
                <c:pt idx="7056">
                  <c:v>25320</c:v>
                </c:pt>
                <c:pt idx="7057">
                  <c:v>25321</c:v>
                </c:pt>
                <c:pt idx="7058">
                  <c:v>25322</c:v>
                </c:pt>
                <c:pt idx="7059">
                  <c:v>25323</c:v>
                </c:pt>
                <c:pt idx="7060">
                  <c:v>25324</c:v>
                </c:pt>
                <c:pt idx="7061">
                  <c:v>25325</c:v>
                </c:pt>
                <c:pt idx="7062">
                  <c:v>25326</c:v>
                </c:pt>
                <c:pt idx="7063">
                  <c:v>25327</c:v>
                </c:pt>
                <c:pt idx="7064">
                  <c:v>25328</c:v>
                </c:pt>
                <c:pt idx="7065">
                  <c:v>25329</c:v>
                </c:pt>
                <c:pt idx="7066">
                  <c:v>25330</c:v>
                </c:pt>
                <c:pt idx="7067">
                  <c:v>25331</c:v>
                </c:pt>
                <c:pt idx="7068">
                  <c:v>25332</c:v>
                </c:pt>
                <c:pt idx="7069">
                  <c:v>25333</c:v>
                </c:pt>
                <c:pt idx="7070">
                  <c:v>25334</c:v>
                </c:pt>
                <c:pt idx="7071">
                  <c:v>25335</c:v>
                </c:pt>
                <c:pt idx="7072">
                  <c:v>25336</c:v>
                </c:pt>
                <c:pt idx="7073">
                  <c:v>25337</c:v>
                </c:pt>
                <c:pt idx="7074">
                  <c:v>25338</c:v>
                </c:pt>
                <c:pt idx="7075">
                  <c:v>25339</c:v>
                </c:pt>
                <c:pt idx="7076">
                  <c:v>25340</c:v>
                </c:pt>
                <c:pt idx="7077">
                  <c:v>25341</c:v>
                </c:pt>
                <c:pt idx="7078">
                  <c:v>25342</c:v>
                </c:pt>
                <c:pt idx="7079">
                  <c:v>25343</c:v>
                </c:pt>
                <c:pt idx="7080">
                  <c:v>25344</c:v>
                </c:pt>
                <c:pt idx="7081">
                  <c:v>25345</c:v>
                </c:pt>
                <c:pt idx="7082">
                  <c:v>25346</c:v>
                </c:pt>
                <c:pt idx="7083">
                  <c:v>25347</c:v>
                </c:pt>
                <c:pt idx="7084">
                  <c:v>25348</c:v>
                </c:pt>
                <c:pt idx="7085">
                  <c:v>25349</c:v>
                </c:pt>
                <c:pt idx="7086">
                  <c:v>25350</c:v>
                </c:pt>
                <c:pt idx="7087">
                  <c:v>25351</c:v>
                </c:pt>
                <c:pt idx="7088">
                  <c:v>25352</c:v>
                </c:pt>
                <c:pt idx="7089">
                  <c:v>25353</c:v>
                </c:pt>
                <c:pt idx="7090">
                  <c:v>25354</c:v>
                </c:pt>
                <c:pt idx="7091">
                  <c:v>25355</c:v>
                </c:pt>
                <c:pt idx="7092">
                  <c:v>25356</c:v>
                </c:pt>
                <c:pt idx="7093">
                  <c:v>25357</c:v>
                </c:pt>
                <c:pt idx="7094">
                  <c:v>25358</c:v>
                </c:pt>
                <c:pt idx="7095">
                  <c:v>25359</c:v>
                </c:pt>
                <c:pt idx="7096">
                  <c:v>25360</c:v>
                </c:pt>
                <c:pt idx="7097">
                  <c:v>25361</c:v>
                </c:pt>
                <c:pt idx="7098">
                  <c:v>25362</c:v>
                </c:pt>
                <c:pt idx="7099">
                  <c:v>25363</c:v>
                </c:pt>
                <c:pt idx="7100">
                  <c:v>25364</c:v>
                </c:pt>
                <c:pt idx="7101">
                  <c:v>25365</c:v>
                </c:pt>
                <c:pt idx="7102">
                  <c:v>25366</c:v>
                </c:pt>
                <c:pt idx="7103">
                  <c:v>25367</c:v>
                </c:pt>
                <c:pt idx="7104">
                  <c:v>25368</c:v>
                </c:pt>
                <c:pt idx="7105">
                  <c:v>25369</c:v>
                </c:pt>
                <c:pt idx="7106">
                  <c:v>25370</c:v>
                </c:pt>
                <c:pt idx="7107">
                  <c:v>25371</c:v>
                </c:pt>
                <c:pt idx="7108">
                  <c:v>25372</c:v>
                </c:pt>
                <c:pt idx="7109">
                  <c:v>25373</c:v>
                </c:pt>
                <c:pt idx="7110">
                  <c:v>25374</c:v>
                </c:pt>
                <c:pt idx="7111">
                  <c:v>25375</c:v>
                </c:pt>
                <c:pt idx="7112">
                  <c:v>25376</c:v>
                </c:pt>
                <c:pt idx="7113">
                  <c:v>25377</c:v>
                </c:pt>
                <c:pt idx="7114">
                  <c:v>25378</c:v>
                </c:pt>
                <c:pt idx="7115">
                  <c:v>25379</c:v>
                </c:pt>
                <c:pt idx="7116">
                  <c:v>25380</c:v>
                </c:pt>
                <c:pt idx="7117">
                  <c:v>25381</c:v>
                </c:pt>
                <c:pt idx="7118">
                  <c:v>25382</c:v>
                </c:pt>
                <c:pt idx="7119">
                  <c:v>25383</c:v>
                </c:pt>
                <c:pt idx="7120">
                  <c:v>25384</c:v>
                </c:pt>
                <c:pt idx="7121">
                  <c:v>25385</c:v>
                </c:pt>
                <c:pt idx="7122">
                  <c:v>25386</c:v>
                </c:pt>
                <c:pt idx="7123">
                  <c:v>25387</c:v>
                </c:pt>
                <c:pt idx="7124">
                  <c:v>25388</c:v>
                </c:pt>
                <c:pt idx="7125">
                  <c:v>25389</c:v>
                </c:pt>
                <c:pt idx="7126">
                  <c:v>25390</c:v>
                </c:pt>
                <c:pt idx="7127">
                  <c:v>25391</c:v>
                </c:pt>
                <c:pt idx="7128">
                  <c:v>25392</c:v>
                </c:pt>
                <c:pt idx="7129">
                  <c:v>25393</c:v>
                </c:pt>
                <c:pt idx="7130">
                  <c:v>25394</c:v>
                </c:pt>
                <c:pt idx="7131">
                  <c:v>25395</c:v>
                </c:pt>
                <c:pt idx="7132">
                  <c:v>25396</c:v>
                </c:pt>
                <c:pt idx="7133">
                  <c:v>25397</c:v>
                </c:pt>
                <c:pt idx="7134">
                  <c:v>25398</c:v>
                </c:pt>
                <c:pt idx="7135">
                  <c:v>25399</c:v>
                </c:pt>
                <c:pt idx="7136">
                  <c:v>25400</c:v>
                </c:pt>
                <c:pt idx="7137">
                  <c:v>25401</c:v>
                </c:pt>
                <c:pt idx="7138">
                  <c:v>25402</c:v>
                </c:pt>
                <c:pt idx="7139">
                  <c:v>25403</c:v>
                </c:pt>
                <c:pt idx="7140">
                  <c:v>25404</c:v>
                </c:pt>
                <c:pt idx="7141">
                  <c:v>25405</c:v>
                </c:pt>
                <c:pt idx="7142">
                  <c:v>25406</c:v>
                </c:pt>
                <c:pt idx="7143">
                  <c:v>25407</c:v>
                </c:pt>
                <c:pt idx="7144">
                  <c:v>25408</c:v>
                </c:pt>
                <c:pt idx="7145">
                  <c:v>25409</c:v>
                </c:pt>
                <c:pt idx="7146">
                  <c:v>25410</c:v>
                </c:pt>
                <c:pt idx="7147">
                  <c:v>25411</c:v>
                </c:pt>
                <c:pt idx="7148">
                  <c:v>25412</c:v>
                </c:pt>
                <c:pt idx="7149">
                  <c:v>25413</c:v>
                </c:pt>
                <c:pt idx="7150">
                  <c:v>25414</c:v>
                </c:pt>
                <c:pt idx="7151">
                  <c:v>25415</c:v>
                </c:pt>
                <c:pt idx="7152">
                  <c:v>25416</c:v>
                </c:pt>
                <c:pt idx="7153">
                  <c:v>25417</c:v>
                </c:pt>
                <c:pt idx="7154">
                  <c:v>25418</c:v>
                </c:pt>
                <c:pt idx="7155">
                  <c:v>25419</c:v>
                </c:pt>
                <c:pt idx="7156">
                  <c:v>25420</c:v>
                </c:pt>
                <c:pt idx="7157">
                  <c:v>25421</c:v>
                </c:pt>
                <c:pt idx="7158">
                  <c:v>25422</c:v>
                </c:pt>
                <c:pt idx="7159">
                  <c:v>25423</c:v>
                </c:pt>
                <c:pt idx="7160">
                  <c:v>25424</c:v>
                </c:pt>
                <c:pt idx="7161">
                  <c:v>25425</c:v>
                </c:pt>
                <c:pt idx="7162">
                  <c:v>25426</c:v>
                </c:pt>
                <c:pt idx="7163">
                  <c:v>25427</c:v>
                </c:pt>
                <c:pt idx="7164">
                  <c:v>25428</c:v>
                </c:pt>
                <c:pt idx="7165">
                  <c:v>25429</c:v>
                </c:pt>
                <c:pt idx="7166">
                  <c:v>25430</c:v>
                </c:pt>
                <c:pt idx="7167">
                  <c:v>25431</c:v>
                </c:pt>
                <c:pt idx="7168">
                  <c:v>25432</c:v>
                </c:pt>
                <c:pt idx="7169">
                  <c:v>25433</c:v>
                </c:pt>
                <c:pt idx="7170">
                  <c:v>25434</c:v>
                </c:pt>
                <c:pt idx="7171">
                  <c:v>25435</c:v>
                </c:pt>
                <c:pt idx="7172">
                  <c:v>25436</c:v>
                </c:pt>
                <c:pt idx="7173">
                  <c:v>25437</c:v>
                </c:pt>
                <c:pt idx="7174">
                  <c:v>25438</c:v>
                </c:pt>
                <c:pt idx="7175">
                  <c:v>25439</c:v>
                </c:pt>
                <c:pt idx="7176">
                  <c:v>25440</c:v>
                </c:pt>
                <c:pt idx="7177">
                  <c:v>25441</c:v>
                </c:pt>
                <c:pt idx="7178">
                  <c:v>25442</c:v>
                </c:pt>
                <c:pt idx="7179">
                  <c:v>25443</c:v>
                </c:pt>
                <c:pt idx="7180">
                  <c:v>25444</c:v>
                </c:pt>
                <c:pt idx="7181">
                  <c:v>25445</c:v>
                </c:pt>
                <c:pt idx="7182">
                  <c:v>25446</c:v>
                </c:pt>
                <c:pt idx="7183">
                  <c:v>25447</c:v>
                </c:pt>
                <c:pt idx="7184">
                  <c:v>25448</c:v>
                </c:pt>
                <c:pt idx="7185">
                  <c:v>25449</c:v>
                </c:pt>
                <c:pt idx="7186">
                  <c:v>25450</c:v>
                </c:pt>
                <c:pt idx="7187">
                  <c:v>25451</c:v>
                </c:pt>
                <c:pt idx="7188">
                  <c:v>25452</c:v>
                </c:pt>
                <c:pt idx="7189">
                  <c:v>25453</c:v>
                </c:pt>
                <c:pt idx="7190">
                  <c:v>25454</c:v>
                </c:pt>
                <c:pt idx="7191">
                  <c:v>25455</c:v>
                </c:pt>
                <c:pt idx="7192">
                  <c:v>25456</c:v>
                </c:pt>
                <c:pt idx="7193">
                  <c:v>25457</c:v>
                </c:pt>
                <c:pt idx="7194">
                  <c:v>25458</c:v>
                </c:pt>
                <c:pt idx="7195">
                  <c:v>25459</c:v>
                </c:pt>
                <c:pt idx="7196">
                  <c:v>25460</c:v>
                </c:pt>
                <c:pt idx="7197">
                  <c:v>25461</c:v>
                </c:pt>
                <c:pt idx="7198">
                  <c:v>25462</c:v>
                </c:pt>
                <c:pt idx="7199">
                  <c:v>25463</c:v>
                </c:pt>
                <c:pt idx="7200">
                  <c:v>25464</c:v>
                </c:pt>
                <c:pt idx="7201">
                  <c:v>25465</c:v>
                </c:pt>
                <c:pt idx="7202">
                  <c:v>25466</c:v>
                </c:pt>
                <c:pt idx="7203">
                  <c:v>25467</c:v>
                </c:pt>
                <c:pt idx="7204">
                  <c:v>25468</c:v>
                </c:pt>
                <c:pt idx="7205">
                  <c:v>25469</c:v>
                </c:pt>
                <c:pt idx="7206">
                  <c:v>25470</c:v>
                </c:pt>
                <c:pt idx="7207">
                  <c:v>25471</c:v>
                </c:pt>
                <c:pt idx="7208">
                  <c:v>25472</c:v>
                </c:pt>
                <c:pt idx="7209">
                  <c:v>25473</c:v>
                </c:pt>
                <c:pt idx="7210">
                  <c:v>25474</c:v>
                </c:pt>
                <c:pt idx="7211">
                  <c:v>25475</c:v>
                </c:pt>
                <c:pt idx="7212">
                  <c:v>25476</c:v>
                </c:pt>
                <c:pt idx="7213">
                  <c:v>25477</c:v>
                </c:pt>
                <c:pt idx="7214">
                  <c:v>25478</c:v>
                </c:pt>
                <c:pt idx="7215">
                  <c:v>25479</c:v>
                </c:pt>
                <c:pt idx="7216">
                  <c:v>25480</c:v>
                </c:pt>
                <c:pt idx="7217">
                  <c:v>25481</c:v>
                </c:pt>
                <c:pt idx="7218">
                  <c:v>25482</c:v>
                </c:pt>
                <c:pt idx="7219">
                  <c:v>25483</c:v>
                </c:pt>
                <c:pt idx="7220">
                  <c:v>25484</c:v>
                </c:pt>
                <c:pt idx="7221">
                  <c:v>25485</c:v>
                </c:pt>
                <c:pt idx="7222">
                  <c:v>25486</c:v>
                </c:pt>
                <c:pt idx="7223">
                  <c:v>25487</c:v>
                </c:pt>
                <c:pt idx="7224">
                  <c:v>25488</c:v>
                </c:pt>
                <c:pt idx="7225">
                  <c:v>25489</c:v>
                </c:pt>
                <c:pt idx="7226">
                  <c:v>25490</c:v>
                </c:pt>
                <c:pt idx="7227">
                  <c:v>25491</c:v>
                </c:pt>
                <c:pt idx="7228">
                  <c:v>25492</c:v>
                </c:pt>
                <c:pt idx="7229">
                  <c:v>25493</c:v>
                </c:pt>
                <c:pt idx="7230">
                  <c:v>25494</c:v>
                </c:pt>
                <c:pt idx="7231">
                  <c:v>25495</c:v>
                </c:pt>
                <c:pt idx="7232">
                  <c:v>25496</c:v>
                </c:pt>
                <c:pt idx="7233">
                  <c:v>25497</c:v>
                </c:pt>
                <c:pt idx="7234">
                  <c:v>25498</c:v>
                </c:pt>
                <c:pt idx="7235">
                  <c:v>25499</c:v>
                </c:pt>
                <c:pt idx="7236">
                  <c:v>25500</c:v>
                </c:pt>
                <c:pt idx="7237">
                  <c:v>25501</c:v>
                </c:pt>
                <c:pt idx="7238">
                  <c:v>25502</c:v>
                </c:pt>
                <c:pt idx="7239">
                  <c:v>25503</c:v>
                </c:pt>
                <c:pt idx="7240">
                  <c:v>25504</c:v>
                </c:pt>
                <c:pt idx="7241">
                  <c:v>25505</c:v>
                </c:pt>
                <c:pt idx="7242">
                  <c:v>25506</c:v>
                </c:pt>
                <c:pt idx="7243">
                  <c:v>25507</c:v>
                </c:pt>
                <c:pt idx="7244">
                  <c:v>25508</c:v>
                </c:pt>
                <c:pt idx="7245">
                  <c:v>25509</c:v>
                </c:pt>
                <c:pt idx="7246">
                  <c:v>25510</c:v>
                </c:pt>
                <c:pt idx="7247">
                  <c:v>25511</c:v>
                </c:pt>
                <c:pt idx="7248">
                  <c:v>25512</c:v>
                </c:pt>
                <c:pt idx="7249">
                  <c:v>25513</c:v>
                </c:pt>
                <c:pt idx="7250">
                  <c:v>25514</c:v>
                </c:pt>
                <c:pt idx="7251">
                  <c:v>25515</c:v>
                </c:pt>
                <c:pt idx="7252">
                  <c:v>25516</c:v>
                </c:pt>
                <c:pt idx="7253">
                  <c:v>25517</c:v>
                </c:pt>
                <c:pt idx="7254">
                  <c:v>25518</c:v>
                </c:pt>
                <c:pt idx="7255">
                  <c:v>25519</c:v>
                </c:pt>
                <c:pt idx="7256">
                  <c:v>25520</c:v>
                </c:pt>
                <c:pt idx="7257">
                  <c:v>25521</c:v>
                </c:pt>
                <c:pt idx="7258">
                  <c:v>25522</c:v>
                </c:pt>
                <c:pt idx="7259">
                  <c:v>25523</c:v>
                </c:pt>
                <c:pt idx="7260">
                  <c:v>25524</c:v>
                </c:pt>
                <c:pt idx="7261">
                  <c:v>25525</c:v>
                </c:pt>
                <c:pt idx="7262">
                  <c:v>25526</c:v>
                </c:pt>
                <c:pt idx="7263">
                  <c:v>25527</c:v>
                </c:pt>
                <c:pt idx="7264">
                  <c:v>25528</c:v>
                </c:pt>
                <c:pt idx="7265">
                  <c:v>25529</c:v>
                </c:pt>
                <c:pt idx="7266">
                  <c:v>25530</c:v>
                </c:pt>
                <c:pt idx="7267">
                  <c:v>25531</c:v>
                </c:pt>
                <c:pt idx="7268">
                  <c:v>25532</c:v>
                </c:pt>
                <c:pt idx="7269">
                  <c:v>25533</c:v>
                </c:pt>
                <c:pt idx="7270">
                  <c:v>25534</c:v>
                </c:pt>
                <c:pt idx="7271">
                  <c:v>25535</c:v>
                </c:pt>
                <c:pt idx="7272">
                  <c:v>25536</c:v>
                </c:pt>
                <c:pt idx="7273">
                  <c:v>25537</c:v>
                </c:pt>
                <c:pt idx="7274">
                  <c:v>25538</c:v>
                </c:pt>
                <c:pt idx="7275">
                  <c:v>25539</c:v>
                </c:pt>
                <c:pt idx="7276">
                  <c:v>25540</c:v>
                </c:pt>
                <c:pt idx="7277">
                  <c:v>25541</c:v>
                </c:pt>
                <c:pt idx="7278">
                  <c:v>25542</c:v>
                </c:pt>
                <c:pt idx="7279">
                  <c:v>25543</c:v>
                </c:pt>
                <c:pt idx="7280">
                  <c:v>25544</c:v>
                </c:pt>
                <c:pt idx="7281">
                  <c:v>25545</c:v>
                </c:pt>
                <c:pt idx="7282">
                  <c:v>25546</c:v>
                </c:pt>
                <c:pt idx="7283">
                  <c:v>25547</c:v>
                </c:pt>
                <c:pt idx="7284">
                  <c:v>25548</c:v>
                </c:pt>
                <c:pt idx="7285">
                  <c:v>25549</c:v>
                </c:pt>
                <c:pt idx="7286">
                  <c:v>25550</c:v>
                </c:pt>
                <c:pt idx="7287">
                  <c:v>25551</c:v>
                </c:pt>
                <c:pt idx="7288">
                  <c:v>25552</c:v>
                </c:pt>
                <c:pt idx="7289">
                  <c:v>25553</c:v>
                </c:pt>
                <c:pt idx="7290">
                  <c:v>25554</c:v>
                </c:pt>
                <c:pt idx="7291">
                  <c:v>25555</c:v>
                </c:pt>
                <c:pt idx="7292">
                  <c:v>25556</c:v>
                </c:pt>
                <c:pt idx="7293">
                  <c:v>25557</c:v>
                </c:pt>
                <c:pt idx="7294">
                  <c:v>25558</c:v>
                </c:pt>
                <c:pt idx="7295">
                  <c:v>25559</c:v>
                </c:pt>
                <c:pt idx="7296">
                  <c:v>25560</c:v>
                </c:pt>
                <c:pt idx="7297">
                  <c:v>25561</c:v>
                </c:pt>
                <c:pt idx="7298">
                  <c:v>25562</c:v>
                </c:pt>
                <c:pt idx="7299">
                  <c:v>25563</c:v>
                </c:pt>
                <c:pt idx="7300">
                  <c:v>25564</c:v>
                </c:pt>
                <c:pt idx="7301">
                  <c:v>25565</c:v>
                </c:pt>
                <c:pt idx="7302">
                  <c:v>25566</c:v>
                </c:pt>
                <c:pt idx="7303">
                  <c:v>25567</c:v>
                </c:pt>
                <c:pt idx="7304">
                  <c:v>25568</c:v>
                </c:pt>
                <c:pt idx="7305">
                  <c:v>25569</c:v>
                </c:pt>
                <c:pt idx="7306">
                  <c:v>25570</c:v>
                </c:pt>
                <c:pt idx="7307">
                  <c:v>25571</c:v>
                </c:pt>
                <c:pt idx="7308">
                  <c:v>25572</c:v>
                </c:pt>
                <c:pt idx="7309">
                  <c:v>25573</c:v>
                </c:pt>
                <c:pt idx="7310">
                  <c:v>25574</c:v>
                </c:pt>
                <c:pt idx="7311">
                  <c:v>25575</c:v>
                </c:pt>
                <c:pt idx="7312">
                  <c:v>25576</c:v>
                </c:pt>
                <c:pt idx="7313">
                  <c:v>25577</c:v>
                </c:pt>
                <c:pt idx="7314">
                  <c:v>25578</c:v>
                </c:pt>
                <c:pt idx="7315">
                  <c:v>25579</c:v>
                </c:pt>
                <c:pt idx="7316">
                  <c:v>25580</c:v>
                </c:pt>
                <c:pt idx="7317">
                  <c:v>25581</c:v>
                </c:pt>
                <c:pt idx="7318">
                  <c:v>25582</c:v>
                </c:pt>
                <c:pt idx="7319">
                  <c:v>25583</c:v>
                </c:pt>
                <c:pt idx="7320">
                  <c:v>25584</c:v>
                </c:pt>
                <c:pt idx="7321">
                  <c:v>25585</c:v>
                </c:pt>
                <c:pt idx="7322">
                  <c:v>25586</c:v>
                </c:pt>
                <c:pt idx="7323">
                  <c:v>25587</c:v>
                </c:pt>
                <c:pt idx="7324">
                  <c:v>25588</c:v>
                </c:pt>
                <c:pt idx="7325">
                  <c:v>25589</c:v>
                </c:pt>
                <c:pt idx="7326">
                  <c:v>25590</c:v>
                </c:pt>
                <c:pt idx="7327">
                  <c:v>25591</c:v>
                </c:pt>
                <c:pt idx="7328">
                  <c:v>25592</c:v>
                </c:pt>
                <c:pt idx="7329">
                  <c:v>25593</c:v>
                </c:pt>
                <c:pt idx="7330">
                  <c:v>25594</c:v>
                </c:pt>
                <c:pt idx="7331">
                  <c:v>25595</c:v>
                </c:pt>
                <c:pt idx="7332">
                  <c:v>25596</c:v>
                </c:pt>
                <c:pt idx="7333">
                  <c:v>25597</c:v>
                </c:pt>
                <c:pt idx="7334">
                  <c:v>25598</c:v>
                </c:pt>
                <c:pt idx="7335">
                  <c:v>25599</c:v>
                </c:pt>
                <c:pt idx="7336">
                  <c:v>25600</c:v>
                </c:pt>
                <c:pt idx="7337">
                  <c:v>25601</c:v>
                </c:pt>
                <c:pt idx="7338">
                  <c:v>25602</c:v>
                </c:pt>
                <c:pt idx="7339">
                  <c:v>25603</c:v>
                </c:pt>
                <c:pt idx="7340">
                  <c:v>25604</c:v>
                </c:pt>
                <c:pt idx="7341">
                  <c:v>25605</c:v>
                </c:pt>
                <c:pt idx="7342">
                  <c:v>25606</c:v>
                </c:pt>
                <c:pt idx="7343">
                  <c:v>25607</c:v>
                </c:pt>
                <c:pt idx="7344">
                  <c:v>25608</c:v>
                </c:pt>
                <c:pt idx="7345">
                  <c:v>25609</c:v>
                </c:pt>
                <c:pt idx="7346">
                  <c:v>25610</c:v>
                </c:pt>
                <c:pt idx="7347">
                  <c:v>25611</c:v>
                </c:pt>
                <c:pt idx="7348">
                  <c:v>25612</c:v>
                </c:pt>
                <c:pt idx="7349">
                  <c:v>25613</c:v>
                </c:pt>
                <c:pt idx="7350">
                  <c:v>25614</c:v>
                </c:pt>
                <c:pt idx="7351">
                  <c:v>25615</c:v>
                </c:pt>
                <c:pt idx="7352">
                  <c:v>25616</c:v>
                </c:pt>
                <c:pt idx="7353">
                  <c:v>25617</c:v>
                </c:pt>
                <c:pt idx="7354">
                  <c:v>25618</c:v>
                </c:pt>
                <c:pt idx="7355">
                  <c:v>25619</c:v>
                </c:pt>
                <c:pt idx="7356">
                  <c:v>25620</c:v>
                </c:pt>
                <c:pt idx="7357">
                  <c:v>25621</c:v>
                </c:pt>
                <c:pt idx="7358">
                  <c:v>25622</c:v>
                </c:pt>
                <c:pt idx="7359">
                  <c:v>25623</c:v>
                </c:pt>
                <c:pt idx="7360">
                  <c:v>25624</c:v>
                </c:pt>
                <c:pt idx="7361">
                  <c:v>25625</c:v>
                </c:pt>
                <c:pt idx="7362">
                  <c:v>25626</c:v>
                </c:pt>
                <c:pt idx="7363">
                  <c:v>25627</c:v>
                </c:pt>
                <c:pt idx="7364">
                  <c:v>25628</c:v>
                </c:pt>
                <c:pt idx="7365">
                  <c:v>25629</c:v>
                </c:pt>
                <c:pt idx="7366">
                  <c:v>25630</c:v>
                </c:pt>
                <c:pt idx="7367">
                  <c:v>25631</c:v>
                </c:pt>
                <c:pt idx="7368">
                  <c:v>25632</c:v>
                </c:pt>
                <c:pt idx="7369">
                  <c:v>25633</c:v>
                </c:pt>
                <c:pt idx="7370">
                  <c:v>25634</c:v>
                </c:pt>
                <c:pt idx="7371">
                  <c:v>25635</c:v>
                </c:pt>
                <c:pt idx="7372">
                  <c:v>25636</c:v>
                </c:pt>
                <c:pt idx="7373">
                  <c:v>25637</c:v>
                </c:pt>
                <c:pt idx="7374">
                  <c:v>25638</c:v>
                </c:pt>
                <c:pt idx="7375">
                  <c:v>25639</c:v>
                </c:pt>
                <c:pt idx="7376">
                  <c:v>25640</c:v>
                </c:pt>
                <c:pt idx="7377">
                  <c:v>25641</c:v>
                </c:pt>
                <c:pt idx="7378">
                  <c:v>25642</c:v>
                </c:pt>
                <c:pt idx="7379">
                  <c:v>25643</c:v>
                </c:pt>
                <c:pt idx="7380">
                  <c:v>25644</c:v>
                </c:pt>
                <c:pt idx="7381">
                  <c:v>25645</c:v>
                </c:pt>
                <c:pt idx="7382">
                  <c:v>25646</c:v>
                </c:pt>
                <c:pt idx="7383">
                  <c:v>25647</c:v>
                </c:pt>
                <c:pt idx="7384">
                  <c:v>25648</c:v>
                </c:pt>
                <c:pt idx="7385">
                  <c:v>25649</c:v>
                </c:pt>
                <c:pt idx="7386">
                  <c:v>25650</c:v>
                </c:pt>
                <c:pt idx="7387">
                  <c:v>25651</c:v>
                </c:pt>
                <c:pt idx="7388">
                  <c:v>25652</c:v>
                </c:pt>
                <c:pt idx="7389">
                  <c:v>25653</c:v>
                </c:pt>
                <c:pt idx="7390">
                  <c:v>25654</c:v>
                </c:pt>
                <c:pt idx="7391">
                  <c:v>25655</c:v>
                </c:pt>
                <c:pt idx="7392">
                  <c:v>25656</c:v>
                </c:pt>
                <c:pt idx="7393">
                  <c:v>25657</c:v>
                </c:pt>
                <c:pt idx="7394">
                  <c:v>25658</c:v>
                </c:pt>
                <c:pt idx="7395">
                  <c:v>25659</c:v>
                </c:pt>
                <c:pt idx="7396">
                  <c:v>25660</c:v>
                </c:pt>
                <c:pt idx="7397">
                  <c:v>25661</c:v>
                </c:pt>
                <c:pt idx="7398">
                  <c:v>25662</c:v>
                </c:pt>
                <c:pt idx="7399">
                  <c:v>25663</c:v>
                </c:pt>
                <c:pt idx="7400">
                  <c:v>25664</c:v>
                </c:pt>
                <c:pt idx="7401">
                  <c:v>25665</c:v>
                </c:pt>
                <c:pt idx="7402">
                  <c:v>25666</c:v>
                </c:pt>
                <c:pt idx="7403">
                  <c:v>25667</c:v>
                </c:pt>
                <c:pt idx="7404">
                  <c:v>25668</c:v>
                </c:pt>
                <c:pt idx="7405">
                  <c:v>25669</c:v>
                </c:pt>
                <c:pt idx="7406">
                  <c:v>25670</c:v>
                </c:pt>
                <c:pt idx="7407">
                  <c:v>25671</c:v>
                </c:pt>
                <c:pt idx="7408">
                  <c:v>25672</c:v>
                </c:pt>
                <c:pt idx="7409">
                  <c:v>25673</c:v>
                </c:pt>
                <c:pt idx="7410">
                  <c:v>25674</c:v>
                </c:pt>
                <c:pt idx="7411">
                  <c:v>25675</c:v>
                </c:pt>
                <c:pt idx="7412">
                  <c:v>25676</c:v>
                </c:pt>
                <c:pt idx="7413">
                  <c:v>25677</c:v>
                </c:pt>
                <c:pt idx="7414">
                  <c:v>25678</c:v>
                </c:pt>
                <c:pt idx="7415">
                  <c:v>25679</c:v>
                </c:pt>
                <c:pt idx="7416">
                  <c:v>25680</c:v>
                </c:pt>
                <c:pt idx="7417">
                  <c:v>25681</c:v>
                </c:pt>
                <c:pt idx="7418">
                  <c:v>25682</c:v>
                </c:pt>
                <c:pt idx="7419">
                  <c:v>25683</c:v>
                </c:pt>
                <c:pt idx="7420">
                  <c:v>25684</c:v>
                </c:pt>
                <c:pt idx="7421">
                  <c:v>25685</c:v>
                </c:pt>
                <c:pt idx="7422">
                  <c:v>25686</c:v>
                </c:pt>
                <c:pt idx="7423">
                  <c:v>25687</c:v>
                </c:pt>
                <c:pt idx="7424">
                  <c:v>25688</c:v>
                </c:pt>
                <c:pt idx="7425">
                  <c:v>25689</c:v>
                </c:pt>
                <c:pt idx="7426">
                  <c:v>25690</c:v>
                </c:pt>
                <c:pt idx="7427">
                  <c:v>25691</c:v>
                </c:pt>
                <c:pt idx="7428">
                  <c:v>25692</c:v>
                </c:pt>
                <c:pt idx="7429">
                  <c:v>25693</c:v>
                </c:pt>
                <c:pt idx="7430">
                  <c:v>25694</c:v>
                </c:pt>
                <c:pt idx="7431">
                  <c:v>25695</c:v>
                </c:pt>
                <c:pt idx="7432">
                  <c:v>25696</c:v>
                </c:pt>
                <c:pt idx="7433">
                  <c:v>25697</c:v>
                </c:pt>
                <c:pt idx="7434">
                  <c:v>25698</c:v>
                </c:pt>
                <c:pt idx="7435">
                  <c:v>25699</c:v>
                </c:pt>
                <c:pt idx="7436">
                  <c:v>25700</c:v>
                </c:pt>
                <c:pt idx="7437">
                  <c:v>25701</c:v>
                </c:pt>
                <c:pt idx="7438">
                  <c:v>25702</c:v>
                </c:pt>
                <c:pt idx="7439">
                  <c:v>25703</c:v>
                </c:pt>
                <c:pt idx="7440">
                  <c:v>25704</c:v>
                </c:pt>
                <c:pt idx="7441">
                  <c:v>25705</c:v>
                </c:pt>
                <c:pt idx="7442">
                  <c:v>25706</c:v>
                </c:pt>
                <c:pt idx="7443">
                  <c:v>25707</c:v>
                </c:pt>
                <c:pt idx="7444">
                  <c:v>25708</c:v>
                </c:pt>
                <c:pt idx="7445">
                  <c:v>25709</c:v>
                </c:pt>
                <c:pt idx="7446">
                  <c:v>25710</c:v>
                </c:pt>
                <c:pt idx="7447">
                  <c:v>25711</c:v>
                </c:pt>
                <c:pt idx="7448">
                  <c:v>25712</c:v>
                </c:pt>
                <c:pt idx="7449">
                  <c:v>25713</c:v>
                </c:pt>
                <c:pt idx="7450">
                  <c:v>25714</c:v>
                </c:pt>
                <c:pt idx="7451">
                  <c:v>25715</c:v>
                </c:pt>
                <c:pt idx="7452">
                  <c:v>25716</c:v>
                </c:pt>
                <c:pt idx="7453">
                  <c:v>25717</c:v>
                </c:pt>
                <c:pt idx="7454">
                  <c:v>25718</c:v>
                </c:pt>
                <c:pt idx="7455">
                  <c:v>25719</c:v>
                </c:pt>
                <c:pt idx="7456">
                  <c:v>25720</c:v>
                </c:pt>
                <c:pt idx="7457">
                  <c:v>25721</c:v>
                </c:pt>
                <c:pt idx="7458">
                  <c:v>25722</c:v>
                </c:pt>
                <c:pt idx="7459">
                  <c:v>25723</c:v>
                </c:pt>
                <c:pt idx="7460">
                  <c:v>25724</c:v>
                </c:pt>
                <c:pt idx="7461">
                  <c:v>25725</c:v>
                </c:pt>
                <c:pt idx="7462">
                  <c:v>25726</c:v>
                </c:pt>
                <c:pt idx="7463">
                  <c:v>25727</c:v>
                </c:pt>
                <c:pt idx="7464">
                  <c:v>25728</c:v>
                </c:pt>
                <c:pt idx="7465">
                  <c:v>25729</c:v>
                </c:pt>
                <c:pt idx="7466">
                  <c:v>25730</c:v>
                </c:pt>
                <c:pt idx="7467">
                  <c:v>25731</c:v>
                </c:pt>
                <c:pt idx="7468">
                  <c:v>25732</c:v>
                </c:pt>
                <c:pt idx="7469">
                  <c:v>25733</c:v>
                </c:pt>
                <c:pt idx="7470">
                  <c:v>25734</c:v>
                </c:pt>
                <c:pt idx="7471">
                  <c:v>25735</c:v>
                </c:pt>
                <c:pt idx="7472">
                  <c:v>25736</c:v>
                </c:pt>
                <c:pt idx="7473">
                  <c:v>25737</c:v>
                </c:pt>
                <c:pt idx="7474">
                  <c:v>25738</c:v>
                </c:pt>
                <c:pt idx="7475">
                  <c:v>25739</c:v>
                </c:pt>
                <c:pt idx="7476">
                  <c:v>25740</c:v>
                </c:pt>
                <c:pt idx="7477">
                  <c:v>25741</c:v>
                </c:pt>
                <c:pt idx="7478">
                  <c:v>25742</c:v>
                </c:pt>
                <c:pt idx="7479">
                  <c:v>25743</c:v>
                </c:pt>
                <c:pt idx="7480">
                  <c:v>25744</c:v>
                </c:pt>
                <c:pt idx="7481">
                  <c:v>25745</c:v>
                </c:pt>
                <c:pt idx="7482">
                  <c:v>25746</c:v>
                </c:pt>
                <c:pt idx="7483">
                  <c:v>25747</c:v>
                </c:pt>
                <c:pt idx="7484">
                  <c:v>25748</c:v>
                </c:pt>
                <c:pt idx="7485">
                  <c:v>25749</c:v>
                </c:pt>
                <c:pt idx="7486">
                  <c:v>25750</c:v>
                </c:pt>
                <c:pt idx="7487">
                  <c:v>25751</c:v>
                </c:pt>
                <c:pt idx="7488">
                  <c:v>25752</c:v>
                </c:pt>
                <c:pt idx="7489">
                  <c:v>25753</c:v>
                </c:pt>
                <c:pt idx="7490">
                  <c:v>25754</c:v>
                </c:pt>
                <c:pt idx="7491">
                  <c:v>25755</c:v>
                </c:pt>
                <c:pt idx="7492">
                  <c:v>25756</c:v>
                </c:pt>
                <c:pt idx="7493">
                  <c:v>25757</c:v>
                </c:pt>
                <c:pt idx="7494">
                  <c:v>25758</c:v>
                </c:pt>
                <c:pt idx="7495">
                  <c:v>25759</c:v>
                </c:pt>
                <c:pt idx="7496">
                  <c:v>25760</c:v>
                </c:pt>
                <c:pt idx="7497">
                  <c:v>25761</c:v>
                </c:pt>
                <c:pt idx="7498">
                  <c:v>25762</c:v>
                </c:pt>
                <c:pt idx="7499">
                  <c:v>25763</c:v>
                </c:pt>
                <c:pt idx="7500">
                  <c:v>25764</c:v>
                </c:pt>
                <c:pt idx="7501">
                  <c:v>25765</c:v>
                </c:pt>
                <c:pt idx="7502">
                  <c:v>25766</c:v>
                </c:pt>
                <c:pt idx="7503">
                  <c:v>25767</c:v>
                </c:pt>
                <c:pt idx="7504">
                  <c:v>25768</c:v>
                </c:pt>
                <c:pt idx="7505">
                  <c:v>25769</c:v>
                </c:pt>
                <c:pt idx="7506">
                  <c:v>25770</c:v>
                </c:pt>
                <c:pt idx="7507">
                  <c:v>25771</c:v>
                </c:pt>
                <c:pt idx="7508">
                  <c:v>25772</c:v>
                </c:pt>
                <c:pt idx="7509">
                  <c:v>25773</c:v>
                </c:pt>
                <c:pt idx="7510">
                  <c:v>25774</c:v>
                </c:pt>
                <c:pt idx="7511">
                  <c:v>25775</c:v>
                </c:pt>
                <c:pt idx="7512">
                  <c:v>25776</c:v>
                </c:pt>
                <c:pt idx="7513">
                  <c:v>25777</c:v>
                </c:pt>
                <c:pt idx="7514">
                  <c:v>25778</c:v>
                </c:pt>
                <c:pt idx="7515">
                  <c:v>25779</c:v>
                </c:pt>
                <c:pt idx="7516">
                  <c:v>25780</c:v>
                </c:pt>
                <c:pt idx="7517">
                  <c:v>25781</c:v>
                </c:pt>
                <c:pt idx="7518">
                  <c:v>25782</c:v>
                </c:pt>
                <c:pt idx="7519">
                  <c:v>25783</c:v>
                </c:pt>
                <c:pt idx="7520">
                  <c:v>25784</c:v>
                </c:pt>
                <c:pt idx="7521">
                  <c:v>25785</c:v>
                </c:pt>
                <c:pt idx="7522">
                  <c:v>25786</c:v>
                </c:pt>
                <c:pt idx="7523">
                  <c:v>25787</c:v>
                </c:pt>
                <c:pt idx="7524">
                  <c:v>25788</c:v>
                </c:pt>
                <c:pt idx="7525">
                  <c:v>25789</c:v>
                </c:pt>
                <c:pt idx="7526">
                  <c:v>25790</c:v>
                </c:pt>
                <c:pt idx="7527">
                  <c:v>25791</c:v>
                </c:pt>
                <c:pt idx="7528">
                  <c:v>25792</c:v>
                </c:pt>
                <c:pt idx="7529">
                  <c:v>25793</c:v>
                </c:pt>
                <c:pt idx="7530">
                  <c:v>25794</c:v>
                </c:pt>
                <c:pt idx="7531">
                  <c:v>25795</c:v>
                </c:pt>
                <c:pt idx="7532">
                  <c:v>25796</c:v>
                </c:pt>
                <c:pt idx="7533">
                  <c:v>25797</c:v>
                </c:pt>
                <c:pt idx="7534">
                  <c:v>25798</c:v>
                </c:pt>
                <c:pt idx="7535">
                  <c:v>25799</c:v>
                </c:pt>
                <c:pt idx="7536">
                  <c:v>25800</c:v>
                </c:pt>
                <c:pt idx="7537">
                  <c:v>25801</c:v>
                </c:pt>
                <c:pt idx="7538">
                  <c:v>25802</c:v>
                </c:pt>
                <c:pt idx="7539">
                  <c:v>25803</c:v>
                </c:pt>
                <c:pt idx="7540">
                  <c:v>25804</c:v>
                </c:pt>
                <c:pt idx="7541">
                  <c:v>25805</c:v>
                </c:pt>
                <c:pt idx="7542">
                  <c:v>25806</c:v>
                </c:pt>
                <c:pt idx="7543">
                  <c:v>25807</c:v>
                </c:pt>
                <c:pt idx="7544">
                  <c:v>25808</c:v>
                </c:pt>
                <c:pt idx="7545">
                  <c:v>25809</c:v>
                </c:pt>
                <c:pt idx="7546">
                  <c:v>25810</c:v>
                </c:pt>
                <c:pt idx="7547">
                  <c:v>25811</c:v>
                </c:pt>
                <c:pt idx="7548">
                  <c:v>25812</c:v>
                </c:pt>
                <c:pt idx="7549">
                  <c:v>25813</c:v>
                </c:pt>
                <c:pt idx="7550">
                  <c:v>25814</c:v>
                </c:pt>
                <c:pt idx="7551">
                  <c:v>25815</c:v>
                </c:pt>
                <c:pt idx="7552">
                  <c:v>25816</c:v>
                </c:pt>
                <c:pt idx="7553">
                  <c:v>25817</c:v>
                </c:pt>
                <c:pt idx="7554">
                  <c:v>25818</c:v>
                </c:pt>
                <c:pt idx="7555">
                  <c:v>25819</c:v>
                </c:pt>
                <c:pt idx="7556">
                  <c:v>25820</c:v>
                </c:pt>
                <c:pt idx="7557">
                  <c:v>25821</c:v>
                </c:pt>
                <c:pt idx="7558">
                  <c:v>25822</c:v>
                </c:pt>
                <c:pt idx="7559">
                  <c:v>25823</c:v>
                </c:pt>
                <c:pt idx="7560">
                  <c:v>25824</c:v>
                </c:pt>
                <c:pt idx="7561">
                  <c:v>25825</c:v>
                </c:pt>
                <c:pt idx="7562">
                  <c:v>25826</c:v>
                </c:pt>
                <c:pt idx="7563">
                  <c:v>25827</c:v>
                </c:pt>
                <c:pt idx="7564">
                  <c:v>25828</c:v>
                </c:pt>
                <c:pt idx="7565">
                  <c:v>25829</c:v>
                </c:pt>
                <c:pt idx="7566">
                  <c:v>25830</c:v>
                </c:pt>
                <c:pt idx="7567">
                  <c:v>25831</c:v>
                </c:pt>
                <c:pt idx="7568">
                  <c:v>25832</c:v>
                </c:pt>
                <c:pt idx="7569">
                  <c:v>25833</c:v>
                </c:pt>
                <c:pt idx="7570">
                  <c:v>25834</c:v>
                </c:pt>
                <c:pt idx="7571">
                  <c:v>25835</c:v>
                </c:pt>
                <c:pt idx="7572">
                  <c:v>25836</c:v>
                </c:pt>
                <c:pt idx="7573">
                  <c:v>25837</c:v>
                </c:pt>
                <c:pt idx="7574">
                  <c:v>25838</c:v>
                </c:pt>
                <c:pt idx="7575">
                  <c:v>25839</c:v>
                </c:pt>
                <c:pt idx="7576">
                  <c:v>25840</c:v>
                </c:pt>
                <c:pt idx="7577">
                  <c:v>25841</c:v>
                </c:pt>
                <c:pt idx="7578">
                  <c:v>25842</c:v>
                </c:pt>
                <c:pt idx="7579">
                  <c:v>25843</c:v>
                </c:pt>
                <c:pt idx="7580">
                  <c:v>25844</c:v>
                </c:pt>
                <c:pt idx="7581">
                  <c:v>25845</c:v>
                </c:pt>
                <c:pt idx="7582">
                  <c:v>25846</c:v>
                </c:pt>
                <c:pt idx="7583">
                  <c:v>25847</c:v>
                </c:pt>
                <c:pt idx="7584">
                  <c:v>25848</c:v>
                </c:pt>
                <c:pt idx="7585">
                  <c:v>25849</c:v>
                </c:pt>
                <c:pt idx="7586">
                  <c:v>25850</c:v>
                </c:pt>
                <c:pt idx="7587">
                  <c:v>25851</c:v>
                </c:pt>
                <c:pt idx="7588">
                  <c:v>25852</c:v>
                </c:pt>
                <c:pt idx="7589">
                  <c:v>25853</c:v>
                </c:pt>
                <c:pt idx="7590">
                  <c:v>25854</c:v>
                </c:pt>
                <c:pt idx="7591">
                  <c:v>25855</c:v>
                </c:pt>
                <c:pt idx="7592">
                  <c:v>25856</c:v>
                </c:pt>
                <c:pt idx="7593">
                  <c:v>25857</c:v>
                </c:pt>
                <c:pt idx="7594">
                  <c:v>25858</c:v>
                </c:pt>
                <c:pt idx="7595">
                  <c:v>25859</c:v>
                </c:pt>
                <c:pt idx="7596">
                  <c:v>25860</c:v>
                </c:pt>
                <c:pt idx="7597">
                  <c:v>25861</c:v>
                </c:pt>
                <c:pt idx="7598">
                  <c:v>25862</c:v>
                </c:pt>
                <c:pt idx="7599">
                  <c:v>25863</c:v>
                </c:pt>
                <c:pt idx="7600">
                  <c:v>25864</c:v>
                </c:pt>
                <c:pt idx="7601">
                  <c:v>25865</c:v>
                </c:pt>
                <c:pt idx="7602">
                  <c:v>25866</c:v>
                </c:pt>
                <c:pt idx="7603">
                  <c:v>25867</c:v>
                </c:pt>
                <c:pt idx="7604">
                  <c:v>25868</c:v>
                </c:pt>
                <c:pt idx="7605">
                  <c:v>25869</c:v>
                </c:pt>
                <c:pt idx="7606">
                  <c:v>25870</c:v>
                </c:pt>
                <c:pt idx="7607">
                  <c:v>25871</c:v>
                </c:pt>
                <c:pt idx="7608">
                  <c:v>25872</c:v>
                </c:pt>
                <c:pt idx="7609">
                  <c:v>25873</c:v>
                </c:pt>
                <c:pt idx="7610">
                  <c:v>25874</c:v>
                </c:pt>
                <c:pt idx="7611">
                  <c:v>25875</c:v>
                </c:pt>
                <c:pt idx="7612">
                  <c:v>25876</c:v>
                </c:pt>
                <c:pt idx="7613">
                  <c:v>25877</c:v>
                </c:pt>
                <c:pt idx="7614">
                  <c:v>25878</c:v>
                </c:pt>
                <c:pt idx="7615">
                  <c:v>25879</c:v>
                </c:pt>
                <c:pt idx="7616">
                  <c:v>25880</c:v>
                </c:pt>
                <c:pt idx="7617">
                  <c:v>25881</c:v>
                </c:pt>
                <c:pt idx="7618">
                  <c:v>25882</c:v>
                </c:pt>
                <c:pt idx="7619">
                  <c:v>25883</c:v>
                </c:pt>
                <c:pt idx="7620">
                  <c:v>25884</c:v>
                </c:pt>
                <c:pt idx="7621">
                  <c:v>25885</c:v>
                </c:pt>
                <c:pt idx="7622">
                  <c:v>25886</c:v>
                </c:pt>
                <c:pt idx="7623">
                  <c:v>25887</c:v>
                </c:pt>
                <c:pt idx="7624">
                  <c:v>25888</c:v>
                </c:pt>
                <c:pt idx="7625">
                  <c:v>25889</c:v>
                </c:pt>
                <c:pt idx="7626">
                  <c:v>25890</c:v>
                </c:pt>
                <c:pt idx="7627">
                  <c:v>25891</c:v>
                </c:pt>
                <c:pt idx="7628">
                  <c:v>25892</c:v>
                </c:pt>
                <c:pt idx="7629">
                  <c:v>25893</c:v>
                </c:pt>
                <c:pt idx="7630">
                  <c:v>25894</c:v>
                </c:pt>
                <c:pt idx="7631">
                  <c:v>25895</c:v>
                </c:pt>
                <c:pt idx="7632">
                  <c:v>25896</c:v>
                </c:pt>
                <c:pt idx="7633">
                  <c:v>25897</c:v>
                </c:pt>
                <c:pt idx="7634">
                  <c:v>25898</c:v>
                </c:pt>
                <c:pt idx="7635">
                  <c:v>25899</c:v>
                </c:pt>
                <c:pt idx="7636">
                  <c:v>25900</c:v>
                </c:pt>
                <c:pt idx="7637">
                  <c:v>25901</c:v>
                </c:pt>
                <c:pt idx="7638">
                  <c:v>25902</c:v>
                </c:pt>
                <c:pt idx="7639">
                  <c:v>25903</c:v>
                </c:pt>
                <c:pt idx="7640">
                  <c:v>25904</c:v>
                </c:pt>
                <c:pt idx="7641">
                  <c:v>25905</c:v>
                </c:pt>
                <c:pt idx="7642">
                  <c:v>25906</c:v>
                </c:pt>
                <c:pt idx="7643">
                  <c:v>25907</c:v>
                </c:pt>
                <c:pt idx="7644">
                  <c:v>25908</c:v>
                </c:pt>
                <c:pt idx="7645">
                  <c:v>25909</c:v>
                </c:pt>
                <c:pt idx="7646">
                  <c:v>25910</c:v>
                </c:pt>
                <c:pt idx="7647">
                  <c:v>25911</c:v>
                </c:pt>
                <c:pt idx="7648">
                  <c:v>25912</c:v>
                </c:pt>
                <c:pt idx="7649">
                  <c:v>25913</c:v>
                </c:pt>
                <c:pt idx="7650">
                  <c:v>25914</c:v>
                </c:pt>
                <c:pt idx="7651">
                  <c:v>25915</c:v>
                </c:pt>
                <c:pt idx="7652">
                  <c:v>25916</c:v>
                </c:pt>
                <c:pt idx="7653">
                  <c:v>25917</c:v>
                </c:pt>
                <c:pt idx="7654">
                  <c:v>25918</c:v>
                </c:pt>
                <c:pt idx="7655">
                  <c:v>25919</c:v>
                </c:pt>
                <c:pt idx="7656">
                  <c:v>25920</c:v>
                </c:pt>
                <c:pt idx="7657">
                  <c:v>25921</c:v>
                </c:pt>
                <c:pt idx="7658">
                  <c:v>25922</c:v>
                </c:pt>
                <c:pt idx="7659">
                  <c:v>25923</c:v>
                </c:pt>
                <c:pt idx="7660">
                  <c:v>25924</c:v>
                </c:pt>
                <c:pt idx="7661">
                  <c:v>25925</c:v>
                </c:pt>
                <c:pt idx="7662">
                  <c:v>25926</c:v>
                </c:pt>
                <c:pt idx="7663">
                  <c:v>25927</c:v>
                </c:pt>
                <c:pt idx="7664">
                  <c:v>25928</c:v>
                </c:pt>
                <c:pt idx="7665">
                  <c:v>25929</c:v>
                </c:pt>
                <c:pt idx="7666">
                  <c:v>25930</c:v>
                </c:pt>
                <c:pt idx="7667">
                  <c:v>25931</c:v>
                </c:pt>
                <c:pt idx="7668">
                  <c:v>25932</c:v>
                </c:pt>
                <c:pt idx="7669">
                  <c:v>25933</c:v>
                </c:pt>
                <c:pt idx="7670">
                  <c:v>25934</c:v>
                </c:pt>
                <c:pt idx="7671">
                  <c:v>25935</c:v>
                </c:pt>
                <c:pt idx="7672">
                  <c:v>25936</c:v>
                </c:pt>
                <c:pt idx="7673">
                  <c:v>25937</c:v>
                </c:pt>
                <c:pt idx="7674">
                  <c:v>25938</c:v>
                </c:pt>
                <c:pt idx="7675">
                  <c:v>25939</c:v>
                </c:pt>
                <c:pt idx="7676">
                  <c:v>25940</c:v>
                </c:pt>
                <c:pt idx="7677">
                  <c:v>25941</c:v>
                </c:pt>
                <c:pt idx="7678">
                  <c:v>25942</c:v>
                </c:pt>
                <c:pt idx="7679">
                  <c:v>25943</c:v>
                </c:pt>
                <c:pt idx="7680">
                  <c:v>25944</c:v>
                </c:pt>
                <c:pt idx="7681">
                  <c:v>25945</c:v>
                </c:pt>
                <c:pt idx="7682">
                  <c:v>25946</c:v>
                </c:pt>
                <c:pt idx="7683">
                  <c:v>25947</c:v>
                </c:pt>
                <c:pt idx="7684">
                  <c:v>25948</c:v>
                </c:pt>
                <c:pt idx="7685">
                  <c:v>25949</c:v>
                </c:pt>
                <c:pt idx="7686">
                  <c:v>25950</c:v>
                </c:pt>
                <c:pt idx="7687">
                  <c:v>25951</c:v>
                </c:pt>
                <c:pt idx="7688">
                  <c:v>25952</c:v>
                </c:pt>
                <c:pt idx="7689">
                  <c:v>25953</c:v>
                </c:pt>
                <c:pt idx="7690">
                  <c:v>25954</c:v>
                </c:pt>
                <c:pt idx="7691">
                  <c:v>25955</c:v>
                </c:pt>
                <c:pt idx="7692">
                  <c:v>25956</c:v>
                </c:pt>
                <c:pt idx="7693">
                  <c:v>25957</c:v>
                </c:pt>
                <c:pt idx="7694">
                  <c:v>25958</c:v>
                </c:pt>
                <c:pt idx="7695">
                  <c:v>25959</c:v>
                </c:pt>
                <c:pt idx="7696">
                  <c:v>25960</c:v>
                </c:pt>
                <c:pt idx="7697">
                  <c:v>25961</c:v>
                </c:pt>
                <c:pt idx="7698">
                  <c:v>25962</c:v>
                </c:pt>
                <c:pt idx="7699">
                  <c:v>25963</c:v>
                </c:pt>
                <c:pt idx="7700">
                  <c:v>25964</c:v>
                </c:pt>
                <c:pt idx="7701">
                  <c:v>25965</c:v>
                </c:pt>
                <c:pt idx="7702">
                  <c:v>25966</c:v>
                </c:pt>
                <c:pt idx="7703">
                  <c:v>25967</c:v>
                </c:pt>
                <c:pt idx="7704">
                  <c:v>25968</c:v>
                </c:pt>
                <c:pt idx="7705">
                  <c:v>25969</c:v>
                </c:pt>
                <c:pt idx="7706">
                  <c:v>25970</c:v>
                </c:pt>
                <c:pt idx="7707">
                  <c:v>25971</c:v>
                </c:pt>
                <c:pt idx="7708">
                  <c:v>25972</c:v>
                </c:pt>
                <c:pt idx="7709">
                  <c:v>25973</c:v>
                </c:pt>
                <c:pt idx="7710">
                  <c:v>25974</c:v>
                </c:pt>
                <c:pt idx="7711">
                  <c:v>25975</c:v>
                </c:pt>
                <c:pt idx="7712">
                  <c:v>25976</c:v>
                </c:pt>
                <c:pt idx="7713">
                  <c:v>25977</c:v>
                </c:pt>
                <c:pt idx="7714">
                  <c:v>25978</c:v>
                </c:pt>
                <c:pt idx="7715">
                  <c:v>25979</c:v>
                </c:pt>
                <c:pt idx="7716">
                  <c:v>25980</c:v>
                </c:pt>
                <c:pt idx="7717">
                  <c:v>25981</c:v>
                </c:pt>
                <c:pt idx="7718">
                  <c:v>25982</c:v>
                </c:pt>
                <c:pt idx="7719">
                  <c:v>25983</c:v>
                </c:pt>
                <c:pt idx="7720">
                  <c:v>25984</c:v>
                </c:pt>
                <c:pt idx="7721">
                  <c:v>25985</c:v>
                </c:pt>
                <c:pt idx="7722">
                  <c:v>25986</c:v>
                </c:pt>
                <c:pt idx="7723">
                  <c:v>25987</c:v>
                </c:pt>
                <c:pt idx="7724">
                  <c:v>25988</c:v>
                </c:pt>
                <c:pt idx="7725">
                  <c:v>25989</c:v>
                </c:pt>
                <c:pt idx="7726">
                  <c:v>25990</c:v>
                </c:pt>
                <c:pt idx="7727">
                  <c:v>25991</c:v>
                </c:pt>
                <c:pt idx="7728">
                  <c:v>25992</c:v>
                </c:pt>
                <c:pt idx="7729">
                  <c:v>25993</c:v>
                </c:pt>
                <c:pt idx="7730">
                  <c:v>25994</c:v>
                </c:pt>
                <c:pt idx="7731">
                  <c:v>25995</c:v>
                </c:pt>
                <c:pt idx="7732">
                  <c:v>25996</c:v>
                </c:pt>
                <c:pt idx="7733">
                  <c:v>25997</c:v>
                </c:pt>
                <c:pt idx="7734">
                  <c:v>25998</c:v>
                </c:pt>
                <c:pt idx="7735">
                  <c:v>25999</c:v>
                </c:pt>
                <c:pt idx="7736">
                  <c:v>26000</c:v>
                </c:pt>
                <c:pt idx="7737">
                  <c:v>26001</c:v>
                </c:pt>
                <c:pt idx="7738">
                  <c:v>26002</c:v>
                </c:pt>
                <c:pt idx="7739">
                  <c:v>26003</c:v>
                </c:pt>
                <c:pt idx="7740">
                  <c:v>26004</c:v>
                </c:pt>
                <c:pt idx="7741">
                  <c:v>26005</c:v>
                </c:pt>
                <c:pt idx="7742">
                  <c:v>26006</c:v>
                </c:pt>
                <c:pt idx="7743">
                  <c:v>26007</c:v>
                </c:pt>
                <c:pt idx="7744">
                  <c:v>26008</c:v>
                </c:pt>
                <c:pt idx="7745">
                  <c:v>26009</c:v>
                </c:pt>
                <c:pt idx="7746">
                  <c:v>26010</c:v>
                </c:pt>
                <c:pt idx="7747">
                  <c:v>26011</c:v>
                </c:pt>
                <c:pt idx="7748">
                  <c:v>26012</c:v>
                </c:pt>
                <c:pt idx="7749">
                  <c:v>26013</c:v>
                </c:pt>
                <c:pt idx="7750">
                  <c:v>26014</c:v>
                </c:pt>
                <c:pt idx="7751">
                  <c:v>26015</c:v>
                </c:pt>
                <c:pt idx="7752">
                  <c:v>26016</c:v>
                </c:pt>
                <c:pt idx="7753">
                  <c:v>26017</c:v>
                </c:pt>
                <c:pt idx="7754">
                  <c:v>26018</c:v>
                </c:pt>
                <c:pt idx="7755">
                  <c:v>26019</c:v>
                </c:pt>
                <c:pt idx="7756">
                  <c:v>26020</c:v>
                </c:pt>
                <c:pt idx="7757">
                  <c:v>26021</c:v>
                </c:pt>
                <c:pt idx="7758">
                  <c:v>26022</c:v>
                </c:pt>
                <c:pt idx="7759">
                  <c:v>26023</c:v>
                </c:pt>
                <c:pt idx="7760">
                  <c:v>26024</c:v>
                </c:pt>
                <c:pt idx="7761">
                  <c:v>26025</c:v>
                </c:pt>
                <c:pt idx="7762">
                  <c:v>26026</c:v>
                </c:pt>
                <c:pt idx="7763">
                  <c:v>26027</c:v>
                </c:pt>
                <c:pt idx="7764">
                  <c:v>26028</c:v>
                </c:pt>
                <c:pt idx="7765">
                  <c:v>26029</c:v>
                </c:pt>
                <c:pt idx="7766">
                  <c:v>26030</c:v>
                </c:pt>
                <c:pt idx="7767">
                  <c:v>26031</c:v>
                </c:pt>
                <c:pt idx="7768">
                  <c:v>26032</c:v>
                </c:pt>
                <c:pt idx="7769">
                  <c:v>26033</c:v>
                </c:pt>
                <c:pt idx="7770">
                  <c:v>26034</c:v>
                </c:pt>
                <c:pt idx="7771">
                  <c:v>26035</c:v>
                </c:pt>
                <c:pt idx="7772">
                  <c:v>26036</c:v>
                </c:pt>
                <c:pt idx="7773">
                  <c:v>26037</c:v>
                </c:pt>
                <c:pt idx="7774">
                  <c:v>26038</c:v>
                </c:pt>
                <c:pt idx="7775">
                  <c:v>26039</c:v>
                </c:pt>
                <c:pt idx="7776">
                  <c:v>26040</c:v>
                </c:pt>
                <c:pt idx="7777">
                  <c:v>26041</c:v>
                </c:pt>
                <c:pt idx="7778">
                  <c:v>26042</c:v>
                </c:pt>
                <c:pt idx="7779">
                  <c:v>26043</c:v>
                </c:pt>
                <c:pt idx="7780">
                  <c:v>26044</c:v>
                </c:pt>
                <c:pt idx="7781">
                  <c:v>26045</c:v>
                </c:pt>
                <c:pt idx="7782">
                  <c:v>26046</c:v>
                </c:pt>
                <c:pt idx="7783">
                  <c:v>26047</c:v>
                </c:pt>
                <c:pt idx="7784">
                  <c:v>26048</c:v>
                </c:pt>
                <c:pt idx="7785">
                  <c:v>26049</c:v>
                </c:pt>
                <c:pt idx="7786">
                  <c:v>26050</c:v>
                </c:pt>
                <c:pt idx="7787">
                  <c:v>26051</c:v>
                </c:pt>
                <c:pt idx="7788">
                  <c:v>26052</c:v>
                </c:pt>
                <c:pt idx="7789">
                  <c:v>26053</c:v>
                </c:pt>
                <c:pt idx="7790">
                  <c:v>26054</c:v>
                </c:pt>
                <c:pt idx="7791">
                  <c:v>26055</c:v>
                </c:pt>
                <c:pt idx="7792">
                  <c:v>26056</c:v>
                </c:pt>
                <c:pt idx="7793">
                  <c:v>26057</c:v>
                </c:pt>
                <c:pt idx="7794">
                  <c:v>26058</c:v>
                </c:pt>
                <c:pt idx="7795">
                  <c:v>26059</c:v>
                </c:pt>
                <c:pt idx="7796">
                  <c:v>26060</c:v>
                </c:pt>
                <c:pt idx="7797">
                  <c:v>26061</c:v>
                </c:pt>
                <c:pt idx="7798">
                  <c:v>26062</c:v>
                </c:pt>
                <c:pt idx="7799">
                  <c:v>26063</c:v>
                </c:pt>
                <c:pt idx="7800">
                  <c:v>26064</c:v>
                </c:pt>
                <c:pt idx="7801">
                  <c:v>26065</c:v>
                </c:pt>
                <c:pt idx="7802">
                  <c:v>26066</c:v>
                </c:pt>
                <c:pt idx="7803">
                  <c:v>26067</c:v>
                </c:pt>
                <c:pt idx="7804">
                  <c:v>26068</c:v>
                </c:pt>
                <c:pt idx="7805">
                  <c:v>26069</c:v>
                </c:pt>
                <c:pt idx="7806">
                  <c:v>26070</c:v>
                </c:pt>
                <c:pt idx="7807">
                  <c:v>26071</c:v>
                </c:pt>
                <c:pt idx="7808">
                  <c:v>26072</c:v>
                </c:pt>
                <c:pt idx="7809">
                  <c:v>26073</c:v>
                </c:pt>
                <c:pt idx="7810">
                  <c:v>26074</c:v>
                </c:pt>
                <c:pt idx="7811">
                  <c:v>26075</c:v>
                </c:pt>
                <c:pt idx="7812">
                  <c:v>26076</c:v>
                </c:pt>
                <c:pt idx="7813">
                  <c:v>26077</c:v>
                </c:pt>
                <c:pt idx="7814">
                  <c:v>26078</c:v>
                </c:pt>
                <c:pt idx="7815">
                  <c:v>26079</c:v>
                </c:pt>
                <c:pt idx="7816">
                  <c:v>26080</c:v>
                </c:pt>
                <c:pt idx="7817">
                  <c:v>26081</c:v>
                </c:pt>
                <c:pt idx="7818">
                  <c:v>26082</c:v>
                </c:pt>
                <c:pt idx="7819">
                  <c:v>26083</c:v>
                </c:pt>
                <c:pt idx="7820">
                  <c:v>26084</c:v>
                </c:pt>
                <c:pt idx="7821">
                  <c:v>26085</c:v>
                </c:pt>
                <c:pt idx="7822">
                  <c:v>26086</c:v>
                </c:pt>
                <c:pt idx="7823">
                  <c:v>26087</c:v>
                </c:pt>
                <c:pt idx="7824">
                  <c:v>26088</c:v>
                </c:pt>
                <c:pt idx="7825">
                  <c:v>26089</c:v>
                </c:pt>
                <c:pt idx="7826">
                  <c:v>26090</c:v>
                </c:pt>
                <c:pt idx="7827">
                  <c:v>26091</c:v>
                </c:pt>
                <c:pt idx="7828">
                  <c:v>26092</c:v>
                </c:pt>
                <c:pt idx="7829">
                  <c:v>26093</c:v>
                </c:pt>
                <c:pt idx="7830">
                  <c:v>26094</c:v>
                </c:pt>
                <c:pt idx="7831">
                  <c:v>26095</c:v>
                </c:pt>
                <c:pt idx="7832">
                  <c:v>26096</c:v>
                </c:pt>
                <c:pt idx="7833">
                  <c:v>26097</c:v>
                </c:pt>
                <c:pt idx="7834">
                  <c:v>26098</c:v>
                </c:pt>
                <c:pt idx="7835">
                  <c:v>26099</c:v>
                </c:pt>
                <c:pt idx="7836">
                  <c:v>26100</c:v>
                </c:pt>
                <c:pt idx="7837">
                  <c:v>26101</c:v>
                </c:pt>
                <c:pt idx="7838">
                  <c:v>26102</c:v>
                </c:pt>
                <c:pt idx="7839">
                  <c:v>26103</c:v>
                </c:pt>
                <c:pt idx="7840">
                  <c:v>26104</c:v>
                </c:pt>
                <c:pt idx="7841">
                  <c:v>26105</c:v>
                </c:pt>
                <c:pt idx="7842">
                  <c:v>26106</c:v>
                </c:pt>
                <c:pt idx="7843">
                  <c:v>26107</c:v>
                </c:pt>
                <c:pt idx="7844">
                  <c:v>26108</c:v>
                </c:pt>
                <c:pt idx="7845">
                  <c:v>26109</c:v>
                </c:pt>
                <c:pt idx="7846">
                  <c:v>26110</c:v>
                </c:pt>
                <c:pt idx="7847">
                  <c:v>26111</c:v>
                </c:pt>
                <c:pt idx="7848">
                  <c:v>26112</c:v>
                </c:pt>
                <c:pt idx="7849">
                  <c:v>26113</c:v>
                </c:pt>
                <c:pt idx="7850">
                  <c:v>26114</c:v>
                </c:pt>
                <c:pt idx="7851">
                  <c:v>26115</c:v>
                </c:pt>
                <c:pt idx="7852">
                  <c:v>26116</c:v>
                </c:pt>
                <c:pt idx="7853">
                  <c:v>26117</c:v>
                </c:pt>
                <c:pt idx="7854">
                  <c:v>26118</c:v>
                </c:pt>
                <c:pt idx="7855">
                  <c:v>26119</c:v>
                </c:pt>
                <c:pt idx="7856">
                  <c:v>26120</c:v>
                </c:pt>
                <c:pt idx="7857">
                  <c:v>26121</c:v>
                </c:pt>
                <c:pt idx="7858">
                  <c:v>26122</c:v>
                </c:pt>
                <c:pt idx="7859">
                  <c:v>26123</c:v>
                </c:pt>
                <c:pt idx="7860">
                  <c:v>26124</c:v>
                </c:pt>
                <c:pt idx="7861">
                  <c:v>26125</c:v>
                </c:pt>
                <c:pt idx="7862">
                  <c:v>26126</c:v>
                </c:pt>
                <c:pt idx="7863">
                  <c:v>26127</c:v>
                </c:pt>
                <c:pt idx="7864">
                  <c:v>26128</c:v>
                </c:pt>
                <c:pt idx="7865">
                  <c:v>26129</c:v>
                </c:pt>
                <c:pt idx="7866">
                  <c:v>26130</c:v>
                </c:pt>
                <c:pt idx="7867">
                  <c:v>26131</c:v>
                </c:pt>
                <c:pt idx="7868">
                  <c:v>26132</c:v>
                </c:pt>
                <c:pt idx="7869">
                  <c:v>26133</c:v>
                </c:pt>
                <c:pt idx="7870">
                  <c:v>26134</c:v>
                </c:pt>
                <c:pt idx="7871">
                  <c:v>26135</c:v>
                </c:pt>
                <c:pt idx="7872">
                  <c:v>26136</c:v>
                </c:pt>
                <c:pt idx="7873">
                  <c:v>26137</c:v>
                </c:pt>
                <c:pt idx="7874">
                  <c:v>26138</c:v>
                </c:pt>
                <c:pt idx="7875">
                  <c:v>26139</c:v>
                </c:pt>
                <c:pt idx="7876">
                  <c:v>26140</c:v>
                </c:pt>
                <c:pt idx="7877">
                  <c:v>26141</c:v>
                </c:pt>
                <c:pt idx="7878">
                  <c:v>26142</c:v>
                </c:pt>
                <c:pt idx="7879">
                  <c:v>26143</c:v>
                </c:pt>
                <c:pt idx="7880">
                  <c:v>26144</c:v>
                </c:pt>
                <c:pt idx="7881">
                  <c:v>26145</c:v>
                </c:pt>
                <c:pt idx="7882">
                  <c:v>26146</c:v>
                </c:pt>
                <c:pt idx="7883">
                  <c:v>26147</c:v>
                </c:pt>
                <c:pt idx="7884">
                  <c:v>26148</c:v>
                </c:pt>
                <c:pt idx="7885">
                  <c:v>26149</c:v>
                </c:pt>
                <c:pt idx="7886">
                  <c:v>26150</c:v>
                </c:pt>
                <c:pt idx="7887">
                  <c:v>26151</c:v>
                </c:pt>
                <c:pt idx="7888">
                  <c:v>26152</c:v>
                </c:pt>
                <c:pt idx="7889">
                  <c:v>26153</c:v>
                </c:pt>
                <c:pt idx="7890">
                  <c:v>26154</c:v>
                </c:pt>
                <c:pt idx="7891">
                  <c:v>26155</c:v>
                </c:pt>
                <c:pt idx="7892">
                  <c:v>26156</c:v>
                </c:pt>
                <c:pt idx="7893">
                  <c:v>26157</c:v>
                </c:pt>
                <c:pt idx="7894">
                  <c:v>26158</c:v>
                </c:pt>
                <c:pt idx="7895">
                  <c:v>26159</c:v>
                </c:pt>
                <c:pt idx="7896">
                  <c:v>26160</c:v>
                </c:pt>
                <c:pt idx="7897">
                  <c:v>26161</c:v>
                </c:pt>
                <c:pt idx="7898">
                  <c:v>26162</c:v>
                </c:pt>
                <c:pt idx="7899">
                  <c:v>26163</c:v>
                </c:pt>
                <c:pt idx="7900">
                  <c:v>26164</c:v>
                </c:pt>
                <c:pt idx="7901">
                  <c:v>26165</c:v>
                </c:pt>
                <c:pt idx="7902">
                  <c:v>26166</c:v>
                </c:pt>
                <c:pt idx="7903">
                  <c:v>26167</c:v>
                </c:pt>
                <c:pt idx="7904">
                  <c:v>26168</c:v>
                </c:pt>
                <c:pt idx="7905">
                  <c:v>26169</c:v>
                </c:pt>
                <c:pt idx="7906">
                  <c:v>26170</c:v>
                </c:pt>
                <c:pt idx="7907">
                  <c:v>26171</c:v>
                </c:pt>
                <c:pt idx="7908">
                  <c:v>26172</c:v>
                </c:pt>
                <c:pt idx="7909">
                  <c:v>26173</c:v>
                </c:pt>
                <c:pt idx="7910">
                  <c:v>26174</c:v>
                </c:pt>
                <c:pt idx="7911">
                  <c:v>26175</c:v>
                </c:pt>
                <c:pt idx="7912">
                  <c:v>26176</c:v>
                </c:pt>
                <c:pt idx="7913">
                  <c:v>26177</c:v>
                </c:pt>
                <c:pt idx="7914">
                  <c:v>26178</c:v>
                </c:pt>
                <c:pt idx="7915">
                  <c:v>26179</c:v>
                </c:pt>
                <c:pt idx="7916">
                  <c:v>26180</c:v>
                </c:pt>
                <c:pt idx="7917">
                  <c:v>26181</c:v>
                </c:pt>
                <c:pt idx="7918">
                  <c:v>26182</c:v>
                </c:pt>
                <c:pt idx="7919">
                  <c:v>26183</c:v>
                </c:pt>
                <c:pt idx="7920">
                  <c:v>26184</c:v>
                </c:pt>
                <c:pt idx="7921">
                  <c:v>26185</c:v>
                </c:pt>
                <c:pt idx="7922">
                  <c:v>26186</c:v>
                </c:pt>
                <c:pt idx="7923">
                  <c:v>26187</c:v>
                </c:pt>
                <c:pt idx="7924">
                  <c:v>26188</c:v>
                </c:pt>
                <c:pt idx="7925">
                  <c:v>26189</c:v>
                </c:pt>
                <c:pt idx="7926">
                  <c:v>26190</c:v>
                </c:pt>
                <c:pt idx="7927">
                  <c:v>26191</c:v>
                </c:pt>
                <c:pt idx="7928">
                  <c:v>26192</c:v>
                </c:pt>
                <c:pt idx="7929">
                  <c:v>26193</c:v>
                </c:pt>
                <c:pt idx="7930">
                  <c:v>26194</c:v>
                </c:pt>
                <c:pt idx="7931">
                  <c:v>26195</c:v>
                </c:pt>
                <c:pt idx="7932">
                  <c:v>26196</c:v>
                </c:pt>
                <c:pt idx="7933">
                  <c:v>26197</c:v>
                </c:pt>
                <c:pt idx="7934">
                  <c:v>26198</c:v>
                </c:pt>
                <c:pt idx="7935">
                  <c:v>26199</c:v>
                </c:pt>
                <c:pt idx="7936">
                  <c:v>26200</c:v>
                </c:pt>
                <c:pt idx="7937">
                  <c:v>26201</c:v>
                </c:pt>
                <c:pt idx="7938">
                  <c:v>26202</c:v>
                </c:pt>
                <c:pt idx="7939">
                  <c:v>26203</c:v>
                </c:pt>
                <c:pt idx="7940">
                  <c:v>26204</c:v>
                </c:pt>
                <c:pt idx="7941">
                  <c:v>26205</c:v>
                </c:pt>
                <c:pt idx="7942">
                  <c:v>26206</c:v>
                </c:pt>
                <c:pt idx="7943">
                  <c:v>26207</c:v>
                </c:pt>
                <c:pt idx="7944">
                  <c:v>26208</c:v>
                </c:pt>
                <c:pt idx="7945">
                  <c:v>26209</c:v>
                </c:pt>
                <c:pt idx="7946">
                  <c:v>26210</c:v>
                </c:pt>
                <c:pt idx="7947">
                  <c:v>26211</c:v>
                </c:pt>
                <c:pt idx="7948">
                  <c:v>26212</c:v>
                </c:pt>
                <c:pt idx="7949">
                  <c:v>26213</c:v>
                </c:pt>
                <c:pt idx="7950">
                  <c:v>26214</c:v>
                </c:pt>
                <c:pt idx="7951">
                  <c:v>26215</c:v>
                </c:pt>
                <c:pt idx="7952">
                  <c:v>26216</c:v>
                </c:pt>
                <c:pt idx="7953">
                  <c:v>26217</c:v>
                </c:pt>
                <c:pt idx="7954">
                  <c:v>26218</c:v>
                </c:pt>
                <c:pt idx="7955">
                  <c:v>26219</c:v>
                </c:pt>
                <c:pt idx="7956">
                  <c:v>26220</c:v>
                </c:pt>
                <c:pt idx="7957">
                  <c:v>26221</c:v>
                </c:pt>
                <c:pt idx="7958">
                  <c:v>26222</c:v>
                </c:pt>
                <c:pt idx="7959">
                  <c:v>26223</c:v>
                </c:pt>
                <c:pt idx="7960">
                  <c:v>26224</c:v>
                </c:pt>
                <c:pt idx="7961">
                  <c:v>26225</c:v>
                </c:pt>
                <c:pt idx="7962">
                  <c:v>26226</c:v>
                </c:pt>
                <c:pt idx="7963">
                  <c:v>26227</c:v>
                </c:pt>
                <c:pt idx="7964">
                  <c:v>26228</c:v>
                </c:pt>
                <c:pt idx="7965">
                  <c:v>26229</c:v>
                </c:pt>
                <c:pt idx="7966">
                  <c:v>26230</c:v>
                </c:pt>
                <c:pt idx="7967">
                  <c:v>26231</c:v>
                </c:pt>
                <c:pt idx="7968">
                  <c:v>26232</c:v>
                </c:pt>
                <c:pt idx="7969">
                  <c:v>26233</c:v>
                </c:pt>
                <c:pt idx="7970">
                  <c:v>26234</c:v>
                </c:pt>
                <c:pt idx="7971">
                  <c:v>26235</c:v>
                </c:pt>
                <c:pt idx="7972">
                  <c:v>26236</c:v>
                </c:pt>
                <c:pt idx="7973">
                  <c:v>26237</c:v>
                </c:pt>
                <c:pt idx="7974">
                  <c:v>26238</c:v>
                </c:pt>
                <c:pt idx="7975">
                  <c:v>26239</c:v>
                </c:pt>
                <c:pt idx="7976">
                  <c:v>26240</c:v>
                </c:pt>
                <c:pt idx="7977">
                  <c:v>26241</c:v>
                </c:pt>
                <c:pt idx="7978">
                  <c:v>26242</c:v>
                </c:pt>
                <c:pt idx="7979">
                  <c:v>26243</c:v>
                </c:pt>
                <c:pt idx="7980">
                  <c:v>26244</c:v>
                </c:pt>
                <c:pt idx="7981">
                  <c:v>26245</c:v>
                </c:pt>
                <c:pt idx="7982">
                  <c:v>26246</c:v>
                </c:pt>
                <c:pt idx="7983">
                  <c:v>26247</c:v>
                </c:pt>
                <c:pt idx="7984">
                  <c:v>26248</c:v>
                </c:pt>
                <c:pt idx="7985">
                  <c:v>26249</c:v>
                </c:pt>
                <c:pt idx="7986">
                  <c:v>26250</c:v>
                </c:pt>
                <c:pt idx="7987">
                  <c:v>26251</c:v>
                </c:pt>
                <c:pt idx="7988">
                  <c:v>26252</c:v>
                </c:pt>
                <c:pt idx="7989">
                  <c:v>26253</c:v>
                </c:pt>
                <c:pt idx="7990">
                  <c:v>26254</c:v>
                </c:pt>
                <c:pt idx="7991">
                  <c:v>26255</c:v>
                </c:pt>
                <c:pt idx="7992">
                  <c:v>26256</c:v>
                </c:pt>
                <c:pt idx="7993">
                  <c:v>26257</c:v>
                </c:pt>
                <c:pt idx="7994">
                  <c:v>26258</c:v>
                </c:pt>
                <c:pt idx="7995">
                  <c:v>26259</c:v>
                </c:pt>
                <c:pt idx="7996">
                  <c:v>26260</c:v>
                </c:pt>
                <c:pt idx="7997">
                  <c:v>26261</c:v>
                </c:pt>
                <c:pt idx="7998">
                  <c:v>26262</c:v>
                </c:pt>
                <c:pt idx="7999">
                  <c:v>26263</c:v>
                </c:pt>
                <c:pt idx="8000">
                  <c:v>26264</c:v>
                </c:pt>
                <c:pt idx="8001">
                  <c:v>26265</c:v>
                </c:pt>
                <c:pt idx="8002">
                  <c:v>26266</c:v>
                </c:pt>
                <c:pt idx="8003">
                  <c:v>26267</c:v>
                </c:pt>
                <c:pt idx="8004">
                  <c:v>26268</c:v>
                </c:pt>
                <c:pt idx="8005">
                  <c:v>26269</c:v>
                </c:pt>
                <c:pt idx="8006">
                  <c:v>26270</c:v>
                </c:pt>
                <c:pt idx="8007">
                  <c:v>26271</c:v>
                </c:pt>
                <c:pt idx="8008">
                  <c:v>26272</c:v>
                </c:pt>
                <c:pt idx="8009">
                  <c:v>26273</c:v>
                </c:pt>
                <c:pt idx="8010">
                  <c:v>26274</c:v>
                </c:pt>
                <c:pt idx="8011">
                  <c:v>26275</c:v>
                </c:pt>
                <c:pt idx="8012">
                  <c:v>26276</c:v>
                </c:pt>
                <c:pt idx="8013">
                  <c:v>26277</c:v>
                </c:pt>
                <c:pt idx="8014">
                  <c:v>26278</c:v>
                </c:pt>
                <c:pt idx="8015">
                  <c:v>26279</c:v>
                </c:pt>
                <c:pt idx="8016">
                  <c:v>26280</c:v>
                </c:pt>
                <c:pt idx="8017">
                  <c:v>26281</c:v>
                </c:pt>
                <c:pt idx="8018">
                  <c:v>26282</c:v>
                </c:pt>
                <c:pt idx="8019">
                  <c:v>26283</c:v>
                </c:pt>
                <c:pt idx="8020">
                  <c:v>26284</c:v>
                </c:pt>
                <c:pt idx="8021">
                  <c:v>26285</c:v>
                </c:pt>
                <c:pt idx="8022">
                  <c:v>26286</c:v>
                </c:pt>
                <c:pt idx="8023">
                  <c:v>26287</c:v>
                </c:pt>
                <c:pt idx="8024">
                  <c:v>26288</c:v>
                </c:pt>
                <c:pt idx="8025">
                  <c:v>26289</c:v>
                </c:pt>
                <c:pt idx="8026">
                  <c:v>26290</c:v>
                </c:pt>
                <c:pt idx="8027">
                  <c:v>26291</c:v>
                </c:pt>
                <c:pt idx="8028">
                  <c:v>26292</c:v>
                </c:pt>
                <c:pt idx="8029">
                  <c:v>26293</c:v>
                </c:pt>
                <c:pt idx="8030">
                  <c:v>26294</c:v>
                </c:pt>
                <c:pt idx="8031">
                  <c:v>26295</c:v>
                </c:pt>
                <c:pt idx="8032">
                  <c:v>26296</c:v>
                </c:pt>
                <c:pt idx="8033">
                  <c:v>26297</c:v>
                </c:pt>
                <c:pt idx="8034">
                  <c:v>26298</c:v>
                </c:pt>
                <c:pt idx="8035">
                  <c:v>26299</c:v>
                </c:pt>
                <c:pt idx="8036">
                  <c:v>26300</c:v>
                </c:pt>
                <c:pt idx="8037">
                  <c:v>26301</c:v>
                </c:pt>
                <c:pt idx="8038">
                  <c:v>26302</c:v>
                </c:pt>
                <c:pt idx="8039">
                  <c:v>26303</c:v>
                </c:pt>
                <c:pt idx="8040">
                  <c:v>26304</c:v>
                </c:pt>
                <c:pt idx="8041">
                  <c:v>26305</c:v>
                </c:pt>
                <c:pt idx="8042">
                  <c:v>26306</c:v>
                </c:pt>
                <c:pt idx="8043">
                  <c:v>26307</c:v>
                </c:pt>
                <c:pt idx="8044">
                  <c:v>26308</c:v>
                </c:pt>
                <c:pt idx="8045">
                  <c:v>26309</c:v>
                </c:pt>
                <c:pt idx="8046">
                  <c:v>26310</c:v>
                </c:pt>
                <c:pt idx="8047">
                  <c:v>26311</c:v>
                </c:pt>
                <c:pt idx="8048">
                  <c:v>26312</c:v>
                </c:pt>
                <c:pt idx="8049">
                  <c:v>26313</c:v>
                </c:pt>
                <c:pt idx="8050">
                  <c:v>26314</c:v>
                </c:pt>
                <c:pt idx="8051">
                  <c:v>26315</c:v>
                </c:pt>
                <c:pt idx="8052">
                  <c:v>26316</c:v>
                </c:pt>
                <c:pt idx="8053">
                  <c:v>26317</c:v>
                </c:pt>
                <c:pt idx="8054">
                  <c:v>26318</c:v>
                </c:pt>
                <c:pt idx="8055">
                  <c:v>26319</c:v>
                </c:pt>
                <c:pt idx="8056">
                  <c:v>26320</c:v>
                </c:pt>
                <c:pt idx="8057">
                  <c:v>26321</c:v>
                </c:pt>
                <c:pt idx="8058">
                  <c:v>26322</c:v>
                </c:pt>
                <c:pt idx="8059">
                  <c:v>26323</c:v>
                </c:pt>
                <c:pt idx="8060">
                  <c:v>26324</c:v>
                </c:pt>
                <c:pt idx="8061">
                  <c:v>26325</c:v>
                </c:pt>
                <c:pt idx="8062">
                  <c:v>26326</c:v>
                </c:pt>
                <c:pt idx="8063">
                  <c:v>26327</c:v>
                </c:pt>
                <c:pt idx="8064">
                  <c:v>26328</c:v>
                </c:pt>
                <c:pt idx="8065">
                  <c:v>26329</c:v>
                </c:pt>
                <c:pt idx="8066">
                  <c:v>26330</c:v>
                </c:pt>
                <c:pt idx="8067">
                  <c:v>26331</c:v>
                </c:pt>
                <c:pt idx="8068">
                  <c:v>26332</c:v>
                </c:pt>
                <c:pt idx="8069">
                  <c:v>26333</c:v>
                </c:pt>
                <c:pt idx="8070">
                  <c:v>26334</c:v>
                </c:pt>
                <c:pt idx="8071">
                  <c:v>26335</c:v>
                </c:pt>
                <c:pt idx="8072">
                  <c:v>26336</c:v>
                </c:pt>
                <c:pt idx="8073">
                  <c:v>26337</c:v>
                </c:pt>
                <c:pt idx="8074">
                  <c:v>26338</c:v>
                </c:pt>
                <c:pt idx="8075">
                  <c:v>26339</c:v>
                </c:pt>
                <c:pt idx="8076">
                  <c:v>26340</c:v>
                </c:pt>
                <c:pt idx="8077">
                  <c:v>26341</c:v>
                </c:pt>
                <c:pt idx="8078">
                  <c:v>26342</c:v>
                </c:pt>
                <c:pt idx="8079">
                  <c:v>26343</c:v>
                </c:pt>
                <c:pt idx="8080">
                  <c:v>26344</c:v>
                </c:pt>
                <c:pt idx="8081">
                  <c:v>26345</c:v>
                </c:pt>
                <c:pt idx="8082">
                  <c:v>26346</c:v>
                </c:pt>
                <c:pt idx="8083">
                  <c:v>26347</c:v>
                </c:pt>
                <c:pt idx="8084">
                  <c:v>26348</c:v>
                </c:pt>
                <c:pt idx="8085">
                  <c:v>26349</c:v>
                </c:pt>
                <c:pt idx="8086">
                  <c:v>26350</c:v>
                </c:pt>
                <c:pt idx="8087">
                  <c:v>26351</c:v>
                </c:pt>
                <c:pt idx="8088">
                  <c:v>26352</c:v>
                </c:pt>
                <c:pt idx="8089">
                  <c:v>26353</c:v>
                </c:pt>
                <c:pt idx="8090">
                  <c:v>26354</c:v>
                </c:pt>
                <c:pt idx="8091">
                  <c:v>26355</c:v>
                </c:pt>
                <c:pt idx="8092">
                  <c:v>26356</c:v>
                </c:pt>
                <c:pt idx="8093">
                  <c:v>26357</c:v>
                </c:pt>
                <c:pt idx="8094">
                  <c:v>26358</c:v>
                </c:pt>
                <c:pt idx="8095">
                  <c:v>26359</c:v>
                </c:pt>
                <c:pt idx="8096">
                  <c:v>26360</c:v>
                </c:pt>
                <c:pt idx="8097">
                  <c:v>26361</c:v>
                </c:pt>
                <c:pt idx="8098">
                  <c:v>26362</c:v>
                </c:pt>
                <c:pt idx="8099">
                  <c:v>26363</c:v>
                </c:pt>
                <c:pt idx="8100">
                  <c:v>26364</c:v>
                </c:pt>
                <c:pt idx="8101">
                  <c:v>26365</c:v>
                </c:pt>
                <c:pt idx="8102">
                  <c:v>26366</c:v>
                </c:pt>
                <c:pt idx="8103">
                  <c:v>26367</c:v>
                </c:pt>
                <c:pt idx="8104">
                  <c:v>26368</c:v>
                </c:pt>
                <c:pt idx="8105">
                  <c:v>26369</c:v>
                </c:pt>
                <c:pt idx="8106">
                  <c:v>26370</c:v>
                </c:pt>
                <c:pt idx="8107">
                  <c:v>26371</c:v>
                </c:pt>
                <c:pt idx="8108">
                  <c:v>26372</c:v>
                </c:pt>
                <c:pt idx="8109">
                  <c:v>26373</c:v>
                </c:pt>
                <c:pt idx="8110">
                  <c:v>26374</c:v>
                </c:pt>
                <c:pt idx="8111">
                  <c:v>26375</c:v>
                </c:pt>
                <c:pt idx="8112">
                  <c:v>26376</c:v>
                </c:pt>
                <c:pt idx="8113">
                  <c:v>26377</c:v>
                </c:pt>
                <c:pt idx="8114">
                  <c:v>26378</c:v>
                </c:pt>
                <c:pt idx="8115">
                  <c:v>26379</c:v>
                </c:pt>
                <c:pt idx="8116">
                  <c:v>26380</c:v>
                </c:pt>
                <c:pt idx="8117">
                  <c:v>26381</c:v>
                </c:pt>
                <c:pt idx="8118">
                  <c:v>26382</c:v>
                </c:pt>
                <c:pt idx="8119">
                  <c:v>26383</c:v>
                </c:pt>
                <c:pt idx="8120">
                  <c:v>26384</c:v>
                </c:pt>
                <c:pt idx="8121">
                  <c:v>26385</c:v>
                </c:pt>
                <c:pt idx="8122">
                  <c:v>26386</c:v>
                </c:pt>
                <c:pt idx="8123">
                  <c:v>26387</c:v>
                </c:pt>
                <c:pt idx="8124">
                  <c:v>26388</c:v>
                </c:pt>
                <c:pt idx="8125">
                  <c:v>26389</c:v>
                </c:pt>
                <c:pt idx="8126">
                  <c:v>26390</c:v>
                </c:pt>
                <c:pt idx="8127">
                  <c:v>26391</c:v>
                </c:pt>
                <c:pt idx="8128">
                  <c:v>26392</c:v>
                </c:pt>
                <c:pt idx="8129">
                  <c:v>26393</c:v>
                </c:pt>
                <c:pt idx="8130">
                  <c:v>26394</c:v>
                </c:pt>
                <c:pt idx="8131">
                  <c:v>26395</c:v>
                </c:pt>
                <c:pt idx="8132">
                  <c:v>26396</c:v>
                </c:pt>
                <c:pt idx="8133">
                  <c:v>26397</c:v>
                </c:pt>
                <c:pt idx="8134">
                  <c:v>26398</c:v>
                </c:pt>
                <c:pt idx="8135">
                  <c:v>26399</c:v>
                </c:pt>
                <c:pt idx="8136">
                  <c:v>26400</c:v>
                </c:pt>
                <c:pt idx="8137">
                  <c:v>26401</c:v>
                </c:pt>
                <c:pt idx="8138">
                  <c:v>26402</c:v>
                </c:pt>
                <c:pt idx="8139">
                  <c:v>26403</c:v>
                </c:pt>
                <c:pt idx="8140">
                  <c:v>26404</c:v>
                </c:pt>
                <c:pt idx="8141">
                  <c:v>26405</c:v>
                </c:pt>
                <c:pt idx="8142">
                  <c:v>26406</c:v>
                </c:pt>
                <c:pt idx="8143">
                  <c:v>26407</c:v>
                </c:pt>
                <c:pt idx="8144">
                  <c:v>26408</c:v>
                </c:pt>
                <c:pt idx="8145">
                  <c:v>26409</c:v>
                </c:pt>
                <c:pt idx="8146">
                  <c:v>26410</c:v>
                </c:pt>
                <c:pt idx="8147">
                  <c:v>26411</c:v>
                </c:pt>
                <c:pt idx="8148">
                  <c:v>26412</c:v>
                </c:pt>
                <c:pt idx="8149">
                  <c:v>26413</c:v>
                </c:pt>
                <c:pt idx="8150">
                  <c:v>26414</c:v>
                </c:pt>
                <c:pt idx="8151">
                  <c:v>26415</c:v>
                </c:pt>
                <c:pt idx="8152">
                  <c:v>26416</c:v>
                </c:pt>
                <c:pt idx="8153">
                  <c:v>26417</c:v>
                </c:pt>
                <c:pt idx="8154">
                  <c:v>26418</c:v>
                </c:pt>
                <c:pt idx="8155">
                  <c:v>26419</c:v>
                </c:pt>
                <c:pt idx="8156">
                  <c:v>26420</c:v>
                </c:pt>
                <c:pt idx="8157">
                  <c:v>26421</c:v>
                </c:pt>
                <c:pt idx="8158">
                  <c:v>26422</c:v>
                </c:pt>
                <c:pt idx="8159">
                  <c:v>26423</c:v>
                </c:pt>
                <c:pt idx="8160">
                  <c:v>26424</c:v>
                </c:pt>
                <c:pt idx="8161">
                  <c:v>26425</c:v>
                </c:pt>
                <c:pt idx="8162">
                  <c:v>26426</c:v>
                </c:pt>
                <c:pt idx="8163">
                  <c:v>26427</c:v>
                </c:pt>
                <c:pt idx="8164">
                  <c:v>26428</c:v>
                </c:pt>
                <c:pt idx="8165">
                  <c:v>26429</c:v>
                </c:pt>
                <c:pt idx="8166">
                  <c:v>26430</c:v>
                </c:pt>
                <c:pt idx="8167">
                  <c:v>26431</c:v>
                </c:pt>
                <c:pt idx="8168">
                  <c:v>26432</c:v>
                </c:pt>
                <c:pt idx="8169">
                  <c:v>26433</c:v>
                </c:pt>
                <c:pt idx="8170">
                  <c:v>26434</c:v>
                </c:pt>
                <c:pt idx="8171">
                  <c:v>26435</c:v>
                </c:pt>
                <c:pt idx="8172">
                  <c:v>26436</c:v>
                </c:pt>
                <c:pt idx="8173">
                  <c:v>26437</c:v>
                </c:pt>
                <c:pt idx="8174">
                  <c:v>26438</c:v>
                </c:pt>
                <c:pt idx="8175">
                  <c:v>26439</c:v>
                </c:pt>
                <c:pt idx="8176">
                  <c:v>26440</c:v>
                </c:pt>
                <c:pt idx="8177">
                  <c:v>26441</c:v>
                </c:pt>
                <c:pt idx="8178">
                  <c:v>26442</c:v>
                </c:pt>
                <c:pt idx="8179">
                  <c:v>26443</c:v>
                </c:pt>
                <c:pt idx="8180">
                  <c:v>26444</c:v>
                </c:pt>
                <c:pt idx="8181">
                  <c:v>26445</c:v>
                </c:pt>
                <c:pt idx="8182">
                  <c:v>26446</c:v>
                </c:pt>
                <c:pt idx="8183">
                  <c:v>26447</c:v>
                </c:pt>
                <c:pt idx="8184">
                  <c:v>26448</c:v>
                </c:pt>
                <c:pt idx="8185">
                  <c:v>26449</c:v>
                </c:pt>
                <c:pt idx="8186">
                  <c:v>26450</c:v>
                </c:pt>
                <c:pt idx="8187">
                  <c:v>26451</c:v>
                </c:pt>
                <c:pt idx="8188">
                  <c:v>26452</c:v>
                </c:pt>
                <c:pt idx="8189">
                  <c:v>26453</c:v>
                </c:pt>
                <c:pt idx="8190">
                  <c:v>26454</c:v>
                </c:pt>
                <c:pt idx="8191">
                  <c:v>26455</c:v>
                </c:pt>
                <c:pt idx="8192">
                  <c:v>26456</c:v>
                </c:pt>
                <c:pt idx="8193">
                  <c:v>26457</c:v>
                </c:pt>
                <c:pt idx="8194">
                  <c:v>26458</c:v>
                </c:pt>
                <c:pt idx="8195">
                  <c:v>26459</c:v>
                </c:pt>
                <c:pt idx="8196">
                  <c:v>26460</c:v>
                </c:pt>
                <c:pt idx="8197">
                  <c:v>26461</c:v>
                </c:pt>
                <c:pt idx="8198">
                  <c:v>26462</c:v>
                </c:pt>
                <c:pt idx="8199">
                  <c:v>26463</c:v>
                </c:pt>
                <c:pt idx="8200">
                  <c:v>26464</c:v>
                </c:pt>
                <c:pt idx="8201">
                  <c:v>26465</c:v>
                </c:pt>
                <c:pt idx="8202">
                  <c:v>26466</c:v>
                </c:pt>
                <c:pt idx="8203">
                  <c:v>26467</c:v>
                </c:pt>
                <c:pt idx="8204">
                  <c:v>26468</c:v>
                </c:pt>
                <c:pt idx="8205">
                  <c:v>26469</c:v>
                </c:pt>
                <c:pt idx="8206">
                  <c:v>26470</c:v>
                </c:pt>
                <c:pt idx="8207">
                  <c:v>26471</c:v>
                </c:pt>
                <c:pt idx="8208">
                  <c:v>26472</c:v>
                </c:pt>
                <c:pt idx="8209">
                  <c:v>26473</c:v>
                </c:pt>
                <c:pt idx="8210">
                  <c:v>26474</c:v>
                </c:pt>
                <c:pt idx="8211">
                  <c:v>26475</c:v>
                </c:pt>
                <c:pt idx="8212">
                  <c:v>26476</c:v>
                </c:pt>
                <c:pt idx="8213">
                  <c:v>26477</c:v>
                </c:pt>
                <c:pt idx="8214">
                  <c:v>26478</c:v>
                </c:pt>
                <c:pt idx="8215">
                  <c:v>26479</c:v>
                </c:pt>
                <c:pt idx="8216">
                  <c:v>26480</c:v>
                </c:pt>
                <c:pt idx="8217">
                  <c:v>26481</c:v>
                </c:pt>
                <c:pt idx="8218">
                  <c:v>26482</c:v>
                </c:pt>
                <c:pt idx="8219">
                  <c:v>26483</c:v>
                </c:pt>
                <c:pt idx="8220">
                  <c:v>26484</c:v>
                </c:pt>
                <c:pt idx="8221">
                  <c:v>26485</c:v>
                </c:pt>
                <c:pt idx="8222">
                  <c:v>26486</c:v>
                </c:pt>
                <c:pt idx="8223">
                  <c:v>26487</c:v>
                </c:pt>
                <c:pt idx="8224">
                  <c:v>26488</c:v>
                </c:pt>
                <c:pt idx="8225">
                  <c:v>26489</c:v>
                </c:pt>
                <c:pt idx="8226">
                  <c:v>26490</c:v>
                </c:pt>
                <c:pt idx="8227">
                  <c:v>26491</c:v>
                </c:pt>
                <c:pt idx="8228">
                  <c:v>26492</c:v>
                </c:pt>
                <c:pt idx="8229">
                  <c:v>26493</c:v>
                </c:pt>
                <c:pt idx="8230">
                  <c:v>26494</c:v>
                </c:pt>
                <c:pt idx="8231">
                  <c:v>26495</c:v>
                </c:pt>
                <c:pt idx="8232">
                  <c:v>26496</c:v>
                </c:pt>
                <c:pt idx="8233">
                  <c:v>26497</c:v>
                </c:pt>
                <c:pt idx="8234">
                  <c:v>26498</c:v>
                </c:pt>
                <c:pt idx="8235">
                  <c:v>26499</c:v>
                </c:pt>
                <c:pt idx="8236">
                  <c:v>26500</c:v>
                </c:pt>
                <c:pt idx="8237">
                  <c:v>26501</c:v>
                </c:pt>
                <c:pt idx="8238">
                  <c:v>26502</c:v>
                </c:pt>
                <c:pt idx="8239">
                  <c:v>26503</c:v>
                </c:pt>
                <c:pt idx="8240">
                  <c:v>26504</c:v>
                </c:pt>
                <c:pt idx="8241">
                  <c:v>26505</c:v>
                </c:pt>
                <c:pt idx="8242">
                  <c:v>26506</c:v>
                </c:pt>
                <c:pt idx="8243">
                  <c:v>26507</c:v>
                </c:pt>
                <c:pt idx="8244">
                  <c:v>26508</c:v>
                </c:pt>
                <c:pt idx="8245">
                  <c:v>26509</c:v>
                </c:pt>
                <c:pt idx="8246">
                  <c:v>26510</c:v>
                </c:pt>
                <c:pt idx="8247">
                  <c:v>26511</c:v>
                </c:pt>
                <c:pt idx="8248">
                  <c:v>26512</c:v>
                </c:pt>
                <c:pt idx="8249">
                  <c:v>26513</c:v>
                </c:pt>
                <c:pt idx="8250">
                  <c:v>26514</c:v>
                </c:pt>
                <c:pt idx="8251">
                  <c:v>26515</c:v>
                </c:pt>
                <c:pt idx="8252">
                  <c:v>26516</c:v>
                </c:pt>
                <c:pt idx="8253">
                  <c:v>26517</c:v>
                </c:pt>
                <c:pt idx="8254">
                  <c:v>26518</c:v>
                </c:pt>
                <c:pt idx="8255">
                  <c:v>26519</c:v>
                </c:pt>
                <c:pt idx="8256">
                  <c:v>26520</c:v>
                </c:pt>
                <c:pt idx="8257">
                  <c:v>26521</c:v>
                </c:pt>
                <c:pt idx="8258">
                  <c:v>26522</c:v>
                </c:pt>
                <c:pt idx="8259">
                  <c:v>26523</c:v>
                </c:pt>
                <c:pt idx="8260">
                  <c:v>26524</c:v>
                </c:pt>
                <c:pt idx="8261">
                  <c:v>26525</c:v>
                </c:pt>
                <c:pt idx="8262">
                  <c:v>26526</c:v>
                </c:pt>
                <c:pt idx="8263">
                  <c:v>26527</c:v>
                </c:pt>
                <c:pt idx="8264">
                  <c:v>26528</c:v>
                </c:pt>
                <c:pt idx="8265">
                  <c:v>26529</c:v>
                </c:pt>
                <c:pt idx="8266">
                  <c:v>26530</c:v>
                </c:pt>
                <c:pt idx="8267">
                  <c:v>26531</c:v>
                </c:pt>
                <c:pt idx="8268">
                  <c:v>26532</c:v>
                </c:pt>
                <c:pt idx="8269">
                  <c:v>26533</c:v>
                </c:pt>
                <c:pt idx="8270">
                  <c:v>26534</c:v>
                </c:pt>
                <c:pt idx="8271">
                  <c:v>26535</c:v>
                </c:pt>
                <c:pt idx="8272">
                  <c:v>26536</c:v>
                </c:pt>
                <c:pt idx="8273">
                  <c:v>26537</c:v>
                </c:pt>
                <c:pt idx="8274">
                  <c:v>26538</c:v>
                </c:pt>
                <c:pt idx="8275">
                  <c:v>26539</c:v>
                </c:pt>
                <c:pt idx="8276">
                  <c:v>26540</c:v>
                </c:pt>
                <c:pt idx="8277">
                  <c:v>26541</c:v>
                </c:pt>
                <c:pt idx="8278">
                  <c:v>26542</c:v>
                </c:pt>
                <c:pt idx="8279">
                  <c:v>26543</c:v>
                </c:pt>
                <c:pt idx="8280">
                  <c:v>26544</c:v>
                </c:pt>
                <c:pt idx="8281">
                  <c:v>26545</c:v>
                </c:pt>
                <c:pt idx="8282">
                  <c:v>26546</c:v>
                </c:pt>
                <c:pt idx="8283">
                  <c:v>26547</c:v>
                </c:pt>
                <c:pt idx="8284">
                  <c:v>26548</c:v>
                </c:pt>
                <c:pt idx="8285">
                  <c:v>26549</c:v>
                </c:pt>
                <c:pt idx="8286">
                  <c:v>26550</c:v>
                </c:pt>
                <c:pt idx="8287">
                  <c:v>26551</c:v>
                </c:pt>
                <c:pt idx="8288">
                  <c:v>26552</c:v>
                </c:pt>
                <c:pt idx="8289">
                  <c:v>26553</c:v>
                </c:pt>
                <c:pt idx="8290">
                  <c:v>26554</c:v>
                </c:pt>
                <c:pt idx="8291">
                  <c:v>26555</c:v>
                </c:pt>
                <c:pt idx="8292">
                  <c:v>26556</c:v>
                </c:pt>
                <c:pt idx="8293">
                  <c:v>26557</c:v>
                </c:pt>
                <c:pt idx="8294">
                  <c:v>26558</c:v>
                </c:pt>
                <c:pt idx="8295">
                  <c:v>26559</c:v>
                </c:pt>
                <c:pt idx="8296">
                  <c:v>26560</c:v>
                </c:pt>
                <c:pt idx="8297">
                  <c:v>26561</c:v>
                </c:pt>
                <c:pt idx="8298">
                  <c:v>26562</c:v>
                </c:pt>
                <c:pt idx="8299">
                  <c:v>26563</c:v>
                </c:pt>
                <c:pt idx="8300">
                  <c:v>26564</c:v>
                </c:pt>
                <c:pt idx="8301">
                  <c:v>26565</c:v>
                </c:pt>
                <c:pt idx="8302">
                  <c:v>26566</c:v>
                </c:pt>
                <c:pt idx="8303">
                  <c:v>26567</c:v>
                </c:pt>
                <c:pt idx="8304">
                  <c:v>26568</c:v>
                </c:pt>
                <c:pt idx="8305">
                  <c:v>26569</c:v>
                </c:pt>
                <c:pt idx="8306">
                  <c:v>26570</c:v>
                </c:pt>
                <c:pt idx="8307">
                  <c:v>26571</c:v>
                </c:pt>
                <c:pt idx="8308">
                  <c:v>26572</c:v>
                </c:pt>
                <c:pt idx="8309">
                  <c:v>26573</c:v>
                </c:pt>
                <c:pt idx="8310">
                  <c:v>26574</c:v>
                </c:pt>
                <c:pt idx="8311">
                  <c:v>26575</c:v>
                </c:pt>
                <c:pt idx="8312">
                  <c:v>26576</c:v>
                </c:pt>
                <c:pt idx="8313">
                  <c:v>26577</c:v>
                </c:pt>
                <c:pt idx="8314">
                  <c:v>26578</c:v>
                </c:pt>
                <c:pt idx="8315">
                  <c:v>26579</c:v>
                </c:pt>
                <c:pt idx="8316">
                  <c:v>26580</c:v>
                </c:pt>
                <c:pt idx="8317">
                  <c:v>26581</c:v>
                </c:pt>
                <c:pt idx="8318">
                  <c:v>26582</c:v>
                </c:pt>
                <c:pt idx="8319">
                  <c:v>26583</c:v>
                </c:pt>
                <c:pt idx="8320">
                  <c:v>26584</c:v>
                </c:pt>
                <c:pt idx="8321">
                  <c:v>26585</c:v>
                </c:pt>
                <c:pt idx="8322">
                  <c:v>26586</c:v>
                </c:pt>
                <c:pt idx="8323">
                  <c:v>26587</c:v>
                </c:pt>
                <c:pt idx="8324">
                  <c:v>26588</c:v>
                </c:pt>
                <c:pt idx="8325">
                  <c:v>26589</c:v>
                </c:pt>
                <c:pt idx="8326">
                  <c:v>26590</c:v>
                </c:pt>
                <c:pt idx="8327">
                  <c:v>26591</c:v>
                </c:pt>
                <c:pt idx="8328">
                  <c:v>26592</c:v>
                </c:pt>
                <c:pt idx="8329">
                  <c:v>26593</c:v>
                </c:pt>
                <c:pt idx="8330">
                  <c:v>26594</c:v>
                </c:pt>
                <c:pt idx="8331">
                  <c:v>26595</c:v>
                </c:pt>
                <c:pt idx="8332">
                  <c:v>26596</c:v>
                </c:pt>
                <c:pt idx="8333">
                  <c:v>26597</c:v>
                </c:pt>
                <c:pt idx="8334">
                  <c:v>26598</c:v>
                </c:pt>
                <c:pt idx="8335">
                  <c:v>26599</c:v>
                </c:pt>
                <c:pt idx="8336">
                  <c:v>26600</c:v>
                </c:pt>
                <c:pt idx="8337">
                  <c:v>26601</c:v>
                </c:pt>
                <c:pt idx="8338">
                  <c:v>26602</c:v>
                </c:pt>
                <c:pt idx="8339">
                  <c:v>26603</c:v>
                </c:pt>
                <c:pt idx="8340">
                  <c:v>26604</c:v>
                </c:pt>
                <c:pt idx="8341">
                  <c:v>26605</c:v>
                </c:pt>
                <c:pt idx="8342">
                  <c:v>26606</c:v>
                </c:pt>
                <c:pt idx="8343">
                  <c:v>26607</c:v>
                </c:pt>
                <c:pt idx="8344">
                  <c:v>26608</c:v>
                </c:pt>
                <c:pt idx="8345">
                  <c:v>26609</c:v>
                </c:pt>
                <c:pt idx="8346">
                  <c:v>26610</c:v>
                </c:pt>
                <c:pt idx="8347">
                  <c:v>26611</c:v>
                </c:pt>
                <c:pt idx="8348">
                  <c:v>26612</c:v>
                </c:pt>
                <c:pt idx="8349">
                  <c:v>26613</c:v>
                </c:pt>
                <c:pt idx="8350">
                  <c:v>26614</c:v>
                </c:pt>
                <c:pt idx="8351">
                  <c:v>26615</c:v>
                </c:pt>
                <c:pt idx="8352">
                  <c:v>26616</c:v>
                </c:pt>
                <c:pt idx="8353">
                  <c:v>26617</c:v>
                </c:pt>
                <c:pt idx="8354">
                  <c:v>26618</c:v>
                </c:pt>
                <c:pt idx="8355">
                  <c:v>26619</c:v>
                </c:pt>
                <c:pt idx="8356">
                  <c:v>26620</c:v>
                </c:pt>
                <c:pt idx="8357">
                  <c:v>26621</c:v>
                </c:pt>
                <c:pt idx="8358">
                  <c:v>26622</c:v>
                </c:pt>
                <c:pt idx="8359">
                  <c:v>26623</c:v>
                </c:pt>
                <c:pt idx="8360">
                  <c:v>26624</c:v>
                </c:pt>
                <c:pt idx="8361">
                  <c:v>26625</c:v>
                </c:pt>
                <c:pt idx="8362">
                  <c:v>26626</c:v>
                </c:pt>
                <c:pt idx="8363">
                  <c:v>26627</c:v>
                </c:pt>
                <c:pt idx="8364">
                  <c:v>26628</c:v>
                </c:pt>
                <c:pt idx="8365">
                  <c:v>26629</c:v>
                </c:pt>
                <c:pt idx="8366">
                  <c:v>26630</c:v>
                </c:pt>
                <c:pt idx="8367">
                  <c:v>26631</c:v>
                </c:pt>
                <c:pt idx="8368">
                  <c:v>26632</c:v>
                </c:pt>
                <c:pt idx="8369">
                  <c:v>26633</c:v>
                </c:pt>
                <c:pt idx="8370">
                  <c:v>26634</c:v>
                </c:pt>
                <c:pt idx="8371">
                  <c:v>26635</c:v>
                </c:pt>
                <c:pt idx="8372">
                  <c:v>26636</c:v>
                </c:pt>
                <c:pt idx="8373">
                  <c:v>26637</c:v>
                </c:pt>
                <c:pt idx="8374">
                  <c:v>26638</c:v>
                </c:pt>
                <c:pt idx="8375">
                  <c:v>26639</c:v>
                </c:pt>
                <c:pt idx="8376">
                  <c:v>26640</c:v>
                </c:pt>
                <c:pt idx="8377">
                  <c:v>26641</c:v>
                </c:pt>
                <c:pt idx="8378">
                  <c:v>26642</c:v>
                </c:pt>
                <c:pt idx="8379">
                  <c:v>26643</c:v>
                </c:pt>
                <c:pt idx="8380">
                  <c:v>26644</c:v>
                </c:pt>
                <c:pt idx="8381">
                  <c:v>26645</c:v>
                </c:pt>
                <c:pt idx="8382">
                  <c:v>26646</c:v>
                </c:pt>
                <c:pt idx="8383">
                  <c:v>26647</c:v>
                </c:pt>
                <c:pt idx="8384">
                  <c:v>26648</c:v>
                </c:pt>
                <c:pt idx="8385">
                  <c:v>26649</c:v>
                </c:pt>
                <c:pt idx="8386">
                  <c:v>26650</c:v>
                </c:pt>
                <c:pt idx="8387">
                  <c:v>26651</c:v>
                </c:pt>
                <c:pt idx="8388">
                  <c:v>26652</c:v>
                </c:pt>
                <c:pt idx="8389">
                  <c:v>26653</c:v>
                </c:pt>
                <c:pt idx="8390">
                  <c:v>26654</c:v>
                </c:pt>
                <c:pt idx="8391">
                  <c:v>26655</c:v>
                </c:pt>
                <c:pt idx="8392">
                  <c:v>26656</c:v>
                </c:pt>
                <c:pt idx="8393">
                  <c:v>26657</c:v>
                </c:pt>
                <c:pt idx="8394">
                  <c:v>26658</c:v>
                </c:pt>
                <c:pt idx="8395">
                  <c:v>26659</c:v>
                </c:pt>
                <c:pt idx="8396">
                  <c:v>26660</c:v>
                </c:pt>
                <c:pt idx="8397">
                  <c:v>26661</c:v>
                </c:pt>
                <c:pt idx="8398">
                  <c:v>26662</c:v>
                </c:pt>
                <c:pt idx="8399">
                  <c:v>26663</c:v>
                </c:pt>
                <c:pt idx="8400">
                  <c:v>26664</c:v>
                </c:pt>
                <c:pt idx="8401">
                  <c:v>26665</c:v>
                </c:pt>
                <c:pt idx="8402">
                  <c:v>26666</c:v>
                </c:pt>
                <c:pt idx="8403">
                  <c:v>26667</c:v>
                </c:pt>
                <c:pt idx="8404">
                  <c:v>26668</c:v>
                </c:pt>
                <c:pt idx="8405">
                  <c:v>26669</c:v>
                </c:pt>
                <c:pt idx="8406">
                  <c:v>26670</c:v>
                </c:pt>
                <c:pt idx="8407">
                  <c:v>26671</c:v>
                </c:pt>
                <c:pt idx="8408">
                  <c:v>26672</c:v>
                </c:pt>
                <c:pt idx="8409">
                  <c:v>26673</c:v>
                </c:pt>
                <c:pt idx="8410">
                  <c:v>26674</c:v>
                </c:pt>
                <c:pt idx="8411">
                  <c:v>26675</c:v>
                </c:pt>
                <c:pt idx="8412">
                  <c:v>26676</c:v>
                </c:pt>
                <c:pt idx="8413">
                  <c:v>26677</c:v>
                </c:pt>
                <c:pt idx="8414">
                  <c:v>26678</c:v>
                </c:pt>
                <c:pt idx="8415">
                  <c:v>26679</c:v>
                </c:pt>
                <c:pt idx="8416">
                  <c:v>26680</c:v>
                </c:pt>
                <c:pt idx="8417">
                  <c:v>26681</c:v>
                </c:pt>
                <c:pt idx="8418">
                  <c:v>26682</c:v>
                </c:pt>
                <c:pt idx="8419">
                  <c:v>26683</c:v>
                </c:pt>
                <c:pt idx="8420">
                  <c:v>26684</c:v>
                </c:pt>
                <c:pt idx="8421">
                  <c:v>26685</c:v>
                </c:pt>
                <c:pt idx="8422">
                  <c:v>26686</c:v>
                </c:pt>
                <c:pt idx="8423">
                  <c:v>26687</c:v>
                </c:pt>
                <c:pt idx="8424">
                  <c:v>26688</c:v>
                </c:pt>
                <c:pt idx="8425">
                  <c:v>26689</c:v>
                </c:pt>
                <c:pt idx="8426">
                  <c:v>26690</c:v>
                </c:pt>
                <c:pt idx="8427">
                  <c:v>26691</c:v>
                </c:pt>
                <c:pt idx="8428">
                  <c:v>26692</c:v>
                </c:pt>
                <c:pt idx="8429">
                  <c:v>26693</c:v>
                </c:pt>
                <c:pt idx="8430">
                  <c:v>26694</c:v>
                </c:pt>
                <c:pt idx="8431">
                  <c:v>26695</c:v>
                </c:pt>
                <c:pt idx="8432">
                  <c:v>26696</c:v>
                </c:pt>
                <c:pt idx="8433">
                  <c:v>26697</c:v>
                </c:pt>
                <c:pt idx="8434">
                  <c:v>26698</c:v>
                </c:pt>
                <c:pt idx="8435">
                  <c:v>26699</c:v>
                </c:pt>
                <c:pt idx="8436">
                  <c:v>26700</c:v>
                </c:pt>
                <c:pt idx="8437">
                  <c:v>26701</c:v>
                </c:pt>
                <c:pt idx="8438">
                  <c:v>26702</c:v>
                </c:pt>
                <c:pt idx="8439">
                  <c:v>26703</c:v>
                </c:pt>
                <c:pt idx="8440">
                  <c:v>26704</c:v>
                </c:pt>
                <c:pt idx="8441">
                  <c:v>26705</c:v>
                </c:pt>
                <c:pt idx="8442">
                  <c:v>26706</c:v>
                </c:pt>
                <c:pt idx="8443">
                  <c:v>26707</c:v>
                </c:pt>
                <c:pt idx="8444">
                  <c:v>26708</c:v>
                </c:pt>
                <c:pt idx="8445">
                  <c:v>26709</c:v>
                </c:pt>
                <c:pt idx="8446">
                  <c:v>26710</c:v>
                </c:pt>
                <c:pt idx="8447">
                  <c:v>26711</c:v>
                </c:pt>
                <c:pt idx="8448">
                  <c:v>26712</c:v>
                </c:pt>
                <c:pt idx="8449">
                  <c:v>26713</c:v>
                </c:pt>
                <c:pt idx="8450">
                  <c:v>26714</c:v>
                </c:pt>
                <c:pt idx="8451">
                  <c:v>26715</c:v>
                </c:pt>
                <c:pt idx="8452">
                  <c:v>26716</c:v>
                </c:pt>
                <c:pt idx="8453">
                  <c:v>26717</c:v>
                </c:pt>
                <c:pt idx="8454">
                  <c:v>26718</c:v>
                </c:pt>
                <c:pt idx="8455">
                  <c:v>26719</c:v>
                </c:pt>
                <c:pt idx="8456">
                  <c:v>26720</c:v>
                </c:pt>
                <c:pt idx="8457">
                  <c:v>26721</c:v>
                </c:pt>
                <c:pt idx="8458">
                  <c:v>26722</c:v>
                </c:pt>
                <c:pt idx="8459">
                  <c:v>26723</c:v>
                </c:pt>
                <c:pt idx="8460">
                  <c:v>26724</c:v>
                </c:pt>
                <c:pt idx="8461">
                  <c:v>26725</c:v>
                </c:pt>
                <c:pt idx="8462">
                  <c:v>26726</c:v>
                </c:pt>
                <c:pt idx="8463">
                  <c:v>26727</c:v>
                </c:pt>
                <c:pt idx="8464">
                  <c:v>26728</c:v>
                </c:pt>
                <c:pt idx="8465">
                  <c:v>26729</c:v>
                </c:pt>
                <c:pt idx="8466">
                  <c:v>26730</c:v>
                </c:pt>
                <c:pt idx="8467">
                  <c:v>26731</c:v>
                </c:pt>
                <c:pt idx="8468">
                  <c:v>26732</c:v>
                </c:pt>
                <c:pt idx="8469">
                  <c:v>26733</c:v>
                </c:pt>
                <c:pt idx="8470">
                  <c:v>26734</c:v>
                </c:pt>
                <c:pt idx="8471">
                  <c:v>26735</c:v>
                </c:pt>
                <c:pt idx="8472">
                  <c:v>26736</c:v>
                </c:pt>
                <c:pt idx="8473">
                  <c:v>26737</c:v>
                </c:pt>
                <c:pt idx="8474">
                  <c:v>26738</c:v>
                </c:pt>
                <c:pt idx="8475">
                  <c:v>26739</c:v>
                </c:pt>
                <c:pt idx="8476">
                  <c:v>26740</c:v>
                </c:pt>
                <c:pt idx="8477">
                  <c:v>26741</c:v>
                </c:pt>
                <c:pt idx="8478">
                  <c:v>26742</c:v>
                </c:pt>
                <c:pt idx="8479">
                  <c:v>26743</c:v>
                </c:pt>
                <c:pt idx="8480">
                  <c:v>26744</c:v>
                </c:pt>
                <c:pt idx="8481">
                  <c:v>26745</c:v>
                </c:pt>
                <c:pt idx="8482">
                  <c:v>26746</c:v>
                </c:pt>
                <c:pt idx="8483">
                  <c:v>26747</c:v>
                </c:pt>
                <c:pt idx="8484">
                  <c:v>26748</c:v>
                </c:pt>
                <c:pt idx="8485">
                  <c:v>26749</c:v>
                </c:pt>
                <c:pt idx="8486">
                  <c:v>26750</c:v>
                </c:pt>
                <c:pt idx="8487">
                  <c:v>26751</c:v>
                </c:pt>
                <c:pt idx="8488">
                  <c:v>26752</c:v>
                </c:pt>
                <c:pt idx="8489">
                  <c:v>26753</c:v>
                </c:pt>
                <c:pt idx="8490">
                  <c:v>26754</c:v>
                </c:pt>
                <c:pt idx="8491">
                  <c:v>26755</c:v>
                </c:pt>
                <c:pt idx="8492">
                  <c:v>26756</c:v>
                </c:pt>
                <c:pt idx="8493">
                  <c:v>26757</c:v>
                </c:pt>
                <c:pt idx="8494">
                  <c:v>26758</c:v>
                </c:pt>
                <c:pt idx="8495">
                  <c:v>26759</c:v>
                </c:pt>
                <c:pt idx="8496">
                  <c:v>26760</c:v>
                </c:pt>
                <c:pt idx="8497">
                  <c:v>26761</c:v>
                </c:pt>
                <c:pt idx="8498">
                  <c:v>26762</c:v>
                </c:pt>
                <c:pt idx="8499">
                  <c:v>26763</c:v>
                </c:pt>
                <c:pt idx="8500">
                  <c:v>26764</c:v>
                </c:pt>
                <c:pt idx="8501">
                  <c:v>26765</c:v>
                </c:pt>
                <c:pt idx="8502">
                  <c:v>26766</c:v>
                </c:pt>
                <c:pt idx="8503">
                  <c:v>26767</c:v>
                </c:pt>
                <c:pt idx="8504">
                  <c:v>26768</c:v>
                </c:pt>
                <c:pt idx="8505">
                  <c:v>26769</c:v>
                </c:pt>
                <c:pt idx="8506">
                  <c:v>26770</c:v>
                </c:pt>
                <c:pt idx="8507">
                  <c:v>26771</c:v>
                </c:pt>
                <c:pt idx="8508">
                  <c:v>26772</c:v>
                </c:pt>
                <c:pt idx="8509">
                  <c:v>26773</c:v>
                </c:pt>
                <c:pt idx="8510">
                  <c:v>26774</c:v>
                </c:pt>
                <c:pt idx="8511">
                  <c:v>26775</c:v>
                </c:pt>
                <c:pt idx="8512">
                  <c:v>26776</c:v>
                </c:pt>
                <c:pt idx="8513">
                  <c:v>26777</c:v>
                </c:pt>
                <c:pt idx="8514">
                  <c:v>26778</c:v>
                </c:pt>
                <c:pt idx="8515">
                  <c:v>26779</c:v>
                </c:pt>
                <c:pt idx="8516">
                  <c:v>26780</c:v>
                </c:pt>
                <c:pt idx="8517">
                  <c:v>26781</c:v>
                </c:pt>
                <c:pt idx="8518">
                  <c:v>26782</c:v>
                </c:pt>
                <c:pt idx="8519">
                  <c:v>26783</c:v>
                </c:pt>
                <c:pt idx="8520">
                  <c:v>26784</c:v>
                </c:pt>
                <c:pt idx="8521">
                  <c:v>26785</c:v>
                </c:pt>
                <c:pt idx="8522">
                  <c:v>26786</c:v>
                </c:pt>
                <c:pt idx="8523">
                  <c:v>26787</c:v>
                </c:pt>
                <c:pt idx="8524">
                  <c:v>26788</c:v>
                </c:pt>
                <c:pt idx="8525">
                  <c:v>26789</c:v>
                </c:pt>
                <c:pt idx="8526">
                  <c:v>26790</c:v>
                </c:pt>
                <c:pt idx="8527">
                  <c:v>26791</c:v>
                </c:pt>
                <c:pt idx="8528">
                  <c:v>26792</c:v>
                </c:pt>
                <c:pt idx="8529">
                  <c:v>26793</c:v>
                </c:pt>
                <c:pt idx="8530">
                  <c:v>26794</c:v>
                </c:pt>
                <c:pt idx="8531">
                  <c:v>26795</c:v>
                </c:pt>
                <c:pt idx="8532">
                  <c:v>26796</c:v>
                </c:pt>
                <c:pt idx="8533">
                  <c:v>26797</c:v>
                </c:pt>
                <c:pt idx="8534">
                  <c:v>26798</c:v>
                </c:pt>
                <c:pt idx="8535">
                  <c:v>26799</c:v>
                </c:pt>
                <c:pt idx="8536">
                  <c:v>26800</c:v>
                </c:pt>
                <c:pt idx="8537">
                  <c:v>26801</c:v>
                </c:pt>
                <c:pt idx="8538">
                  <c:v>26802</c:v>
                </c:pt>
                <c:pt idx="8539">
                  <c:v>26803</c:v>
                </c:pt>
                <c:pt idx="8540">
                  <c:v>26804</c:v>
                </c:pt>
                <c:pt idx="8541">
                  <c:v>26805</c:v>
                </c:pt>
                <c:pt idx="8542">
                  <c:v>26806</c:v>
                </c:pt>
                <c:pt idx="8543">
                  <c:v>26807</c:v>
                </c:pt>
                <c:pt idx="8544">
                  <c:v>26808</c:v>
                </c:pt>
                <c:pt idx="8545">
                  <c:v>26809</c:v>
                </c:pt>
                <c:pt idx="8546">
                  <c:v>26810</c:v>
                </c:pt>
                <c:pt idx="8547">
                  <c:v>26811</c:v>
                </c:pt>
                <c:pt idx="8548">
                  <c:v>26812</c:v>
                </c:pt>
                <c:pt idx="8549">
                  <c:v>26813</c:v>
                </c:pt>
                <c:pt idx="8550">
                  <c:v>26814</c:v>
                </c:pt>
                <c:pt idx="8551">
                  <c:v>26815</c:v>
                </c:pt>
                <c:pt idx="8552">
                  <c:v>26816</c:v>
                </c:pt>
                <c:pt idx="8553">
                  <c:v>26817</c:v>
                </c:pt>
                <c:pt idx="8554">
                  <c:v>26818</c:v>
                </c:pt>
                <c:pt idx="8555">
                  <c:v>26819</c:v>
                </c:pt>
                <c:pt idx="8556">
                  <c:v>26820</c:v>
                </c:pt>
                <c:pt idx="8557">
                  <c:v>26821</c:v>
                </c:pt>
                <c:pt idx="8558">
                  <c:v>26822</c:v>
                </c:pt>
                <c:pt idx="8559">
                  <c:v>26823</c:v>
                </c:pt>
                <c:pt idx="8560">
                  <c:v>26824</c:v>
                </c:pt>
                <c:pt idx="8561">
                  <c:v>26825</c:v>
                </c:pt>
                <c:pt idx="8562">
                  <c:v>26826</c:v>
                </c:pt>
                <c:pt idx="8563">
                  <c:v>26827</c:v>
                </c:pt>
                <c:pt idx="8564">
                  <c:v>26828</c:v>
                </c:pt>
                <c:pt idx="8565">
                  <c:v>26829</c:v>
                </c:pt>
                <c:pt idx="8566">
                  <c:v>26830</c:v>
                </c:pt>
                <c:pt idx="8567">
                  <c:v>26831</c:v>
                </c:pt>
                <c:pt idx="8568">
                  <c:v>26832</c:v>
                </c:pt>
                <c:pt idx="8569">
                  <c:v>26833</c:v>
                </c:pt>
                <c:pt idx="8570">
                  <c:v>26834</c:v>
                </c:pt>
                <c:pt idx="8571">
                  <c:v>26835</c:v>
                </c:pt>
                <c:pt idx="8572">
                  <c:v>26836</c:v>
                </c:pt>
                <c:pt idx="8573">
                  <c:v>26837</c:v>
                </c:pt>
                <c:pt idx="8574">
                  <c:v>26838</c:v>
                </c:pt>
                <c:pt idx="8575">
                  <c:v>26839</c:v>
                </c:pt>
                <c:pt idx="8576">
                  <c:v>26840</c:v>
                </c:pt>
                <c:pt idx="8577">
                  <c:v>26841</c:v>
                </c:pt>
                <c:pt idx="8578">
                  <c:v>26842</c:v>
                </c:pt>
                <c:pt idx="8579">
                  <c:v>26843</c:v>
                </c:pt>
                <c:pt idx="8580">
                  <c:v>26844</c:v>
                </c:pt>
                <c:pt idx="8581">
                  <c:v>26845</c:v>
                </c:pt>
                <c:pt idx="8582">
                  <c:v>26846</c:v>
                </c:pt>
                <c:pt idx="8583">
                  <c:v>26847</c:v>
                </c:pt>
                <c:pt idx="8584">
                  <c:v>26848</c:v>
                </c:pt>
                <c:pt idx="8585">
                  <c:v>26849</c:v>
                </c:pt>
                <c:pt idx="8586">
                  <c:v>26850</c:v>
                </c:pt>
                <c:pt idx="8587">
                  <c:v>26851</c:v>
                </c:pt>
                <c:pt idx="8588">
                  <c:v>26852</c:v>
                </c:pt>
                <c:pt idx="8589">
                  <c:v>26853</c:v>
                </c:pt>
                <c:pt idx="8590">
                  <c:v>26854</c:v>
                </c:pt>
                <c:pt idx="8591">
                  <c:v>26855</c:v>
                </c:pt>
                <c:pt idx="8592">
                  <c:v>26856</c:v>
                </c:pt>
                <c:pt idx="8593">
                  <c:v>26857</c:v>
                </c:pt>
                <c:pt idx="8594">
                  <c:v>26858</c:v>
                </c:pt>
                <c:pt idx="8595">
                  <c:v>26859</c:v>
                </c:pt>
                <c:pt idx="8596">
                  <c:v>26860</c:v>
                </c:pt>
                <c:pt idx="8597">
                  <c:v>26861</c:v>
                </c:pt>
                <c:pt idx="8598">
                  <c:v>26862</c:v>
                </c:pt>
                <c:pt idx="8599">
                  <c:v>26863</c:v>
                </c:pt>
                <c:pt idx="8600">
                  <c:v>26864</c:v>
                </c:pt>
                <c:pt idx="8601">
                  <c:v>26865</c:v>
                </c:pt>
                <c:pt idx="8602">
                  <c:v>26866</c:v>
                </c:pt>
                <c:pt idx="8603">
                  <c:v>26867</c:v>
                </c:pt>
                <c:pt idx="8604">
                  <c:v>26868</c:v>
                </c:pt>
                <c:pt idx="8605">
                  <c:v>26869</c:v>
                </c:pt>
                <c:pt idx="8606">
                  <c:v>26870</c:v>
                </c:pt>
                <c:pt idx="8607">
                  <c:v>26871</c:v>
                </c:pt>
                <c:pt idx="8608">
                  <c:v>26872</c:v>
                </c:pt>
                <c:pt idx="8609">
                  <c:v>26873</c:v>
                </c:pt>
                <c:pt idx="8610">
                  <c:v>26874</c:v>
                </c:pt>
                <c:pt idx="8611">
                  <c:v>26875</c:v>
                </c:pt>
                <c:pt idx="8612">
                  <c:v>26876</c:v>
                </c:pt>
                <c:pt idx="8613">
                  <c:v>26877</c:v>
                </c:pt>
                <c:pt idx="8614">
                  <c:v>26878</c:v>
                </c:pt>
                <c:pt idx="8615">
                  <c:v>26879</c:v>
                </c:pt>
                <c:pt idx="8616">
                  <c:v>26880</c:v>
                </c:pt>
                <c:pt idx="8617">
                  <c:v>26881</c:v>
                </c:pt>
                <c:pt idx="8618">
                  <c:v>26882</c:v>
                </c:pt>
                <c:pt idx="8619">
                  <c:v>26883</c:v>
                </c:pt>
                <c:pt idx="8620">
                  <c:v>26884</c:v>
                </c:pt>
                <c:pt idx="8621">
                  <c:v>26885</c:v>
                </c:pt>
                <c:pt idx="8622">
                  <c:v>26886</c:v>
                </c:pt>
                <c:pt idx="8623">
                  <c:v>26887</c:v>
                </c:pt>
                <c:pt idx="8624">
                  <c:v>26888</c:v>
                </c:pt>
                <c:pt idx="8625">
                  <c:v>26889</c:v>
                </c:pt>
                <c:pt idx="8626">
                  <c:v>26890</c:v>
                </c:pt>
                <c:pt idx="8627">
                  <c:v>26891</c:v>
                </c:pt>
                <c:pt idx="8628">
                  <c:v>26892</c:v>
                </c:pt>
                <c:pt idx="8629">
                  <c:v>26893</c:v>
                </c:pt>
                <c:pt idx="8630">
                  <c:v>26894</c:v>
                </c:pt>
                <c:pt idx="8631">
                  <c:v>26895</c:v>
                </c:pt>
                <c:pt idx="8632">
                  <c:v>26896</c:v>
                </c:pt>
                <c:pt idx="8633">
                  <c:v>26897</c:v>
                </c:pt>
                <c:pt idx="8634">
                  <c:v>26898</c:v>
                </c:pt>
                <c:pt idx="8635">
                  <c:v>26899</c:v>
                </c:pt>
                <c:pt idx="8636">
                  <c:v>26900</c:v>
                </c:pt>
                <c:pt idx="8637">
                  <c:v>26901</c:v>
                </c:pt>
                <c:pt idx="8638">
                  <c:v>26902</c:v>
                </c:pt>
                <c:pt idx="8639">
                  <c:v>26903</c:v>
                </c:pt>
                <c:pt idx="8640">
                  <c:v>26904</c:v>
                </c:pt>
                <c:pt idx="8641">
                  <c:v>26905</c:v>
                </c:pt>
                <c:pt idx="8642">
                  <c:v>26906</c:v>
                </c:pt>
                <c:pt idx="8643">
                  <c:v>26907</c:v>
                </c:pt>
                <c:pt idx="8644">
                  <c:v>26908</c:v>
                </c:pt>
                <c:pt idx="8645">
                  <c:v>26909</c:v>
                </c:pt>
                <c:pt idx="8646">
                  <c:v>26910</c:v>
                </c:pt>
                <c:pt idx="8647">
                  <c:v>26911</c:v>
                </c:pt>
                <c:pt idx="8648">
                  <c:v>26912</c:v>
                </c:pt>
                <c:pt idx="8649">
                  <c:v>26913</c:v>
                </c:pt>
                <c:pt idx="8650">
                  <c:v>26914</c:v>
                </c:pt>
                <c:pt idx="8651">
                  <c:v>26915</c:v>
                </c:pt>
                <c:pt idx="8652">
                  <c:v>26916</c:v>
                </c:pt>
                <c:pt idx="8653">
                  <c:v>26917</c:v>
                </c:pt>
                <c:pt idx="8654">
                  <c:v>26918</c:v>
                </c:pt>
                <c:pt idx="8655">
                  <c:v>26919</c:v>
                </c:pt>
                <c:pt idx="8656">
                  <c:v>26920</c:v>
                </c:pt>
                <c:pt idx="8657">
                  <c:v>26921</c:v>
                </c:pt>
                <c:pt idx="8658">
                  <c:v>26922</c:v>
                </c:pt>
                <c:pt idx="8659">
                  <c:v>26923</c:v>
                </c:pt>
                <c:pt idx="8660">
                  <c:v>26924</c:v>
                </c:pt>
                <c:pt idx="8661">
                  <c:v>26925</c:v>
                </c:pt>
                <c:pt idx="8662">
                  <c:v>26926</c:v>
                </c:pt>
                <c:pt idx="8663">
                  <c:v>26927</c:v>
                </c:pt>
                <c:pt idx="8664">
                  <c:v>26928</c:v>
                </c:pt>
                <c:pt idx="8665">
                  <c:v>26929</c:v>
                </c:pt>
                <c:pt idx="8666">
                  <c:v>26930</c:v>
                </c:pt>
                <c:pt idx="8667">
                  <c:v>26931</c:v>
                </c:pt>
                <c:pt idx="8668">
                  <c:v>26932</c:v>
                </c:pt>
                <c:pt idx="8669">
                  <c:v>26933</c:v>
                </c:pt>
                <c:pt idx="8670">
                  <c:v>26934</c:v>
                </c:pt>
                <c:pt idx="8671">
                  <c:v>26935</c:v>
                </c:pt>
                <c:pt idx="8672">
                  <c:v>26936</c:v>
                </c:pt>
                <c:pt idx="8673">
                  <c:v>26937</c:v>
                </c:pt>
                <c:pt idx="8674">
                  <c:v>26938</c:v>
                </c:pt>
                <c:pt idx="8675">
                  <c:v>26939</c:v>
                </c:pt>
                <c:pt idx="8676">
                  <c:v>26940</c:v>
                </c:pt>
                <c:pt idx="8677">
                  <c:v>26941</c:v>
                </c:pt>
                <c:pt idx="8678">
                  <c:v>26942</c:v>
                </c:pt>
                <c:pt idx="8679">
                  <c:v>26943</c:v>
                </c:pt>
                <c:pt idx="8680">
                  <c:v>26944</c:v>
                </c:pt>
                <c:pt idx="8681">
                  <c:v>26945</c:v>
                </c:pt>
                <c:pt idx="8682">
                  <c:v>26946</c:v>
                </c:pt>
                <c:pt idx="8683">
                  <c:v>26947</c:v>
                </c:pt>
                <c:pt idx="8684">
                  <c:v>26948</c:v>
                </c:pt>
                <c:pt idx="8685">
                  <c:v>26949</c:v>
                </c:pt>
                <c:pt idx="8686">
                  <c:v>26950</c:v>
                </c:pt>
                <c:pt idx="8687">
                  <c:v>26951</c:v>
                </c:pt>
                <c:pt idx="8688">
                  <c:v>26952</c:v>
                </c:pt>
                <c:pt idx="8689">
                  <c:v>26953</c:v>
                </c:pt>
                <c:pt idx="8690">
                  <c:v>26954</c:v>
                </c:pt>
                <c:pt idx="8691">
                  <c:v>26955</c:v>
                </c:pt>
                <c:pt idx="8692">
                  <c:v>26956</c:v>
                </c:pt>
                <c:pt idx="8693">
                  <c:v>26957</c:v>
                </c:pt>
                <c:pt idx="8694">
                  <c:v>26958</c:v>
                </c:pt>
                <c:pt idx="8695">
                  <c:v>26959</c:v>
                </c:pt>
                <c:pt idx="8696">
                  <c:v>26960</c:v>
                </c:pt>
                <c:pt idx="8697">
                  <c:v>26961</c:v>
                </c:pt>
                <c:pt idx="8698">
                  <c:v>26962</c:v>
                </c:pt>
                <c:pt idx="8699">
                  <c:v>26963</c:v>
                </c:pt>
                <c:pt idx="8700">
                  <c:v>26964</c:v>
                </c:pt>
                <c:pt idx="8701">
                  <c:v>26965</c:v>
                </c:pt>
                <c:pt idx="8702">
                  <c:v>26966</c:v>
                </c:pt>
                <c:pt idx="8703">
                  <c:v>26967</c:v>
                </c:pt>
                <c:pt idx="8704">
                  <c:v>26968</c:v>
                </c:pt>
                <c:pt idx="8705">
                  <c:v>26969</c:v>
                </c:pt>
                <c:pt idx="8706">
                  <c:v>26970</c:v>
                </c:pt>
                <c:pt idx="8707">
                  <c:v>26971</c:v>
                </c:pt>
                <c:pt idx="8708">
                  <c:v>26972</c:v>
                </c:pt>
                <c:pt idx="8709">
                  <c:v>26973</c:v>
                </c:pt>
                <c:pt idx="8710">
                  <c:v>26974</c:v>
                </c:pt>
                <c:pt idx="8711">
                  <c:v>26975</c:v>
                </c:pt>
                <c:pt idx="8712">
                  <c:v>26976</c:v>
                </c:pt>
                <c:pt idx="8713">
                  <c:v>26977</c:v>
                </c:pt>
                <c:pt idx="8714">
                  <c:v>26978</c:v>
                </c:pt>
                <c:pt idx="8715">
                  <c:v>26979</c:v>
                </c:pt>
                <c:pt idx="8716">
                  <c:v>26980</c:v>
                </c:pt>
                <c:pt idx="8717">
                  <c:v>26981</c:v>
                </c:pt>
                <c:pt idx="8718">
                  <c:v>26982</c:v>
                </c:pt>
                <c:pt idx="8719">
                  <c:v>26983</c:v>
                </c:pt>
                <c:pt idx="8720">
                  <c:v>26984</c:v>
                </c:pt>
                <c:pt idx="8721">
                  <c:v>26985</c:v>
                </c:pt>
                <c:pt idx="8722">
                  <c:v>26986</c:v>
                </c:pt>
                <c:pt idx="8723">
                  <c:v>26987</c:v>
                </c:pt>
                <c:pt idx="8724">
                  <c:v>26988</c:v>
                </c:pt>
                <c:pt idx="8725">
                  <c:v>26989</c:v>
                </c:pt>
                <c:pt idx="8726">
                  <c:v>26990</c:v>
                </c:pt>
                <c:pt idx="8727">
                  <c:v>26991</c:v>
                </c:pt>
                <c:pt idx="8728">
                  <c:v>26992</c:v>
                </c:pt>
                <c:pt idx="8729">
                  <c:v>26993</c:v>
                </c:pt>
                <c:pt idx="8730">
                  <c:v>26994</c:v>
                </c:pt>
                <c:pt idx="8731">
                  <c:v>26995</c:v>
                </c:pt>
                <c:pt idx="8732">
                  <c:v>26996</c:v>
                </c:pt>
                <c:pt idx="8733">
                  <c:v>26997</c:v>
                </c:pt>
                <c:pt idx="8734">
                  <c:v>26998</c:v>
                </c:pt>
                <c:pt idx="8735">
                  <c:v>26999</c:v>
                </c:pt>
                <c:pt idx="8736">
                  <c:v>27000</c:v>
                </c:pt>
                <c:pt idx="8737">
                  <c:v>27001</c:v>
                </c:pt>
                <c:pt idx="8738">
                  <c:v>27002</c:v>
                </c:pt>
                <c:pt idx="8739">
                  <c:v>27003</c:v>
                </c:pt>
                <c:pt idx="8740">
                  <c:v>27004</c:v>
                </c:pt>
                <c:pt idx="8741">
                  <c:v>27005</c:v>
                </c:pt>
                <c:pt idx="8742">
                  <c:v>27006</c:v>
                </c:pt>
                <c:pt idx="8743">
                  <c:v>27007</c:v>
                </c:pt>
                <c:pt idx="8744">
                  <c:v>27008</c:v>
                </c:pt>
                <c:pt idx="8745">
                  <c:v>27009</c:v>
                </c:pt>
                <c:pt idx="8746">
                  <c:v>27010</c:v>
                </c:pt>
                <c:pt idx="8747">
                  <c:v>27011</c:v>
                </c:pt>
                <c:pt idx="8748">
                  <c:v>27012</c:v>
                </c:pt>
                <c:pt idx="8749">
                  <c:v>27013</c:v>
                </c:pt>
                <c:pt idx="8750">
                  <c:v>27014</c:v>
                </c:pt>
                <c:pt idx="8751">
                  <c:v>27015</c:v>
                </c:pt>
                <c:pt idx="8752">
                  <c:v>27016</c:v>
                </c:pt>
                <c:pt idx="8753">
                  <c:v>27017</c:v>
                </c:pt>
                <c:pt idx="8754">
                  <c:v>27018</c:v>
                </c:pt>
                <c:pt idx="8755">
                  <c:v>27019</c:v>
                </c:pt>
                <c:pt idx="8756">
                  <c:v>27020</c:v>
                </c:pt>
                <c:pt idx="8757">
                  <c:v>27021</c:v>
                </c:pt>
                <c:pt idx="8758">
                  <c:v>27022</c:v>
                </c:pt>
                <c:pt idx="8759">
                  <c:v>27023</c:v>
                </c:pt>
                <c:pt idx="8760">
                  <c:v>27024</c:v>
                </c:pt>
                <c:pt idx="8761">
                  <c:v>27025</c:v>
                </c:pt>
                <c:pt idx="8762">
                  <c:v>27026</c:v>
                </c:pt>
                <c:pt idx="8763">
                  <c:v>27027</c:v>
                </c:pt>
                <c:pt idx="8764">
                  <c:v>27028</c:v>
                </c:pt>
                <c:pt idx="8765">
                  <c:v>27029</c:v>
                </c:pt>
                <c:pt idx="8766">
                  <c:v>27030</c:v>
                </c:pt>
                <c:pt idx="8767">
                  <c:v>27031</c:v>
                </c:pt>
                <c:pt idx="8768">
                  <c:v>27032</c:v>
                </c:pt>
                <c:pt idx="8769">
                  <c:v>27033</c:v>
                </c:pt>
                <c:pt idx="8770">
                  <c:v>27034</c:v>
                </c:pt>
                <c:pt idx="8771">
                  <c:v>27035</c:v>
                </c:pt>
                <c:pt idx="8772">
                  <c:v>27036</c:v>
                </c:pt>
                <c:pt idx="8773">
                  <c:v>27037</c:v>
                </c:pt>
                <c:pt idx="8774">
                  <c:v>27038</c:v>
                </c:pt>
                <c:pt idx="8775">
                  <c:v>27039</c:v>
                </c:pt>
                <c:pt idx="8776">
                  <c:v>27040</c:v>
                </c:pt>
                <c:pt idx="8777">
                  <c:v>27041</c:v>
                </c:pt>
                <c:pt idx="8778">
                  <c:v>27042</c:v>
                </c:pt>
                <c:pt idx="8779">
                  <c:v>27043</c:v>
                </c:pt>
                <c:pt idx="8780">
                  <c:v>27044</c:v>
                </c:pt>
                <c:pt idx="8781">
                  <c:v>27045</c:v>
                </c:pt>
                <c:pt idx="8782">
                  <c:v>27046</c:v>
                </c:pt>
                <c:pt idx="8783">
                  <c:v>27047</c:v>
                </c:pt>
                <c:pt idx="8784">
                  <c:v>27048</c:v>
                </c:pt>
                <c:pt idx="8785">
                  <c:v>27049</c:v>
                </c:pt>
                <c:pt idx="8786">
                  <c:v>27050</c:v>
                </c:pt>
                <c:pt idx="8787">
                  <c:v>27051</c:v>
                </c:pt>
                <c:pt idx="8788">
                  <c:v>27052</c:v>
                </c:pt>
                <c:pt idx="8789">
                  <c:v>27053</c:v>
                </c:pt>
                <c:pt idx="8790">
                  <c:v>27054</c:v>
                </c:pt>
                <c:pt idx="8791">
                  <c:v>27055</c:v>
                </c:pt>
                <c:pt idx="8792">
                  <c:v>27056</c:v>
                </c:pt>
                <c:pt idx="8793">
                  <c:v>27057</c:v>
                </c:pt>
                <c:pt idx="8794">
                  <c:v>27058</c:v>
                </c:pt>
                <c:pt idx="8795">
                  <c:v>27059</c:v>
                </c:pt>
                <c:pt idx="8796">
                  <c:v>27060</c:v>
                </c:pt>
                <c:pt idx="8797">
                  <c:v>27061</c:v>
                </c:pt>
                <c:pt idx="8798">
                  <c:v>27062</c:v>
                </c:pt>
                <c:pt idx="8799">
                  <c:v>27063</c:v>
                </c:pt>
                <c:pt idx="8800">
                  <c:v>27064</c:v>
                </c:pt>
                <c:pt idx="8801">
                  <c:v>27065</c:v>
                </c:pt>
                <c:pt idx="8802">
                  <c:v>27066</c:v>
                </c:pt>
                <c:pt idx="8803">
                  <c:v>27067</c:v>
                </c:pt>
                <c:pt idx="8804">
                  <c:v>27068</c:v>
                </c:pt>
                <c:pt idx="8805">
                  <c:v>27069</c:v>
                </c:pt>
                <c:pt idx="8806">
                  <c:v>27070</c:v>
                </c:pt>
                <c:pt idx="8807">
                  <c:v>27071</c:v>
                </c:pt>
                <c:pt idx="8808">
                  <c:v>27072</c:v>
                </c:pt>
                <c:pt idx="8809">
                  <c:v>27073</c:v>
                </c:pt>
                <c:pt idx="8810">
                  <c:v>27074</c:v>
                </c:pt>
                <c:pt idx="8811">
                  <c:v>27075</c:v>
                </c:pt>
                <c:pt idx="8812">
                  <c:v>27076</c:v>
                </c:pt>
                <c:pt idx="8813">
                  <c:v>27077</c:v>
                </c:pt>
                <c:pt idx="8814">
                  <c:v>27078</c:v>
                </c:pt>
                <c:pt idx="8815">
                  <c:v>27079</c:v>
                </c:pt>
                <c:pt idx="8816">
                  <c:v>27080</c:v>
                </c:pt>
                <c:pt idx="8817">
                  <c:v>27081</c:v>
                </c:pt>
                <c:pt idx="8818">
                  <c:v>27082</c:v>
                </c:pt>
                <c:pt idx="8819">
                  <c:v>27083</c:v>
                </c:pt>
                <c:pt idx="8820">
                  <c:v>27084</c:v>
                </c:pt>
                <c:pt idx="8821">
                  <c:v>27085</c:v>
                </c:pt>
                <c:pt idx="8822">
                  <c:v>27086</c:v>
                </c:pt>
                <c:pt idx="8823">
                  <c:v>27087</c:v>
                </c:pt>
                <c:pt idx="8824">
                  <c:v>27088</c:v>
                </c:pt>
                <c:pt idx="8825">
                  <c:v>27089</c:v>
                </c:pt>
                <c:pt idx="8826">
                  <c:v>27090</c:v>
                </c:pt>
                <c:pt idx="8827">
                  <c:v>27091</c:v>
                </c:pt>
                <c:pt idx="8828">
                  <c:v>27092</c:v>
                </c:pt>
                <c:pt idx="8829">
                  <c:v>27093</c:v>
                </c:pt>
                <c:pt idx="8830">
                  <c:v>27094</c:v>
                </c:pt>
                <c:pt idx="8831">
                  <c:v>27095</c:v>
                </c:pt>
                <c:pt idx="8832">
                  <c:v>27096</c:v>
                </c:pt>
                <c:pt idx="8833">
                  <c:v>27097</c:v>
                </c:pt>
                <c:pt idx="8834">
                  <c:v>27098</c:v>
                </c:pt>
                <c:pt idx="8835">
                  <c:v>27099</c:v>
                </c:pt>
                <c:pt idx="8836">
                  <c:v>27100</c:v>
                </c:pt>
                <c:pt idx="8837">
                  <c:v>27101</c:v>
                </c:pt>
                <c:pt idx="8838">
                  <c:v>27102</c:v>
                </c:pt>
                <c:pt idx="8839">
                  <c:v>27103</c:v>
                </c:pt>
                <c:pt idx="8840">
                  <c:v>27104</c:v>
                </c:pt>
                <c:pt idx="8841">
                  <c:v>27105</c:v>
                </c:pt>
                <c:pt idx="8842">
                  <c:v>27106</c:v>
                </c:pt>
                <c:pt idx="8843">
                  <c:v>27107</c:v>
                </c:pt>
                <c:pt idx="8844">
                  <c:v>27108</c:v>
                </c:pt>
                <c:pt idx="8845">
                  <c:v>27109</c:v>
                </c:pt>
                <c:pt idx="8846">
                  <c:v>27110</c:v>
                </c:pt>
                <c:pt idx="8847">
                  <c:v>27111</c:v>
                </c:pt>
                <c:pt idx="8848">
                  <c:v>27112</c:v>
                </c:pt>
                <c:pt idx="8849">
                  <c:v>27113</c:v>
                </c:pt>
                <c:pt idx="8850">
                  <c:v>27114</c:v>
                </c:pt>
                <c:pt idx="8851">
                  <c:v>27115</c:v>
                </c:pt>
                <c:pt idx="8852">
                  <c:v>27116</c:v>
                </c:pt>
                <c:pt idx="8853">
                  <c:v>27117</c:v>
                </c:pt>
                <c:pt idx="8854">
                  <c:v>27118</c:v>
                </c:pt>
                <c:pt idx="8855">
                  <c:v>27119</c:v>
                </c:pt>
                <c:pt idx="8856">
                  <c:v>27120</c:v>
                </c:pt>
                <c:pt idx="8857">
                  <c:v>27121</c:v>
                </c:pt>
                <c:pt idx="8858">
                  <c:v>27122</c:v>
                </c:pt>
                <c:pt idx="8859">
                  <c:v>27123</c:v>
                </c:pt>
                <c:pt idx="8860">
                  <c:v>27124</c:v>
                </c:pt>
                <c:pt idx="8861">
                  <c:v>27125</c:v>
                </c:pt>
                <c:pt idx="8862">
                  <c:v>27126</c:v>
                </c:pt>
                <c:pt idx="8863">
                  <c:v>27127</c:v>
                </c:pt>
                <c:pt idx="8864">
                  <c:v>27128</c:v>
                </c:pt>
                <c:pt idx="8865">
                  <c:v>27129</c:v>
                </c:pt>
                <c:pt idx="8866">
                  <c:v>27130</c:v>
                </c:pt>
                <c:pt idx="8867">
                  <c:v>27131</c:v>
                </c:pt>
                <c:pt idx="8868">
                  <c:v>27132</c:v>
                </c:pt>
                <c:pt idx="8869">
                  <c:v>27133</c:v>
                </c:pt>
                <c:pt idx="8870">
                  <c:v>27134</c:v>
                </c:pt>
                <c:pt idx="8871">
                  <c:v>27135</c:v>
                </c:pt>
                <c:pt idx="8872">
                  <c:v>27136</c:v>
                </c:pt>
                <c:pt idx="8873">
                  <c:v>27137</c:v>
                </c:pt>
                <c:pt idx="8874">
                  <c:v>27138</c:v>
                </c:pt>
                <c:pt idx="8875">
                  <c:v>27139</c:v>
                </c:pt>
                <c:pt idx="8876">
                  <c:v>27140</c:v>
                </c:pt>
                <c:pt idx="8877">
                  <c:v>27141</c:v>
                </c:pt>
                <c:pt idx="8878">
                  <c:v>27142</c:v>
                </c:pt>
                <c:pt idx="8879">
                  <c:v>27143</c:v>
                </c:pt>
                <c:pt idx="8880">
                  <c:v>27144</c:v>
                </c:pt>
                <c:pt idx="8881">
                  <c:v>27145</c:v>
                </c:pt>
                <c:pt idx="8882">
                  <c:v>27146</c:v>
                </c:pt>
                <c:pt idx="8883">
                  <c:v>27147</c:v>
                </c:pt>
                <c:pt idx="8884">
                  <c:v>27148</c:v>
                </c:pt>
                <c:pt idx="8885">
                  <c:v>27149</c:v>
                </c:pt>
                <c:pt idx="8886">
                  <c:v>27150</c:v>
                </c:pt>
                <c:pt idx="8887">
                  <c:v>27151</c:v>
                </c:pt>
                <c:pt idx="8888">
                  <c:v>27152</c:v>
                </c:pt>
                <c:pt idx="8889">
                  <c:v>27153</c:v>
                </c:pt>
                <c:pt idx="8890">
                  <c:v>27154</c:v>
                </c:pt>
                <c:pt idx="8891">
                  <c:v>27155</c:v>
                </c:pt>
                <c:pt idx="8892">
                  <c:v>27156</c:v>
                </c:pt>
                <c:pt idx="8893">
                  <c:v>27157</c:v>
                </c:pt>
                <c:pt idx="8894">
                  <c:v>27158</c:v>
                </c:pt>
                <c:pt idx="8895">
                  <c:v>27159</c:v>
                </c:pt>
                <c:pt idx="8896">
                  <c:v>27160</c:v>
                </c:pt>
                <c:pt idx="8897">
                  <c:v>27161</c:v>
                </c:pt>
                <c:pt idx="8898">
                  <c:v>27162</c:v>
                </c:pt>
                <c:pt idx="8899">
                  <c:v>27163</c:v>
                </c:pt>
                <c:pt idx="8900">
                  <c:v>27164</c:v>
                </c:pt>
                <c:pt idx="8901">
                  <c:v>27165</c:v>
                </c:pt>
                <c:pt idx="8902">
                  <c:v>27166</c:v>
                </c:pt>
                <c:pt idx="8903">
                  <c:v>27167</c:v>
                </c:pt>
                <c:pt idx="8904">
                  <c:v>27168</c:v>
                </c:pt>
                <c:pt idx="8905">
                  <c:v>27169</c:v>
                </c:pt>
                <c:pt idx="8906">
                  <c:v>27170</c:v>
                </c:pt>
                <c:pt idx="8907">
                  <c:v>27171</c:v>
                </c:pt>
                <c:pt idx="8908">
                  <c:v>27172</c:v>
                </c:pt>
                <c:pt idx="8909">
                  <c:v>27173</c:v>
                </c:pt>
                <c:pt idx="8910">
                  <c:v>27174</c:v>
                </c:pt>
                <c:pt idx="8911">
                  <c:v>27175</c:v>
                </c:pt>
                <c:pt idx="8912">
                  <c:v>27176</c:v>
                </c:pt>
                <c:pt idx="8913">
                  <c:v>27177</c:v>
                </c:pt>
                <c:pt idx="8914">
                  <c:v>27178</c:v>
                </c:pt>
                <c:pt idx="8915">
                  <c:v>27179</c:v>
                </c:pt>
                <c:pt idx="8916">
                  <c:v>27180</c:v>
                </c:pt>
                <c:pt idx="8917">
                  <c:v>27181</c:v>
                </c:pt>
                <c:pt idx="8918">
                  <c:v>27182</c:v>
                </c:pt>
                <c:pt idx="8919">
                  <c:v>27183</c:v>
                </c:pt>
                <c:pt idx="8920">
                  <c:v>27184</c:v>
                </c:pt>
                <c:pt idx="8921">
                  <c:v>27185</c:v>
                </c:pt>
                <c:pt idx="8922">
                  <c:v>27186</c:v>
                </c:pt>
                <c:pt idx="8923">
                  <c:v>27187</c:v>
                </c:pt>
                <c:pt idx="8924">
                  <c:v>27188</c:v>
                </c:pt>
                <c:pt idx="8925">
                  <c:v>27189</c:v>
                </c:pt>
                <c:pt idx="8926">
                  <c:v>27190</c:v>
                </c:pt>
                <c:pt idx="8927">
                  <c:v>27191</c:v>
                </c:pt>
                <c:pt idx="8928">
                  <c:v>27192</c:v>
                </c:pt>
                <c:pt idx="8929">
                  <c:v>27193</c:v>
                </c:pt>
                <c:pt idx="8930">
                  <c:v>27194</c:v>
                </c:pt>
                <c:pt idx="8931">
                  <c:v>27195</c:v>
                </c:pt>
                <c:pt idx="8932">
                  <c:v>27196</c:v>
                </c:pt>
                <c:pt idx="8933">
                  <c:v>27197</c:v>
                </c:pt>
                <c:pt idx="8934">
                  <c:v>27198</c:v>
                </c:pt>
                <c:pt idx="8935">
                  <c:v>27199</c:v>
                </c:pt>
                <c:pt idx="8936">
                  <c:v>27200</c:v>
                </c:pt>
                <c:pt idx="8937">
                  <c:v>27201</c:v>
                </c:pt>
                <c:pt idx="8938">
                  <c:v>27202</c:v>
                </c:pt>
                <c:pt idx="8939">
                  <c:v>27203</c:v>
                </c:pt>
                <c:pt idx="8940">
                  <c:v>27204</c:v>
                </c:pt>
                <c:pt idx="8941">
                  <c:v>27205</c:v>
                </c:pt>
                <c:pt idx="8942">
                  <c:v>27206</c:v>
                </c:pt>
                <c:pt idx="8943">
                  <c:v>27207</c:v>
                </c:pt>
                <c:pt idx="8944">
                  <c:v>27208</c:v>
                </c:pt>
                <c:pt idx="8945">
                  <c:v>27209</c:v>
                </c:pt>
                <c:pt idx="8946">
                  <c:v>27210</c:v>
                </c:pt>
                <c:pt idx="8947">
                  <c:v>27211</c:v>
                </c:pt>
                <c:pt idx="8948">
                  <c:v>27212</c:v>
                </c:pt>
                <c:pt idx="8949">
                  <c:v>27213</c:v>
                </c:pt>
                <c:pt idx="8950">
                  <c:v>27214</c:v>
                </c:pt>
                <c:pt idx="8951">
                  <c:v>27215</c:v>
                </c:pt>
                <c:pt idx="8952">
                  <c:v>27216</c:v>
                </c:pt>
                <c:pt idx="8953">
                  <c:v>27217</c:v>
                </c:pt>
                <c:pt idx="8954">
                  <c:v>27218</c:v>
                </c:pt>
                <c:pt idx="8955">
                  <c:v>27219</c:v>
                </c:pt>
                <c:pt idx="8956">
                  <c:v>27220</c:v>
                </c:pt>
                <c:pt idx="8957">
                  <c:v>27221</c:v>
                </c:pt>
                <c:pt idx="8958">
                  <c:v>27222</c:v>
                </c:pt>
                <c:pt idx="8959">
                  <c:v>27223</c:v>
                </c:pt>
                <c:pt idx="8960">
                  <c:v>27224</c:v>
                </c:pt>
                <c:pt idx="8961">
                  <c:v>27225</c:v>
                </c:pt>
                <c:pt idx="8962">
                  <c:v>27226</c:v>
                </c:pt>
                <c:pt idx="8963">
                  <c:v>27227</c:v>
                </c:pt>
                <c:pt idx="8964">
                  <c:v>27228</c:v>
                </c:pt>
                <c:pt idx="8965">
                  <c:v>27229</c:v>
                </c:pt>
                <c:pt idx="8966">
                  <c:v>27230</c:v>
                </c:pt>
                <c:pt idx="8967">
                  <c:v>27231</c:v>
                </c:pt>
                <c:pt idx="8968">
                  <c:v>27232</c:v>
                </c:pt>
                <c:pt idx="8969">
                  <c:v>27233</c:v>
                </c:pt>
                <c:pt idx="8970">
                  <c:v>27234</c:v>
                </c:pt>
                <c:pt idx="8971">
                  <c:v>27235</c:v>
                </c:pt>
                <c:pt idx="8972">
                  <c:v>27236</c:v>
                </c:pt>
                <c:pt idx="8973">
                  <c:v>27237</c:v>
                </c:pt>
                <c:pt idx="8974">
                  <c:v>27238</c:v>
                </c:pt>
                <c:pt idx="8975">
                  <c:v>27239</c:v>
                </c:pt>
                <c:pt idx="8976">
                  <c:v>27240</c:v>
                </c:pt>
                <c:pt idx="8977">
                  <c:v>27241</c:v>
                </c:pt>
                <c:pt idx="8978">
                  <c:v>27242</c:v>
                </c:pt>
                <c:pt idx="8979">
                  <c:v>27243</c:v>
                </c:pt>
                <c:pt idx="8980">
                  <c:v>27244</c:v>
                </c:pt>
                <c:pt idx="8981">
                  <c:v>27245</c:v>
                </c:pt>
                <c:pt idx="8982">
                  <c:v>27246</c:v>
                </c:pt>
                <c:pt idx="8983">
                  <c:v>27247</c:v>
                </c:pt>
                <c:pt idx="8984">
                  <c:v>27248</c:v>
                </c:pt>
                <c:pt idx="8985">
                  <c:v>27249</c:v>
                </c:pt>
                <c:pt idx="8986">
                  <c:v>27250</c:v>
                </c:pt>
                <c:pt idx="8987">
                  <c:v>27251</c:v>
                </c:pt>
                <c:pt idx="8988">
                  <c:v>27252</c:v>
                </c:pt>
                <c:pt idx="8989">
                  <c:v>27253</c:v>
                </c:pt>
                <c:pt idx="8990">
                  <c:v>27254</c:v>
                </c:pt>
                <c:pt idx="8991">
                  <c:v>27255</c:v>
                </c:pt>
                <c:pt idx="8992">
                  <c:v>27256</c:v>
                </c:pt>
                <c:pt idx="8993">
                  <c:v>27257</c:v>
                </c:pt>
                <c:pt idx="8994">
                  <c:v>27258</c:v>
                </c:pt>
                <c:pt idx="8995">
                  <c:v>27259</c:v>
                </c:pt>
                <c:pt idx="8996">
                  <c:v>27260</c:v>
                </c:pt>
                <c:pt idx="8997">
                  <c:v>27261</c:v>
                </c:pt>
                <c:pt idx="8998">
                  <c:v>27262</c:v>
                </c:pt>
                <c:pt idx="8999">
                  <c:v>27263</c:v>
                </c:pt>
                <c:pt idx="9000">
                  <c:v>27264</c:v>
                </c:pt>
                <c:pt idx="9001">
                  <c:v>27265</c:v>
                </c:pt>
                <c:pt idx="9002">
                  <c:v>27266</c:v>
                </c:pt>
                <c:pt idx="9003">
                  <c:v>27267</c:v>
                </c:pt>
                <c:pt idx="9004">
                  <c:v>27268</c:v>
                </c:pt>
                <c:pt idx="9005">
                  <c:v>27269</c:v>
                </c:pt>
                <c:pt idx="9006">
                  <c:v>27270</c:v>
                </c:pt>
                <c:pt idx="9007">
                  <c:v>27271</c:v>
                </c:pt>
                <c:pt idx="9008">
                  <c:v>27272</c:v>
                </c:pt>
                <c:pt idx="9009">
                  <c:v>27273</c:v>
                </c:pt>
                <c:pt idx="9010">
                  <c:v>27274</c:v>
                </c:pt>
                <c:pt idx="9011">
                  <c:v>27275</c:v>
                </c:pt>
                <c:pt idx="9012">
                  <c:v>27276</c:v>
                </c:pt>
                <c:pt idx="9013">
                  <c:v>27277</c:v>
                </c:pt>
                <c:pt idx="9014">
                  <c:v>27278</c:v>
                </c:pt>
                <c:pt idx="9015">
                  <c:v>27279</c:v>
                </c:pt>
                <c:pt idx="9016">
                  <c:v>27280</c:v>
                </c:pt>
                <c:pt idx="9017">
                  <c:v>27281</c:v>
                </c:pt>
                <c:pt idx="9018">
                  <c:v>27282</c:v>
                </c:pt>
                <c:pt idx="9019">
                  <c:v>27283</c:v>
                </c:pt>
                <c:pt idx="9020">
                  <c:v>27284</c:v>
                </c:pt>
                <c:pt idx="9021">
                  <c:v>27285</c:v>
                </c:pt>
                <c:pt idx="9022">
                  <c:v>27286</c:v>
                </c:pt>
                <c:pt idx="9023">
                  <c:v>27287</c:v>
                </c:pt>
                <c:pt idx="9024">
                  <c:v>27288</c:v>
                </c:pt>
                <c:pt idx="9025">
                  <c:v>27289</c:v>
                </c:pt>
                <c:pt idx="9026">
                  <c:v>27290</c:v>
                </c:pt>
                <c:pt idx="9027">
                  <c:v>27291</c:v>
                </c:pt>
                <c:pt idx="9028">
                  <c:v>27292</c:v>
                </c:pt>
                <c:pt idx="9029">
                  <c:v>27293</c:v>
                </c:pt>
                <c:pt idx="9030">
                  <c:v>27294</c:v>
                </c:pt>
                <c:pt idx="9031">
                  <c:v>27295</c:v>
                </c:pt>
                <c:pt idx="9032">
                  <c:v>27296</c:v>
                </c:pt>
                <c:pt idx="9033">
                  <c:v>27297</c:v>
                </c:pt>
                <c:pt idx="9034">
                  <c:v>27298</c:v>
                </c:pt>
                <c:pt idx="9035">
                  <c:v>27299</c:v>
                </c:pt>
                <c:pt idx="9036">
                  <c:v>27300</c:v>
                </c:pt>
                <c:pt idx="9037">
                  <c:v>27301</c:v>
                </c:pt>
                <c:pt idx="9038">
                  <c:v>27302</c:v>
                </c:pt>
                <c:pt idx="9039">
                  <c:v>27303</c:v>
                </c:pt>
                <c:pt idx="9040">
                  <c:v>27304</c:v>
                </c:pt>
                <c:pt idx="9041">
                  <c:v>27305</c:v>
                </c:pt>
                <c:pt idx="9042">
                  <c:v>27306</c:v>
                </c:pt>
                <c:pt idx="9043">
                  <c:v>27307</c:v>
                </c:pt>
                <c:pt idx="9044">
                  <c:v>27308</c:v>
                </c:pt>
                <c:pt idx="9045">
                  <c:v>27309</c:v>
                </c:pt>
                <c:pt idx="9046">
                  <c:v>27310</c:v>
                </c:pt>
                <c:pt idx="9047">
                  <c:v>27311</c:v>
                </c:pt>
                <c:pt idx="9048">
                  <c:v>27312</c:v>
                </c:pt>
                <c:pt idx="9049">
                  <c:v>27313</c:v>
                </c:pt>
                <c:pt idx="9050">
                  <c:v>27314</c:v>
                </c:pt>
                <c:pt idx="9051">
                  <c:v>27315</c:v>
                </c:pt>
                <c:pt idx="9052">
                  <c:v>27316</c:v>
                </c:pt>
                <c:pt idx="9053">
                  <c:v>27317</c:v>
                </c:pt>
                <c:pt idx="9054">
                  <c:v>27318</c:v>
                </c:pt>
                <c:pt idx="9055">
                  <c:v>27319</c:v>
                </c:pt>
                <c:pt idx="9056">
                  <c:v>27320</c:v>
                </c:pt>
                <c:pt idx="9057">
                  <c:v>27321</c:v>
                </c:pt>
                <c:pt idx="9058">
                  <c:v>27322</c:v>
                </c:pt>
                <c:pt idx="9059">
                  <c:v>27323</c:v>
                </c:pt>
                <c:pt idx="9060">
                  <c:v>27324</c:v>
                </c:pt>
                <c:pt idx="9061">
                  <c:v>27325</c:v>
                </c:pt>
                <c:pt idx="9062">
                  <c:v>27326</c:v>
                </c:pt>
                <c:pt idx="9063">
                  <c:v>27327</c:v>
                </c:pt>
                <c:pt idx="9064">
                  <c:v>27328</c:v>
                </c:pt>
                <c:pt idx="9065">
                  <c:v>27329</c:v>
                </c:pt>
                <c:pt idx="9066">
                  <c:v>27330</c:v>
                </c:pt>
                <c:pt idx="9067">
                  <c:v>27331</c:v>
                </c:pt>
                <c:pt idx="9068">
                  <c:v>27332</c:v>
                </c:pt>
                <c:pt idx="9069">
                  <c:v>27333</c:v>
                </c:pt>
                <c:pt idx="9070">
                  <c:v>27334</c:v>
                </c:pt>
                <c:pt idx="9071">
                  <c:v>27335</c:v>
                </c:pt>
                <c:pt idx="9072">
                  <c:v>27336</c:v>
                </c:pt>
                <c:pt idx="9073">
                  <c:v>27337</c:v>
                </c:pt>
                <c:pt idx="9074">
                  <c:v>27338</c:v>
                </c:pt>
                <c:pt idx="9075">
                  <c:v>27339</c:v>
                </c:pt>
                <c:pt idx="9076">
                  <c:v>27340</c:v>
                </c:pt>
                <c:pt idx="9077">
                  <c:v>27341</c:v>
                </c:pt>
                <c:pt idx="9078">
                  <c:v>27342</c:v>
                </c:pt>
                <c:pt idx="9079">
                  <c:v>27343</c:v>
                </c:pt>
                <c:pt idx="9080">
                  <c:v>27344</c:v>
                </c:pt>
                <c:pt idx="9081">
                  <c:v>27345</c:v>
                </c:pt>
                <c:pt idx="9082">
                  <c:v>27346</c:v>
                </c:pt>
                <c:pt idx="9083">
                  <c:v>27347</c:v>
                </c:pt>
                <c:pt idx="9084">
                  <c:v>27348</c:v>
                </c:pt>
                <c:pt idx="9085">
                  <c:v>27349</c:v>
                </c:pt>
                <c:pt idx="9086">
                  <c:v>27350</c:v>
                </c:pt>
                <c:pt idx="9087">
                  <c:v>27351</c:v>
                </c:pt>
                <c:pt idx="9088">
                  <c:v>27352</c:v>
                </c:pt>
                <c:pt idx="9089">
                  <c:v>27353</c:v>
                </c:pt>
                <c:pt idx="9090">
                  <c:v>27354</c:v>
                </c:pt>
                <c:pt idx="9091">
                  <c:v>27355</c:v>
                </c:pt>
                <c:pt idx="9092">
                  <c:v>27356</c:v>
                </c:pt>
                <c:pt idx="9093">
                  <c:v>27357</c:v>
                </c:pt>
                <c:pt idx="9094">
                  <c:v>27358</c:v>
                </c:pt>
                <c:pt idx="9095">
                  <c:v>27359</c:v>
                </c:pt>
                <c:pt idx="9096">
                  <c:v>27360</c:v>
                </c:pt>
                <c:pt idx="9097">
                  <c:v>27361</c:v>
                </c:pt>
                <c:pt idx="9098">
                  <c:v>27362</c:v>
                </c:pt>
                <c:pt idx="9099">
                  <c:v>27363</c:v>
                </c:pt>
                <c:pt idx="9100">
                  <c:v>27364</c:v>
                </c:pt>
                <c:pt idx="9101">
                  <c:v>27365</c:v>
                </c:pt>
                <c:pt idx="9102">
                  <c:v>27366</c:v>
                </c:pt>
                <c:pt idx="9103">
                  <c:v>27367</c:v>
                </c:pt>
                <c:pt idx="9104">
                  <c:v>27368</c:v>
                </c:pt>
                <c:pt idx="9105">
                  <c:v>27369</c:v>
                </c:pt>
                <c:pt idx="9106">
                  <c:v>27370</c:v>
                </c:pt>
                <c:pt idx="9107">
                  <c:v>27371</c:v>
                </c:pt>
                <c:pt idx="9108">
                  <c:v>27372</c:v>
                </c:pt>
                <c:pt idx="9109">
                  <c:v>27373</c:v>
                </c:pt>
                <c:pt idx="9110">
                  <c:v>27374</c:v>
                </c:pt>
                <c:pt idx="9111">
                  <c:v>27375</c:v>
                </c:pt>
                <c:pt idx="9112">
                  <c:v>27376</c:v>
                </c:pt>
                <c:pt idx="9113">
                  <c:v>27377</c:v>
                </c:pt>
                <c:pt idx="9114">
                  <c:v>27378</c:v>
                </c:pt>
                <c:pt idx="9115">
                  <c:v>27379</c:v>
                </c:pt>
                <c:pt idx="9116">
                  <c:v>27380</c:v>
                </c:pt>
                <c:pt idx="9117">
                  <c:v>27381</c:v>
                </c:pt>
                <c:pt idx="9118">
                  <c:v>27382</c:v>
                </c:pt>
                <c:pt idx="9119">
                  <c:v>27383</c:v>
                </c:pt>
                <c:pt idx="9120">
                  <c:v>27384</c:v>
                </c:pt>
                <c:pt idx="9121">
                  <c:v>27385</c:v>
                </c:pt>
                <c:pt idx="9122">
                  <c:v>27386</c:v>
                </c:pt>
                <c:pt idx="9123">
                  <c:v>27387</c:v>
                </c:pt>
                <c:pt idx="9124">
                  <c:v>27388</c:v>
                </c:pt>
                <c:pt idx="9125">
                  <c:v>27389</c:v>
                </c:pt>
                <c:pt idx="9126">
                  <c:v>27390</c:v>
                </c:pt>
                <c:pt idx="9127">
                  <c:v>27391</c:v>
                </c:pt>
                <c:pt idx="9128">
                  <c:v>27392</c:v>
                </c:pt>
                <c:pt idx="9129">
                  <c:v>27393</c:v>
                </c:pt>
                <c:pt idx="9130">
                  <c:v>27394</c:v>
                </c:pt>
                <c:pt idx="9131">
                  <c:v>27395</c:v>
                </c:pt>
                <c:pt idx="9132">
                  <c:v>27396</c:v>
                </c:pt>
                <c:pt idx="9133">
                  <c:v>27397</c:v>
                </c:pt>
                <c:pt idx="9134">
                  <c:v>27398</c:v>
                </c:pt>
                <c:pt idx="9135">
                  <c:v>27399</c:v>
                </c:pt>
                <c:pt idx="9136">
                  <c:v>27400</c:v>
                </c:pt>
                <c:pt idx="9137">
                  <c:v>27401</c:v>
                </c:pt>
                <c:pt idx="9138">
                  <c:v>27402</c:v>
                </c:pt>
                <c:pt idx="9139">
                  <c:v>27403</c:v>
                </c:pt>
                <c:pt idx="9140">
                  <c:v>27404</c:v>
                </c:pt>
                <c:pt idx="9141">
                  <c:v>27405</c:v>
                </c:pt>
                <c:pt idx="9142">
                  <c:v>27406</c:v>
                </c:pt>
                <c:pt idx="9143">
                  <c:v>27407</c:v>
                </c:pt>
                <c:pt idx="9144">
                  <c:v>27408</c:v>
                </c:pt>
                <c:pt idx="9145">
                  <c:v>27409</c:v>
                </c:pt>
                <c:pt idx="9146">
                  <c:v>27410</c:v>
                </c:pt>
                <c:pt idx="9147">
                  <c:v>27411</c:v>
                </c:pt>
                <c:pt idx="9148">
                  <c:v>27412</c:v>
                </c:pt>
                <c:pt idx="9149">
                  <c:v>27413</c:v>
                </c:pt>
                <c:pt idx="9150">
                  <c:v>27414</c:v>
                </c:pt>
                <c:pt idx="9151">
                  <c:v>27415</c:v>
                </c:pt>
                <c:pt idx="9152">
                  <c:v>27416</c:v>
                </c:pt>
                <c:pt idx="9153">
                  <c:v>27417</c:v>
                </c:pt>
                <c:pt idx="9154">
                  <c:v>27418</c:v>
                </c:pt>
                <c:pt idx="9155">
                  <c:v>27419</c:v>
                </c:pt>
                <c:pt idx="9156">
                  <c:v>27420</c:v>
                </c:pt>
                <c:pt idx="9157">
                  <c:v>27421</c:v>
                </c:pt>
                <c:pt idx="9158">
                  <c:v>27422</c:v>
                </c:pt>
                <c:pt idx="9159">
                  <c:v>27423</c:v>
                </c:pt>
                <c:pt idx="9160">
                  <c:v>27424</c:v>
                </c:pt>
                <c:pt idx="9161">
                  <c:v>27425</c:v>
                </c:pt>
                <c:pt idx="9162">
                  <c:v>27426</c:v>
                </c:pt>
                <c:pt idx="9163">
                  <c:v>27427</c:v>
                </c:pt>
                <c:pt idx="9164">
                  <c:v>27428</c:v>
                </c:pt>
                <c:pt idx="9165">
                  <c:v>27429</c:v>
                </c:pt>
                <c:pt idx="9166">
                  <c:v>27430</c:v>
                </c:pt>
                <c:pt idx="9167">
                  <c:v>27431</c:v>
                </c:pt>
                <c:pt idx="9168">
                  <c:v>27432</c:v>
                </c:pt>
                <c:pt idx="9169">
                  <c:v>27433</c:v>
                </c:pt>
                <c:pt idx="9170">
                  <c:v>27434</c:v>
                </c:pt>
                <c:pt idx="9171">
                  <c:v>27435</c:v>
                </c:pt>
                <c:pt idx="9172">
                  <c:v>27436</c:v>
                </c:pt>
                <c:pt idx="9173">
                  <c:v>27437</c:v>
                </c:pt>
                <c:pt idx="9174">
                  <c:v>27438</c:v>
                </c:pt>
                <c:pt idx="9175">
                  <c:v>27439</c:v>
                </c:pt>
                <c:pt idx="9176">
                  <c:v>27440</c:v>
                </c:pt>
                <c:pt idx="9177">
                  <c:v>27441</c:v>
                </c:pt>
                <c:pt idx="9178">
                  <c:v>27442</c:v>
                </c:pt>
                <c:pt idx="9179">
                  <c:v>27443</c:v>
                </c:pt>
                <c:pt idx="9180">
                  <c:v>27444</c:v>
                </c:pt>
                <c:pt idx="9181">
                  <c:v>27445</c:v>
                </c:pt>
                <c:pt idx="9182">
                  <c:v>27446</c:v>
                </c:pt>
                <c:pt idx="9183">
                  <c:v>27447</c:v>
                </c:pt>
                <c:pt idx="9184">
                  <c:v>27448</c:v>
                </c:pt>
                <c:pt idx="9185">
                  <c:v>27449</c:v>
                </c:pt>
                <c:pt idx="9186">
                  <c:v>27450</c:v>
                </c:pt>
                <c:pt idx="9187">
                  <c:v>27451</c:v>
                </c:pt>
                <c:pt idx="9188">
                  <c:v>27452</c:v>
                </c:pt>
                <c:pt idx="9189">
                  <c:v>27453</c:v>
                </c:pt>
                <c:pt idx="9190">
                  <c:v>27454</c:v>
                </c:pt>
                <c:pt idx="9191">
                  <c:v>27455</c:v>
                </c:pt>
                <c:pt idx="9192">
                  <c:v>27456</c:v>
                </c:pt>
                <c:pt idx="9193">
                  <c:v>27457</c:v>
                </c:pt>
                <c:pt idx="9194">
                  <c:v>27458</c:v>
                </c:pt>
                <c:pt idx="9195">
                  <c:v>27459</c:v>
                </c:pt>
                <c:pt idx="9196">
                  <c:v>27460</c:v>
                </c:pt>
                <c:pt idx="9197">
                  <c:v>27461</c:v>
                </c:pt>
                <c:pt idx="9198">
                  <c:v>27462</c:v>
                </c:pt>
                <c:pt idx="9199">
                  <c:v>27463</c:v>
                </c:pt>
                <c:pt idx="9200">
                  <c:v>27464</c:v>
                </c:pt>
                <c:pt idx="9201">
                  <c:v>27465</c:v>
                </c:pt>
                <c:pt idx="9202">
                  <c:v>27466</c:v>
                </c:pt>
                <c:pt idx="9203">
                  <c:v>27467</c:v>
                </c:pt>
                <c:pt idx="9204">
                  <c:v>27468</c:v>
                </c:pt>
                <c:pt idx="9205">
                  <c:v>27469</c:v>
                </c:pt>
                <c:pt idx="9206">
                  <c:v>27470</c:v>
                </c:pt>
                <c:pt idx="9207">
                  <c:v>27471</c:v>
                </c:pt>
                <c:pt idx="9208">
                  <c:v>27472</c:v>
                </c:pt>
                <c:pt idx="9209">
                  <c:v>27473</c:v>
                </c:pt>
                <c:pt idx="9210">
                  <c:v>27474</c:v>
                </c:pt>
                <c:pt idx="9211">
                  <c:v>27475</c:v>
                </c:pt>
                <c:pt idx="9212">
                  <c:v>27476</c:v>
                </c:pt>
                <c:pt idx="9213">
                  <c:v>27477</c:v>
                </c:pt>
                <c:pt idx="9214">
                  <c:v>27478</c:v>
                </c:pt>
                <c:pt idx="9215">
                  <c:v>27479</c:v>
                </c:pt>
                <c:pt idx="9216">
                  <c:v>27480</c:v>
                </c:pt>
                <c:pt idx="9217">
                  <c:v>27481</c:v>
                </c:pt>
                <c:pt idx="9218">
                  <c:v>27482</c:v>
                </c:pt>
                <c:pt idx="9219">
                  <c:v>27483</c:v>
                </c:pt>
                <c:pt idx="9220">
                  <c:v>27484</c:v>
                </c:pt>
                <c:pt idx="9221">
                  <c:v>27485</c:v>
                </c:pt>
                <c:pt idx="9222">
                  <c:v>27486</c:v>
                </c:pt>
                <c:pt idx="9223">
                  <c:v>27487</c:v>
                </c:pt>
                <c:pt idx="9224">
                  <c:v>27488</c:v>
                </c:pt>
                <c:pt idx="9225">
                  <c:v>27489</c:v>
                </c:pt>
                <c:pt idx="9226">
                  <c:v>27490</c:v>
                </c:pt>
                <c:pt idx="9227">
                  <c:v>27491</c:v>
                </c:pt>
                <c:pt idx="9228">
                  <c:v>27492</c:v>
                </c:pt>
                <c:pt idx="9229">
                  <c:v>27493</c:v>
                </c:pt>
                <c:pt idx="9230">
                  <c:v>27494</c:v>
                </c:pt>
                <c:pt idx="9231">
                  <c:v>27495</c:v>
                </c:pt>
                <c:pt idx="9232">
                  <c:v>27496</c:v>
                </c:pt>
                <c:pt idx="9233">
                  <c:v>27497</c:v>
                </c:pt>
                <c:pt idx="9234">
                  <c:v>27498</c:v>
                </c:pt>
                <c:pt idx="9235">
                  <c:v>27499</c:v>
                </c:pt>
                <c:pt idx="9236">
                  <c:v>27500</c:v>
                </c:pt>
                <c:pt idx="9237">
                  <c:v>27501</c:v>
                </c:pt>
                <c:pt idx="9238">
                  <c:v>27502</c:v>
                </c:pt>
                <c:pt idx="9239">
                  <c:v>27503</c:v>
                </c:pt>
                <c:pt idx="9240">
                  <c:v>27504</c:v>
                </c:pt>
                <c:pt idx="9241">
                  <c:v>27505</c:v>
                </c:pt>
                <c:pt idx="9242">
                  <c:v>27506</c:v>
                </c:pt>
                <c:pt idx="9243">
                  <c:v>27507</c:v>
                </c:pt>
                <c:pt idx="9244">
                  <c:v>27508</c:v>
                </c:pt>
                <c:pt idx="9245">
                  <c:v>27509</c:v>
                </c:pt>
                <c:pt idx="9246">
                  <c:v>27510</c:v>
                </c:pt>
                <c:pt idx="9247">
                  <c:v>27511</c:v>
                </c:pt>
                <c:pt idx="9248">
                  <c:v>27512</c:v>
                </c:pt>
                <c:pt idx="9249">
                  <c:v>27513</c:v>
                </c:pt>
                <c:pt idx="9250">
                  <c:v>27514</c:v>
                </c:pt>
                <c:pt idx="9251">
                  <c:v>27515</c:v>
                </c:pt>
                <c:pt idx="9252">
                  <c:v>27516</c:v>
                </c:pt>
                <c:pt idx="9253">
                  <c:v>27517</c:v>
                </c:pt>
                <c:pt idx="9254">
                  <c:v>27518</c:v>
                </c:pt>
                <c:pt idx="9255">
                  <c:v>27519</c:v>
                </c:pt>
                <c:pt idx="9256">
                  <c:v>27520</c:v>
                </c:pt>
                <c:pt idx="9257">
                  <c:v>27521</c:v>
                </c:pt>
                <c:pt idx="9258">
                  <c:v>27522</c:v>
                </c:pt>
                <c:pt idx="9259">
                  <c:v>27523</c:v>
                </c:pt>
                <c:pt idx="9260">
                  <c:v>27524</c:v>
                </c:pt>
                <c:pt idx="9261">
                  <c:v>27525</c:v>
                </c:pt>
                <c:pt idx="9262">
                  <c:v>27526</c:v>
                </c:pt>
                <c:pt idx="9263">
                  <c:v>27527</c:v>
                </c:pt>
                <c:pt idx="9264">
                  <c:v>27528</c:v>
                </c:pt>
                <c:pt idx="9265">
                  <c:v>27529</c:v>
                </c:pt>
                <c:pt idx="9266">
                  <c:v>27530</c:v>
                </c:pt>
                <c:pt idx="9267">
                  <c:v>27531</c:v>
                </c:pt>
                <c:pt idx="9268">
                  <c:v>27532</c:v>
                </c:pt>
                <c:pt idx="9269">
                  <c:v>27533</c:v>
                </c:pt>
                <c:pt idx="9270">
                  <c:v>27534</c:v>
                </c:pt>
                <c:pt idx="9271">
                  <c:v>27535</c:v>
                </c:pt>
                <c:pt idx="9272">
                  <c:v>27536</c:v>
                </c:pt>
                <c:pt idx="9273">
                  <c:v>27537</c:v>
                </c:pt>
                <c:pt idx="9274">
                  <c:v>27538</c:v>
                </c:pt>
                <c:pt idx="9275">
                  <c:v>27539</c:v>
                </c:pt>
                <c:pt idx="9276">
                  <c:v>27540</c:v>
                </c:pt>
                <c:pt idx="9277">
                  <c:v>27541</c:v>
                </c:pt>
                <c:pt idx="9278">
                  <c:v>27542</c:v>
                </c:pt>
                <c:pt idx="9279">
                  <c:v>27543</c:v>
                </c:pt>
                <c:pt idx="9280">
                  <c:v>27544</c:v>
                </c:pt>
                <c:pt idx="9281">
                  <c:v>27545</c:v>
                </c:pt>
                <c:pt idx="9282">
                  <c:v>27546</c:v>
                </c:pt>
                <c:pt idx="9283">
                  <c:v>27547</c:v>
                </c:pt>
                <c:pt idx="9284">
                  <c:v>27548</c:v>
                </c:pt>
                <c:pt idx="9285">
                  <c:v>27549</c:v>
                </c:pt>
                <c:pt idx="9286">
                  <c:v>27550</c:v>
                </c:pt>
                <c:pt idx="9287">
                  <c:v>27551</c:v>
                </c:pt>
                <c:pt idx="9288">
                  <c:v>27552</c:v>
                </c:pt>
                <c:pt idx="9289">
                  <c:v>27553</c:v>
                </c:pt>
                <c:pt idx="9290">
                  <c:v>27554</c:v>
                </c:pt>
                <c:pt idx="9291">
                  <c:v>27555</c:v>
                </c:pt>
                <c:pt idx="9292">
                  <c:v>27556</c:v>
                </c:pt>
                <c:pt idx="9293">
                  <c:v>27557</c:v>
                </c:pt>
                <c:pt idx="9294">
                  <c:v>27558</c:v>
                </c:pt>
                <c:pt idx="9295">
                  <c:v>27559</c:v>
                </c:pt>
                <c:pt idx="9296">
                  <c:v>27560</c:v>
                </c:pt>
                <c:pt idx="9297">
                  <c:v>27561</c:v>
                </c:pt>
                <c:pt idx="9298">
                  <c:v>27562</c:v>
                </c:pt>
                <c:pt idx="9299">
                  <c:v>27563</c:v>
                </c:pt>
                <c:pt idx="9300">
                  <c:v>27564</c:v>
                </c:pt>
                <c:pt idx="9301">
                  <c:v>27565</c:v>
                </c:pt>
                <c:pt idx="9302">
                  <c:v>27566</c:v>
                </c:pt>
                <c:pt idx="9303">
                  <c:v>27567</c:v>
                </c:pt>
                <c:pt idx="9304">
                  <c:v>27568</c:v>
                </c:pt>
                <c:pt idx="9305">
                  <c:v>27569</c:v>
                </c:pt>
                <c:pt idx="9306">
                  <c:v>27570</c:v>
                </c:pt>
                <c:pt idx="9307">
                  <c:v>27571</c:v>
                </c:pt>
                <c:pt idx="9308">
                  <c:v>27572</c:v>
                </c:pt>
                <c:pt idx="9309">
                  <c:v>27573</c:v>
                </c:pt>
                <c:pt idx="9310">
                  <c:v>27574</c:v>
                </c:pt>
                <c:pt idx="9311">
                  <c:v>27575</c:v>
                </c:pt>
                <c:pt idx="9312">
                  <c:v>27576</c:v>
                </c:pt>
                <c:pt idx="9313">
                  <c:v>27577</c:v>
                </c:pt>
                <c:pt idx="9314">
                  <c:v>27578</c:v>
                </c:pt>
                <c:pt idx="9315">
                  <c:v>27579</c:v>
                </c:pt>
                <c:pt idx="9316">
                  <c:v>27580</c:v>
                </c:pt>
                <c:pt idx="9317">
                  <c:v>27581</c:v>
                </c:pt>
                <c:pt idx="9318">
                  <c:v>27582</c:v>
                </c:pt>
                <c:pt idx="9319">
                  <c:v>27583</c:v>
                </c:pt>
                <c:pt idx="9320">
                  <c:v>27584</c:v>
                </c:pt>
                <c:pt idx="9321">
                  <c:v>27585</c:v>
                </c:pt>
                <c:pt idx="9322">
                  <c:v>27586</c:v>
                </c:pt>
                <c:pt idx="9323">
                  <c:v>27587</c:v>
                </c:pt>
                <c:pt idx="9324">
                  <c:v>27588</c:v>
                </c:pt>
                <c:pt idx="9325">
                  <c:v>27589</c:v>
                </c:pt>
                <c:pt idx="9326">
                  <c:v>27590</c:v>
                </c:pt>
                <c:pt idx="9327">
                  <c:v>27591</c:v>
                </c:pt>
                <c:pt idx="9328">
                  <c:v>27592</c:v>
                </c:pt>
                <c:pt idx="9329">
                  <c:v>27593</c:v>
                </c:pt>
                <c:pt idx="9330">
                  <c:v>27594</c:v>
                </c:pt>
                <c:pt idx="9331">
                  <c:v>27595</c:v>
                </c:pt>
                <c:pt idx="9332">
                  <c:v>27596</c:v>
                </c:pt>
                <c:pt idx="9333">
                  <c:v>27597</c:v>
                </c:pt>
                <c:pt idx="9334">
                  <c:v>27598</c:v>
                </c:pt>
                <c:pt idx="9335">
                  <c:v>27599</c:v>
                </c:pt>
                <c:pt idx="9336">
                  <c:v>27600</c:v>
                </c:pt>
                <c:pt idx="9337">
                  <c:v>27601</c:v>
                </c:pt>
                <c:pt idx="9338">
                  <c:v>27602</c:v>
                </c:pt>
                <c:pt idx="9339">
                  <c:v>27603</c:v>
                </c:pt>
                <c:pt idx="9340">
                  <c:v>27604</c:v>
                </c:pt>
                <c:pt idx="9341">
                  <c:v>27605</c:v>
                </c:pt>
                <c:pt idx="9342">
                  <c:v>27606</c:v>
                </c:pt>
                <c:pt idx="9343">
                  <c:v>27607</c:v>
                </c:pt>
                <c:pt idx="9344">
                  <c:v>27608</c:v>
                </c:pt>
                <c:pt idx="9345">
                  <c:v>27609</c:v>
                </c:pt>
                <c:pt idx="9346">
                  <c:v>27610</c:v>
                </c:pt>
                <c:pt idx="9347">
                  <c:v>27611</c:v>
                </c:pt>
                <c:pt idx="9348">
                  <c:v>27612</c:v>
                </c:pt>
                <c:pt idx="9349">
                  <c:v>27613</c:v>
                </c:pt>
                <c:pt idx="9350">
                  <c:v>27614</c:v>
                </c:pt>
                <c:pt idx="9351">
                  <c:v>27615</c:v>
                </c:pt>
                <c:pt idx="9352">
                  <c:v>27616</c:v>
                </c:pt>
                <c:pt idx="9353">
                  <c:v>27617</c:v>
                </c:pt>
                <c:pt idx="9354">
                  <c:v>27618</c:v>
                </c:pt>
                <c:pt idx="9355">
                  <c:v>27619</c:v>
                </c:pt>
                <c:pt idx="9356">
                  <c:v>27620</c:v>
                </c:pt>
                <c:pt idx="9357">
                  <c:v>27621</c:v>
                </c:pt>
                <c:pt idx="9358">
                  <c:v>27622</c:v>
                </c:pt>
                <c:pt idx="9359">
                  <c:v>27623</c:v>
                </c:pt>
                <c:pt idx="9360">
                  <c:v>27624</c:v>
                </c:pt>
                <c:pt idx="9361">
                  <c:v>27625</c:v>
                </c:pt>
                <c:pt idx="9362">
                  <c:v>27626</c:v>
                </c:pt>
                <c:pt idx="9363">
                  <c:v>27627</c:v>
                </c:pt>
                <c:pt idx="9364">
                  <c:v>27628</c:v>
                </c:pt>
                <c:pt idx="9365">
                  <c:v>27629</c:v>
                </c:pt>
                <c:pt idx="9366">
                  <c:v>27630</c:v>
                </c:pt>
                <c:pt idx="9367">
                  <c:v>27631</c:v>
                </c:pt>
                <c:pt idx="9368">
                  <c:v>27632</c:v>
                </c:pt>
                <c:pt idx="9369">
                  <c:v>27633</c:v>
                </c:pt>
                <c:pt idx="9370">
                  <c:v>27634</c:v>
                </c:pt>
                <c:pt idx="9371">
                  <c:v>27635</c:v>
                </c:pt>
                <c:pt idx="9372">
                  <c:v>27636</c:v>
                </c:pt>
                <c:pt idx="9373">
                  <c:v>27637</c:v>
                </c:pt>
                <c:pt idx="9374">
                  <c:v>27638</c:v>
                </c:pt>
                <c:pt idx="9375">
                  <c:v>27639</c:v>
                </c:pt>
                <c:pt idx="9376">
                  <c:v>27640</c:v>
                </c:pt>
                <c:pt idx="9377">
                  <c:v>27641</c:v>
                </c:pt>
                <c:pt idx="9378">
                  <c:v>27642</c:v>
                </c:pt>
                <c:pt idx="9379">
                  <c:v>27643</c:v>
                </c:pt>
                <c:pt idx="9380">
                  <c:v>27644</c:v>
                </c:pt>
                <c:pt idx="9381">
                  <c:v>27645</c:v>
                </c:pt>
                <c:pt idx="9382">
                  <c:v>27646</c:v>
                </c:pt>
                <c:pt idx="9383">
                  <c:v>27647</c:v>
                </c:pt>
                <c:pt idx="9384">
                  <c:v>27648</c:v>
                </c:pt>
                <c:pt idx="9385">
                  <c:v>27649</c:v>
                </c:pt>
                <c:pt idx="9386">
                  <c:v>27650</c:v>
                </c:pt>
                <c:pt idx="9387">
                  <c:v>27651</c:v>
                </c:pt>
                <c:pt idx="9388">
                  <c:v>27652</c:v>
                </c:pt>
                <c:pt idx="9389">
                  <c:v>27653</c:v>
                </c:pt>
                <c:pt idx="9390">
                  <c:v>27654</c:v>
                </c:pt>
                <c:pt idx="9391">
                  <c:v>27655</c:v>
                </c:pt>
                <c:pt idx="9392">
                  <c:v>27656</c:v>
                </c:pt>
                <c:pt idx="9393">
                  <c:v>27657</c:v>
                </c:pt>
                <c:pt idx="9394">
                  <c:v>27658</c:v>
                </c:pt>
                <c:pt idx="9395">
                  <c:v>27659</c:v>
                </c:pt>
                <c:pt idx="9396">
                  <c:v>27660</c:v>
                </c:pt>
                <c:pt idx="9397">
                  <c:v>27661</c:v>
                </c:pt>
                <c:pt idx="9398">
                  <c:v>27662</c:v>
                </c:pt>
                <c:pt idx="9399">
                  <c:v>27663</c:v>
                </c:pt>
                <c:pt idx="9400">
                  <c:v>27664</c:v>
                </c:pt>
                <c:pt idx="9401">
                  <c:v>27665</c:v>
                </c:pt>
                <c:pt idx="9402">
                  <c:v>27666</c:v>
                </c:pt>
                <c:pt idx="9403">
                  <c:v>27667</c:v>
                </c:pt>
                <c:pt idx="9404">
                  <c:v>27668</c:v>
                </c:pt>
                <c:pt idx="9405">
                  <c:v>27669</c:v>
                </c:pt>
                <c:pt idx="9406">
                  <c:v>27670</c:v>
                </c:pt>
                <c:pt idx="9407">
                  <c:v>27671</c:v>
                </c:pt>
                <c:pt idx="9408">
                  <c:v>27672</c:v>
                </c:pt>
                <c:pt idx="9409">
                  <c:v>27673</c:v>
                </c:pt>
                <c:pt idx="9410">
                  <c:v>27674</c:v>
                </c:pt>
                <c:pt idx="9411">
                  <c:v>27675</c:v>
                </c:pt>
                <c:pt idx="9412">
                  <c:v>27676</c:v>
                </c:pt>
                <c:pt idx="9413">
                  <c:v>27677</c:v>
                </c:pt>
                <c:pt idx="9414">
                  <c:v>27678</c:v>
                </c:pt>
                <c:pt idx="9415">
                  <c:v>27679</c:v>
                </c:pt>
                <c:pt idx="9416">
                  <c:v>27680</c:v>
                </c:pt>
                <c:pt idx="9417">
                  <c:v>27681</c:v>
                </c:pt>
                <c:pt idx="9418">
                  <c:v>27682</c:v>
                </c:pt>
                <c:pt idx="9419">
                  <c:v>27683</c:v>
                </c:pt>
                <c:pt idx="9420">
                  <c:v>27684</c:v>
                </c:pt>
                <c:pt idx="9421">
                  <c:v>27685</c:v>
                </c:pt>
                <c:pt idx="9422">
                  <c:v>27686</c:v>
                </c:pt>
                <c:pt idx="9423">
                  <c:v>27687</c:v>
                </c:pt>
                <c:pt idx="9424">
                  <c:v>27688</c:v>
                </c:pt>
                <c:pt idx="9425">
                  <c:v>27689</c:v>
                </c:pt>
                <c:pt idx="9426">
                  <c:v>27690</c:v>
                </c:pt>
                <c:pt idx="9427">
                  <c:v>27691</c:v>
                </c:pt>
                <c:pt idx="9428">
                  <c:v>27692</c:v>
                </c:pt>
                <c:pt idx="9429">
                  <c:v>27693</c:v>
                </c:pt>
                <c:pt idx="9430">
                  <c:v>27694</c:v>
                </c:pt>
                <c:pt idx="9431">
                  <c:v>27695</c:v>
                </c:pt>
                <c:pt idx="9432">
                  <c:v>27696</c:v>
                </c:pt>
                <c:pt idx="9433">
                  <c:v>27697</c:v>
                </c:pt>
                <c:pt idx="9434">
                  <c:v>27698</c:v>
                </c:pt>
                <c:pt idx="9435">
                  <c:v>27699</c:v>
                </c:pt>
                <c:pt idx="9436">
                  <c:v>27700</c:v>
                </c:pt>
                <c:pt idx="9437">
                  <c:v>27701</c:v>
                </c:pt>
                <c:pt idx="9438">
                  <c:v>27702</c:v>
                </c:pt>
                <c:pt idx="9439">
                  <c:v>27703</c:v>
                </c:pt>
                <c:pt idx="9440">
                  <c:v>27704</c:v>
                </c:pt>
                <c:pt idx="9441">
                  <c:v>27705</c:v>
                </c:pt>
                <c:pt idx="9442">
                  <c:v>27706</c:v>
                </c:pt>
                <c:pt idx="9443">
                  <c:v>27707</c:v>
                </c:pt>
                <c:pt idx="9444">
                  <c:v>27708</c:v>
                </c:pt>
                <c:pt idx="9445">
                  <c:v>27709</c:v>
                </c:pt>
                <c:pt idx="9446">
                  <c:v>27710</c:v>
                </c:pt>
                <c:pt idx="9447">
                  <c:v>27711</c:v>
                </c:pt>
                <c:pt idx="9448">
                  <c:v>27712</c:v>
                </c:pt>
                <c:pt idx="9449">
                  <c:v>27713</c:v>
                </c:pt>
                <c:pt idx="9450">
                  <c:v>27714</c:v>
                </c:pt>
                <c:pt idx="9451">
                  <c:v>27715</c:v>
                </c:pt>
                <c:pt idx="9452">
                  <c:v>27716</c:v>
                </c:pt>
                <c:pt idx="9453">
                  <c:v>27717</c:v>
                </c:pt>
                <c:pt idx="9454">
                  <c:v>27718</c:v>
                </c:pt>
                <c:pt idx="9455">
                  <c:v>27719</c:v>
                </c:pt>
                <c:pt idx="9456">
                  <c:v>27720</c:v>
                </c:pt>
                <c:pt idx="9457">
                  <c:v>27721</c:v>
                </c:pt>
                <c:pt idx="9458">
                  <c:v>27722</c:v>
                </c:pt>
                <c:pt idx="9459">
                  <c:v>27723</c:v>
                </c:pt>
                <c:pt idx="9460">
                  <c:v>27724</c:v>
                </c:pt>
                <c:pt idx="9461">
                  <c:v>27725</c:v>
                </c:pt>
                <c:pt idx="9462">
                  <c:v>27726</c:v>
                </c:pt>
                <c:pt idx="9463">
                  <c:v>27727</c:v>
                </c:pt>
                <c:pt idx="9464">
                  <c:v>27728</c:v>
                </c:pt>
                <c:pt idx="9465">
                  <c:v>27729</c:v>
                </c:pt>
                <c:pt idx="9466">
                  <c:v>27730</c:v>
                </c:pt>
                <c:pt idx="9467">
                  <c:v>27731</c:v>
                </c:pt>
                <c:pt idx="9468">
                  <c:v>27732</c:v>
                </c:pt>
                <c:pt idx="9469">
                  <c:v>27733</c:v>
                </c:pt>
                <c:pt idx="9470">
                  <c:v>27734</c:v>
                </c:pt>
                <c:pt idx="9471">
                  <c:v>27735</c:v>
                </c:pt>
                <c:pt idx="9472">
                  <c:v>27736</c:v>
                </c:pt>
                <c:pt idx="9473">
                  <c:v>27737</c:v>
                </c:pt>
                <c:pt idx="9474">
                  <c:v>27738</c:v>
                </c:pt>
                <c:pt idx="9475">
                  <c:v>27739</c:v>
                </c:pt>
                <c:pt idx="9476">
                  <c:v>27740</c:v>
                </c:pt>
                <c:pt idx="9477">
                  <c:v>27741</c:v>
                </c:pt>
                <c:pt idx="9478">
                  <c:v>27742</c:v>
                </c:pt>
                <c:pt idx="9479">
                  <c:v>27743</c:v>
                </c:pt>
                <c:pt idx="9480">
                  <c:v>27744</c:v>
                </c:pt>
                <c:pt idx="9481">
                  <c:v>27745</c:v>
                </c:pt>
                <c:pt idx="9482">
                  <c:v>27746</c:v>
                </c:pt>
                <c:pt idx="9483">
                  <c:v>27747</c:v>
                </c:pt>
                <c:pt idx="9484">
                  <c:v>27748</c:v>
                </c:pt>
                <c:pt idx="9485">
                  <c:v>27749</c:v>
                </c:pt>
                <c:pt idx="9486">
                  <c:v>27750</c:v>
                </c:pt>
                <c:pt idx="9487">
                  <c:v>27751</c:v>
                </c:pt>
                <c:pt idx="9488">
                  <c:v>27752</c:v>
                </c:pt>
                <c:pt idx="9489">
                  <c:v>27753</c:v>
                </c:pt>
                <c:pt idx="9490">
                  <c:v>27754</c:v>
                </c:pt>
                <c:pt idx="9491">
                  <c:v>27755</c:v>
                </c:pt>
                <c:pt idx="9492">
                  <c:v>27756</c:v>
                </c:pt>
                <c:pt idx="9493">
                  <c:v>27757</c:v>
                </c:pt>
                <c:pt idx="9494">
                  <c:v>27758</c:v>
                </c:pt>
                <c:pt idx="9495">
                  <c:v>27759</c:v>
                </c:pt>
                <c:pt idx="9496">
                  <c:v>27760</c:v>
                </c:pt>
                <c:pt idx="9497">
                  <c:v>27761</c:v>
                </c:pt>
                <c:pt idx="9498">
                  <c:v>27762</c:v>
                </c:pt>
                <c:pt idx="9499">
                  <c:v>27763</c:v>
                </c:pt>
                <c:pt idx="9500">
                  <c:v>27764</c:v>
                </c:pt>
                <c:pt idx="9501">
                  <c:v>27765</c:v>
                </c:pt>
                <c:pt idx="9502">
                  <c:v>27766</c:v>
                </c:pt>
                <c:pt idx="9503">
                  <c:v>27767</c:v>
                </c:pt>
                <c:pt idx="9504">
                  <c:v>27768</c:v>
                </c:pt>
                <c:pt idx="9505">
                  <c:v>27769</c:v>
                </c:pt>
                <c:pt idx="9506">
                  <c:v>27770</c:v>
                </c:pt>
                <c:pt idx="9507">
                  <c:v>27771</c:v>
                </c:pt>
                <c:pt idx="9508">
                  <c:v>27772</c:v>
                </c:pt>
                <c:pt idx="9509">
                  <c:v>27773</c:v>
                </c:pt>
                <c:pt idx="9510">
                  <c:v>27774</c:v>
                </c:pt>
                <c:pt idx="9511">
                  <c:v>27775</c:v>
                </c:pt>
                <c:pt idx="9512">
                  <c:v>27776</c:v>
                </c:pt>
                <c:pt idx="9513">
                  <c:v>27777</c:v>
                </c:pt>
                <c:pt idx="9514">
                  <c:v>27778</c:v>
                </c:pt>
                <c:pt idx="9515">
                  <c:v>27779</c:v>
                </c:pt>
                <c:pt idx="9516">
                  <c:v>27780</c:v>
                </c:pt>
                <c:pt idx="9517">
                  <c:v>27781</c:v>
                </c:pt>
                <c:pt idx="9518">
                  <c:v>27782</c:v>
                </c:pt>
                <c:pt idx="9519">
                  <c:v>27783</c:v>
                </c:pt>
                <c:pt idx="9520">
                  <c:v>27784</c:v>
                </c:pt>
                <c:pt idx="9521">
                  <c:v>27785</c:v>
                </c:pt>
                <c:pt idx="9522">
                  <c:v>27786</c:v>
                </c:pt>
                <c:pt idx="9523">
                  <c:v>27787</c:v>
                </c:pt>
                <c:pt idx="9524">
                  <c:v>27788</c:v>
                </c:pt>
                <c:pt idx="9525">
                  <c:v>27789</c:v>
                </c:pt>
                <c:pt idx="9526">
                  <c:v>27790</c:v>
                </c:pt>
                <c:pt idx="9527">
                  <c:v>27791</c:v>
                </c:pt>
                <c:pt idx="9528">
                  <c:v>27792</c:v>
                </c:pt>
                <c:pt idx="9529">
                  <c:v>27793</c:v>
                </c:pt>
                <c:pt idx="9530">
                  <c:v>27794</c:v>
                </c:pt>
                <c:pt idx="9531">
                  <c:v>27795</c:v>
                </c:pt>
                <c:pt idx="9532">
                  <c:v>27796</c:v>
                </c:pt>
                <c:pt idx="9533">
                  <c:v>27797</c:v>
                </c:pt>
                <c:pt idx="9534">
                  <c:v>27798</c:v>
                </c:pt>
                <c:pt idx="9535">
                  <c:v>27799</c:v>
                </c:pt>
                <c:pt idx="9536">
                  <c:v>27800</c:v>
                </c:pt>
                <c:pt idx="9537">
                  <c:v>27801</c:v>
                </c:pt>
                <c:pt idx="9538">
                  <c:v>27802</c:v>
                </c:pt>
                <c:pt idx="9539">
                  <c:v>27803</c:v>
                </c:pt>
                <c:pt idx="9540">
                  <c:v>27804</c:v>
                </c:pt>
                <c:pt idx="9541">
                  <c:v>27805</c:v>
                </c:pt>
                <c:pt idx="9542">
                  <c:v>27806</c:v>
                </c:pt>
                <c:pt idx="9543">
                  <c:v>27807</c:v>
                </c:pt>
                <c:pt idx="9544">
                  <c:v>27808</c:v>
                </c:pt>
                <c:pt idx="9545">
                  <c:v>27809</c:v>
                </c:pt>
                <c:pt idx="9546">
                  <c:v>27810</c:v>
                </c:pt>
                <c:pt idx="9547">
                  <c:v>27811</c:v>
                </c:pt>
                <c:pt idx="9548">
                  <c:v>27812</c:v>
                </c:pt>
                <c:pt idx="9549">
                  <c:v>27813</c:v>
                </c:pt>
                <c:pt idx="9550">
                  <c:v>27814</c:v>
                </c:pt>
                <c:pt idx="9551">
                  <c:v>27815</c:v>
                </c:pt>
                <c:pt idx="9552">
                  <c:v>27816</c:v>
                </c:pt>
                <c:pt idx="9553">
                  <c:v>27817</c:v>
                </c:pt>
                <c:pt idx="9554">
                  <c:v>27818</c:v>
                </c:pt>
                <c:pt idx="9555">
                  <c:v>27819</c:v>
                </c:pt>
                <c:pt idx="9556">
                  <c:v>27820</c:v>
                </c:pt>
                <c:pt idx="9557">
                  <c:v>27821</c:v>
                </c:pt>
                <c:pt idx="9558">
                  <c:v>27822</c:v>
                </c:pt>
                <c:pt idx="9559">
                  <c:v>27823</c:v>
                </c:pt>
                <c:pt idx="9560">
                  <c:v>27824</c:v>
                </c:pt>
                <c:pt idx="9561">
                  <c:v>27825</c:v>
                </c:pt>
                <c:pt idx="9562">
                  <c:v>27826</c:v>
                </c:pt>
                <c:pt idx="9563">
                  <c:v>27827</c:v>
                </c:pt>
                <c:pt idx="9564">
                  <c:v>27828</c:v>
                </c:pt>
                <c:pt idx="9565">
                  <c:v>27829</c:v>
                </c:pt>
                <c:pt idx="9566">
                  <c:v>27830</c:v>
                </c:pt>
                <c:pt idx="9567">
                  <c:v>27831</c:v>
                </c:pt>
                <c:pt idx="9568">
                  <c:v>27832</c:v>
                </c:pt>
                <c:pt idx="9569">
                  <c:v>27833</c:v>
                </c:pt>
                <c:pt idx="9570">
                  <c:v>27834</c:v>
                </c:pt>
                <c:pt idx="9571">
                  <c:v>27835</c:v>
                </c:pt>
                <c:pt idx="9572">
                  <c:v>27836</c:v>
                </c:pt>
                <c:pt idx="9573">
                  <c:v>27837</c:v>
                </c:pt>
                <c:pt idx="9574">
                  <c:v>27838</c:v>
                </c:pt>
                <c:pt idx="9575">
                  <c:v>27839</c:v>
                </c:pt>
                <c:pt idx="9576">
                  <c:v>27840</c:v>
                </c:pt>
                <c:pt idx="9577">
                  <c:v>27841</c:v>
                </c:pt>
                <c:pt idx="9578">
                  <c:v>27842</c:v>
                </c:pt>
                <c:pt idx="9579">
                  <c:v>27843</c:v>
                </c:pt>
                <c:pt idx="9580">
                  <c:v>27844</c:v>
                </c:pt>
                <c:pt idx="9581">
                  <c:v>27845</c:v>
                </c:pt>
                <c:pt idx="9582">
                  <c:v>27846</c:v>
                </c:pt>
                <c:pt idx="9583">
                  <c:v>27847</c:v>
                </c:pt>
                <c:pt idx="9584">
                  <c:v>27848</c:v>
                </c:pt>
                <c:pt idx="9585">
                  <c:v>27849</c:v>
                </c:pt>
                <c:pt idx="9586">
                  <c:v>27850</c:v>
                </c:pt>
                <c:pt idx="9587">
                  <c:v>27851</c:v>
                </c:pt>
                <c:pt idx="9588">
                  <c:v>27852</c:v>
                </c:pt>
                <c:pt idx="9589">
                  <c:v>27853</c:v>
                </c:pt>
                <c:pt idx="9590">
                  <c:v>27854</c:v>
                </c:pt>
                <c:pt idx="9591">
                  <c:v>27855</c:v>
                </c:pt>
                <c:pt idx="9592">
                  <c:v>27856</c:v>
                </c:pt>
                <c:pt idx="9593">
                  <c:v>27857</c:v>
                </c:pt>
                <c:pt idx="9594">
                  <c:v>27858</c:v>
                </c:pt>
                <c:pt idx="9595">
                  <c:v>27859</c:v>
                </c:pt>
                <c:pt idx="9596">
                  <c:v>27860</c:v>
                </c:pt>
                <c:pt idx="9597">
                  <c:v>27861</c:v>
                </c:pt>
                <c:pt idx="9598">
                  <c:v>27862</c:v>
                </c:pt>
                <c:pt idx="9599">
                  <c:v>27863</c:v>
                </c:pt>
                <c:pt idx="9600">
                  <c:v>27864</c:v>
                </c:pt>
                <c:pt idx="9601">
                  <c:v>27865</c:v>
                </c:pt>
                <c:pt idx="9602">
                  <c:v>27866</c:v>
                </c:pt>
                <c:pt idx="9603">
                  <c:v>27867</c:v>
                </c:pt>
                <c:pt idx="9604">
                  <c:v>27868</c:v>
                </c:pt>
                <c:pt idx="9605">
                  <c:v>27869</c:v>
                </c:pt>
                <c:pt idx="9606">
                  <c:v>27870</c:v>
                </c:pt>
                <c:pt idx="9607">
                  <c:v>27871</c:v>
                </c:pt>
                <c:pt idx="9608">
                  <c:v>27872</c:v>
                </c:pt>
                <c:pt idx="9609">
                  <c:v>27873</c:v>
                </c:pt>
                <c:pt idx="9610">
                  <c:v>27874</c:v>
                </c:pt>
                <c:pt idx="9611">
                  <c:v>27875</c:v>
                </c:pt>
                <c:pt idx="9612">
                  <c:v>27876</c:v>
                </c:pt>
                <c:pt idx="9613">
                  <c:v>27877</c:v>
                </c:pt>
                <c:pt idx="9614">
                  <c:v>27878</c:v>
                </c:pt>
                <c:pt idx="9615">
                  <c:v>27879</c:v>
                </c:pt>
                <c:pt idx="9616">
                  <c:v>27880</c:v>
                </c:pt>
                <c:pt idx="9617">
                  <c:v>27881</c:v>
                </c:pt>
                <c:pt idx="9618">
                  <c:v>27882</c:v>
                </c:pt>
                <c:pt idx="9619">
                  <c:v>27883</c:v>
                </c:pt>
                <c:pt idx="9620">
                  <c:v>27884</c:v>
                </c:pt>
                <c:pt idx="9621">
                  <c:v>27885</c:v>
                </c:pt>
                <c:pt idx="9622">
                  <c:v>27886</c:v>
                </c:pt>
                <c:pt idx="9623">
                  <c:v>27887</c:v>
                </c:pt>
                <c:pt idx="9624">
                  <c:v>27888</c:v>
                </c:pt>
                <c:pt idx="9625">
                  <c:v>27889</c:v>
                </c:pt>
                <c:pt idx="9626">
                  <c:v>27890</c:v>
                </c:pt>
                <c:pt idx="9627">
                  <c:v>27891</c:v>
                </c:pt>
                <c:pt idx="9628">
                  <c:v>27892</c:v>
                </c:pt>
                <c:pt idx="9629">
                  <c:v>27893</c:v>
                </c:pt>
                <c:pt idx="9630">
                  <c:v>27894</c:v>
                </c:pt>
                <c:pt idx="9631">
                  <c:v>27895</c:v>
                </c:pt>
                <c:pt idx="9632">
                  <c:v>27896</c:v>
                </c:pt>
                <c:pt idx="9633">
                  <c:v>27897</c:v>
                </c:pt>
                <c:pt idx="9634">
                  <c:v>27898</c:v>
                </c:pt>
                <c:pt idx="9635">
                  <c:v>27899</c:v>
                </c:pt>
                <c:pt idx="9636">
                  <c:v>27900</c:v>
                </c:pt>
                <c:pt idx="9637">
                  <c:v>27901</c:v>
                </c:pt>
                <c:pt idx="9638">
                  <c:v>27902</c:v>
                </c:pt>
                <c:pt idx="9639">
                  <c:v>27903</c:v>
                </c:pt>
                <c:pt idx="9640">
                  <c:v>27904</c:v>
                </c:pt>
                <c:pt idx="9641">
                  <c:v>27905</c:v>
                </c:pt>
                <c:pt idx="9642">
                  <c:v>27906</c:v>
                </c:pt>
                <c:pt idx="9643">
                  <c:v>27907</c:v>
                </c:pt>
                <c:pt idx="9644">
                  <c:v>27908</c:v>
                </c:pt>
                <c:pt idx="9645">
                  <c:v>27909</c:v>
                </c:pt>
                <c:pt idx="9646">
                  <c:v>27910</c:v>
                </c:pt>
                <c:pt idx="9647">
                  <c:v>27911</c:v>
                </c:pt>
                <c:pt idx="9648">
                  <c:v>27912</c:v>
                </c:pt>
                <c:pt idx="9649">
                  <c:v>27913</c:v>
                </c:pt>
                <c:pt idx="9650">
                  <c:v>27914</c:v>
                </c:pt>
                <c:pt idx="9651">
                  <c:v>27915</c:v>
                </c:pt>
                <c:pt idx="9652">
                  <c:v>27916</c:v>
                </c:pt>
                <c:pt idx="9653">
                  <c:v>27917</c:v>
                </c:pt>
                <c:pt idx="9654">
                  <c:v>27918</c:v>
                </c:pt>
                <c:pt idx="9655">
                  <c:v>27919</c:v>
                </c:pt>
                <c:pt idx="9656">
                  <c:v>27920</c:v>
                </c:pt>
                <c:pt idx="9657">
                  <c:v>27921</c:v>
                </c:pt>
                <c:pt idx="9658">
                  <c:v>27922</c:v>
                </c:pt>
                <c:pt idx="9659">
                  <c:v>27923</c:v>
                </c:pt>
                <c:pt idx="9660">
                  <c:v>27924</c:v>
                </c:pt>
                <c:pt idx="9661">
                  <c:v>27925</c:v>
                </c:pt>
                <c:pt idx="9662">
                  <c:v>27926</c:v>
                </c:pt>
                <c:pt idx="9663">
                  <c:v>27927</c:v>
                </c:pt>
                <c:pt idx="9664">
                  <c:v>27928</c:v>
                </c:pt>
                <c:pt idx="9665">
                  <c:v>27929</c:v>
                </c:pt>
                <c:pt idx="9666">
                  <c:v>27930</c:v>
                </c:pt>
                <c:pt idx="9667">
                  <c:v>27931</c:v>
                </c:pt>
                <c:pt idx="9668">
                  <c:v>27932</c:v>
                </c:pt>
                <c:pt idx="9669">
                  <c:v>27933</c:v>
                </c:pt>
                <c:pt idx="9670">
                  <c:v>27934</c:v>
                </c:pt>
                <c:pt idx="9671">
                  <c:v>27935</c:v>
                </c:pt>
                <c:pt idx="9672">
                  <c:v>27936</c:v>
                </c:pt>
                <c:pt idx="9673">
                  <c:v>27937</c:v>
                </c:pt>
                <c:pt idx="9674">
                  <c:v>27938</c:v>
                </c:pt>
                <c:pt idx="9675">
                  <c:v>27939</c:v>
                </c:pt>
                <c:pt idx="9676">
                  <c:v>27940</c:v>
                </c:pt>
                <c:pt idx="9677">
                  <c:v>27941</c:v>
                </c:pt>
                <c:pt idx="9678">
                  <c:v>27942</c:v>
                </c:pt>
                <c:pt idx="9679">
                  <c:v>27943</c:v>
                </c:pt>
                <c:pt idx="9680">
                  <c:v>27944</c:v>
                </c:pt>
                <c:pt idx="9681">
                  <c:v>27945</c:v>
                </c:pt>
                <c:pt idx="9682">
                  <c:v>27946</c:v>
                </c:pt>
                <c:pt idx="9683">
                  <c:v>27947</c:v>
                </c:pt>
                <c:pt idx="9684">
                  <c:v>27948</c:v>
                </c:pt>
                <c:pt idx="9685">
                  <c:v>27949</c:v>
                </c:pt>
                <c:pt idx="9686">
                  <c:v>27950</c:v>
                </c:pt>
                <c:pt idx="9687">
                  <c:v>27951</c:v>
                </c:pt>
                <c:pt idx="9688">
                  <c:v>27952</c:v>
                </c:pt>
                <c:pt idx="9689">
                  <c:v>27953</c:v>
                </c:pt>
                <c:pt idx="9690">
                  <c:v>27954</c:v>
                </c:pt>
                <c:pt idx="9691">
                  <c:v>27955</c:v>
                </c:pt>
                <c:pt idx="9692">
                  <c:v>27956</c:v>
                </c:pt>
                <c:pt idx="9693">
                  <c:v>27957</c:v>
                </c:pt>
                <c:pt idx="9694">
                  <c:v>27958</c:v>
                </c:pt>
                <c:pt idx="9695">
                  <c:v>27959</c:v>
                </c:pt>
                <c:pt idx="9696">
                  <c:v>27960</c:v>
                </c:pt>
                <c:pt idx="9697">
                  <c:v>27961</c:v>
                </c:pt>
                <c:pt idx="9698">
                  <c:v>27962</c:v>
                </c:pt>
                <c:pt idx="9699">
                  <c:v>27963</c:v>
                </c:pt>
                <c:pt idx="9700">
                  <c:v>27964</c:v>
                </c:pt>
                <c:pt idx="9701">
                  <c:v>27965</c:v>
                </c:pt>
                <c:pt idx="9702">
                  <c:v>27966</c:v>
                </c:pt>
                <c:pt idx="9703">
                  <c:v>27967</c:v>
                </c:pt>
                <c:pt idx="9704">
                  <c:v>27968</c:v>
                </c:pt>
                <c:pt idx="9705">
                  <c:v>27969</c:v>
                </c:pt>
                <c:pt idx="9706">
                  <c:v>27970</c:v>
                </c:pt>
                <c:pt idx="9707">
                  <c:v>27971</c:v>
                </c:pt>
                <c:pt idx="9708">
                  <c:v>27972</c:v>
                </c:pt>
                <c:pt idx="9709">
                  <c:v>27973</c:v>
                </c:pt>
                <c:pt idx="9710">
                  <c:v>27974</c:v>
                </c:pt>
                <c:pt idx="9711">
                  <c:v>27975</c:v>
                </c:pt>
                <c:pt idx="9712">
                  <c:v>27976</c:v>
                </c:pt>
                <c:pt idx="9713">
                  <c:v>27977</c:v>
                </c:pt>
                <c:pt idx="9714">
                  <c:v>27978</c:v>
                </c:pt>
                <c:pt idx="9715">
                  <c:v>27979</c:v>
                </c:pt>
                <c:pt idx="9716">
                  <c:v>27980</c:v>
                </c:pt>
                <c:pt idx="9717">
                  <c:v>27981</c:v>
                </c:pt>
                <c:pt idx="9718">
                  <c:v>27982</c:v>
                </c:pt>
                <c:pt idx="9719">
                  <c:v>27983</c:v>
                </c:pt>
                <c:pt idx="9720">
                  <c:v>27984</c:v>
                </c:pt>
                <c:pt idx="9721">
                  <c:v>27985</c:v>
                </c:pt>
                <c:pt idx="9722">
                  <c:v>27986</c:v>
                </c:pt>
                <c:pt idx="9723">
                  <c:v>27987</c:v>
                </c:pt>
                <c:pt idx="9724">
                  <c:v>27988</c:v>
                </c:pt>
                <c:pt idx="9725">
                  <c:v>27989</c:v>
                </c:pt>
                <c:pt idx="9726">
                  <c:v>27990</c:v>
                </c:pt>
                <c:pt idx="9727">
                  <c:v>27991</c:v>
                </c:pt>
                <c:pt idx="9728">
                  <c:v>27992</c:v>
                </c:pt>
                <c:pt idx="9729">
                  <c:v>27993</c:v>
                </c:pt>
                <c:pt idx="9730">
                  <c:v>27994</c:v>
                </c:pt>
                <c:pt idx="9731">
                  <c:v>27995</c:v>
                </c:pt>
                <c:pt idx="9732">
                  <c:v>27996</c:v>
                </c:pt>
                <c:pt idx="9733">
                  <c:v>27997</c:v>
                </c:pt>
                <c:pt idx="9734">
                  <c:v>27998</c:v>
                </c:pt>
                <c:pt idx="9735">
                  <c:v>27999</c:v>
                </c:pt>
                <c:pt idx="9736">
                  <c:v>28000</c:v>
                </c:pt>
                <c:pt idx="9737">
                  <c:v>28001</c:v>
                </c:pt>
                <c:pt idx="9738">
                  <c:v>28002</c:v>
                </c:pt>
                <c:pt idx="9739">
                  <c:v>28003</c:v>
                </c:pt>
                <c:pt idx="9740">
                  <c:v>28004</c:v>
                </c:pt>
                <c:pt idx="9741">
                  <c:v>28005</c:v>
                </c:pt>
                <c:pt idx="9742">
                  <c:v>28006</c:v>
                </c:pt>
                <c:pt idx="9743">
                  <c:v>28007</c:v>
                </c:pt>
                <c:pt idx="9744">
                  <c:v>28008</c:v>
                </c:pt>
                <c:pt idx="9745">
                  <c:v>28009</c:v>
                </c:pt>
                <c:pt idx="9746">
                  <c:v>28010</c:v>
                </c:pt>
                <c:pt idx="9747">
                  <c:v>28011</c:v>
                </c:pt>
                <c:pt idx="9748">
                  <c:v>28012</c:v>
                </c:pt>
                <c:pt idx="9749">
                  <c:v>28013</c:v>
                </c:pt>
                <c:pt idx="9750">
                  <c:v>28014</c:v>
                </c:pt>
                <c:pt idx="9751">
                  <c:v>28015</c:v>
                </c:pt>
                <c:pt idx="9752">
                  <c:v>28016</c:v>
                </c:pt>
                <c:pt idx="9753">
                  <c:v>28017</c:v>
                </c:pt>
                <c:pt idx="9754">
                  <c:v>28018</c:v>
                </c:pt>
                <c:pt idx="9755">
                  <c:v>28019</c:v>
                </c:pt>
                <c:pt idx="9756">
                  <c:v>28020</c:v>
                </c:pt>
                <c:pt idx="9757">
                  <c:v>28021</c:v>
                </c:pt>
                <c:pt idx="9758">
                  <c:v>28022</c:v>
                </c:pt>
                <c:pt idx="9759">
                  <c:v>28023</c:v>
                </c:pt>
                <c:pt idx="9760">
                  <c:v>28024</c:v>
                </c:pt>
                <c:pt idx="9761">
                  <c:v>28025</c:v>
                </c:pt>
                <c:pt idx="9762">
                  <c:v>28026</c:v>
                </c:pt>
                <c:pt idx="9763">
                  <c:v>28027</c:v>
                </c:pt>
                <c:pt idx="9764">
                  <c:v>28028</c:v>
                </c:pt>
                <c:pt idx="9765">
                  <c:v>28029</c:v>
                </c:pt>
                <c:pt idx="9766">
                  <c:v>28030</c:v>
                </c:pt>
                <c:pt idx="9767">
                  <c:v>28031</c:v>
                </c:pt>
                <c:pt idx="9768">
                  <c:v>28032</c:v>
                </c:pt>
                <c:pt idx="9769">
                  <c:v>28033</c:v>
                </c:pt>
                <c:pt idx="9770">
                  <c:v>28034</c:v>
                </c:pt>
                <c:pt idx="9771">
                  <c:v>28035</c:v>
                </c:pt>
                <c:pt idx="9772">
                  <c:v>28036</c:v>
                </c:pt>
                <c:pt idx="9773">
                  <c:v>28037</c:v>
                </c:pt>
                <c:pt idx="9774">
                  <c:v>28038</c:v>
                </c:pt>
                <c:pt idx="9775">
                  <c:v>28039</c:v>
                </c:pt>
                <c:pt idx="9776">
                  <c:v>28040</c:v>
                </c:pt>
                <c:pt idx="9777">
                  <c:v>28041</c:v>
                </c:pt>
                <c:pt idx="9778">
                  <c:v>28042</c:v>
                </c:pt>
                <c:pt idx="9779">
                  <c:v>28043</c:v>
                </c:pt>
                <c:pt idx="9780">
                  <c:v>28044</c:v>
                </c:pt>
                <c:pt idx="9781">
                  <c:v>28045</c:v>
                </c:pt>
                <c:pt idx="9782">
                  <c:v>28046</c:v>
                </c:pt>
                <c:pt idx="9783">
                  <c:v>28047</c:v>
                </c:pt>
                <c:pt idx="9784">
                  <c:v>28048</c:v>
                </c:pt>
                <c:pt idx="9785">
                  <c:v>28049</c:v>
                </c:pt>
                <c:pt idx="9786">
                  <c:v>28050</c:v>
                </c:pt>
                <c:pt idx="9787">
                  <c:v>28051</c:v>
                </c:pt>
                <c:pt idx="9788">
                  <c:v>28052</c:v>
                </c:pt>
                <c:pt idx="9789">
                  <c:v>28053</c:v>
                </c:pt>
                <c:pt idx="9790">
                  <c:v>28054</c:v>
                </c:pt>
                <c:pt idx="9791">
                  <c:v>28055</c:v>
                </c:pt>
                <c:pt idx="9792">
                  <c:v>28056</c:v>
                </c:pt>
                <c:pt idx="9793">
                  <c:v>28057</c:v>
                </c:pt>
                <c:pt idx="9794">
                  <c:v>28058</c:v>
                </c:pt>
                <c:pt idx="9795">
                  <c:v>28059</c:v>
                </c:pt>
                <c:pt idx="9796">
                  <c:v>28060</c:v>
                </c:pt>
                <c:pt idx="9797">
                  <c:v>28061</c:v>
                </c:pt>
                <c:pt idx="9798">
                  <c:v>28062</c:v>
                </c:pt>
                <c:pt idx="9799">
                  <c:v>28063</c:v>
                </c:pt>
                <c:pt idx="9800">
                  <c:v>28064</c:v>
                </c:pt>
                <c:pt idx="9801">
                  <c:v>28065</c:v>
                </c:pt>
                <c:pt idx="9802">
                  <c:v>28066</c:v>
                </c:pt>
                <c:pt idx="9803">
                  <c:v>28067</c:v>
                </c:pt>
                <c:pt idx="9804">
                  <c:v>28068</c:v>
                </c:pt>
                <c:pt idx="9805">
                  <c:v>28069</c:v>
                </c:pt>
                <c:pt idx="9806">
                  <c:v>28070</c:v>
                </c:pt>
                <c:pt idx="9807">
                  <c:v>28071</c:v>
                </c:pt>
                <c:pt idx="9808">
                  <c:v>28072</c:v>
                </c:pt>
                <c:pt idx="9809">
                  <c:v>28073</c:v>
                </c:pt>
                <c:pt idx="9810">
                  <c:v>28074</c:v>
                </c:pt>
                <c:pt idx="9811">
                  <c:v>28075</c:v>
                </c:pt>
                <c:pt idx="9812">
                  <c:v>28076</c:v>
                </c:pt>
                <c:pt idx="9813">
                  <c:v>28077</c:v>
                </c:pt>
                <c:pt idx="9814">
                  <c:v>28078</c:v>
                </c:pt>
                <c:pt idx="9815">
                  <c:v>28079</c:v>
                </c:pt>
                <c:pt idx="9816">
                  <c:v>28080</c:v>
                </c:pt>
                <c:pt idx="9817">
                  <c:v>28081</c:v>
                </c:pt>
                <c:pt idx="9818">
                  <c:v>28082</c:v>
                </c:pt>
                <c:pt idx="9819">
                  <c:v>28083</c:v>
                </c:pt>
                <c:pt idx="9820">
                  <c:v>28084</c:v>
                </c:pt>
                <c:pt idx="9821">
                  <c:v>28085</c:v>
                </c:pt>
                <c:pt idx="9822">
                  <c:v>28086</c:v>
                </c:pt>
                <c:pt idx="9823">
                  <c:v>28087</c:v>
                </c:pt>
                <c:pt idx="9824">
                  <c:v>28088</c:v>
                </c:pt>
                <c:pt idx="9825">
                  <c:v>28089</c:v>
                </c:pt>
                <c:pt idx="9826">
                  <c:v>28090</c:v>
                </c:pt>
                <c:pt idx="9827">
                  <c:v>28091</c:v>
                </c:pt>
                <c:pt idx="9828">
                  <c:v>28092</c:v>
                </c:pt>
                <c:pt idx="9829">
                  <c:v>28093</c:v>
                </c:pt>
                <c:pt idx="9830">
                  <c:v>28094</c:v>
                </c:pt>
                <c:pt idx="9831">
                  <c:v>28095</c:v>
                </c:pt>
                <c:pt idx="9832">
                  <c:v>28096</c:v>
                </c:pt>
                <c:pt idx="9833">
                  <c:v>28097</c:v>
                </c:pt>
                <c:pt idx="9834">
                  <c:v>28098</c:v>
                </c:pt>
                <c:pt idx="9835">
                  <c:v>28099</c:v>
                </c:pt>
                <c:pt idx="9836">
                  <c:v>28100</c:v>
                </c:pt>
                <c:pt idx="9837">
                  <c:v>28101</c:v>
                </c:pt>
                <c:pt idx="9838">
                  <c:v>28102</c:v>
                </c:pt>
                <c:pt idx="9839">
                  <c:v>28103</c:v>
                </c:pt>
                <c:pt idx="9840">
                  <c:v>28104</c:v>
                </c:pt>
                <c:pt idx="9841">
                  <c:v>28105</c:v>
                </c:pt>
                <c:pt idx="9842">
                  <c:v>28106</c:v>
                </c:pt>
                <c:pt idx="9843">
                  <c:v>28107</c:v>
                </c:pt>
                <c:pt idx="9844">
                  <c:v>28108</c:v>
                </c:pt>
                <c:pt idx="9845">
                  <c:v>28109</c:v>
                </c:pt>
                <c:pt idx="9846">
                  <c:v>28110</c:v>
                </c:pt>
                <c:pt idx="9847">
                  <c:v>28111</c:v>
                </c:pt>
                <c:pt idx="9848">
                  <c:v>28112</c:v>
                </c:pt>
                <c:pt idx="9849">
                  <c:v>28113</c:v>
                </c:pt>
                <c:pt idx="9850">
                  <c:v>28114</c:v>
                </c:pt>
                <c:pt idx="9851">
                  <c:v>28115</c:v>
                </c:pt>
                <c:pt idx="9852">
                  <c:v>28116</c:v>
                </c:pt>
                <c:pt idx="9853">
                  <c:v>28117</c:v>
                </c:pt>
                <c:pt idx="9854">
                  <c:v>28118</c:v>
                </c:pt>
                <c:pt idx="9855">
                  <c:v>28119</c:v>
                </c:pt>
                <c:pt idx="9856">
                  <c:v>28120</c:v>
                </c:pt>
                <c:pt idx="9857">
                  <c:v>28121</c:v>
                </c:pt>
                <c:pt idx="9858">
                  <c:v>28122</c:v>
                </c:pt>
                <c:pt idx="9859">
                  <c:v>28123</c:v>
                </c:pt>
                <c:pt idx="9860">
                  <c:v>28124</c:v>
                </c:pt>
                <c:pt idx="9861">
                  <c:v>28125</c:v>
                </c:pt>
                <c:pt idx="9862">
                  <c:v>28126</c:v>
                </c:pt>
                <c:pt idx="9863">
                  <c:v>28127</c:v>
                </c:pt>
                <c:pt idx="9864">
                  <c:v>28128</c:v>
                </c:pt>
                <c:pt idx="9865">
                  <c:v>28129</c:v>
                </c:pt>
                <c:pt idx="9866">
                  <c:v>28130</c:v>
                </c:pt>
                <c:pt idx="9867">
                  <c:v>28131</c:v>
                </c:pt>
                <c:pt idx="9868">
                  <c:v>28132</c:v>
                </c:pt>
                <c:pt idx="9869">
                  <c:v>28133</c:v>
                </c:pt>
                <c:pt idx="9870">
                  <c:v>28134</c:v>
                </c:pt>
                <c:pt idx="9871">
                  <c:v>28135</c:v>
                </c:pt>
                <c:pt idx="9872">
                  <c:v>28136</c:v>
                </c:pt>
                <c:pt idx="9873">
                  <c:v>28137</c:v>
                </c:pt>
                <c:pt idx="9874">
                  <c:v>28138</c:v>
                </c:pt>
                <c:pt idx="9875">
                  <c:v>28139</c:v>
                </c:pt>
                <c:pt idx="9876">
                  <c:v>28140</c:v>
                </c:pt>
                <c:pt idx="9877">
                  <c:v>28141</c:v>
                </c:pt>
                <c:pt idx="9878">
                  <c:v>28142</c:v>
                </c:pt>
                <c:pt idx="9879">
                  <c:v>28143</c:v>
                </c:pt>
                <c:pt idx="9880">
                  <c:v>28144</c:v>
                </c:pt>
                <c:pt idx="9881">
                  <c:v>28145</c:v>
                </c:pt>
                <c:pt idx="9882">
                  <c:v>28146</c:v>
                </c:pt>
                <c:pt idx="9883">
                  <c:v>28147</c:v>
                </c:pt>
                <c:pt idx="9884">
                  <c:v>28148</c:v>
                </c:pt>
                <c:pt idx="9885">
                  <c:v>28149</c:v>
                </c:pt>
                <c:pt idx="9886">
                  <c:v>28150</c:v>
                </c:pt>
                <c:pt idx="9887">
                  <c:v>28151</c:v>
                </c:pt>
                <c:pt idx="9888">
                  <c:v>28152</c:v>
                </c:pt>
                <c:pt idx="9889">
                  <c:v>28153</c:v>
                </c:pt>
                <c:pt idx="9890">
                  <c:v>28154</c:v>
                </c:pt>
                <c:pt idx="9891">
                  <c:v>28155</c:v>
                </c:pt>
                <c:pt idx="9892">
                  <c:v>28156</c:v>
                </c:pt>
                <c:pt idx="9893">
                  <c:v>28157</c:v>
                </c:pt>
                <c:pt idx="9894">
                  <c:v>28158</c:v>
                </c:pt>
                <c:pt idx="9895">
                  <c:v>28159</c:v>
                </c:pt>
                <c:pt idx="9896">
                  <c:v>28160</c:v>
                </c:pt>
                <c:pt idx="9897">
                  <c:v>28161</c:v>
                </c:pt>
                <c:pt idx="9898">
                  <c:v>28162</c:v>
                </c:pt>
                <c:pt idx="9899">
                  <c:v>28163</c:v>
                </c:pt>
                <c:pt idx="9900">
                  <c:v>28164</c:v>
                </c:pt>
                <c:pt idx="9901">
                  <c:v>28165</c:v>
                </c:pt>
                <c:pt idx="9902">
                  <c:v>28166</c:v>
                </c:pt>
                <c:pt idx="9903">
                  <c:v>28167</c:v>
                </c:pt>
                <c:pt idx="9904">
                  <c:v>28168</c:v>
                </c:pt>
                <c:pt idx="9905">
                  <c:v>28169</c:v>
                </c:pt>
                <c:pt idx="9906">
                  <c:v>28170</c:v>
                </c:pt>
                <c:pt idx="9907">
                  <c:v>28171</c:v>
                </c:pt>
                <c:pt idx="9908">
                  <c:v>28172</c:v>
                </c:pt>
                <c:pt idx="9909">
                  <c:v>28173</c:v>
                </c:pt>
                <c:pt idx="9910">
                  <c:v>28174</c:v>
                </c:pt>
                <c:pt idx="9911">
                  <c:v>28175</c:v>
                </c:pt>
                <c:pt idx="9912">
                  <c:v>28176</c:v>
                </c:pt>
                <c:pt idx="9913">
                  <c:v>28177</c:v>
                </c:pt>
                <c:pt idx="9914">
                  <c:v>28178</c:v>
                </c:pt>
                <c:pt idx="9915">
                  <c:v>28179</c:v>
                </c:pt>
                <c:pt idx="9916">
                  <c:v>28180</c:v>
                </c:pt>
                <c:pt idx="9917">
                  <c:v>28181</c:v>
                </c:pt>
                <c:pt idx="9918">
                  <c:v>28182</c:v>
                </c:pt>
                <c:pt idx="9919">
                  <c:v>28183</c:v>
                </c:pt>
                <c:pt idx="9920">
                  <c:v>28184</c:v>
                </c:pt>
                <c:pt idx="9921">
                  <c:v>28185</c:v>
                </c:pt>
                <c:pt idx="9922">
                  <c:v>28186</c:v>
                </c:pt>
                <c:pt idx="9923">
                  <c:v>28187</c:v>
                </c:pt>
                <c:pt idx="9924">
                  <c:v>28188</c:v>
                </c:pt>
                <c:pt idx="9925">
                  <c:v>28189</c:v>
                </c:pt>
                <c:pt idx="9926">
                  <c:v>28190</c:v>
                </c:pt>
                <c:pt idx="9927">
                  <c:v>28191</c:v>
                </c:pt>
                <c:pt idx="9928">
                  <c:v>28192</c:v>
                </c:pt>
                <c:pt idx="9929">
                  <c:v>28193</c:v>
                </c:pt>
                <c:pt idx="9930">
                  <c:v>28194</c:v>
                </c:pt>
                <c:pt idx="9931">
                  <c:v>28195</c:v>
                </c:pt>
                <c:pt idx="9932">
                  <c:v>28196</c:v>
                </c:pt>
                <c:pt idx="9933">
                  <c:v>28197</c:v>
                </c:pt>
                <c:pt idx="9934">
                  <c:v>28198</c:v>
                </c:pt>
                <c:pt idx="9935">
                  <c:v>28199</c:v>
                </c:pt>
                <c:pt idx="9936">
                  <c:v>28200</c:v>
                </c:pt>
                <c:pt idx="9937">
                  <c:v>28201</c:v>
                </c:pt>
                <c:pt idx="9938">
                  <c:v>28202</c:v>
                </c:pt>
                <c:pt idx="9939">
                  <c:v>28203</c:v>
                </c:pt>
                <c:pt idx="9940">
                  <c:v>28204</c:v>
                </c:pt>
                <c:pt idx="9941">
                  <c:v>28205</c:v>
                </c:pt>
                <c:pt idx="9942">
                  <c:v>28206</c:v>
                </c:pt>
                <c:pt idx="9943">
                  <c:v>28207</c:v>
                </c:pt>
                <c:pt idx="9944">
                  <c:v>28208</c:v>
                </c:pt>
                <c:pt idx="9945">
                  <c:v>28209</c:v>
                </c:pt>
                <c:pt idx="9946">
                  <c:v>28210</c:v>
                </c:pt>
                <c:pt idx="9947">
                  <c:v>28211</c:v>
                </c:pt>
                <c:pt idx="9948">
                  <c:v>28212</c:v>
                </c:pt>
                <c:pt idx="9949">
                  <c:v>28213</c:v>
                </c:pt>
                <c:pt idx="9950">
                  <c:v>28214</c:v>
                </c:pt>
                <c:pt idx="9951">
                  <c:v>28215</c:v>
                </c:pt>
                <c:pt idx="9952">
                  <c:v>28216</c:v>
                </c:pt>
                <c:pt idx="9953">
                  <c:v>28217</c:v>
                </c:pt>
                <c:pt idx="9954">
                  <c:v>28218</c:v>
                </c:pt>
                <c:pt idx="9955">
                  <c:v>28219</c:v>
                </c:pt>
                <c:pt idx="9956">
                  <c:v>28220</c:v>
                </c:pt>
                <c:pt idx="9957">
                  <c:v>28221</c:v>
                </c:pt>
                <c:pt idx="9958">
                  <c:v>28222</c:v>
                </c:pt>
                <c:pt idx="9959">
                  <c:v>28223</c:v>
                </c:pt>
                <c:pt idx="9960">
                  <c:v>28224</c:v>
                </c:pt>
                <c:pt idx="9961">
                  <c:v>28225</c:v>
                </c:pt>
                <c:pt idx="9962">
                  <c:v>28226</c:v>
                </c:pt>
                <c:pt idx="9963">
                  <c:v>28227</c:v>
                </c:pt>
                <c:pt idx="9964">
                  <c:v>28228</c:v>
                </c:pt>
                <c:pt idx="9965">
                  <c:v>28229</c:v>
                </c:pt>
                <c:pt idx="9966">
                  <c:v>28230</c:v>
                </c:pt>
                <c:pt idx="9967">
                  <c:v>28231</c:v>
                </c:pt>
                <c:pt idx="9968">
                  <c:v>28232</c:v>
                </c:pt>
                <c:pt idx="9969">
                  <c:v>28233</c:v>
                </c:pt>
                <c:pt idx="9970">
                  <c:v>28234</c:v>
                </c:pt>
                <c:pt idx="9971">
                  <c:v>28235</c:v>
                </c:pt>
                <c:pt idx="9972">
                  <c:v>28236</c:v>
                </c:pt>
                <c:pt idx="9973">
                  <c:v>28237</c:v>
                </c:pt>
                <c:pt idx="9974">
                  <c:v>28238</c:v>
                </c:pt>
                <c:pt idx="9975">
                  <c:v>28239</c:v>
                </c:pt>
                <c:pt idx="9976">
                  <c:v>28240</c:v>
                </c:pt>
                <c:pt idx="9977">
                  <c:v>28241</c:v>
                </c:pt>
                <c:pt idx="9978">
                  <c:v>28242</c:v>
                </c:pt>
                <c:pt idx="9979">
                  <c:v>28243</c:v>
                </c:pt>
                <c:pt idx="9980">
                  <c:v>28244</c:v>
                </c:pt>
                <c:pt idx="9981">
                  <c:v>28245</c:v>
                </c:pt>
                <c:pt idx="9982">
                  <c:v>28246</c:v>
                </c:pt>
                <c:pt idx="9983">
                  <c:v>28247</c:v>
                </c:pt>
                <c:pt idx="9984">
                  <c:v>28248</c:v>
                </c:pt>
                <c:pt idx="9985">
                  <c:v>28249</c:v>
                </c:pt>
                <c:pt idx="9986">
                  <c:v>28250</c:v>
                </c:pt>
                <c:pt idx="9987">
                  <c:v>28251</c:v>
                </c:pt>
                <c:pt idx="9988">
                  <c:v>28252</c:v>
                </c:pt>
                <c:pt idx="9989">
                  <c:v>28253</c:v>
                </c:pt>
                <c:pt idx="9990">
                  <c:v>28254</c:v>
                </c:pt>
                <c:pt idx="9991">
                  <c:v>28255</c:v>
                </c:pt>
                <c:pt idx="9992">
                  <c:v>28256</c:v>
                </c:pt>
                <c:pt idx="9993">
                  <c:v>28257</c:v>
                </c:pt>
                <c:pt idx="9994">
                  <c:v>28258</c:v>
                </c:pt>
                <c:pt idx="9995">
                  <c:v>28259</c:v>
                </c:pt>
                <c:pt idx="9996">
                  <c:v>28260</c:v>
                </c:pt>
                <c:pt idx="9997">
                  <c:v>28261</c:v>
                </c:pt>
                <c:pt idx="9998">
                  <c:v>28262</c:v>
                </c:pt>
                <c:pt idx="9999">
                  <c:v>28263</c:v>
                </c:pt>
                <c:pt idx="10000">
                  <c:v>28264</c:v>
                </c:pt>
                <c:pt idx="10001">
                  <c:v>28265</c:v>
                </c:pt>
                <c:pt idx="10002">
                  <c:v>28266</c:v>
                </c:pt>
                <c:pt idx="10003">
                  <c:v>28267</c:v>
                </c:pt>
                <c:pt idx="10004">
                  <c:v>28268</c:v>
                </c:pt>
                <c:pt idx="10005">
                  <c:v>28269</c:v>
                </c:pt>
                <c:pt idx="10006">
                  <c:v>28270</c:v>
                </c:pt>
                <c:pt idx="10007">
                  <c:v>28271</c:v>
                </c:pt>
                <c:pt idx="10008">
                  <c:v>28272</c:v>
                </c:pt>
                <c:pt idx="10009">
                  <c:v>28273</c:v>
                </c:pt>
                <c:pt idx="10010">
                  <c:v>28274</c:v>
                </c:pt>
                <c:pt idx="10011">
                  <c:v>28275</c:v>
                </c:pt>
                <c:pt idx="10012">
                  <c:v>28276</c:v>
                </c:pt>
                <c:pt idx="10013">
                  <c:v>28277</c:v>
                </c:pt>
                <c:pt idx="10014">
                  <c:v>28278</c:v>
                </c:pt>
                <c:pt idx="10015">
                  <c:v>28279</c:v>
                </c:pt>
                <c:pt idx="10016">
                  <c:v>28280</c:v>
                </c:pt>
                <c:pt idx="10017">
                  <c:v>28281</c:v>
                </c:pt>
                <c:pt idx="10018">
                  <c:v>28282</c:v>
                </c:pt>
                <c:pt idx="10019">
                  <c:v>28283</c:v>
                </c:pt>
                <c:pt idx="10020">
                  <c:v>28284</c:v>
                </c:pt>
                <c:pt idx="10021">
                  <c:v>28285</c:v>
                </c:pt>
                <c:pt idx="10022">
                  <c:v>28286</c:v>
                </c:pt>
                <c:pt idx="10023">
                  <c:v>28287</c:v>
                </c:pt>
                <c:pt idx="10024">
                  <c:v>28288</c:v>
                </c:pt>
                <c:pt idx="10025">
                  <c:v>28289</c:v>
                </c:pt>
                <c:pt idx="10026">
                  <c:v>28290</c:v>
                </c:pt>
                <c:pt idx="10027">
                  <c:v>28291</c:v>
                </c:pt>
                <c:pt idx="10028">
                  <c:v>28292</c:v>
                </c:pt>
                <c:pt idx="10029">
                  <c:v>28293</c:v>
                </c:pt>
                <c:pt idx="10030">
                  <c:v>28294</c:v>
                </c:pt>
                <c:pt idx="10031">
                  <c:v>28295</c:v>
                </c:pt>
                <c:pt idx="10032">
                  <c:v>28296</c:v>
                </c:pt>
                <c:pt idx="10033">
                  <c:v>28297</c:v>
                </c:pt>
                <c:pt idx="10034">
                  <c:v>28298</c:v>
                </c:pt>
                <c:pt idx="10035">
                  <c:v>28299</c:v>
                </c:pt>
                <c:pt idx="10036">
                  <c:v>28300</c:v>
                </c:pt>
                <c:pt idx="10037">
                  <c:v>28301</c:v>
                </c:pt>
                <c:pt idx="10038">
                  <c:v>28302</c:v>
                </c:pt>
                <c:pt idx="10039">
                  <c:v>28303</c:v>
                </c:pt>
                <c:pt idx="10040">
                  <c:v>28304</c:v>
                </c:pt>
                <c:pt idx="10041">
                  <c:v>28305</c:v>
                </c:pt>
                <c:pt idx="10042">
                  <c:v>28306</c:v>
                </c:pt>
                <c:pt idx="10043">
                  <c:v>28307</c:v>
                </c:pt>
                <c:pt idx="10044">
                  <c:v>28308</c:v>
                </c:pt>
                <c:pt idx="10045">
                  <c:v>28309</c:v>
                </c:pt>
                <c:pt idx="10046">
                  <c:v>28310</c:v>
                </c:pt>
                <c:pt idx="10047">
                  <c:v>28311</c:v>
                </c:pt>
                <c:pt idx="10048">
                  <c:v>28312</c:v>
                </c:pt>
                <c:pt idx="10049">
                  <c:v>28313</c:v>
                </c:pt>
                <c:pt idx="10050">
                  <c:v>28314</c:v>
                </c:pt>
                <c:pt idx="10051">
                  <c:v>28315</c:v>
                </c:pt>
                <c:pt idx="10052">
                  <c:v>28316</c:v>
                </c:pt>
                <c:pt idx="10053">
                  <c:v>28317</c:v>
                </c:pt>
                <c:pt idx="10054">
                  <c:v>28318</c:v>
                </c:pt>
                <c:pt idx="10055">
                  <c:v>28319</c:v>
                </c:pt>
                <c:pt idx="10056">
                  <c:v>28320</c:v>
                </c:pt>
                <c:pt idx="10057">
                  <c:v>28321</c:v>
                </c:pt>
                <c:pt idx="10058">
                  <c:v>28322</c:v>
                </c:pt>
                <c:pt idx="10059">
                  <c:v>28323</c:v>
                </c:pt>
                <c:pt idx="10060">
                  <c:v>28324</c:v>
                </c:pt>
                <c:pt idx="10061">
                  <c:v>28325</c:v>
                </c:pt>
                <c:pt idx="10062">
                  <c:v>28326</c:v>
                </c:pt>
                <c:pt idx="10063">
                  <c:v>28327</c:v>
                </c:pt>
                <c:pt idx="10064">
                  <c:v>28328</c:v>
                </c:pt>
                <c:pt idx="10065">
                  <c:v>28329</c:v>
                </c:pt>
                <c:pt idx="10066">
                  <c:v>28330</c:v>
                </c:pt>
                <c:pt idx="10067">
                  <c:v>28331</c:v>
                </c:pt>
                <c:pt idx="10068">
                  <c:v>28332</c:v>
                </c:pt>
                <c:pt idx="10069">
                  <c:v>28333</c:v>
                </c:pt>
                <c:pt idx="10070">
                  <c:v>28334</c:v>
                </c:pt>
                <c:pt idx="10071">
                  <c:v>28335</c:v>
                </c:pt>
                <c:pt idx="10072">
                  <c:v>28336</c:v>
                </c:pt>
                <c:pt idx="10073">
                  <c:v>28337</c:v>
                </c:pt>
                <c:pt idx="10074">
                  <c:v>28338</c:v>
                </c:pt>
                <c:pt idx="10075">
                  <c:v>28339</c:v>
                </c:pt>
                <c:pt idx="10076">
                  <c:v>28340</c:v>
                </c:pt>
                <c:pt idx="10077">
                  <c:v>28341</c:v>
                </c:pt>
                <c:pt idx="10078">
                  <c:v>28342</c:v>
                </c:pt>
                <c:pt idx="10079">
                  <c:v>28343</c:v>
                </c:pt>
                <c:pt idx="10080">
                  <c:v>28344</c:v>
                </c:pt>
                <c:pt idx="10081">
                  <c:v>28345</c:v>
                </c:pt>
                <c:pt idx="10082">
                  <c:v>28346</c:v>
                </c:pt>
                <c:pt idx="10083">
                  <c:v>28347</c:v>
                </c:pt>
                <c:pt idx="10084">
                  <c:v>28348</c:v>
                </c:pt>
                <c:pt idx="10085">
                  <c:v>28349</c:v>
                </c:pt>
                <c:pt idx="10086">
                  <c:v>28350</c:v>
                </c:pt>
                <c:pt idx="10087">
                  <c:v>28351</c:v>
                </c:pt>
                <c:pt idx="10088">
                  <c:v>28352</c:v>
                </c:pt>
                <c:pt idx="10089">
                  <c:v>28353</c:v>
                </c:pt>
                <c:pt idx="10090">
                  <c:v>28354</c:v>
                </c:pt>
                <c:pt idx="10091">
                  <c:v>28355</c:v>
                </c:pt>
                <c:pt idx="10092">
                  <c:v>28356</c:v>
                </c:pt>
                <c:pt idx="10093">
                  <c:v>28357</c:v>
                </c:pt>
                <c:pt idx="10094">
                  <c:v>28358</c:v>
                </c:pt>
                <c:pt idx="10095">
                  <c:v>28359</c:v>
                </c:pt>
                <c:pt idx="10096">
                  <c:v>28360</c:v>
                </c:pt>
                <c:pt idx="10097">
                  <c:v>28361</c:v>
                </c:pt>
                <c:pt idx="10098">
                  <c:v>28362</c:v>
                </c:pt>
                <c:pt idx="10099">
                  <c:v>28363</c:v>
                </c:pt>
                <c:pt idx="10100">
                  <c:v>28364</c:v>
                </c:pt>
                <c:pt idx="10101">
                  <c:v>28365</c:v>
                </c:pt>
                <c:pt idx="10102">
                  <c:v>28366</c:v>
                </c:pt>
                <c:pt idx="10103">
                  <c:v>28367</c:v>
                </c:pt>
                <c:pt idx="10104">
                  <c:v>28368</c:v>
                </c:pt>
                <c:pt idx="10105">
                  <c:v>28369</c:v>
                </c:pt>
                <c:pt idx="10106">
                  <c:v>28370</c:v>
                </c:pt>
                <c:pt idx="10107">
                  <c:v>28371</c:v>
                </c:pt>
                <c:pt idx="10108">
                  <c:v>28372</c:v>
                </c:pt>
                <c:pt idx="10109">
                  <c:v>28373</c:v>
                </c:pt>
                <c:pt idx="10110">
                  <c:v>28374</c:v>
                </c:pt>
                <c:pt idx="10111">
                  <c:v>28375</c:v>
                </c:pt>
                <c:pt idx="10112">
                  <c:v>28376</c:v>
                </c:pt>
                <c:pt idx="10113">
                  <c:v>28377</c:v>
                </c:pt>
                <c:pt idx="10114">
                  <c:v>28378</c:v>
                </c:pt>
                <c:pt idx="10115">
                  <c:v>28379</c:v>
                </c:pt>
                <c:pt idx="10116">
                  <c:v>28380</c:v>
                </c:pt>
                <c:pt idx="10117">
                  <c:v>28381</c:v>
                </c:pt>
                <c:pt idx="10118">
                  <c:v>28382</c:v>
                </c:pt>
                <c:pt idx="10119">
                  <c:v>28383</c:v>
                </c:pt>
                <c:pt idx="10120">
                  <c:v>28384</c:v>
                </c:pt>
                <c:pt idx="10121">
                  <c:v>28385</c:v>
                </c:pt>
                <c:pt idx="10122">
                  <c:v>28386</c:v>
                </c:pt>
                <c:pt idx="10123">
                  <c:v>28387</c:v>
                </c:pt>
                <c:pt idx="10124">
                  <c:v>28388</c:v>
                </c:pt>
                <c:pt idx="10125">
                  <c:v>28389</c:v>
                </c:pt>
                <c:pt idx="10126">
                  <c:v>28390</c:v>
                </c:pt>
                <c:pt idx="10127">
                  <c:v>28391</c:v>
                </c:pt>
                <c:pt idx="10128">
                  <c:v>28392</c:v>
                </c:pt>
                <c:pt idx="10129">
                  <c:v>28393</c:v>
                </c:pt>
                <c:pt idx="10130">
                  <c:v>28394</c:v>
                </c:pt>
                <c:pt idx="10131">
                  <c:v>28395</c:v>
                </c:pt>
                <c:pt idx="10132">
                  <c:v>28396</c:v>
                </c:pt>
                <c:pt idx="10133">
                  <c:v>28397</c:v>
                </c:pt>
                <c:pt idx="10134">
                  <c:v>28398</c:v>
                </c:pt>
                <c:pt idx="10135">
                  <c:v>28399</c:v>
                </c:pt>
                <c:pt idx="10136">
                  <c:v>28400</c:v>
                </c:pt>
                <c:pt idx="10137">
                  <c:v>28401</c:v>
                </c:pt>
                <c:pt idx="10138">
                  <c:v>28402</c:v>
                </c:pt>
                <c:pt idx="10139">
                  <c:v>28403</c:v>
                </c:pt>
                <c:pt idx="10140">
                  <c:v>28404</c:v>
                </c:pt>
                <c:pt idx="10141">
                  <c:v>28405</c:v>
                </c:pt>
                <c:pt idx="10142">
                  <c:v>28406</c:v>
                </c:pt>
                <c:pt idx="10143">
                  <c:v>28407</c:v>
                </c:pt>
                <c:pt idx="10144">
                  <c:v>28408</c:v>
                </c:pt>
                <c:pt idx="10145">
                  <c:v>28409</c:v>
                </c:pt>
                <c:pt idx="10146">
                  <c:v>28410</c:v>
                </c:pt>
                <c:pt idx="10147">
                  <c:v>28411</c:v>
                </c:pt>
                <c:pt idx="10148">
                  <c:v>28412</c:v>
                </c:pt>
                <c:pt idx="10149">
                  <c:v>28413</c:v>
                </c:pt>
                <c:pt idx="10150">
                  <c:v>28414</c:v>
                </c:pt>
                <c:pt idx="10151">
                  <c:v>28415</c:v>
                </c:pt>
                <c:pt idx="10152">
                  <c:v>28416</c:v>
                </c:pt>
                <c:pt idx="10153">
                  <c:v>28417</c:v>
                </c:pt>
                <c:pt idx="10154">
                  <c:v>28418</c:v>
                </c:pt>
                <c:pt idx="10155">
                  <c:v>28419</c:v>
                </c:pt>
                <c:pt idx="10156">
                  <c:v>28420</c:v>
                </c:pt>
                <c:pt idx="10157">
                  <c:v>28421</c:v>
                </c:pt>
                <c:pt idx="10158">
                  <c:v>28422</c:v>
                </c:pt>
                <c:pt idx="10159">
                  <c:v>28423</c:v>
                </c:pt>
                <c:pt idx="10160">
                  <c:v>28424</c:v>
                </c:pt>
                <c:pt idx="10161">
                  <c:v>28425</c:v>
                </c:pt>
                <c:pt idx="10162">
                  <c:v>28426</c:v>
                </c:pt>
                <c:pt idx="10163">
                  <c:v>28427</c:v>
                </c:pt>
                <c:pt idx="10164">
                  <c:v>28428</c:v>
                </c:pt>
                <c:pt idx="10165">
                  <c:v>28429</c:v>
                </c:pt>
                <c:pt idx="10166">
                  <c:v>28430</c:v>
                </c:pt>
                <c:pt idx="10167">
                  <c:v>28431</c:v>
                </c:pt>
                <c:pt idx="10168">
                  <c:v>28432</c:v>
                </c:pt>
                <c:pt idx="10169">
                  <c:v>28433</c:v>
                </c:pt>
                <c:pt idx="10170">
                  <c:v>28434</c:v>
                </c:pt>
                <c:pt idx="10171">
                  <c:v>28435</c:v>
                </c:pt>
                <c:pt idx="10172">
                  <c:v>28436</c:v>
                </c:pt>
                <c:pt idx="10173">
                  <c:v>28437</c:v>
                </c:pt>
                <c:pt idx="10174">
                  <c:v>28438</c:v>
                </c:pt>
                <c:pt idx="10175">
                  <c:v>28439</c:v>
                </c:pt>
                <c:pt idx="10176">
                  <c:v>28440</c:v>
                </c:pt>
                <c:pt idx="10177">
                  <c:v>28441</c:v>
                </c:pt>
                <c:pt idx="10178">
                  <c:v>28442</c:v>
                </c:pt>
                <c:pt idx="10179">
                  <c:v>28443</c:v>
                </c:pt>
                <c:pt idx="10180">
                  <c:v>28444</c:v>
                </c:pt>
                <c:pt idx="10181">
                  <c:v>28445</c:v>
                </c:pt>
                <c:pt idx="10182">
                  <c:v>28446</c:v>
                </c:pt>
                <c:pt idx="10183">
                  <c:v>28447</c:v>
                </c:pt>
                <c:pt idx="10184">
                  <c:v>28448</c:v>
                </c:pt>
                <c:pt idx="10185">
                  <c:v>28449</c:v>
                </c:pt>
                <c:pt idx="10186">
                  <c:v>28450</c:v>
                </c:pt>
                <c:pt idx="10187">
                  <c:v>28451</c:v>
                </c:pt>
                <c:pt idx="10188">
                  <c:v>28452</c:v>
                </c:pt>
                <c:pt idx="10189">
                  <c:v>28453</c:v>
                </c:pt>
                <c:pt idx="10190">
                  <c:v>28454</c:v>
                </c:pt>
                <c:pt idx="10191">
                  <c:v>28455</c:v>
                </c:pt>
                <c:pt idx="10192">
                  <c:v>28456</c:v>
                </c:pt>
                <c:pt idx="10193">
                  <c:v>28457</c:v>
                </c:pt>
                <c:pt idx="10194">
                  <c:v>28458</c:v>
                </c:pt>
                <c:pt idx="10195">
                  <c:v>28459</c:v>
                </c:pt>
                <c:pt idx="10196">
                  <c:v>28460</c:v>
                </c:pt>
                <c:pt idx="10197">
                  <c:v>28461</c:v>
                </c:pt>
                <c:pt idx="10198">
                  <c:v>28462</c:v>
                </c:pt>
                <c:pt idx="10199">
                  <c:v>28463</c:v>
                </c:pt>
                <c:pt idx="10200">
                  <c:v>28464</c:v>
                </c:pt>
                <c:pt idx="10201">
                  <c:v>28465</c:v>
                </c:pt>
                <c:pt idx="10202">
                  <c:v>28466</c:v>
                </c:pt>
                <c:pt idx="10203">
                  <c:v>28467</c:v>
                </c:pt>
                <c:pt idx="10204">
                  <c:v>28468</c:v>
                </c:pt>
                <c:pt idx="10205">
                  <c:v>28469</c:v>
                </c:pt>
                <c:pt idx="10206">
                  <c:v>28470</c:v>
                </c:pt>
                <c:pt idx="10207">
                  <c:v>28471</c:v>
                </c:pt>
                <c:pt idx="10208">
                  <c:v>28472</c:v>
                </c:pt>
                <c:pt idx="10209">
                  <c:v>28473</c:v>
                </c:pt>
                <c:pt idx="10210">
                  <c:v>28474</c:v>
                </c:pt>
                <c:pt idx="10211">
                  <c:v>28475</c:v>
                </c:pt>
                <c:pt idx="10212">
                  <c:v>28476</c:v>
                </c:pt>
                <c:pt idx="10213">
                  <c:v>28477</c:v>
                </c:pt>
                <c:pt idx="10214">
                  <c:v>28478</c:v>
                </c:pt>
                <c:pt idx="10215">
                  <c:v>28479</c:v>
                </c:pt>
                <c:pt idx="10216">
                  <c:v>28480</c:v>
                </c:pt>
                <c:pt idx="10217">
                  <c:v>28481</c:v>
                </c:pt>
                <c:pt idx="10218">
                  <c:v>28482</c:v>
                </c:pt>
                <c:pt idx="10219">
                  <c:v>28483</c:v>
                </c:pt>
                <c:pt idx="10220">
                  <c:v>28484</c:v>
                </c:pt>
                <c:pt idx="10221">
                  <c:v>28485</c:v>
                </c:pt>
                <c:pt idx="10222">
                  <c:v>28486</c:v>
                </c:pt>
                <c:pt idx="10223">
                  <c:v>28487</c:v>
                </c:pt>
                <c:pt idx="10224">
                  <c:v>28488</c:v>
                </c:pt>
                <c:pt idx="10225">
                  <c:v>28489</c:v>
                </c:pt>
                <c:pt idx="10226">
                  <c:v>28490</c:v>
                </c:pt>
                <c:pt idx="10227">
                  <c:v>28491</c:v>
                </c:pt>
                <c:pt idx="10228">
                  <c:v>28492</c:v>
                </c:pt>
                <c:pt idx="10229">
                  <c:v>28493</c:v>
                </c:pt>
                <c:pt idx="10230">
                  <c:v>28494</c:v>
                </c:pt>
                <c:pt idx="10231">
                  <c:v>28495</c:v>
                </c:pt>
                <c:pt idx="10232">
                  <c:v>28496</c:v>
                </c:pt>
                <c:pt idx="10233">
                  <c:v>28497</c:v>
                </c:pt>
                <c:pt idx="10234">
                  <c:v>28498</c:v>
                </c:pt>
                <c:pt idx="10235">
                  <c:v>28499</c:v>
                </c:pt>
                <c:pt idx="10236">
                  <c:v>28500</c:v>
                </c:pt>
                <c:pt idx="10237">
                  <c:v>28501</c:v>
                </c:pt>
                <c:pt idx="10238">
                  <c:v>28502</c:v>
                </c:pt>
                <c:pt idx="10239">
                  <c:v>28503</c:v>
                </c:pt>
                <c:pt idx="10240">
                  <c:v>28504</c:v>
                </c:pt>
                <c:pt idx="10241">
                  <c:v>28505</c:v>
                </c:pt>
                <c:pt idx="10242">
                  <c:v>28506</c:v>
                </c:pt>
                <c:pt idx="10243">
                  <c:v>28507</c:v>
                </c:pt>
                <c:pt idx="10244">
                  <c:v>28508</c:v>
                </c:pt>
                <c:pt idx="10245">
                  <c:v>28509</c:v>
                </c:pt>
                <c:pt idx="10246">
                  <c:v>28510</c:v>
                </c:pt>
                <c:pt idx="10247">
                  <c:v>28511</c:v>
                </c:pt>
                <c:pt idx="10248">
                  <c:v>28512</c:v>
                </c:pt>
                <c:pt idx="10249">
                  <c:v>28513</c:v>
                </c:pt>
                <c:pt idx="10250">
                  <c:v>28514</c:v>
                </c:pt>
                <c:pt idx="10251">
                  <c:v>28515</c:v>
                </c:pt>
                <c:pt idx="10252">
                  <c:v>28516</c:v>
                </c:pt>
                <c:pt idx="10253">
                  <c:v>28517</c:v>
                </c:pt>
                <c:pt idx="10254">
                  <c:v>28518</c:v>
                </c:pt>
                <c:pt idx="10255">
                  <c:v>28519</c:v>
                </c:pt>
                <c:pt idx="10256">
                  <c:v>28520</c:v>
                </c:pt>
                <c:pt idx="10257">
                  <c:v>28521</c:v>
                </c:pt>
                <c:pt idx="10258">
                  <c:v>28522</c:v>
                </c:pt>
                <c:pt idx="10259">
                  <c:v>28523</c:v>
                </c:pt>
                <c:pt idx="10260">
                  <c:v>28524</c:v>
                </c:pt>
                <c:pt idx="10261">
                  <c:v>28525</c:v>
                </c:pt>
                <c:pt idx="10262">
                  <c:v>28526</c:v>
                </c:pt>
                <c:pt idx="10263">
                  <c:v>28527</c:v>
                </c:pt>
                <c:pt idx="10264">
                  <c:v>28528</c:v>
                </c:pt>
                <c:pt idx="10265">
                  <c:v>28529</c:v>
                </c:pt>
                <c:pt idx="10266">
                  <c:v>28530</c:v>
                </c:pt>
                <c:pt idx="10267">
                  <c:v>28531</c:v>
                </c:pt>
                <c:pt idx="10268">
                  <c:v>28532</c:v>
                </c:pt>
                <c:pt idx="10269">
                  <c:v>28533</c:v>
                </c:pt>
                <c:pt idx="10270">
                  <c:v>28534</c:v>
                </c:pt>
                <c:pt idx="10271">
                  <c:v>28535</c:v>
                </c:pt>
                <c:pt idx="10272">
                  <c:v>28536</c:v>
                </c:pt>
                <c:pt idx="10273">
                  <c:v>28537</c:v>
                </c:pt>
                <c:pt idx="10274">
                  <c:v>28538</c:v>
                </c:pt>
                <c:pt idx="10275">
                  <c:v>28539</c:v>
                </c:pt>
                <c:pt idx="10276">
                  <c:v>28540</c:v>
                </c:pt>
                <c:pt idx="10277">
                  <c:v>28541</c:v>
                </c:pt>
                <c:pt idx="10278">
                  <c:v>28542</c:v>
                </c:pt>
                <c:pt idx="10279">
                  <c:v>28543</c:v>
                </c:pt>
                <c:pt idx="10280">
                  <c:v>28544</c:v>
                </c:pt>
                <c:pt idx="10281">
                  <c:v>28545</c:v>
                </c:pt>
                <c:pt idx="10282">
                  <c:v>28546</c:v>
                </c:pt>
                <c:pt idx="10283">
                  <c:v>28547</c:v>
                </c:pt>
                <c:pt idx="10284">
                  <c:v>28548</c:v>
                </c:pt>
                <c:pt idx="10285">
                  <c:v>28549</c:v>
                </c:pt>
                <c:pt idx="10286">
                  <c:v>28550</c:v>
                </c:pt>
                <c:pt idx="10287">
                  <c:v>28551</c:v>
                </c:pt>
                <c:pt idx="10288">
                  <c:v>28552</c:v>
                </c:pt>
                <c:pt idx="10289">
                  <c:v>28553</c:v>
                </c:pt>
                <c:pt idx="10290">
                  <c:v>28554</c:v>
                </c:pt>
                <c:pt idx="10291">
                  <c:v>28555</c:v>
                </c:pt>
                <c:pt idx="10292">
                  <c:v>28556</c:v>
                </c:pt>
                <c:pt idx="10293">
                  <c:v>28557</c:v>
                </c:pt>
                <c:pt idx="10294">
                  <c:v>28558</c:v>
                </c:pt>
                <c:pt idx="10295">
                  <c:v>28559</c:v>
                </c:pt>
                <c:pt idx="10296">
                  <c:v>28560</c:v>
                </c:pt>
                <c:pt idx="10297">
                  <c:v>28561</c:v>
                </c:pt>
                <c:pt idx="10298">
                  <c:v>28562</c:v>
                </c:pt>
                <c:pt idx="10299">
                  <c:v>28563</c:v>
                </c:pt>
                <c:pt idx="10300">
                  <c:v>28564</c:v>
                </c:pt>
                <c:pt idx="10301">
                  <c:v>28565</c:v>
                </c:pt>
                <c:pt idx="10302">
                  <c:v>28566</c:v>
                </c:pt>
                <c:pt idx="10303">
                  <c:v>28567</c:v>
                </c:pt>
                <c:pt idx="10304">
                  <c:v>28568</c:v>
                </c:pt>
                <c:pt idx="10305">
                  <c:v>28569</c:v>
                </c:pt>
                <c:pt idx="10306">
                  <c:v>28570</c:v>
                </c:pt>
                <c:pt idx="10307">
                  <c:v>28571</c:v>
                </c:pt>
                <c:pt idx="10308">
                  <c:v>28572</c:v>
                </c:pt>
                <c:pt idx="10309">
                  <c:v>28573</c:v>
                </c:pt>
                <c:pt idx="10310">
                  <c:v>28574</c:v>
                </c:pt>
                <c:pt idx="10311">
                  <c:v>28575</c:v>
                </c:pt>
                <c:pt idx="10312">
                  <c:v>28576</c:v>
                </c:pt>
                <c:pt idx="10313">
                  <c:v>28577</c:v>
                </c:pt>
                <c:pt idx="10314">
                  <c:v>28578</c:v>
                </c:pt>
                <c:pt idx="10315">
                  <c:v>28579</c:v>
                </c:pt>
                <c:pt idx="10316">
                  <c:v>28580</c:v>
                </c:pt>
                <c:pt idx="10317">
                  <c:v>28581</c:v>
                </c:pt>
                <c:pt idx="10318">
                  <c:v>28582</c:v>
                </c:pt>
                <c:pt idx="10319">
                  <c:v>28583</c:v>
                </c:pt>
                <c:pt idx="10320">
                  <c:v>28584</c:v>
                </c:pt>
                <c:pt idx="10321">
                  <c:v>28585</c:v>
                </c:pt>
                <c:pt idx="10322">
                  <c:v>28586</c:v>
                </c:pt>
                <c:pt idx="10323">
                  <c:v>28587</c:v>
                </c:pt>
                <c:pt idx="10324">
                  <c:v>28588</c:v>
                </c:pt>
                <c:pt idx="10325">
                  <c:v>28589</c:v>
                </c:pt>
                <c:pt idx="10326">
                  <c:v>28590</c:v>
                </c:pt>
                <c:pt idx="10327">
                  <c:v>28591</c:v>
                </c:pt>
                <c:pt idx="10328">
                  <c:v>28592</c:v>
                </c:pt>
                <c:pt idx="10329">
                  <c:v>28593</c:v>
                </c:pt>
                <c:pt idx="10330">
                  <c:v>28594</c:v>
                </c:pt>
                <c:pt idx="10331">
                  <c:v>28595</c:v>
                </c:pt>
                <c:pt idx="10332">
                  <c:v>28596</c:v>
                </c:pt>
                <c:pt idx="10333">
                  <c:v>28597</c:v>
                </c:pt>
                <c:pt idx="10334">
                  <c:v>28598</c:v>
                </c:pt>
                <c:pt idx="10335">
                  <c:v>28599</c:v>
                </c:pt>
                <c:pt idx="10336">
                  <c:v>28600</c:v>
                </c:pt>
                <c:pt idx="10337">
                  <c:v>28601</c:v>
                </c:pt>
                <c:pt idx="10338">
                  <c:v>28602</c:v>
                </c:pt>
                <c:pt idx="10339">
                  <c:v>28603</c:v>
                </c:pt>
                <c:pt idx="10340">
                  <c:v>28604</c:v>
                </c:pt>
                <c:pt idx="10341">
                  <c:v>28605</c:v>
                </c:pt>
                <c:pt idx="10342">
                  <c:v>28606</c:v>
                </c:pt>
                <c:pt idx="10343">
                  <c:v>28607</c:v>
                </c:pt>
                <c:pt idx="10344">
                  <c:v>28608</c:v>
                </c:pt>
                <c:pt idx="10345">
                  <c:v>28609</c:v>
                </c:pt>
                <c:pt idx="10346">
                  <c:v>28610</c:v>
                </c:pt>
                <c:pt idx="10347">
                  <c:v>28611</c:v>
                </c:pt>
                <c:pt idx="10348">
                  <c:v>28612</c:v>
                </c:pt>
                <c:pt idx="10349">
                  <c:v>28613</c:v>
                </c:pt>
                <c:pt idx="10350">
                  <c:v>28614</c:v>
                </c:pt>
                <c:pt idx="10351">
                  <c:v>28615</c:v>
                </c:pt>
                <c:pt idx="10352">
                  <c:v>28616</c:v>
                </c:pt>
                <c:pt idx="10353">
                  <c:v>28617</c:v>
                </c:pt>
                <c:pt idx="10354">
                  <c:v>28618</c:v>
                </c:pt>
                <c:pt idx="10355">
                  <c:v>28619</c:v>
                </c:pt>
                <c:pt idx="10356">
                  <c:v>28620</c:v>
                </c:pt>
                <c:pt idx="10357">
                  <c:v>28621</c:v>
                </c:pt>
                <c:pt idx="10358">
                  <c:v>28622</c:v>
                </c:pt>
                <c:pt idx="10359">
                  <c:v>28623</c:v>
                </c:pt>
                <c:pt idx="10360">
                  <c:v>28624</c:v>
                </c:pt>
                <c:pt idx="10361">
                  <c:v>28625</c:v>
                </c:pt>
                <c:pt idx="10362">
                  <c:v>28626</c:v>
                </c:pt>
                <c:pt idx="10363">
                  <c:v>28627</c:v>
                </c:pt>
                <c:pt idx="10364">
                  <c:v>28628</c:v>
                </c:pt>
                <c:pt idx="10365">
                  <c:v>28629</c:v>
                </c:pt>
                <c:pt idx="10366">
                  <c:v>28630</c:v>
                </c:pt>
                <c:pt idx="10367">
                  <c:v>28631</c:v>
                </c:pt>
                <c:pt idx="10368">
                  <c:v>28632</c:v>
                </c:pt>
                <c:pt idx="10369">
                  <c:v>28633</c:v>
                </c:pt>
                <c:pt idx="10370">
                  <c:v>28634</c:v>
                </c:pt>
                <c:pt idx="10371">
                  <c:v>28635</c:v>
                </c:pt>
                <c:pt idx="10372">
                  <c:v>28636</c:v>
                </c:pt>
                <c:pt idx="10373">
                  <c:v>28637</c:v>
                </c:pt>
                <c:pt idx="10374">
                  <c:v>28638</c:v>
                </c:pt>
                <c:pt idx="10375">
                  <c:v>28639</c:v>
                </c:pt>
                <c:pt idx="10376">
                  <c:v>28640</c:v>
                </c:pt>
                <c:pt idx="10377">
                  <c:v>28641</c:v>
                </c:pt>
                <c:pt idx="10378">
                  <c:v>28642</c:v>
                </c:pt>
                <c:pt idx="10379">
                  <c:v>28643</c:v>
                </c:pt>
                <c:pt idx="10380">
                  <c:v>28644</c:v>
                </c:pt>
                <c:pt idx="10381">
                  <c:v>28645</c:v>
                </c:pt>
                <c:pt idx="10382">
                  <c:v>28646</c:v>
                </c:pt>
                <c:pt idx="10383">
                  <c:v>28647</c:v>
                </c:pt>
                <c:pt idx="10384">
                  <c:v>28648</c:v>
                </c:pt>
                <c:pt idx="10385">
                  <c:v>28649</c:v>
                </c:pt>
                <c:pt idx="10386">
                  <c:v>28650</c:v>
                </c:pt>
                <c:pt idx="10387">
                  <c:v>28651</c:v>
                </c:pt>
                <c:pt idx="10388">
                  <c:v>28652</c:v>
                </c:pt>
                <c:pt idx="10389">
                  <c:v>28653</c:v>
                </c:pt>
                <c:pt idx="10390">
                  <c:v>28654</c:v>
                </c:pt>
                <c:pt idx="10391">
                  <c:v>28655</c:v>
                </c:pt>
                <c:pt idx="10392">
                  <c:v>28656</c:v>
                </c:pt>
                <c:pt idx="10393">
                  <c:v>28657</c:v>
                </c:pt>
                <c:pt idx="10394">
                  <c:v>28658</c:v>
                </c:pt>
                <c:pt idx="10395">
                  <c:v>28659</c:v>
                </c:pt>
                <c:pt idx="10396">
                  <c:v>28660</c:v>
                </c:pt>
                <c:pt idx="10397">
                  <c:v>28661</c:v>
                </c:pt>
                <c:pt idx="10398">
                  <c:v>28662</c:v>
                </c:pt>
                <c:pt idx="10399">
                  <c:v>28663</c:v>
                </c:pt>
                <c:pt idx="10400">
                  <c:v>28664</c:v>
                </c:pt>
                <c:pt idx="10401">
                  <c:v>28665</c:v>
                </c:pt>
                <c:pt idx="10402">
                  <c:v>28666</c:v>
                </c:pt>
                <c:pt idx="10403">
                  <c:v>28667</c:v>
                </c:pt>
                <c:pt idx="10404">
                  <c:v>28668</c:v>
                </c:pt>
                <c:pt idx="10405">
                  <c:v>28669</c:v>
                </c:pt>
                <c:pt idx="10406">
                  <c:v>28670</c:v>
                </c:pt>
                <c:pt idx="10407">
                  <c:v>28671</c:v>
                </c:pt>
                <c:pt idx="10408">
                  <c:v>28672</c:v>
                </c:pt>
                <c:pt idx="10409">
                  <c:v>28673</c:v>
                </c:pt>
                <c:pt idx="10410">
                  <c:v>28674</c:v>
                </c:pt>
                <c:pt idx="10411">
                  <c:v>28675</c:v>
                </c:pt>
                <c:pt idx="10412">
                  <c:v>28676</c:v>
                </c:pt>
                <c:pt idx="10413">
                  <c:v>28677</c:v>
                </c:pt>
                <c:pt idx="10414">
                  <c:v>28678</c:v>
                </c:pt>
                <c:pt idx="10415">
                  <c:v>28679</c:v>
                </c:pt>
                <c:pt idx="10416">
                  <c:v>28680</c:v>
                </c:pt>
                <c:pt idx="10417">
                  <c:v>28681</c:v>
                </c:pt>
                <c:pt idx="10418">
                  <c:v>28682</c:v>
                </c:pt>
                <c:pt idx="10419">
                  <c:v>28683</c:v>
                </c:pt>
                <c:pt idx="10420">
                  <c:v>28684</c:v>
                </c:pt>
                <c:pt idx="10421">
                  <c:v>28685</c:v>
                </c:pt>
                <c:pt idx="10422">
                  <c:v>28686</c:v>
                </c:pt>
                <c:pt idx="10423">
                  <c:v>28687</c:v>
                </c:pt>
                <c:pt idx="10424">
                  <c:v>28688</c:v>
                </c:pt>
                <c:pt idx="10425">
                  <c:v>28689</c:v>
                </c:pt>
                <c:pt idx="10426">
                  <c:v>28690</c:v>
                </c:pt>
                <c:pt idx="10427">
                  <c:v>28691</c:v>
                </c:pt>
                <c:pt idx="10428">
                  <c:v>28692</c:v>
                </c:pt>
                <c:pt idx="10429">
                  <c:v>28693</c:v>
                </c:pt>
                <c:pt idx="10430">
                  <c:v>28694</c:v>
                </c:pt>
                <c:pt idx="10431">
                  <c:v>28695</c:v>
                </c:pt>
                <c:pt idx="10432">
                  <c:v>28696</c:v>
                </c:pt>
                <c:pt idx="10433">
                  <c:v>28697</c:v>
                </c:pt>
                <c:pt idx="10434">
                  <c:v>28698</c:v>
                </c:pt>
                <c:pt idx="10435">
                  <c:v>28699</c:v>
                </c:pt>
                <c:pt idx="10436">
                  <c:v>28700</c:v>
                </c:pt>
                <c:pt idx="10437">
                  <c:v>28701</c:v>
                </c:pt>
                <c:pt idx="10438">
                  <c:v>28702</c:v>
                </c:pt>
                <c:pt idx="10439">
                  <c:v>28703</c:v>
                </c:pt>
                <c:pt idx="10440">
                  <c:v>28704</c:v>
                </c:pt>
                <c:pt idx="10441">
                  <c:v>28705</c:v>
                </c:pt>
                <c:pt idx="10442">
                  <c:v>28706</c:v>
                </c:pt>
                <c:pt idx="10443">
                  <c:v>28707</c:v>
                </c:pt>
                <c:pt idx="10444">
                  <c:v>28708</c:v>
                </c:pt>
                <c:pt idx="10445">
                  <c:v>28709</c:v>
                </c:pt>
                <c:pt idx="10446">
                  <c:v>28710</c:v>
                </c:pt>
                <c:pt idx="10447">
                  <c:v>28711</c:v>
                </c:pt>
                <c:pt idx="10448">
                  <c:v>28712</c:v>
                </c:pt>
                <c:pt idx="10449">
                  <c:v>28713</c:v>
                </c:pt>
                <c:pt idx="10450">
                  <c:v>28714</c:v>
                </c:pt>
                <c:pt idx="10451">
                  <c:v>28715</c:v>
                </c:pt>
                <c:pt idx="10452">
                  <c:v>28716</c:v>
                </c:pt>
                <c:pt idx="10453">
                  <c:v>28717</c:v>
                </c:pt>
                <c:pt idx="10454">
                  <c:v>28718</c:v>
                </c:pt>
                <c:pt idx="10455">
                  <c:v>28719</c:v>
                </c:pt>
                <c:pt idx="10456">
                  <c:v>28720</c:v>
                </c:pt>
                <c:pt idx="10457">
                  <c:v>28721</c:v>
                </c:pt>
                <c:pt idx="10458">
                  <c:v>28722</c:v>
                </c:pt>
                <c:pt idx="10459">
                  <c:v>28723</c:v>
                </c:pt>
                <c:pt idx="10460">
                  <c:v>28724</c:v>
                </c:pt>
                <c:pt idx="10461">
                  <c:v>28725</c:v>
                </c:pt>
                <c:pt idx="10462">
                  <c:v>28726</c:v>
                </c:pt>
                <c:pt idx="10463">
                  <c:v>28727</c:v>
                </c:pt>
                <c:pt idx="10464">
                  <c:v>28728</c:v>
                </c:pt>
                <c:pt idx="10465">
                  <c:v>28729</c:v>
                </c:pt>
                <c:pt idx="10466">
                  <c:v>28730</c:v>
                </c:pt>
                <c:pt idx="10467">
                  <c:v>28731</c:v>
                </c:pt>
                <c:pt idx="10468">
                  <c:v>28732</c:v>
                </c:pt>
                <c:pt idx="10469">
                  <c:v>28733</c:v>
                </c:pt>
                <c:pt idx="10470">
                  <c:v>28734</c:v>
                </c:pt>
                <c:pt idx="10471">
                  <c:v>28735</c:v>
                </c:pt>
                <c:pt idx="10472">
                  <c:v>28736</c:v>
                </c:pt>
                <c:pt idx="10473">
                  <c:v>28737</c:v>
                </c:pt>
                <c:pt idx="10474">
                  <c:v>28738</c:v>
                </c:pt>
                <c:pt idx="10475">
                  <c:v>28739</c:v>
                </c:pt>
                <c:pt idx="10476">
                  <c:v>28740</c:v>
                </c:pt>
                <c:pt idx="10477">
                  <c:v>28741</c:v>
                </c:pt>
                <c:pt idx="10478">
                  <c:v>28742</c:v>
                </c:pt>
                <c:pt idx="10479">
                  <c:v>28743</c:v>
                </c:pt>
                <c:pt idx="10480">
                  <c:v>28744</c:v>
                </c:pt>
                <c:pt idx="10481">
                  <c:v>28745</c:v>
                </c:pt>
                <c:pt idx="10482">
                  <c:v>28746</c:v>
                </c:pt>
                <c:pt idx="10483">
                  <c:v>28747</c:v>
                </c:pt>
                <c:pt idx="10484">
                  <c:v>28748</c:v>
                </c:pt>
                <c:pt idx="10485">
                  <c:v>28749</c:v>
                </c:pt>
                <c:pt idx="10486">
                  <c:v>28750</c:v>
                </c:pt>
                <c:pt idx="10487">
                  <c:v>28751</c:v>
                </c:pt>
                <c:pt idx="10488">
                  <c:v>28752</c:v>
                </c:pt>
                <c:pt idx="10489">
                  <c:v>28753</c:v>
                </c:pt>
                <c:pt idx="10490">
                  <c:v>28754</c:v>
                </c:pt>
                <c:pt idx="10491">
                  <c:v>28755</c:v>
                </c:pt>
                <c:pt idx="10492">
                  <c:v>28756</c:v>
                </c:pt>
                <c:pt idx="10493">
                  <c:v>28757</c:v>
                </c:pt>
                <c:pt idx="10494">
                  <c:v>28758</c:v>
                </c:pt>
                <c:pt idx="10495">
                  <c:v>28759</c:v>
                </c:pt>
                <c:pt idx="10496">
                  <c:v>28760</c:v>
                </c:pt>
                <c:pt idx="10497">
                  <c:v>28761</c:v>
                </c:pt>
                <c:pt idx="10498">
                  <c:v>28762</c:v>
                </c:pt>
                <c:pt idx="10499">
                  <c:v>28763</c:v>
                </c:pt>
                <c:pt idx="10500">
                  <c:v>28764</c:v>
                </c:pt>
                <c:pt idx="10501">
                  <c:v>28765</c:v>
                </c:pt>
                <c:pt idx="10502">
                  <c:v>28766</c:v>
                </c:pt>
                <c:pt idx="10503">
                  <c:v>28767</c:v>
                </c:pt>
                <c:pt idx="10504">
                  <c:v>28768</c:v>
                </c:pt>
                <c:pt idx="10505">
                  <c:v>28769</c:v>
                </c:pt>
                <c:pt idx="10506">
                  <c:v>28770</c:v>
                </c:pt>
                <c:pt idx="10507">
                  <c:v>28771</c:v>
                </c:pt>
                <c:pt idx="10508">
                  <c:v>28772</c:v>
                </c:pt>
                <c:pt idx="10509">
                  <c:v>28773</c:v>
                </c:pt>
                <c:pt idx="10510">
                  <c:v>28774</c:v>
                </c:pt>
                <c:pt idx="10511">
                  <c:v>28775</c:v>
                </c:pt>
                <c:pt idx="10512">
                  <c:v>28776</c:v>
                </c:pt>
                <c:pt idx="10513">
                  <c:v>28777</c:v>
                </c:pt>
                <c:pt idx="10514">
                  <c:v>28778</c:v>
                </c:pt>
                <c:pt idx="10515">
                  <c:v>28779</c:v>
                </c:pt>
                <c:pt idx="10516">
                  <c:v>28780</c:v>
                </c:pt>
                <c:pt idx="10517">
                  <c:v>28781</c:v>
                </c:pt>
                <c:pt idx="10518">
                  <c:v>28782</c:v>
                </c:pt>
                <c:pt idx="10519">
                  <c:v>28783</c:v>
                </c:pt>
                <c:pt idx="10520">
                  <c:v>28784</c:v>
                </c:pt>
                <c:pt idx="10521">
                  <c:v>28785</c:v>
                </c:pt>
                <c:pt idx="10522">
                  <c:v>28786</c:v>
                </c:pt>
                <c:pt idx="10523">
                  <c:v>28787</c:v>
                </c:pt>
                <c:pt idx="10524">
                  <c:v>28788</c:v>
                </c:pt>
                <c:pt idx="10525">
                  <c:v>28789</c:v>
                </c:pt>
                <c:pt idx="10526">
                  <c:v>28790</c:v>
                </c:pt>
                <c:pt idx="10527">
                  <c:v>28791</c:v>
                </c:pt>
                <c:pt idx="10528">
                  <c:v>28792</c:v>
                </c:pt>
                <c:pt idx="10529">
                  <c:v>28793</c:v>
                </c:pt>
                <c:pt idx="10530">
                  <c:v>28794</c:v>
                </c:pt>
                <c:pt idx="10531">
                  <c:v>28795</c:v>
                </c:pt>
                <c:pt idx="10532">
                  <c:v>28796</c:v>
                </c:pt>
                <c:pt idx="10533">
                  <c:v>28797</c:v>
                </c:pt>
                <c:pt idx="10534">
                  <c:v>28798</c:v>
                </c:pt>
                <c:pt idx="10535">
                  <c:v>28799</c:v>
                </c:pt>
                <c:pt idx="10536">
                  <c:v>28800</c:v>
                </c:pt>
                <c:pt idx="10537">
                  <c:v>28801</c:v>
                </c:pt>
                <c:pt idx="10538">
                  <c:v>28802</c:v>
                </c:pt>
                <c:pt idx="10539">
                  <c:v>28803</c:v>
                </c:pt>
                <c:pt idx="10540">
                  <c:v>28804</c:v>
                </c:pt>
                <c:pt idx="10541">
                  <c:v>28805</c:v>
                </c:pt>
                <c:pt idx="10542">
                  <c:v>28806</c:v>
                </c:pt>
                <c:pt idx="10543">
                  <c:v>28807</c:v>
                </c:pt>
                <c:pt idx="10544">
                  <c:v>28808</c:v>
                </c:pt>
                <c:pt idx="10545">
                  <c:v>28809</c:v>
                </c:pt>
                <c:pt idx="10546">
                  <c:v>28810</c:v>
                </c:pt>
                <c:pt idx="10547">
                  <c:v>28811</c:v>
                </c:pt>
                <c:pt idx="10548">
                  <c:v>28812</c:v>
                </c:pt>
                <c:pt idx="10549">
                  <c:v>28813</c:v>
                </c:pt>
                <c:pt idx="10550">
                  <c:v>28814</c:v>
                </c:pt>
                <c:pt idx="10551">
                  <c:v>28815</c:v>
                </c:pt>
                <c:pt idx="10552">
                  <c:v>28816</c:v>
                </c:pt>
                <c:pt idx="10553">
                  <c:v>28817</c:v>
                </c:pt>
                <c:pt idx="10554">
                  <c:v>28818</c:v>
                </c:pt>
                <c:pt idx="10555">
                  <c:v>28819</c:v>
                </c:pt>
                <c:pt idx="10556">
                  <c:v>28820</c:v>
                </c:pt>
                <c:pt idx="10557">
                  <c:v>28821</c:v>
                </c:pt>
                <c:pt idx="10558">
                  <c:v>28822</c:v>
                </c:pt>
                <c:pt idx="10559">
                  <c:v>28823</c:v>
                </c:pt>
                <c:pt idx="10560">
                  <c:v>28824</c:v>
                </c:pt>
                <c:pt idx="10561">
                  <c:v>28825</c:v>
                </c:pt>
                <c:pt idx="10562">
                  <c:v>28826</c:v>
                </c:pt>
                <c:pt idx="10563">
                  <c:v>28827</c:v>
                </c:pt>
                <c:pt idx="10564">
                  <c:v>28828</c:v>
                </c:pt>
                <c:pt idx="10565">
                  <c:v>28829</c:v>
                </c:pt>
                <c:pt idx="10566">
                  <c:v>28830</c:v>
                </c:pt>
                <c:pt idx="10567">
                  <c:v>28831</c:v>
                </c:pt>
                <c:pt idx="10568">
                  <c:v>28832</c:v>
                </c:pt>
                <c:pt idx="10569">
                  <c:v>28833</c:v>
                </c:pt>
                <c:pt idx="10570">
                  <c:v>28834</c:v>
                </c:pt>
                <c:pt idx="10571">
                  <c:v>28835</c:v>
                </c:pt>
                <c:pt idx="10572">
                  <c:v>28836</c:v>
                </c:pt>
                <c:pt idx="10573">
                  <c:v>28837</c:v>
                </c:pt>
                <c:pt idx="10574">
                  <c:v>28838</c:v>
                </c:pt>
                <c:pt idx="10575">
                  <c:v>28839</c:v>
                </c:pt>
                <c:pt idx="10576">
                  <c:v>28840</c:v>
                </c:pt>
                <c:pt idx="10577">
                  <c:v>28841</c:v>
                </c:pt>
                <c:pt idx="10578">
                  <c:v>28842</c:v>
                </c:pt>
                <c:pt idx="10579">
                  <c:v>28843</c:v>
                </c:pt>
                <c:pt idx="10580">
                  <c:v>28844</c:v>
                </c:pt>
                <c:pt idx="10581">
                  <c:v>28845</c:v>
                </c:pt>
                <c:pt idx="10582">
                  <c:v>28846</c:v>
                </c:pt>
                <c:pt idx="10583">
                  <c:v>28847</c:v>
                </c:pt>
                <c:pt idx="10584">
                  <c:v>28848</c:v>
                </c:pt>
                <c:pt idx="10585">
                  <c:v>28849</c:v>
                </c:pt>
                <c:pt idx="10586">
                  <c:v>28850</c:v>
                </c:pt>
                <c:pt idx="10587">
                  <c:v>28851</c:v>
                </c:pt>
                <c:pt idx="10588">
                  <c:v>28852</c:v>
                </c:pt>
                <c:pt idx="10589">
                  <c:v>28853</c:v>
                </c:pt>
                <c:pt idx="10590">
                  <c:v>28854</c:v>
                </c:pt>
                <c:pt idx="10591">
                  <c:v>28855</c:v>
                </c:pt>
                <c:pt idx="10592">
                  <c:v>28856</c:v>
                </c:pt>
                <c:pt idx="10593">
                  <c:v>28857</c:v>
                </c:pt>
                <c:pt idx="10594">
                  <c:v>28858</c:v>
                </c:pt>
                <c:pt idx="10595">
                  <c:v>28859</c:v>
                </c:pt>
                <c:pt idx="10596">
                  <c:v>28860</c:v>
                </c:pt>
                <c:pt idx="10597">
                  <c:v>28861</c:v>
                </c:pt>
                <c:pt idx="10598">
                  <c:v>28862</c:v>
                </c:pt>
                <c:pt idx="10599">
                  <c:v>28863</c:v>
                </c:pt>
                <c:pt idx="10600">
                  <c:v>28864</c:v>
                </c:pt>
                <c:pt idx="10601">
                  <c:v>28865</c:v>
                </c:pt>
                <c:pt idx="10602">
                  <c:v>28866</c:v>
                </c:pt>
                <c:pt idx="10603">
                  <c:v>28867</c:v>
                </c:pt>
                <c:pt idx="10604">
                  <c:v>28868</c:v>
                </c:pt>
                <c:pt idx="10605">
                  <c:v>28869</c:v>
                </c:pt>
                <c:pt idx="10606">
                  <c:v>28870</c:v>
                </c:pt>
                <c:pt idx="10607">
                  <c:v>28871</c:v>
                </c:pt>
                <c:pt idx="10608">
                  <c:v>28872</c:v>
                </c:pt>
                <c:pt idx="10609">
                  <c:v>28873</c:v>
                </c:pt>
                <c:pt idx="10610">
                  <c:v>28874</c:v>
                </c:pt>
                <c:pt idx="10611">
                  <c:v>28875</c:v>
                </c:pt>
                <c:pt idx="10612">
                  <c:v>28876</c:v>
                </c:pt>
                <c:pt idx="10613">
                  <c:v>28877</c:v>
                </c:pt>
                <c:pt idx="10614">
                  <c:v>28878</c:v>
                </c:pt>
                <c:pt idx="10615">
                  <c:v>28879</c:v>
                </c:pt>
                <c:pt idx="10616">
                  <c:v>28880</c:v>
                </c:pt>
                <c:pt idx="10617">
                  <c:v>28881</c:v>
                </c:pt>
                <c:pt idx="10618">
                  <c:v>28882</c:v>
                </c:pt>
                <c:pt idx="10619">
                  <c:v>28883</c:v>
                </c:pt>
                <c:pt idx="10620">
                  <c:v>28884</c:v>
                </c:pt>
                <c:pt idx="10621">
                  <c:v>28885</c:v>
                </c:pt>
                <c:pt idx="10622">
                  <c:v>28886</c:v>
                </c:pt>
                <c:pt idx="10623">
                  <c:v>28887</c:v>
                </c:pt>
                <c:pt idx="10624">
                  <c:v>28888</c:v>
                </c:pt>
                <c:pt idx="10625">
                  <c:v>28889</c:v>
                </c:pt>
                <c:pt idx="10626">
                  <c:v>28890</c:v>
                </c:pt>
                <c:pt idx="10627">
                  <c:v>28891</c:v>
                </c:pt>
                <c:pt idx="10628">
                  <c:v>28892</c:v>
                </c:pt>
                <c:pt idx="10629">
                  <c:v>28893</c:v>
                </c:pt>
                <c:pt idx="10630">
                  <c:v>28894</c:v>
                </c:pt>
                <c:pt idx="10631">
                  <c:v>28895</c:v>
                </c:pt>
                <c:pt idx="10632">
                  <c:v>28896</c:v>
                </c:pt>
                <c:pt idx="10633">
                  <c:v>28897</c:v>
                </c:pt>
                <c:pt idx="10634">
                  <c:v>28898</c:v>
                </c:pt>
                <c:pt idx="10635">
                  <c:v>28899</c:v>
                </c:pt>
                <c:pt idx="10636">
                  <c:v>28900</c:v>
                </c:pt>
                <c:pt idx="10637">
                  <c:v>28901</c:v>
                </c:pt>
                <c:pt idx="10638">
                  <c:v>28902</c:v>
                </c:pt>
                <c:pt idx="10639">
                  <c:v>28903</c:v>
                </c:pt>
                <c:pt idx="10640">
                  <c:v>28904</c:v>
                </c:pt>
                <c:pt idx="10641">
                  <c:v>28905</c:v>
                </c:pt>
                <c:pt idx="10642">
                  <c:v>28906</c:v>
                </c:pt>
                <c:pt idx="10643">
                  <c:v>28907</c:v>
                </c:pt>
                <c:pt idx="10644">
                  <c:v>28908</c:v>
                </c:pt>
                <c:pt idx="10645">
                  <c:v>28909</c:v>
                </c:pt>
                <c:pt idx="10646">
                  <c:v>28910</c:v>
                </c:pt>
                <c:pt idx="10647">
                  <c:v>28911</c:v>
                </c:pt>
                <c:pt idx="10648">
                  <c:v>28912</c:v>
                </c:pt>
                <c:pt idx="10649">
                  <c:v>28913</c:v>
                </c:pt>
                <c:pt idx="10650">
                  <c:v>28914</c:v>
                </c:pt>
                <c:pt idx="10651">
                  <c:v>28915</c:v>
                </c:pt>
                <c:pt idx="10652">
                  <c:v>28916</c:v>
                </c:pt>
                <c:pt idx="10653">
                  <c:v>28917</c:v>
                </c:pt>
                <c:pt idx="10654">
                  <c:v>28918</c:v>
                </c:pt>
                <c:pt idx="10655">
                  <c:v>28919</c:v>
                </c:pt>
                <c:pt idx="10656">
                  <c:v>28920</c:v>
                </c:pt>
                <c:pt idx="10657">
                  <c:v>28921</c:v>
                </c:pt>
                <c:pt idx="10658">
                  <c:v>28922</c:v>
                </c:pt>
                <c:pt idx="10659">
                  <c:v>28923</c:v>
                </c:pt>
                <c:pt idx="10660">
                  <c:v>28924</c:v>
                </c:pt>
                <c:pt idx="10661">
                  <c:v>28925</c:v>
                </c:pt>
                <c:pt idx="10662">
                  <c:v>28926</c:v>
                </c:pt>
                <c:pt idx="10663">
                  <c:v>28927</c:v>
                </c:pt>
                <c:pt idx="10664">
                  <c:v>28928</c:v>
                </c:pt>
                <c:pt idx="10665">
                  <c:v>28929</c:v>
                </c:pt>
                <c:pt idx="10666">
                  <c:v>28930</c:v>
                </c:pt>
                <c:pt idx="10667">
                  <c:v>28931</c:v>
                </c:pt>
                <c:pt idx="10668">
                  <c:v>28932</c:v>
                </c:pt>
                <c:pt idx="10669">
                  <c:v>28933</c:v>
                </c:pt>
                <c:pt idx="10670">
                  <c:v>28934</c:v>
                </c:pt>
                <c:pt idx="10671">
                  <c:v>28935</c:v>
                </c:pt>
                <c:pt idx="10672">
                  <c:v>28936</c:v>
                </c:pt>
                <c:pt idx="10673">
                  <c:v>28937</c:v>
                </c:pt>
                <c:pt idx="10674">
                  <c:v>28938</c:v>
                </c:pt>
                <c:pt idx="10675">
                  <c:v>28939</c:v>
                </c:pt>
                <c:pt idx="10676">
                  <c:v>28940</c:v>
                </c:pt>
                <c:pt idx="10677">
                  <c:v>28941</c:v>
                </c:pt>
                <c:pt idx="10678">
                  <c:v>28942</c:v>
                </c:pt>
                <c:pt idx="10679">
                  <c:v>28943</c:v>
                </c:pt>
                <c:pt idx="10680">
                  <c:v>28944</c:v>
                </c:pt>
                <c:pt idx="10681">
                  <c:v>28945</c:v>
                </c:pt>
                <c:pt idx="10682">
                  <c:v>28946</c:v>
                </c:pt>
                <c:pt idx="10683">
                  <c:v>28947</c:v>
                </c:pt>
                <c:pt idx="10684">
                  <c:v>28948</c:v>
                </c:pt>
                <c:pt idx="10685">
                  <c:v>28949</c:v>
                </c:pt>
                <c:pt idx="10686">
                  <c:v>28950</c:v>
                </c:pt>
                <c:pt idx="10687">
                  <c:v>28951</c:v>
                </c:pt>
                <c:pt idx="10688">
                  <c:v>28952</c:v>
                </c:pt>
                <c:pt idx="10689">
                  <c:v>28953</c:v>
                </c:pt>
                <c:pt idx="10690">
                  <c:v>28954</c:v>
                </c:pt>
                <c:pt idx="10691">
                  <c:v>28955</c:v>
                </c:pt>
                <c:pt idx="10692">
                  <c:v>28956</c:v>
                </c:pt>
                <c:pt idx="10693">
                  <c:v>28957</c:v>
                </c:pt>
                <c:pt idx="10694">
                  <c:v>28958</c:v>
                </c:pt>
                <c:pt idx="10695">
                  <c:v>28959</c:v>
                </c:pt>
                <c:pt idx="10696">
                  <c:v>28960</c:v>
                </c:pt>
                <c:pt idx="10697">
                  <c:v>28961</c:v>
                </c:pt>
                <c:pt idx="10698">
                  <c:v>28962</c:v>
                </c:pt>
                <c:pt idx="10699">
                  <c:v>28963</c:v>
                </c:pt>
                <c:pt idx="10700">
                  <c:v>28964</c:v>
                </c:pt>
                <c:pt idx="10701">
                  <c:v>28965</c:v>
                </c:pt>
                <c:pt idx="10702">
                  <c:v>28966</c:v>
                </c:pt>
                <c:pt idx="10703">
                  <c:v>28967</c:v>
                </c:pt>
                <c:pt idx="10704">
                  <c:v>28968</c:v>
                </c:pt>
                <c:pt idx="10705">
                  <c:v>28969</c:v>
                </c:pt>
                <c:pt idx="10706">
                  <c:v>28970</c:v>
                </c:pt>
                <c:pt idx="10707">
                  <c:v>28971</c:v>
                </c:pt>
                <c:pt idx="10708">
                  <c:v>28972</c:v>
                </c:pt>
                <c:pt idx="10709">
                  <c:v>28973</c:v>
                </c:pt>
                <c:pt idx="10710">
                  <c:v>28974</c:v>
                </c:pt>
                <c:pt idx="10711">
                  <c:v>28975</c:v>
                </c:pt>
                <c:pt idx="10712">
                  <c:v>28976</c:v>
                </c:pt>
                <c:pt idx="10713">
                  <c:v>28977</c:v>
                </c:pt>
                <c:pt idx="10714">
                  <c:v>28978</c:v>
                </c:pt>
                <c:pt idx="10715">
                  <c:v>28979</c:v>
                </c:pt>
                <c:pt idx="10716">
                  <c:v>28980</c:v>
                </c:pt>
                <c:pt idx="10717">
                  <c:v>28981</c:v>
                </c:pt>
                <c:pt idx="10718">
                  <c:v>28982</c:v>
                </c:pt>
                <c:pt idx="10719">
                  <c:v>28983</c:v>
                </c:pt>
                <c:pt idx="10720">
                  <c:v>28984</c:v>
                </c:pt>
                <c:pt idx="10721">
                  <c:v>28985</c:v>
                </c:pt>
                <c:pt idx="10722">
                  <c:v>28986</c:v>
                </c:pt>
                <c:pt idx="10723">
                  <c:v>28987</c:v>
                </c:pt>
                <c:pt idx="10724">
                  <c:v>28988</c:v>
                </c:pt>
                <c:pt idx="10725">
                  <c:v>28989</c:v>
                </c:pt>
                <c:pt idx="10726">
                  <c:v>28990</c:v>
                </c:pt>
                <c:pt idx="10727">
                  <c:v>28991</c:v>
                </c:pt>
                <c:pt idx="10728">
                  <c:v>28992</c:v>
                </c:pt>
                <c:pt idx="10729">
                  <c:v>28993</c:v>
                </c:pt>
                <c:pt idx="10730">
                  <c:v>28994</c:v>
                </c:pt>
                <c:pt idx="10731">
                  <c:v>28995</c:v>
                </c:pt>
                <c:pt idx="10732">
                  <c:v>28996</c:v>
                </c:pt>
                <c:pt idx="10733">
                  <c:v>28997</c:v>
                </c:pt>
                <c:pt idx="10734">
                  <c:v>28998</c:v>
                </c:pt>
                <c:pt idx="10735">
                  <c:v>28999</c:v>
                </c:pt>
                <c:pt idx="10736">
                  <c:v>29000</c:v>
                </c:pt>
                <c:pt idx="10737">
                  <c:v>29001</c:v>
                </c:pt>
                <c:pt idx="10738">
                  <c:v>29002</c:v>
                </c:pt>
                <c:pt idx="10739">
                  <c:v>29003</c:v>
                </c:pt>
                <c:pt idx="10740">
                  <c:v>29004</c:v>
                </c:pt>
                <c:pt idx="10741">
                  <c:v>29005</c:v>
                </c:pt>
                <c:pt idx="10742">
                  <c:v>29006</c:v>
                </c:pt>
                <c:pt idx="10743">
                  <c:v>29007</c:v>
                </c:pt>
                <c:pt idx="10744">
                  <c:v>29008</c:v>
                </c:pt>
                <c:pt idx="10745">
                  <c:v>29009</c:v>
                </c:pt>
                <c:pt idx="10746">
                  <c:v>29010</c:v>
                </c:pt>
                <c:pt idx="10747">
                  <c:v>29011</c:v>
                </c:pt>
                <c:pt idx="10748">
                  <c:v>29012</c:v>
                </c:pt>
                <c:pt idx="10749">
                  <c:v>29013</c:v>
                </c:pt>
                <c:pt idx="10750">
                  <c:v>29014</c:v>
                </c:pt>
                <c:pt idx="10751">
                  <c:v>29015</c:v>
                </c:pt>
                <c:pt idx="10752">
                  <c:v>29016</c:v>
                </c:pt>
                <c:pt idx="10753">
                  <c:v>29017</c:v>
                </c:pt>
                <c:pt idx="10754">
                  <c:v>29018</c:v>
                </c:pt>
                <c:pt idx="10755">
                  <c:v>29019</c:v>
                </c:pt>
                <c:pt idx="10756">
                  <c:v>29020</c:v>
                </c:pt>
                <c:pt idx="10757">
                  <c:v>29021</c:v>
                </c:pt>
                <c:pt idx="10758">
                  <c:v>29022</c:v>
                </c:pt>
                <c:pt idx="10759">
                  <c:v>29023</c:v>
                </c:pt>
                <c:pt idx="10760">
                  <c:v>29024</c:v>
                </c:pt>
                <c:pt idx="10761">
                  <c:v>29025</c:v>
                </c:pt>
                <c:pt idx="10762">
                  <c:v>29026</c:v>
                </c:pt>
                <c:pt idx="10763">
                  <c:v>29027</c:v>
                </c:pt>
                <c:pt idx="10764">
                  <c:v>29028</c:v>
                </c:pt>
                <c:pt idx="10765">
                  <c:v>29029</c:v>
                </c:pt>
                <c:pt idx="10766">
                  <c:v>29030</c:v>
                </c:pt>
                <c:pt idx="10767">
                  <c:v>29031</c:v>
                </c:pt>
                <c:pt idx="10768">
                  <c:v>29032</c:v>
                </c:pt>
                <c:pt idx="10769">
                  <c:v>29033</c:v>
                </c:pt>
                <c:pt idx="10770">
                  <c:v>29034</c:v>
                </c:pt>
                <c:pt idx="10771">
                  <c:v>29035</c:v>
                </c:pt>
                <c:pt idx="10772">
                  <c:v>29036</c:v>
                </c:pt>
                <c:pt idx="10773">
                  <c:v>29037</c:v>
                </c:pt>
                <c:pt idx="10774">
                  <c:v>29038</c:v>
                </c:pt>
                <c:pt idx="10775">
                  <c:v>29039</c:v>
                </c:pt>
                <c:pt idx="10776">
                  <c:v>29040</c:v>
                </c:pt>
                <c:pt idx="10777">
                  <c:v>29041</c:v>
                </c:pt>
                <c:pt idx="10778">
                  <c:v>29042</c:v>
                </c:pt>
                <c:pt idx="10779">
                  <c:v>29043</c:v>
                </c:pt>
                <c:pt idx="10780">
                  <c:v>29044</c:v>
                </c:pt>
                <c:pt idx="10781">
                  <c:v>29045</c:v>
                </c:pt>
                <c:pt idx="10782">
                  <c:v>29046</c:v>
                </c:pt>
                <c:pt idx="10783">
                  <c:v>29047</c:v>
                </c:pt>
                <c:pt idx="10784">
                  <c:v>29048</c:v>
                </c:pt>
                <c:pt idx="10785">
                  <c:v>29049</c:v>
                </c:pt>
                <c:pt idx="10786">
                  <c:v>29050</c:v>
                </c:pt>
                <c:pt idx="10787">
                  <c:v>29051</c:v>
                </c:pt>
                <c:pt idx="10788">
                  <c:v>29052</c:v>
                </c:pt>
                <c:pt idx="10789">
                  <c:v>29053</c:v>
                </c:pt>
                <c:pt idx="10790">
                  <c:v>29054</c:v>
                </c:pt>
                <c:pt idx="10791">
                  <c:v>29055</c:v>
                </c:pt>
                <c:pt idx="10792">
                  <c:v>29056</c:v>
                </c:pt>
                <c:pt idx="10793">
                  <c:v>29057</c:v>
                </c:pt>
                <c:pt idx="10794">
                  <c:v>29058</c:v>
                </c:pt>
                <c:pt idx="10795">
                  <c:v>29059</c:v>
                </c:pt>
                <c:pt idx="10796">
                  <c:v>29060</c:v>
                </c:pt>
                <c:pt idx="10797">
                  <c:v>29061</c:v>
                </c:pt>
                <c:pt idx="10798">
                  <c:v>29062</c:v>
                </c:pt>
                <c:pt idx="10799">
                  <c:v>29063</c:v>
                </c:pt>
                <c:pt idx="10800">
                  <c:v>29064</c:v>
                </c:pt>
                <c:pt idx="10801">
                  <c:v>29065</c:v>
                </c:pt>
                <c:pt idx="10802">
                  <c:v>29066</c:v>
                </c:pt>
                <c:pt idx="10803">
                  <c:v>29067</c:v>
                </c:pt>
                <c:pt idx="10804">
                  <c:v>29068</c:v>
                </c:pt>
                <c:pt idx="10805">
                  <c:v>29069</c:v>
                </c:pt>
                <c:pt idx="10806">
                  <c:v>29070</c:v>
                </c:pt>
                <c:pt idx="10807">
                  <c:v>29071</c:v>
                </c:pt>
                <c:pt idx="10808">
                  <c:v>29072</c:v>
                </c:pt>
                <c:pt idx="10809">
                  <c:v>29073</c:v>
                </c:pt>
                <c:pt idx="10810">
                  <c:v>29074</c:v>
                </c:pt>
                <c:pt idx="10811">
                  <c:v>29075</c:v>
                </c:pt>
                <c:pt idx="10812">
                  <c:v>29076</c:v>
                </c:pt>
                <c:pt idx="10813">
                  <c:v>29077</c:v>
                </c:pt>
                <c:pt idx="10814">
                  <c:v>29078</c:v>
                </c:pt>
                <c:pt idx="10815">
                  <c:v>29079</c:v>
                </c:pt>
                <c:pt idx="10816">
                  <c:v>29080</c:v>
                </c:pt>
                <c:pt idx="10817">
                  <c:v>29081</c:v>
                </c:pt>
                <c:pt idx="10818">
                  <c:v>29082</c:v>
                </c:pt>
                <c:pt idx="10819">
                  <c:v>29083</c:v>
                </c:pt>
                <c:pt idx="10820">
                  <c:v>29084</c:v>
                </c:pt>
                <c:pt idx="10821">
                  <c:v>29085</c:v>
                </c:pt>
                <c:pt idx="10822">
                  <c:v>29086</c:v>
                </c:pt>
                <c:pt idx="10823">
                  <c:v>29087</c:v>
                </c:pt>
                <c:pt idx="10824">
                  <c:v>29088</c:v>
                </c:pt>
                <c:pt idx="10825">
                  <c:v>29089</c:v>
                </c:pt>
                <c:pt idx="10826">
                  <c:v>29090</c:v>
                </c:pt>
                <c:pt idx="10827">
                  <c:v>29091</c:v>
                </c:pt>
                <c:pt idx="10828">
                  <c:v>29092</c:v>
                </c:pt>
                <c:pt idx="10829">
                  <c:v>29093</c:v>
                </c:pt>
                <c:pt idx="10830">
                  <c:v>29094</c:v>
                </c:pt>
                <c:pt idx="10831">
                  <c:v>29095</c:v>
                </c:pt>
                <c:pt idx="10832">
                  <c:v>29096</c:v>
                </c:pt>
                <c:pt idx="10833">
                  <c:v>29097</c:v>
                </c:pt>
                <c:pt idx="10834">
                  <c:v>29098</c:v>
                </c:pt>
                <c:pt idx="10835">
                  <c:v>29099</c:v>
                </c:pt>
                <c:pt idx="10836">
                  <c:v>29100</c:v>
                </c:pt>
                <c:pt idx="10837">
                  <c:v>29101</c:v>
                </c:pt>
                <c:pt idx="10838">
                  <c:v>29102</c:v>
                </c:pt>
                <c:pt idx="10839">
                  <c:v>29103</c:v>
                </c:pt>
                <c:pt idx="10840">
                  <c:v>29104</c:v>
                </c:pt>
                <c:pt idx="10841">
                  <c:v>29105</c:v>
                </c:pt>
                <c:pt idx="10842">
                  <c:v>29106</c:v>
                </c:pt>
                <c:pt idx="10843">
                  <c:v>29107</c:v>
                </c:pt>
                <c:pt idx="10844">
                  <c:v>29108</c:v>
                </c:pt>
                <c:pt idx="10845">
                  <c:v>29109</c:v>
                </c:pt>
                <c:pt idx="10846">
                  <c:v>29110</c:v>
                </c:pt>
                <c:pt idx="10847">
                  <c:v>29111</c:v>
                </c:pt>
                <c:pt idx="10848">
                  <c:v>29112</c:v>
                </c:pt>
                <c:pt idx="10849">
                  <c:v>29113</c:v>
                </c:pt>
                <c:pt idx="10850">
                  <c:v>29114</c:v>
                </c:pt>
                <c:pt idx="10851">
                  <c:v>29115</c:v>
                </c:pt>
                <c:pt idx="10852">
                  <c:v>29116</c:v>
                </c:pt>
                <c:pt idx="10853">
                  <c:v>29117</c:v>
                </c:pt>
                <c:pt idx="10854">
                  <c:v>29118</c:v>
                </c:pt>
                <c:pt idx="10855">
                  <c:v>29119</c:v>
                </c:pt>
                <c:pt idx="10856">
                  <c:v>29120</c:v>
                </c:pt>
                <c:pt idx="10857">
                  <c:v>29121</c:v>
                </c:pt>
                <c:pt idx="10858">
                  <c:v>29122</c:v>
                </c:pt>
                <c:pt idx="10859">
                  <c:v>29123</c:v>
                </c:pt>
                <c:pt idx="10860">
                  <c:v>29124</c:v>
                </c:pt>
                <c:pt idx="10861">
                  <c:v>29125</c:v>
                </c:pt>
                <c:pt idx="10862">
                  <c:v>29126</c:v>
                </c:pt>
                <c:pt idx="10863">
                  <c:v>29127</c:v>
                </c:pt>
                <c:pt idx="10864">
                  <c:v>29128</c:v>
                </c:pt>
                <c:pt idx="10865">
                  <c:v>29129</c:v>
                </c:pt>
                <c:pt idx="10866">
                  <c:v>29130</c:v>
                </c:pt>
                <c:pt idx="10867">
                  <c:v>29131</c:v>
                </c:pt>
                <c:pt idx="10868">
                  <c:v>29132</c:v>
                </c:pt>
                <c:pt idx="10869">
                  <c:v>29133</c:v>
                </c:pt>
                <c:pt idx="10870">
                  <c:v>29134</c:v>
                </c:pt>
                <c:pt idx="10871">
                  <c:v>29135</c:v>
                </c:pt>
                <c:pt idx="10872">
                  <c:v>29136</c:v>
                </c:pt>
                <c:pt idx="10873">
                  <c:v>29137</c:v>
                </c:pt>
                <c:pt idx="10874">
                  <c:v>29138</c:v>
                </c:pt>
                <c:pt idx="10875">
                  <c:v>29139</c:v>
                </c:pt>
                <c:pt idx="10876">
                  <c:v>29140</c:v>
                </c:pt>
                <c:pt idx="10877">
                  <c:v>29141</c:v>
                </c:pt>
                <c:pt idx="10878">
                  <c:v>29142</c:v>
                </c:pt>
                <c:pt idx="10879">
                  <c:v>29143</c:v>
                </c:pt>
                <c:pt idx="10880">
                  <c:v>29144</c:v>
                </c:pt>
                <c:pt idx="10881">
                  <c:v>29145</c:v>
                </c:pt>
                <c:pt idx="10882">
                  <c:v>29146</c:v>
                </c:pt>
                <c:pt idx="10883">
                  <c:v>29147</c:v>
                </c:pt>
                <c:pt idx="10884">
                  <c:v>29148</c:v>
                </c:pt>
                <c:pt idx="10885">
                  <c:v>29149</c:v>
                </c:pt>
                <c:pt idx="10886">
                  <c:v>29150</c:v>
                </c:pt>
                <c:pt idx="10887">
                  <c:v>29151</c:v>
                </c:pt>
                <c:pt idx="10888">
                  <c:v>29152</c:v>
                </c:pt>
                <c:pt idx="10889">
                  <c:v>29153</c:v>
                </c:pt>
                <c:pt idx="10890">
                  <c:v>29154</c:v>
                </c:pt>
                <c:pt idx="10891">
                  <c:v>29155</c:v>
                </c:pt>
                <c:pt idx="10892">
                  <c:v>29156</c:v>
                </c:pt>
                <c:pt idx="10893">
                  <c:v>29157</c:v>
                </c:pt>
                <c:pt idx="10894">
                  <c:v>29158</c:v>
                </c:pt>
                <c:pt idx="10895">
                  <c:v>29159</c:v>
                </c:pt>
                <c:pt idx="10896">
                  <c:v>29160</c:v>
                </c:pt>
                <c:pt idx="10897">
                  <c:v>29161</c:v>
                </c:pt>
                <c:pt idx="10898">
                  <c:v>29162</c:v>
                </c:pt>
                <c:pt idx="10899">
                  <c:v>29163</c:v>
                </c:pt>
                <c:pt idx="10900">
                  <c:v>29164</c:v>
                </c:pt>
                <c:pt idx="10901">
                  <c:v>29165</c:v>
                </c:pt>
                <c:pt idx="10902">
                  <c:v>29166</c:v>
                </c:pt>
                <c:pt idx="10903">
                  <c:v>29167</c:v>
                </c:pt>
                <c:pt idx="10904">
                  <c:v>29168</c:v>
                </c:pt>
                <c:pt idx="10905">
                  <c:v>29169</c:v>
                </c:pt>
                <c:pt idx="10906">
                  <c:v>29170</c:v>
                </c:pt>
                <c:pt idx="10907">
                  <c:v>29171</c:v>
                </c:pt>
                <c:pt idx="10908">
                  <c:v>29172</c:v>
                </c:pt>
                <c:pt idx="10909">
                  <c:v>29173</c:v>
                </c:pt>
                <c:pt idx="10910">
                  <c:v>29174</c:v>
                </c:pt>
                <c:pt idx="10911">
                  <c:v>29175</c:v>
                </c:pt>
                <c:pt idx="10912">
                  <c:v>29176</c:v>
                </c:pt>
                <c:pt idx="10913">
                  <c:v>29177</c:v>
                </c:pt>
                <c:pt idx="10914">
                  <c:v>29178</c:v>
                </c:pt>
                <c:pt idx="10915">
                  <c:v>29179</c:v>
                </c:pt>
                <c:pt idx="10916">
                  <c:v>29180</c:v>
                </c:pt>
                <c:pt idx="10917">
                  <c:v>29181</c:v>
                </c:pt>
                <c:pt idx="10918">
                  <c:v>29182</c:v>
                </c:pt>
                <c:pt idx="10919">
                  <c:v>29183</c:v>
                </c:pt>
                <c:pt idx="10920">
                  <c:v>29184</c:v>
                </c:pt>
                <c:pt idx="10921">
                  <c:v>29185</c:v>
                </c:pt>
                <c:pt idx="10922">
                  <c:v>29186</c:v>
                </c:pt>
                <c:pt idx="10923">
                  <c:v>29187</c:v>
                </c:pt>
                <c:pt idx="10924">
                  <c:v>29188</c:v>
                </c:pt>
                <c:pt idx="10925">
                  <c:v>29189</c:v>
                </c:pt>
                <c:pt idx="10926">
                  <c:v>29190</c:v>
                </c:pt>
                <c:pt idx="10927">
                  <c:v>29191</c:v>
                </c:pt>
                <c:pt idx="10928">
                  <c:v>29192</c:v>
                </c:pt>
                <c:pt idx="10929">
                  <c:v>29193</c:v>
                </c:pt>
                <c:pt idx="10930">
                  <c:v>29194</c:v>
                </c:pt>
                <c:pt idx="10931">
                  <c:v>29195</c:v>
                </c:pt>
                <c:pt idx="10932">
                  <c:v>29196</c:v>
                </c:pt>
                <c:pt idx="10933">
                  <c:v>29197</c:v>
                </c:pt>
                <c:pt idx="10934">
                  <c:v>29198</c:v>
                </c:pt>
                <c:pt idx="10935">
                  <c:v>29199</c:v>
                </c:pt>
                <c:pt idx="10936">
                  <c:v>29200</c:v>
                </c:pt>
                <c:pt idx="10937">
                  <c:v>29201</c:v>
                </c:pt>
                <c:pt idx="10938">
                  <c:v>29202</c:v>
                </c:pt>
                <c:pt idx="10939">
                  <c:v>29203</c:v>
                </c:pt>
                <c:pt idx="10940">
                  <c:v>29204</c:v>
                </c:pt>
                <c:pt idx="10941">
                  <c:v>29205</c:v>
                </c:pt>
                <c:pt idx="10942">
                  <c:v>29206</c:v>
                </c:pt>
                <c:pt idx="10943">
                  <c:v>29207</c:v>
                </c:pt>
                <c:pt idx="10944">
                  <c:v>29208</c:v>
                </c:pt>
                <c:pt idx="10945">
                  <c:v>29209</c:v>
                </c:pt>
                <c:pt idx="10946">
                  <c:v>29210</c:v>
                </c:pt>
                <c:pt idx="10947">
                  <c:v>29211</c:v>
                </c:pt>
                <c:pt idx="10948">
                  <c:v>29212</c:v>
                </c:pt>
                <c:pt idx="10949">
                  <c:v>29213</c:v>
                </c:pt>
                <c:pt idx="10950">
                  <c:v>29214</c:v>
                </c:pt>
                <c:pt idx="10951">
                  <c:v>29215</c:v>
                </c:pt>
                <c:pt idx="10952">
                  <c:v>29216</c:v>
                </c:pt>
                <c:pt idx="10953">
                  <c:v>29217</c:v>
                </c:pt>
                <c:pt idx="10954">
                  <c:v>29218</c:v>
                </c:pt>
                <c:pt idx="10955">
                  <c:v>29219</c:v>
                </c:pt>
                <c:pt idx="10956">
                  <c:v>29220</c:v>
                </c:pt>
                <c:pt idx="10957">
                  <c:v>29221</c:v>
                </c:pt>
                <c:pt idx="10958">
                  <c:v>29222</c:v>
                </c:pt>
                <c:pt idx="10959">
                  <c:v>29223</c:v>
                </c:pt>
                <c:pt idx="10960">
                  <c:v>29224</c:v>
                </c:pt>
                <c:pt idx="10961">
                  <c:v>29225</c:v>
                </c:pt>
                <c:pt idx="10962">
                  <c:v>29226</c:v>
                </c:pt>
                <c:pt idx="10963">
                  <c:v>29227</c:v>
                </c:pt>
                <c:pt idx="10964">
                  <c:v>29228</c:v>
                </c:pt>
                <c:pt idx="10965">
                  <c:v>29229</c:v>
                </c:pt>
                <c:pt idx="10966">
                  <c:v>29230</c:v>
                </c:pt>
                <c:pt idx="10967">
                  <c:v>29231</c:v>
                </c:pt>
                <c:pt idx="10968">
                  <c:v>29232</c:v>
                </c:pt>
                <c:pt idx="10969">
                  <c:v>29233</c:v>
                </c:pt>
                <c:pt idx="10970">
                  <c:v>29234</c:v>
                </c:pt>
                <c:pt idx="10971">
                  <c:v>29235</c:v>
                </c:pt>
                <c:pt idx="10972">
                  <c:v>29236</c:v>
                </c:pt>
                <c:pt idx="10973">
                  <c:v>29237</c:v>
                </c:pt>
                <c:pt idx="10974">
                  <c:v>29238</c:v>
                </c:pt>
                <c:pt idx="10975">
                  <c:v>29239</c:v>
                </c:pt>
                <c:pt idx="10976">
                  <c:v>29240</c:v>
                </c:pt>
                <c:pt idx="10977">
                  <c:v>29241</c:v>
                </c:pt>
                <c:pt idx="10978">
                  <c:v>29242</c:v>
                </c:pt>
                <c:pt idx="10979">
                  <c:v>29243</c:v>
                </c:pt>
                <c:pt idx="10980">
                  <c:v>29244</c:v>
                </c:pt>
                <c:pt idx="10981">
                  <c:v>29245</c:v>
                </c:pt>
                <c:pt idx="10982">
                  <c:v>29246</c:v>
                </c:pt>
                <c:pt idx="10983">
                  <c:v>29247</c:v>
                </c:pt>
                <c:pt idx="10984">
                  <c:v>29248</c:v>
                </c:pt>
                <c:pt idx="10985">
                  <c:v>29249</c:v>
                </c:pt>
                <c:pt idx="10986">
                  <c:v>29250</c:v>
                </c:pt>
                <c:pt idx="10987">
                  <c:v>29251</c:v>
                </c:pt>
                <c:pt idx="10988">
                  <c:v>29252</c:v>
                </c:pt>
                <c:pt idx="10989">
                  <c:v>29253</c:v>
                </c:pt>
                <c:pt idx="10990">
                  <c:v>29254</c:v>
                </c:pt>
                <c:pt idx="10991">
                  <c:v>29255</c:v>
                </c:pt>
                <c:pt idx="10992">
                  <c:v>29256</c:v>
                </c:pt>
                <c:pt idx="10993">
                  <c:v>29257</c:v>
                </c:pt>
                <c:pt idx="10994">
                  <c:v>29258</c:v>
                </c:pt>
                <c:pt idx="10995">
                  <c:v>29259</c:v>
                </c:pt>
                <c:pt idx="10996">
                  <c:v>29260</c:v>
                </c:pt>
                <c:pt idx="10997">
                  <c:v>29261</c:v>
                </c:pt>
                <c:pt idx="10998">
                  <c:v>29262</c:v>
                </c:pt>
                <c:pt idx="10999">
                  <c:v>29263</c:v>
                </c:pt>
                <c:pt idx="11000">
                  <c:v>29264</c:v>
                </c:pt>
                <c:pt idx="11001">
                  <c:v>29265</c:v>
                </c:pt>
                <c:pt idx="11002">
                  <c:v>29266</c:v>
                </c:pt>
                <c:pt idx="11003">
                  <c:v>29267</c:v>
                </c:pt>
                <c:pt idx="11004">
                  <c:v>29268</c:v>
                </c:pt>
                <c:pt idx="11005">
                  <c:v>29269</c:v>
                </c:pt>
                <c:pt idx="11006">
                  <c:v>29270</c:v>
                </c:pt>
                <c:pt idx="11007">
                  <c:v>29271</c:v>
                </c:pt>
                <c:pt idx="11008">
                  <c:v>29272</c:v>
                </c:pt>
                <c:pt idx="11009">
                  <c:v>29273</c:v>
                </c:pt>
                <c:pt idx="11010">
                  <c:v>29274</c:v>
                </c:pt>
                <c:pt idx="11011">
                  <c:v>29275</c:v>
                </c:pt>
                <c:pt idx="11012">
                  <c:v>29276</c:v>
                </c:pt>
                <c:pt idx="11013">
                  <c:v>29277</c:v>
                </c:pt>
                <c:pt idx="11014">
                  <c:v>29278</c:v>
                </c:pt>
                <c:pt idx="11015">
                  <c:v>29279</c:v>
                </c:pt>
                <c:pt idx="11016">
                  <c:v>29280</c:v>
                </c:pt>
                <c:pt idx="11017">
                  <c:v>29281</c:v>
                </c:pt>
                <c:pt idx="11018">
                  <c:v>29282</c:v>
                </c:pt>
                <c:pt idx="11019">
                  <c:v>29283</c:v>
                </c:pt>
                <c:pt idx="11020">
                  <c:v>29284</c:v>
                </c:pt>
                <c:pt idx="11021">
                  <c:v>29285</c:v>
                </c:pt>
                <c:pt idx="11022">
                  <c:v>29286</c:v>
                </c:pt>
                <c:pt idx="11023">
                  <c:v>29287</c:v>
                </c:pt>
                <c:pt idx="11024">
                  <c:v>29288</c:v>
                </c:pt>
                <c:pt idx="11025">
                  <c:v>29289</c:v>
                </c:pt>
                <c:pt idx="11026">
                  <c:v>29290</c:v>
                </c:pt>
                <c:pt idx="11027">
                  <c:v>29291</c:v>
                </c:pt>
                <c:pt idx="11028">
                  <c:v>29292</c:v>
                </c:pt>
                <c:pt idx="11029">
                  <c:v>29293</c:v>
                </c:pt>
                <c:pt idx="11030">
                  <c:v>29294</c:v>
                </c:pt>
                <c:pt idx="11031">
                  <c:v>29295</c:v>
                </c:pt>
                <c:pt idx="11032">
                  <c:v>29296</c:v>
                </c:pt>
                <c:pt idx="11033">
                  <c:v>29297</c:v>
                </c:pt>
                <c:pt idx="11034">
                  <c:v>29298</c:v>
                </c:pt>
                <c:pt idx="11035">
                  <c:v>29299</c:v>
                </c:pt>
                <c:pt idx="11036">
                  <c:v>29300</c:v>
                </c:pt>
                <c:pt idx="11037">
                  <c:v>29301</c:v>
                </c:pt>
                <c:pt idx="11038">
                  <c:v>29302</c:v>
                </c:pt>
                <c:pt idx="11039">
                  <c:v>29303</c:v>
                </c:pt>
                <c:pt idx="11040">
                  <c:v>29304</c:v>
                </c:pt>
                <c:pt idx="11041">
                  <c:v>29305</c:v>
                </c:pt>
                <c:pt idx="11042">
                  <c:v>29306</c:v>
                </c:pt>
                <c:pt idx="11043">
                  <c:v>29307</c:v>
                </c:pt>
                <c:pt idx="11044">
                  <c:v>29308</c:v>
                </c:pt>
                <c:pt idx="11045">
                  <c:v>29309</c:v>
                </c:pt>
                <c:pt idx="11046">
                  <c:v>29310</c:v>
                </c:pt>
                <c:pt idx="11047">
                  <c:v>29311</c:v>
                </c:pt>
                <c:pt idx="11048">
                  <c:v>29312</c:v>
                </c:pt>
                <c:pt idx="11049">
                  <c:v>29313</c:v>
                </c:pt>
                <c:pt idx="11050">
                  <c:v>29314</c:v>
                </c:pt>
                <c:pt idx="11051">
                  <c:v>29315</c:v>
                </c:pt>
                <c:pt idx="11052">
                  <c:v>29316</c:v>
                </c:pt>
                <c:pt idx="11053">
                  <c:v>29317</c:v>
                </c:pt>
                <c:pt idx="11054">
                  <c:v>29318</c:v>
                </c:pt>
                <c:pt idx="11055">
                  <c:v>29319</c:v>
                </c:pt>
                <c:pt idx="11056">
                  <c:v>29320</c:v>
                </c:pt>
                <c:pt idx="11057">
                  <c:v>29321</c:v>
                </c:pt>
                <c:pt idx="11058">
                  <c:v>29322</c:v>
                </c:pt>
                <c:pt idx="11059">
                  <c:v>29323</c:v>
                </c:pt>
                <c:pt idx="11060">
                  <c:v>29324</c:v>
                </c:pt>
                <c:pt idx="11061">
                  <c:v>29325</c:v>
                </c:pt>
                <c:pt idx="11062">
                  <c:v>29326</c:v>
                </c:pt>
                <c:pt idx="11063">
                  <c:v>29327</c:v>
                </c:pt>
                <c:pt idx="11064">
                  <c:v>29328</c:v>
                </c:pt>
                <c:pt idx="11065">
                  <c:v>29329</c:v>
                </c:pt>
                <c:pt idx="11066">
                  <c:v>29330</c:v>
                </c:pt>
                <c:pt idx="11067">
                  <c:v>29331</c:v>
                </c:pt>
                <c:pt idx="11068">
                  <c:v>29332</c:v>
                </c:pt>
                <c:pt idx="11069">
                  <c:v>29333</c:v>
                </c:pt>
                <c:pt idx="11070">
                  <c:v>29334</c:v>
                </c:pt>
                <c:pt idx="11071">
                  <c:v>29335</c:v>
                </c:pt>
                <c:pt idx="11072">
                  <c:v>29336</c:v>
                </c:pt>
                <c:pt idx="11073">
                  <c:v>29337</c:v>
                </c:pt>
                <c:pt idx="11074">
                  <c:v>29338</c:v>
                </c:pt>
                <c:pt idx="11075">
                  <c:v>29339</c:v>
                </c:pt>
                <c:pt idx="11076">
                  <c:v>29340</c:v>
                </c:pt>
                <c:pt idx="11077">
                  <c:v>29341</c:v>
                </c:pt>
                <c:pt idx="11078">
                  <c:v>29342</c:v>
                </c:pt>
                <c:pt idx="11079">
                  <c:v>29343</c:v>
                </c:pt>
                <c:pt idx="11080">
                  <c:v>29344</c:v>
                </c:pt>
                <c:pt idx="11081">
                  <c:v>29345</c:v>
                </c:pt>
                <c:pt idx="11082">
                  <c:v>29346</c:v>
                </c:pt>
                <c:pt idx="11083">
                  <c:v>29347</c:v>
                </c:pt>
                <c:pt idx="11084">
                  <c:v>29348</c:v>
                </c:pt>
                <c:pt idx="11085">
                  <c:v>29349</c:v>
                </c:pt>
                <c:pt idx="11086">
                  <c:v>29350</c:v>
                </c:pt>
                <c:pt idx="11087">
                  <c:v>29351</c:v>
                </c:pt>
                <c:pt idx="11088">
                  <c:v>29352</c:v>
                </c:pt>
                <c:pt idx="11089">
                  <c:v>29353</c:v>
                </c:pt>
                <c:pt idx="11090">
                  <c:v>29354</c:v>
                </c:pt>
                <c:pt idx="11091">
                  <c:v>29355</c:v>
                </c:pt>
                <c:pt idx="11092">
                  <c:v>29356</c:v>
                </c:pt>
                <c:pt idx="11093">
                  <c:v>29357</c:v>
                </c:pt>
                <c:pt idx="11094">
                  <c:v>29358</c:v>
                </c:pt>
                <c:pt idx="11095">
                  <c:v>29359</c:v>
                </c:pt>
                <c:pt idx="11096">
                  <c:v>29360</c:v>
                </c:pt>
                <c:pt idx="11097">
                  <c:v>29361</c:v>
                </c:pt>
                <c:pt idx="11098">
                  <c:v>29362</c:v>
                </c:pt>
                <c:pt idx="11099">
                  <c:v>29363</c:v>
                </c:pt>
                <c:pt idx="11100">
                  <c:v>29364</c:v>
                </c:pt>
                <c:pt idx="11101">
                  <c:v>29365</c:v>
                </c:pt>
                <c:pt idx="11102">
                  <c:v>29366</c:v>
                </c:pt>
                <c:pt idx="11103">
                  <c:v>29367</c:v>
                </c:pt>
                <c:pt idx="11104">
                  <c:v>29368</c:v>
                </c:pt>
                <c:pt idx="11105">
                  <c:v>29369</c:v>
                </c:pt>
                <c:pt idx="11106">
                  <c:v>29370</c:v>
                </c:pt>
                <c:pt idx="11107">
                  <c:v>29371</c:v>
                </c:pt>
                <c:pt idx="11108">
                  <c:v>29372</c:v>
                </c:pt>
                <c:pt idx="11109">
                  <c:v>29373</c:v>
                </c:pt>
                <c:pt idx="11110">
                  <c:v>29374</c:v>
                </c:pt>
                <c:pt idx="11111">
                  <c:v>29375</c:v>
                </c:pt>
                <c:pt idx="11112">
                  <c:v>29376</c:v>
                </c:pt>
                <c:pt idx="11113">
                  <c:v>29377</c:v>
                </c:pt>
                <c:pt idx="11114">
                  <c:v>29378</c:v>
                </c:pt>
                <c:pt idx="11115">
                  <c:v>29379</c:v>
                </c:pt>
                <c:pt idx="11116">
                  <c:v>29380</c:v>
                </c:pt>
                <c:pt idx="11117">
                  <c:v>29381</c:v>
                </c:pt>
                <c:pt idx="11118">
                  <c:v>29382</c:v>
                </c:pt>
                <c:pt idx="11119">
                  <c:v>29383</c:v>
                </c:pt>
                <c:pt idx="11120">
                  <c:v>29384</c:v>
                </c:pt>
                <c:pt idx="11121">
                  <c:v>29385</c:v>
                </c:pt>
                <c:pt idx="11122">
                  <c:v>29386</c:v>
                </c:pt>
                <c:pt idx="11123">
                  <c:v>29387</c:v>
                </c:pt>
                <c:pt idx="11124">
                  <c:v>29388</c:v>
                </c:pt>
                <c:pt idx="11125">
                  <c:v>29389</c:v>
                </c:pt>
                <c:pt idx="11126">
                  <c:v>29390</c:v>
                </c:pt>
                <c:pt idx="11127">
                  <c:v>29391</c:v>
                </c:pt>
                <c:pt idx="11128">
                  <c:v>29392</c:v>
                </c:pt>
                <c:pt idx="11129">
                  <c:v>29393</c:v>
                </c:pt>
                <c:pt idx="11130">
                  <c:v>29394</c:v>
                </c:pt>
                <c:pt idx="11131">
                  <c:v>29395</c:v>
                </c:pt>
                <c:pt idx="11132">
                  <c:v>29396</c:v>
                </c:pt>
                <c:pt idx="11133">
                  <c:v>29397</c:v>
                </c:pt>
                <c:pt idx="11134">
                  <c:v>29398</c:v>
                </c:pt>
                <c:pt idx="11135">
                  <c:v>29399</c:v>
                </c:pt>
                <c:pt idx="11136">
                  <c:v>29400</c:v>
                </c:pt>
                <c:pt idx="11137">
                  <c:v>29401</c:v>
                </c:pt>
                <c:pt idx="11138">
                  <c:v>29402</c:v>
                </c:pt>
                <c:pt idx="11139">
                  <c:v>29403</c:v>
                </c:pt>
                <c:pt idx="11140">
                  <c:v>29404</c:v>
                </c:pt>
                <c:pt idx="11141">
                  <c:v>29405</c:v>
                </c:pt>
                <c:pt idx="11142">
                  <c:v>29406</c:v>
                </c:pt>
                <c:pt idx="11143">
                  <c:v>29407</c:v>
                </c:pt>
                <c:pt idx="11144">
                  <c:v>29408</c:v>
                </c:pt>
                <c:pt idx="11145">
                  <c:v>29409</c:v>
                </c:pt>
                <c:pt idx="11146">
                  <c:v>29410</c:v>
                </c:pt>
                <c:pt idx="11147">
                  <c:v>29411</c:v>
                </c:pt>
                <c:pt idx="11148">
                  <c:v>29412</c:v>
                </c:pt>
                <c:pt idx="11149">
                  <c:v>29413</c:v>
                </c:pt>
                <c:pt idx="11150">
                  <c:v>29414</c:v>
                </c:pt>
                <c:pt idx="11151">
                  <c:v>29415</c:v>
                </c:pt>
                <c:pt idx="11152">
                  <c:v>29416</c:v>
                </c:pt>
                <c:pt idx="11153">
                  <c:v>29417</c:v>
                </c:pt>
                <c:pt idx="11154">
                  <c:v>29418</c:v>
                </c:pt>
                <c:pt idx="11155">
                  <c:v>29419</c:v>
                </c:pt>
                <c:pt idx="11156">
                  <c:v>29420</c:v>
                </c:pt>
                <c:pt idx="11157">
                  <c:v>29421</c:v>
                </c:pt>
                <c:pt idx="11158">
                  <c:v>29422</c:v>
                </c:pt>
                <c:pt idx="11159">
                  <c:v>29423</c:v>
                </c:pt>
                <c:pt idx="11160">
                  <c:v>29424</c:v>
                </c:pt>
                <c:pt idx="11161">
                  <c:v>29425</c:v>
                </c:pt>
                <c:pt idx="11162">
                  <c:v>29426</c:v>
                </c:pt>
                <c:pt idx="11163">
                  <c:v>29427</c:v>
                </c:pt>
                <c:pt idx="11164">
                  <c:v>29428</c:v>
                </c:pt>
                <c:pt idx="11165">
                  <c:v>29429</c:v>
                </c:pt>
                <c:pt idx="11166">
                  <c:v>29430</c:v>
                </c:pt>
                <c:pt idx="11167">
                  <c:v>29431</c:v>
                </c:pt>
                <c:pt idx="11168">
                  <c:v>29432</c:v>
                </c:pt>
                <c:pt idx="11169">
                  <c:v>29433</c:v>
                </c:pt>
                <c:pt idx="11170">
                  <c:v>29434</c:v>
                </c:pt>
                <c:pt idx="11171">
                  <c:v>29435</c:v>
                </c:pt>
                <c:pt idx="11172">
                  <c:v>29436</c:v>
                </c:pt>
                <c:pt idx="11173">
                  <c:v>29437</c:v>
                </c:pt>
                <c:pt idx="11174">
                  <c:v>29438</c:v>
                </c:pt>
                <c:pt idx="11175">
                  <c:v>29439</c:v>
                </c:pt>
                <c:pt idx="11176">
                  <c:v>29440</c:v>
                </c:pt>
                <c:pt idx="11177">
                  <c:v>29441</c:v>
                </c:pt>
                <c:pt idx="11178">
                  <c:v>29442</c:v>
                </c:pt>
                <c:pt idx="11179">
                  <c:v>29443</c:v>
                </c:pt>
                <c:pt idx="11180">
                  <c:v>29444</c:v>
                </c:pt>
                <c:pt idx="11181">
                  <c:v>29445</c:v>
                </c:pt>
                <c:pt idx="11182">
                  <c:v>29446</c:v>
                </c:pt>
                <c:pt idx="11183">
                  <c:v>29447</c:v>
                </c:pt>
                <c:pt idx="11184">
                  <c:v>29448</c:v>
                </c:pt>
                <c:pt idx="11185">
                  <c:v>29449</c:v>
                </c:pt>
                <c:pt idx="11186">
                  <c:v>29450</c:v>
                </c:pt>
                <c:pt idx="11187">
                  <c:v>29451</c:v>
                </c:pt>
                <c:pt idx="11188">
                  <c:v>29452</c:v>
                </c:pt>
                <c:pt idx="11189">
                  <c:v>29453</c:v>
                </c:pt>
                <c:pt idx="11190">
                  <c:v>29454</c:v>
                </c:pt>
                <c:pt idx="11191">
                  <c:v>29455</c:v>
                </c:pt>
                <c:pt idx="11192">
                  <c:v>29456</c:v>
                </c:pt>
                <c:pt idx="11193">
                  <c:v>29457</c:v>
                </c:pt>
                <c:pt idx="11194">
                  <c:v>29458</c:v>
                </c:pt>
                <c:pt idx="11195">
                  <c:v>29459</c:v>
                </c:pt>
                <c:pt idx="11196">
                  <c:v>29460</c:v>
                </c:pt>
                <c:pt idx="11197">
                  <c:v>29461</c:v>
                </c:pt>
                <c:pt idx="11198">
                  <c:v>29462</c:v>
                </c:pt>
                <c:pt idx="11199">
                  <c:v>29463</c:v>
                </c:pt>
                <c:pt idx="11200">
                  <c:v>29464</c:v>
                </c:pt>
                <c:pt idx="11201">
                  <c:v>29465</c:v>
                </c:pt>
                <c:pt idx="11202">
                  <c:v>29466</c:v>
                </c:pt>
                <c:pt idx="11203">
                  <c:v>29467</c:v>
                </c:pt>
                <c:pt idx="11204">
                  <c:v>29468</c:v>
                </c:pt>
                <c:pt idx="11205">
                  <c:v>29469</c:v>
                </c:pt>
                <c:pt idx="11206">
                  <c:v>29470</c:v>
                </c:pt>
                <c:pt idx="11207">
                  <c:v>29471</c:v>
                </c:pt>
                <c:pt idx="11208">
                  <c:v>29472</c:v>
                </c:pt>
                <c:pt idx="11209">
                  <c:v>29473</c:v>
                </c:pt>
                <c:pt idx="11210">
                  <c:v>29474</c:v>
                </c:pt>
                <c:pt idx="11211">
                  <c:v>29475</c:v>
                </c:pt>
                <c:pt idx="11212">
                  <c:v>29476</c:v>
                </c:pt>
                <c:pt idx="11213">
                  <c:v>29477</c:v>
                </c:pt>
                <c:pt idx="11214">
                  <c:v>29478</c:v>
                </c:pt>
                <c:pt idx="11215">
                  <c:v>29479</c:v>
                </c:pt>
                <c:pt idx="11216">
                  <c:v>29480</c:v>
                </c:pt>
                <c:pt idx="11217">
                  <c:v>29481</c:v>
                </c:pt>
                <c:pt idx="11218">
                  <c:v>29482</c:v>
                </c:pt>
                <c:pt idx="11219">
                  <c:v>29483</c:v>
                </c:pt>
                <c:pt idx="11220">
                  <c:v>29484</c:v>
                </c:pt>
                <c:pt idx="11221">
                  <c:v>29485</c:v>
                </c:pt>
                <c:pt idx="11222">
                  <c:v>29486</c:v>
                </c:pt>
                <c:pt idx="11223">
                  <c:v>29487</c:v>
                </c:pt>
                <c:pt idx="11224">
                  <c:v>29488</c:v>
                </c:pt>
                <c:pt idx="11225">
                  <c:v>29489</c:v>
                </c:pt>
                <c:pt idx="11226">
                  <c:v>29490</c:v>
                </c:pt>
                <c:pt idx="11227">
                  <c:v>29491</c:v>
                </c:pt>
                <c:pt idx="11228">
                  <c:v>29492</c:v>
                </c:pt>
                <c:pt idx="11229">
                  <c:v>29493</c:v>
                </c:pt>
                <c:pt idx="11230">
                  <c:v>29494</c:v>
                </c:pt>
                <c:pt idx="11231">
                  <c:v>29495</c:v>
                </c:pt>
                <c:pt idx="11232">
                  <c:v>29496</c:v>
                </c:pt>
                <c:pt idx="11233">
                  <c:v>29497</c:v>
                </c:pt>
                <c:pt idx="11234">
                  <c:v>29498</c:v>
                </c:pt>
                <c:pt idx="11235">
                  <c:v>29499</c:v>
                </c:pt>
                <c:pt idx="11236">
                  <c:v>29500</c:v>
                </c:pt>
                <c:pt idx="11237">
                  <c:v>29501</c:v>
                </c:pt>
                <c:pt idx="11238">
                  <c:v>29502</c:v>
                </c:pt>
                <c:pt idx="11239">
                  <c:v>29503</c:v>
                </c:pt>
                <c:pt idx="11240">
                  <c:v>29504</c:v>
                </c:pt>
                <c:pt idx="11241">
                  <c:v>29505</c:v>
                </c:pt>
                <c:pt idx="11242">
                  <c:v>29506</c:v>
                </c:pt>
                <c:pt idx="11243">
                  <c:v>29507</c:v>
                </c:pt>
                <c:pt idx="11244">
                  <c:v>29508</c:v>
                </c:pt>
                <c:pt idx="11245">
                  <c:v>29509</c:v>
                </c:pt>
                <c:pt idx="11246">
                  <c:v>29510</c:v>
                </c:pt>
                <c:pt idx="11247">
                  <c:v>29511</c:v>
                </c:pt>
                <c:pt idx="11248">
                  <c:v>29512</c:v>
                </c:pt>
                <c:pt idx="11249">
                  <c:v>29513</c:v>
                </c:pt>
                <c:pt idx="11250">
                  <c:v>29514</c:v>
                </c:pt>
                <c:pt idx="11251">
                  <c:v>29515</c:v>
                </c:pt>
                <c:pt idx="11252">
                  <c:v>29516</c:v>
                </c:pt>
                <c:pt idx="11253">
                  <c:v>29517</c:v>
                </c:pt>
                <c:pt idx="11254">
                  <c:v>29518</c:v>
                </c:pt>
                <c:pt idx="11255">
                  <c:v>29519</c:v>
                </c:pt>
                <c:pt idx="11256">
                  <c:v>29520</c:v>
                </c:pt>
                <c:pt idx="11257">
                  <c:v>29521</c:v>
                </c:pt>
                <c:pt idx="11258">
                  <c:v>29522</c:v>
                </c:pt>
                <c:pt idx="11259">
                  <c:v>29523</c:v>
                </c:pt>
                <c:pt idx="11260">
                  <c:v>29524</c:v>
                </c:pt>
                <c:pt idx="11261">
                  <c:v>29525</c:v>
                </c:pt>
                <c:pt idx="11262">
                  <c:v>29526</c:v>
                </c:pt>
                <c:pt idx="11263">
                  <c:v>29527</c:v>
                </c:pt>
                <c:pt idx="11264">
                  <c:v>29528</c:v>
                </c:pt>
                <c:pt idx="11265">
                  <c:v>29529</c:v>
                </c:pt>
                <c:pt idx="11266">
                  <c:v>29530</c:v>
                </c:pt>
                <c:pt idx="11267">
                  <c:v>29531</c:v>
                </c:pt>
                <c:pt idx="11268">
                  <c:v>29532</c:v>
                </c:pt>
                <c:pt idx="11269">
                  <c:v>29533</c:v>
                </c:pt>
                <c:pt idx="11270">
                  <c:v>29534</c:v>
                </c:pt>
                <c:pt idx="11271">
                  <c:v>29535</c:v>
                </c:pt>
                <c:pt idx="11272">
                  <c:v>29536</c:v>
                </c:pt>
                <c:pt idx="11273">
                  <c:v>29537</c:v>
                </c:pt>
                <c:pt idx="11274">
                  <c:v>29538</c:v>
                </c:pt>
                <c:pt idx="11275">
                  <c:v>29539</c:v>
                </c:pt>
                <c:pt idx="11276">
                  <c:v>29540</c:v>
                </c:pt>
                <c:pt idx="11277">
                  <c:v>29541</c:v>
                </c:pt>
                <c:pt idx="11278">
                  <c:v>29542</c:v>
                </c:pt>
                <c:pt idx="11279">
                  <c:v>29543</c:v>
                </c:pt>
                <c:pt idx="11280">
                  <c:v>29544</c:v>
                </c:pt>
                <c:pt idx="11281">
                  <c:v>29545</c:v>
                </c:pt>
                <c:pt idx="11282">
                  <c:v>29546</c:v>
                </c:pt>
                <c:pt idx="11283">
                  <c:v>29547</c:v>
                </c:pt>
                <c:pt idx="11284">
                  <c:v>29548</c:v>
                </c:pt>
                <c:pt idx="11285">
                  <c:v>29549</c:v>
                </c:pt>
                <c:pt idx="11286">
                  <c:v>29550</c:v>
                </c:pt>
                <c:pt idx="11287">
                  <c:v>29551</c:v>
                </c:pt>
                <c:pt idx="11288">
                  <c:v>29552</c:v>
                </c:pt>
                <c:pt idx="11289">
                  <c:v>29553</c:v>
                </c:pt>
                <c:pt idx="11290">
                  <c:v>29554</c:v>
                </c:pt>
                <c:pt idx="11291">
                  <c:v>29555</c:v>
                </c:pt>
                <c:pt idx="11292">
                  <c:v>29556</c:v>
                </c:pt>
                <c:pt idx="11293">
                  <c:v>29557</c:v>
                </c:pt>
                <c:pt idx="11294">
                  <c:v>29558</c:v>
                </c:pt>
                <c:pt idx="11295">
                  <c:v>29559</c:v>
                </c:pt>
                <c:pt idx="11296">
                  <c:v>29560</c:v>
                </c:pt>
                <c:pt idx="11297">
                  <c:v>29561</c:v>
                </c:pt>
                <c:pt idx="11298">
                  <c:v>29562</c:v>
                </c:pt>
                <c:pt idx="11299">
                  <c:v>29563</c:v>
                </c:pt>
                <c:pt idx="11300">
                  <c:v>29564</c:v>
                </c:pt>
                <c:pt idx="11301">
                  <c:v>29565</c:v>
                </c:pt>
                <c:pt idx="11302">
                  <c:v>29566</c:v>
                </c:pt>
                <c:pt idx="11303">
                  <c:v>29567</c:v>
                </c:pt>
                <c:pt idx="11304">
                  <c:v>29568</c:v>
                </c:pt>
                <c:pt idx="11305">
                  <c:v>29569</c:v>
                </c:pt>
                <c:pt idx="11306">
                  <c:v>29570</c:v>
                </c:pt>
                <c:pt idx="11307">
                  <c:v>29571</c:v>
                </c:pt>
                <c:pt idx="11308">
                  <c:v>29572</c:v>
                </c:pt>
                <c:pt idx="11309">
                  <c:v>29573</c:v>
                </c:pt>
                <c:pt idx="11310">
                  <c:v>29574</c:v>
                </c:pt>
                <c:pt idx="11311">
                  <c:v>29575</c:v>
                </c:pt>
                <c:pt idx="11312">
                  <c:v>29576</c:v>
                </c:pt>
                <c:pt idx="11313">
                  <c:v>29577</c:v>
                </c:pt>
                <c:pt idx="11314">
                  <c:v>29578</c:v>
                </c:pt>
                <c:pt idx="11315">
                  <c:v>29579</c:v>
                </c:pt>
                <c:pt idx="11316">
                  <c:v>29580</c:v>
                </c:pt>
                <c:pt idx="11317">
                  <c:v>29581</c:v>
                </c:pt>
                <c:pt idx="11318">
                  <c:v>29582</c:v>
                </c:pt>
                <c:pt idx="11319">
                  <c:v>29583</c:v>
                </c:pt>
                <c:pt idx="11320">
                  <c:v>29584</c:v>
                </c:pt>
                <c:pt idx="11321">
                  <c:v>29585</c:v>
                </c:pt>
                <c:pt idx="11322">
                  <c:v>29586</c:v>
                </c:pt>
                <c:pt idx="11323">
                  <c:v>29587</c:v>
                </c:pt>
                <c:pt idx="11324">
                  <c:v>29588</c:v>
                </c:pt>
                <c:pt idx="11325">
                  <c:v>29589</c:v>
                </c:pt>
                <c:pt idx="11326">
                  <c:v>29590</c:v>
                </c:pt>
                <c:pt idx="11327">
                  <c:v>29591</c:v>
                </c:pt>
                <c:pt idx="11328">
                  <c:v>29592</c:v>
                </c:pt>
                <c:pt idx="11329">
                  <c:v>29593</c:v>
                </c:pt>
                <c:pt idx="11330">
                  <c:v>29594</c:v>
                </c:pt>
                <c:pt idx="11331">
                  <c:v>29595</c:v>
                </c:pt>
                <c:pt idx="11332">
                  <c:v>29596</c:v>
                </c:pt>
                <c:pt idx="11333">
                  <c:v>29597</c:v>
                </c:pt>
                <c:pt idx="11334">
                  <c:v>29598</c:v>
                </c:pt>
                <c:pt idx="11335">
                  <c:v>29599</c:v>
                </c:pt>
                <c:pt idx="11336">
                  <c:v>29600</c:v>
                </c:pt>
                <c:pt idx="11337">
                  <c:v>29601</c:v>
                </c:pt>
                <c:pt idx="11338">
                  <c:v>29602</c:v>
                </c:pt>
                <c:pt idx="11339">
                  <c:v>29603</c:v>
                </c:pt>
                <c:pt idx="11340">
                  <c:v>29604</c:v>
                </c:pt>
                <c:pt idx="11341">
                  <c:v>29605</c:v>
                </c:pt>
                <c:pt idx="11342">
                  <c:v>29606</c:v>
                </c:pt>
                <c:pt idx="11343">
                  <c:v>29607</c:v>
                </c:pt>
                <c:pt idx="11344">
                  <c:v>29608</c:v>
                </c:pt>
                <c:pt idx="11345">
                  <c:v>29609</c:v>
                </c:pt>
                <c:pt idx="11346">
                  <c:v>29610</c:v>
                </c:pt>
                <c:pt idx="11347">
                  <c:v>29611</c:v>
                </c:pt>
                <c:pt idx="11348">
                  <c:v>29612</c:v>
                </c:pt>
                <c:pt idx="11349">
                  <c:v>29613</c:v>
                </c:pt>
                <c:pt idx="11350">
                  <c:v>29614</c:v>
                </c:pt>
                <c:pt idx="11351">
                  <c:v>29615</c:v>
                </c:pt>
                <c:pt idx="11352">
                  <c:v>29616</c:v>
                </c:pt>
                <c:pt idx="11353">
                  <c:v>29617</c:v>
                </c:pt>
                <c:pt idx="11354">
                  <c:v>29618</c:v>
                </c:pt>
                <c:pt idx="11355">
                  <c:v>29619</c:v>
                </c:pt>
                <c:pt idx="11356">
                  <c:v>29620</c:v>
                </c:pt>
                <c:pt idx="11357">
                  <c:v>29621</c:v>
                </c:pt>
                <c:pt idx="11358">
                  <c:v>29622</c:v>
                </c:pt>
                <c:pt idx="11359">
                  <c:v>29623</c:v>
                </c:pt>
                <c:pt idx="11360">
                  <c:v>29624</c:v>
                </c:pt>
                <c:pt idx="11361">
                  <c:v>29625</c:v>
                </c:pt>
                <c:pt idx="11362">
                  <c:v>29626</c:v>
                </c:pt>
                <c:pt idx="11363">
                  <c:v>29627</c:v>
                </c:pt>
                <c:pt idx="11364">
                  <c:v>29628</c:v>
                </c:pt>
                <c:pt idx="11365">
                  <c:v>29629</c:v>
                </c:pt>
                <c:pt idx="11366">
                  <c:v>29630</c:v>
                </c:pt>
                <c:pt idx="11367">
                  <c:v>29631</c:v>
                </c:pt>
                <c:pt idx="11368">
                  <c:v>29632</c:v>
                </c:pt>
                <c:pt idx="11369">
                  <c:v>29633</c:v>
                </c:pt>
                <c:pt idx="11370">
                  <c:v>29634</c:v>
                </c:pt>
                <c:pt idx="11371">
                  <c:v>29635</c:v>
                </c:pt>
                <c:pt idx="11372">
                  <c:v>29636</c:v>
                </c:pt>
                <c:pt idx="11373">
                  <c:v>29637</c:v>
                </c:pt>
                <c:pt idx="11374">
                  <c:v>29638</c:v>
                </c:pt>
                <c:pt idx="11375">
                  <c:v>29639</c:v>
                </c:pt>
                <c:pt idx="11376">
                  <c:v>29640</c:v>
                </c:pt>
                <c:pt idx="11377">
                  <c:v>29641</c:v>
                </c:pt>
                <c:pt idx="11378">
                  <c:v>29642</c:v>
                </c:pt>
                <c:pt idx="11379">
                  <c:v>29643</c:v>
                </c:pt>
                <c:pt idx="11380">
                  <c:v>29644</c:v>
                </c:pt>
                <c:pt idx="11381">
                  <c:v>29645</c:v>
                </c:pt>
                <c:pt idx="11382">
                  <c:v>29646</c:v>
                </c:pt>
                <c:pt idx="11383">
                  <c:v>29647</c:v>
                </c:pt>
                <c:pt idx="11384">
                  <c:v>29648</c:v>
                </c:pt>
                <c:pt idx="11385">
                  <c:v>29649</c:v>
                </c:pt>
                <c:pt idx="11386">
                  <c:v>29650</c:v>
                </c:pt>
                <c:pt idx="11387">
                  <c:v>29651</c:v>
                </c:pt>
                <c:pt idx="11388">
                  <c:v>29652</c:v>
                </c:pt>
                <c:pt idx="11389">
                  <c:v>29653</c:v>
                </c:pt>
                <c:pt idx="11390">
                  <c:v>29654</c:v>
                </c:pt>
                <c:pt idx="11391">
                  <c:v>29655</c:v>
                </c:pt>
                <c:pt idx="11392">
                  <c:v>29656</c:v>
                </c:pt>
                <c:pt idx="11393">
                  <c:v>29657</c:v>
                </c:pt>
                <c:pt idx="11394">
                  <c:v>29658</c:v>
                </c:pt>
                <c:pt idx="11395">
                  <c:v>29659</c:v>
                </c:pt>
                <c:pt idx="11396">
                  <c:v>29660</c:v>
                </c:pt>
                <c:pt idx="11397">
                  <c:v>29661</c:v>
                </c:pt>
                <c:pt idx="11398">
                  <c:v>29662</c:v>
                </c:pt>
                <c:pt idx="11399">
                  <c:v>29663</c:v>
                </c:pt>
                <c:pt idx="11400">
                  <c:v>29664</c:v>
                </c:pt>
                <c:pt idx="11401">
                  <c:v>29665</c:v>
                </c:pt>
                <c:pt idx="11402">
                  <c:v>29666</c:v>
                </c:pt>
                <c:pt idx="11403">
                  <c:v>29667</c:v>
                </c:pt>
                <c:pt idx="11404">
                  <c:v>29668</c:v>
                </c:pt>
                <c:pt idx="11405">
                  <c:v>29669</c:v>
                </c:pt>
                <c:pt idx="11406">
                  <c:v>29670</c:v>
                </c:pt>
                <c:pt idx="11407">
                  <c:v>29671</c:v>
                </c:pt>
                <c:pt idx="11408">
                  <c:v>29672</c:v>
                </c:pt>
                <c:pt idx="11409">
                  <c:v>29673</c:v>
                </c:pt>
                <c:pt idx="11410">
                  <c:v>29674</c:v>
                </c:pt>
                <c:pt idx="11411">
                  <c:v>29675</c:v>
                </c:pt>
                <c:pt idx="11412">
                  <c:v>29676</c:v>
                </c:pt>
                <c:pt idx="11413">
                  <c:v>29677</c:v>
                </c:pt>
                <c:pt idx="11414">
                  <c:v>29678</c:v>
                </c:pt>
                <c:pt idx="11415">
                  <c:v>29679</c:v>
                </c:pt>
                <c:pt idx="11416">
                  <c:v>29680</c:v>
                </c:pt>
                <c:pt idx="11417">
                  <c:v>29681</c:v>
                </c:pt>
                <c:pt idx="11418">
                  <c:v>29682</c:v>
                </c:pt>
                <c:pt idx="11419">
                  <c:v>29683</c:v>
                </c:pt>
                <c:pt idx="11420">
                  <c:v>29684</c:v>
                </c:pt>
                <c:pt idx="11421">
                  <c:v>29685</c:v>
                </c:pt>
                <c:pt idx="11422">
                  <c:v>29686</c:v>
                </c:pt>
                <c:pt idx="11423">
                  <c:v>29687</c:v>
                </c:pt>
                <c:pt idx="11424">
                  <c:v>29688</c:v>
                </c:pt>
                <c:pt idx="11425">
                  <c:v>29689</c:v>
                </c:pt>
                <c:pt idx="11426">
                  <c:v>29690</c:v>
                </c:pt>
                <c:pt idx="11427">
                  <c:v>29691</c:v>
                </c:pt>
                <c:pt idx="11428">
                  <c:v>29692</c:v>
                </c:pt>
                <c:pt idx="11429">
                  <c:v>29693</c:v>
                </c:pt>
                <c:pt idx="11430">
                  <c:v>29694</c:v>
                </c:pt>
                <c:pt idx="11431">
                  <c:v>29695</c:v>
                </c:pt>
                <c:pt idx="11432">
                  <c:v>29696</c:v>
                </c:pt>
                <c:pt idx="11433">
                  <c:v>29697</c:v>
                </c:pt>
                <c:pt idx="11434">
                  <c:v>29698</c:v>
                </c:pt>
                <c:pt idx="11435">
                  <c:v>29699</c:v>
                </c:pt>
                <c:pt idx="11436">
                  <c:v>29700</c:v>
                </c:pt>
                <c:pt idx="11437">
                  <c:v>29701</c:v>
                </c:pt>
                <c:pt idx="11438">
                  <c:v>29702</c:v>
                </c:pt>
                <c:pt idx="11439">
                  <c:v>29703</c:v>
                </c:pt>
                <c:pt idx="11440">
                  <c:v>29704</c:v>
                </c:pt>
                <c:pt idx="11441">
                  <c:v>29705</c:v>
                </c:pt>
                <c:pt idx="11442">
                  <c:v>29706</c:v>
                </c:pt>
                <c:pt idx="11443">
                  <c:v>29707</c:v>
                </c:pt>
                <c:pt idx="11444">
                  <c:v>29708</c:v>
                </c:pt>
                <c:pt idx="11445">
                  <c:v>29709</c:v>
                </c:pt>
                <c:pt idx="11446">
                  <c:v>29710</c:v>
                </c:pt>
                <c:pt idx="11447">
                  <c:v>29711</c:v>
                </c:pt>
                <c:pt idx="11448">
                  <c:v>29712</c:v>
                </c:pt>
                <c:pt idx="11449">
                  <c:v>29713</c:v>
                </c:pt>
                <c:pt idx="11450">
                  <c:v>29714</c:v>
                </c:pt>
                <c:pt idx="11451">
                  <c:v>29715</c:v>
                </c:pt>
                <c:pt idx="11452">
                  <c:v>29716</c:v>
                </c:pt>
                <c:pt idx="11453">
                  <c:v>29717</c:v>
                </c:pt>
                <c:pt idx="11454">
                  <c:v>29718</c:v>
                </c:pt>
                <c:pt idx="11455">
                  <c:v>29719</c:v>
                </c:pt>
                <c:pt idx="11456">
                  <c:v>29720</c:v>
                </c:pt>
                <c:pt idx="11457">
                  <c:v>29721</c:v>
                </c:pt>
                <c:pt idx="11458">
                  <c:v>29722</c:v>
                </c:pt>
                <c:pt idx="11459">
                  <c:v>29723</c:v>
                </c:pt>
                <c:pt idx="11460">
                  <c:v>29724</c:v>
                </c:pt>
                <c:pt idx="11461">
                  <c:v>29725</c:v>
                </c:pt>
                <c:pt idx="11462">
                  <c:v>29726</c:v>
                </c:pt>
                <c:pt idx="11463">
                  <c:v>29727</c:v>
                </c:pt>
                <c:pt idx="11464">
                  <c:v>29728</c:v>
                </c:pt>
                <c:pt idx="11465">
                  <c:v>29729</c:v>
                </c:pt>
                <c:pt idx="11466">
                  <c:v>29730</c:v>
                </c:pt>
                <c:pt idx="11467">
                  <c:v>29731</c:v>
                </c:pt>
                <c:pt idx="11468">
                  <c:v>29732</c:v>
                </c:pt>
                <c:pt idx="11469">
                  <c:v>29733</c:v>
                </c:pt>
                <c:pt idx="11470">
                  <c:v>29734</c:v>
                </c:pt>
                <c:pt idx="11471">
                  <c:v>29735</c:v>
                </c:pt>
                <c:pt idx="11472">
                  <c:v>29736</c:v>
                </c:pt>
                <c:pt idx="11473">
                  <c:v>29737</c:v>
                </c:pt>
                <c:pt idx="11474">
                  <c:v>29738</c:v>
                </c:pt>
                <c:pt idx="11475">
                  <c:v>29739</c:v>
                </c:pt>
                <c:pt idx="11476">
                  <c:v>29740</c:v>
                </c:pt>
                <c:pt idx="11477">
                  <c:v>29741</c:v>
                </c:pt>
                <c:pt idx="11478">
                  <c:v>29742</c:v>
                </c:pt>
                <c:pt idx="11479">
                  <c:v>29743</c:v>
                </c:pt>
                <c:pt idx="11480">
                  <c:v>29744</c:v>
                </c:pt>
                <c:pt idx="11481">
                  <c:v>29745</c:v>
                </c:pt>
                <c:pt idx="11482">
                  <c:v>29746</c:v>
                </c:pt>
                <c:pt idx="11483">
                  <c:v>29747</c:v>
                </c:pt>
                <c:pt idx="11484">
                  <c:v>29748</c:v>
                </c:pt>
                <c:pt idx="11485">
                  <c:v>29749</c:v>
                </c:pt>
                <c:pt idx="11486">
                  <c:v>29750</c:v>
                </c:pt>
                <c:pt idx="11487">
                  <c:v>29751</c:v>
                </c:pt>
                <c:pt idx="11488">
                  <c:v>29752</c:v>
                </c:pt>
                <c:pt idx="11489">
                  <c:v>29753</c:v>
                </c:pt>
                <c:pt idx="11490">
                  <c:v>29754</c:v>
                </c:pt>
                <c:pt idx="11491">
                  <c:v>29755</c:v>
                </c:pt>
                <c:pt idx="11492">
                  <c:v>29756</c:v>
                </c:pt>
                <c:pt idx="11493">
                  <c:v>29757</c:v>
                </c:pt>
                <c:pt idx="11494">
                  <c:v>29758</c:v>
                </c:pt>
                <c:pt idx="11495">
                  <c:v>29759</c:v>
                </c:pt>
                <c:pt idx="11496">
                  <c:v>29760</c:v>
                </c:pt>
                <c:pt idx="11497">
                  <c:v>29761</c:v>
                </c:pt>
                <c:pt idx="11498">
                  <c:v>29762</c:v>
                </c:pt>
                <c:pt idx="11499">
                  <c:v>29763</c:v>
                </c:pt>
                <c:pt idx="11500">
                  <c:v>29764</c:v>
                </c:pt>
                <c:pt idx="11501">
                  <c:v>29765</c:v>
                </c:pt>
                <c:pt idx="11502">
                  <c:v>29766</c:v>
                </c:pt>
                <c:pt idx="11503">
                  <c:v>29767</c:v>
                </c:pt>
                <c:pt idx="11504">
                  <c:v>29768</c:v>
                </c:pt>
                <c:pt idx="11505">
                  <c:v>29769</c:v>
                </c:pt>
                <c:pt idx="11506">
                  <c:v>29770</c:v>
                </c:pt>
                <c:pt idx="11507">
                  <c:v>29771</c:v>
                </c:pt>
                <c:pt idx="11508">
                  <c:v>29772</c:v>
                </c:pt>
                <c:pt idx="11509">
                  <c:v>29773</c:v>
                </c:pt>
                <c:pt idx="11510">
                  <c:v>29774</c:v>
                </c:pt>
                <c:pt idx="11511">
                  <c:v>29775</c:v>
                </c:pt>
                <c:pt idx="11512">
                  <c:v>29776</c:v>
                </c:pt>
                <c:pt idx="11513">
                  <c:v>29777</c:v>
                </c:pt>
                <c:pt idx="11514">
                  <c:v>29778</c:v>
                </c:pt>
                <c:pt idx="11515">
                  <c:v>29779</c:v>
                </c:pt>
                <c:pt idx="11516">
                  <c:v>29780</c:v>
                </c:pt>
                <c:pt idx="11517">
                  <c:v>29781</c:v>
                </c:pt>
                <c:pt idx="11518">
                  <c:v>29782</c:v>
                </c:pt>
                <c:pt idx="11519">
                  <c:v>29783</c:v>
                </c:pt>
                <c:pt idx="11520">
                  <c:v>29784</c:v>
                </c:pt>
                <c:pt idx="11521">
                  <c:v>29785</c:v>
                </c:pt>
                <c:pt idx="11522">
                  <c:v>29786</c:v>
                </c:pt>
                <c:pt idx="11523">
                  <c:v>29787</c:v>
                </c:pt>
                <c:pt idx="11524">
                  <c:v>29788</c:v>
                </c:pt>
                <c:pt idx="11525">
                  <c:v>29789</c:v>
                </c:pt>
                <c:pt idx="11526">
                  <c:v>29790</c:v>
                </c:pt>
                <c:pt idx="11527">
                  <c:v>29791</c:v>
                </c:pt>
                <c:pt idx="11528">
                  <c:v>29792</c:v>
                </c:pt>
                <c:pt idx="11529">
                  <c:v>29793</c:v>
                </c:pt>
                <c:pt idx="11530">
                  <c:v>29794</c:v>
                </c:pt>
                <c:pt idx="11531">
                  <c:v>29795</c:v>
                </c:pt>
                <c:pt idx="11532">
                  <c:v>29796</c:v>
                </c:pt>
                <c:pt idx="11533">
                  <c:v>29797</c:v>
                </c:pt>
                <c:pt idx="11534">
                  <c:v>29798</c:v>
                </c:pt>
                <c:pt idx="11535">
                  <c:v>29799</c:v>
                </c:pt>
                <c:pt idx="11536">
                  <c:v>29800</c:v>
                </c:pt>
                <c:pt idx="11537">
                  <c:v>29801</c:v>
                </c:pt>
                <c:pt idx="11538">
                  <c:v>29802</c:v>
                </c:pt>
                <c:pt idx="11539">
                  <c:v>29803</c:v>
                </c:pt>
                <c:pt idx="11540">
                  <c:v>29804</c:v>
                </c:pt>
                <c:pt idx="11541">
                  <c:v>29805</c:v>
                </c:pt>
                <c:pt idx="11542">
                  <c:v>29806</c:v>
                </c:pt>
                <c:pt idx="11543">
                  <c:v>29807</c:v>
                </c:pt>
                <c:pt idx="11544">
                  <c:v>29808</c:v>
                </c:pt>
                <c:pt idx="11545">
                  <c:v>29809</c:v>
                </c:pt>
                <c:pt idx="11546">
                  <c:v>29810</c:v>
                </c:pt>
                <c:pt idx="11547">
                  <c:v>29811</c:v>
                </c:pt>
                <c:pt idx="11548">
                  <c:v>29812</c:v>
                </c:pt>
                <c:pt idx="11549">
                  <c:v>29813</c:v>
                </c:pt>
                <c:pt idx="11550">
                  <c:v>29814</c:v>
                </c:pt>
                <c:pt idx="11551">
                  <c:v>29815</c:v>
                </c:pt>
                <c:pt idx="11552">
                  <c:v>29816</c:v>
                </c:pt>
                <c:pt idx="11553">
                  <c:v>29817</c:v>
                </c:pt>
                <c:pt idx="11554">
                  <c:v>29818</c:v>
                </c:pt>
                <c:pt idx="11555">
                  <c:v>29819</c:v>
                </c:pt>
                <c:pt idx="11556">
                  <c:v>29820</c:v>
                </c:pt>
                <c:pt idx="11557">
                  <c:v>29821</c:v>
                </c:pt>
                <c:pt idx="11558">
                  <c:v>29822</c:v>
                </c:pt>
                <c:pt idx="11559">
                  <c:v>29823</c:v>
                </c:pt>
                <c:pt idx="11560">
                  <c:v>29824</c:v>
                </c:pt>
                <c:pt idx="11561">
                  <c:v>29825</c:v>
                </c:pt>
                <c:pt idx="11562">
                  <c:v>29826</c:v>
                </c:pt>
                <c:pt idx="11563">
                  <c:v>29827</c:v>
                </c:pt>
                <c:pt idx="11564">
                  <c:v>29828</c:v>
                </c:pt>
                <c:pt idx="11565">
                  <c:v>29829</c:v>
                </c:pt>
                <c:pt idx="11566">
                  <c:v>29830</c:v>
                </c:pt>
                <c:pt idx="11567">
                  <c:v>29831</c:v>
                </c:pt>
                <c:pt idx="11568">
                  <c:v>29832</c:v>
                </c:pt>
                <c:pt idx="11569">
                  <c:v>29833</c:v>
                </c:pt>
                <c:pt idx="11570">
                  <c:v>29834</c:v>
                </c:pt>
                <c:pt idx="11571">
                  <c:v>29835</c:v>
                </c:pt>
                <c:pt idx="11572">
                  <c:v>29836</c:v>
                </c:pt>
                <c:pt idx="11573">
                  <c:v>29837</c:v>
                </c:pt>
                <c:pt idx="11574">
                  <c:v>29838</c:v>
                </c:pt>
                <c:pt idx="11575">
                  <c:v>29839</c:v>
                </c:pt>
                <c:pt idx="11576">
                  <c:v>29840</c:v>
                </c:pt>
                <c:pt idx="11577">
                  <c:v>29841</c:v>
                </c:pt>
                <c:pt idx="11578">
                  <c:v>29842</c:v>
                </c:pt>
                <c:pt idx="11579">
                  <c:v>29843</c:v>
                </c:pt>
                <c:pt idx="11580">
                  <c:v>29844</c:v>
                </c:pt>
                <c:pt idx="11581">
                  <c:v>29845</c:v>
                </c:pt>
                <c:pt idx="11582">
                  <c:v>29846</c:v>
                </c:pt>
                <c:pt idx="11583">
                  <c:v>29847</c:v>
                </c:pt>
                <c:pt idx="11584">
                  <c:v>29848</c:v>
                </c:pt>
                <c:pt idx="11585">
                  <c:v>29849</c:v>
                </c:pt>
                <c:pt idx="11586">
                  <c:v>29850</c:v>
                </c:pt>
                <c:pt idx="11587">
                  <c:v>29851</c:v>
                </c:pt>
                <c:pt idx="11588">
                  <c:v>29852</c:v>
                </c:pt>
                <c:pt idx="11589">
                  <c:v>29853</c:v>
                </c:pt>
                <c:pt idx="11590">
                  <c:v>29854</c:v>
                </c:pt>
                <c:pt idx="11591">
                  <c:v>29855</c:v>
                </c:pt>
                <c:pt idx="11592">
                  <c:v>29856</c:v>
                </c:pt>
                <c:pt idx="11593">
                  <c:v>29857</c:v>
                </c:pt>
                <c:pt idx="11594">
                  <c:v>29858</c:v>
                </c:pt>
                <c:pt idx="11595">
                  <c:v>29859</c:v>
                </c:pt>
                <c:pt idx="11596">
                  <c:v>29860</c:v>
                </c:pt>
                <c:pt idx="11597">
                  <c:v>29861</c:v>
                </c:pt>
                <c:pt idx="11598">
                  <c:v>29862</c:v>
                </c:pt>
                <c:pt idx="11599">
                  <c:v>29863</c:v>
                </c:pt>
                <c:pt idx="11600">
                  <c:v>29864</c:v>
                </c:pt>
                <c:pt idx="11601">
                  <c:v>29865</c:v>
                </c:pt>
                <c:pt idx="11602">
                  <c:v>29866</c:v>
                </c:pt>
                <c:pt idx="11603">
                  <c:v>29867</c:v>
                </c:pt>
                <c:pt idx="11604">
                  <c:v>29868</c:v>
                </c:pt>
                <c:pt idx="11605">
                  <c:v>29869</c:v>
                </c:pt>
                <c:pt idx="11606">
                  <c:v>29870</c:v>
                </c:pt>
                <c:pt idx="11607">
                  <c:v>29871</c:v>
                </c:pt>
                <c:pt idx="11608">
                  <c:v>29872</c:v>
                </c:pt>
                <c:pt idx="11609">
                  <c:v>29873</c:v>
                </c:pt>
                <c:pt idx="11610">
                  <c:v>29874</c:v>
                </c:pt>
                <c:pt idx="11611">
                  <c:v>29875</c:v>
                </c:pt>
                <c:pt idx="11612">
                  <c:v>29876</c:v>
                </c:pt>
                <c:pt idx="11613">
                  <c:v>29877</c:v>
                </c:pt>
                <c:pt idx="11614">
                  <c:v>29878</c:v>
                </c:pt>
                <c:pt idx="11615">
                  <c:v>29879</c:v>
                </c:pt>
                <c:pt idx="11616">
                  <c:v>29880</c:v>
                </c:pt>
                <c:pt idx="11617">
                  <c:v>29881</c:v>
                </c:pt>
                <c:pt idx="11618">
                  <c:v>29882</c:v>
                </c:pt>
                <c:pt idx="11619">
                  <c:v>29883</c:v>
                </c:pt>
                <c:pt idx="11620">
                  <c:v>29884</c:v>
                </c:pt>
                <c:pt idx="11621">
                  <c:v>29885</c:v>
                </c:pt>
                <c:pt idx="11622">
                  <c:v>29886</c:v>
                </c:pt>
                <c:pt idx="11623">
                  <c:v>29887</c:v>
                </c:pt>
                <c:pt idx="11624">
                  <c:v>29888</c:v>
                </c:pt>
                <c:pt idx="11625">
                  <c:v>29889</c:v>
                </c:pt>
                <c:pt idx="11626">
                  <c:v>29890</c:v>
                </c:pt>
                <c:pt idx="11627">
                  <c:v>29891</c:v>
                </c:pt>
                <c:pt idx="11628">
                  <c:v>29892</c:v>
                </c:pt>
                <c:pt idx="11629">
                  <c:v>29893</c:v>
                </c:pt>
                <c:pt idx="11630">
                  <c:v>29894</c:v>
                </c:pt>
                <c:pt idx="11631">
                  <c:v>29895</c:v>
                </c:pt>
                <c:pt idx="11632">
                  <c:v>29896</c:v>
                </c:pt>
                <c:pt idx="11633">
                  <c:v>29897</c:v>
                </c:pt>
                <c:pt idx="11634">
                  <c:v>29898</c:v>
                </c:pt>
                <c:pt idx="11635">
                  <c:v>29899</c:v>
                </c:pt>
                <c:pt idx="11636">
                  <c:v>29900</c:v>
                </c:pt>
                <c:pt idx="11637">
                  <c:v>29901</c:v>
                </c:pt>
                <c:pt idx="11638">
                  <c:v>29902</c:v>
                </c:pt>
                <c:pt idx="11639">
                  <c:v>29903</c:v>
                </c:pt>
                <c:pt idx="11640">
                  <c:v>29904</c:v>
                </c:pt>
                <c:pt idx="11641">
                  <c:v>29905</c:v>
                </c:pt>
                <c:pt idx="11642">
                  <c:v>29906</c:v>
                </c:pt>
                <c:pt idx="11643">
                  <c:v>29907</c:v>
                </c:pt>
                <c:pt idx="11644">
                  <c:v>29908</c:v>
                </c:pt>
                <c:pt idx="11645">
                  <c:v>29909</c:v>
                </c:pt>
                <c:pt idx="11646">
                  <c:v>29910</c:v>
                </c:pt>
                <c:pt idx="11647">
                  <c:v>29911</c:v>
                </c:pt>
                <c:pt idx="11648">
                  <c:v>29912</c:v>
                </c:pt>
                <c:pt idx="11649">
                  <c:v>29913</c:v>
                </c:pt>
                <c:pt idx="11650">
                  <c:v>29914</c:v>
                </c:pt>
                <c:pt idx="11651">
                  <c:v>29915</c:v>
                </c:pt>
                <c:pt idx="11652">
                  <c:v>29916</c:v>
                </c:pt>
                <c:pt idx="11653">
                  <c:v>29917</c:v>
                </c:pt>
                <c:pt idx="11654">
                  <c:v>29918</c:v>
                </c:pt>
                <c:pt idx="11655">
                  <c:v>29919</c:v>
                </c:pt>
                <c:pt idx="11656">
                  <c:v>29920</c:v>
                </c:pt>
                <c:pt idx="11657">
                  <c:v>29921</c:v>
                </c:pt>
                <c:pt idx="11658">
                  <c:v>29922</c:v>
                </c:pt>
                <c:pt idx="11659">
                  <c:v>29923</c:v>
                </c:pt>
                <c:pt idx="11660">
                  <c:v>29924</c:v>
                </c:pt>
                <c:pt idx="11661">
                  <c:v>29925</c:v>
                </c:pt>
                <c:pt idx="11662">
                  <c:v>29926</c:v>
                </c:pt>
                <c:pt idx="11663">
                  <c:v>29927</c:v>
                </c:pt>
                <c:pt idx="11664">
                  <c:v>29928</c:v>
                </c:pt>
                <c:pt idx="11665">
                  <c:v>29929</c:v>
                </c:pt>
                <c:pt idx="11666">
                  <c:v>29930</c:v>
                </c:pt>
                <c:pt idx="11667">
                  <c:v>29931</c:v>
                </c:pt>
                <c:pt idx="11668">
                  <c:v>29932</c:v>
                </c:pt>
                <c:pt idx="11669">
                  <c:v>29933</c:v>
                </c:pt>
                <c:pt idx="11670">
                  <c:v>29934</c:v>
                </c:pt>
                <c:pt idx="11671">
                  <c:v>29935</c:v>
                </c:pt>
                <c:pt idx="11672">
                  <c:v>29936</c:v>
                </c:pt>
                <c:pt idx="11673">
                  <c:v>29937</c:v>
                </c:pt>
                <c:pt idx="11674">
                  <c:v>29938</c:v>
                </c:pt>
                <c:pt idx="11675">
                  <c:v>29939</c:v>
                </c:pt>
                <c:pt idx="11676">
                  <c:v>29940</c:v>
                </c:pt>
                <c:pt idx="11677">
                  <c:v>29941</c:v>
                </c:pt>
                <c:pt idx="11678">
                  <c:v>29942</c:v>
                </c:pt>
                <c:pt idx="11679">
                  <c:v>29943</c:v>
                </c:pt>
                <c:pt idx="11680">
                  <c:v>29944</c:v>
                </c:pt>
                <c:pt idx="11681">
                  <c:v>29945</c:v>
                </c:pt>
                <c:pt idx="11682">
                  <c:v>29946</c:v>
                </c:pt>
                <c:pt idx="11683">
                  <c:v>29947</c:v>
                </c:pt>
                <c:pt idx="11684">
                  <c:v>29948</c:v>
                </c:pt>
                <c:pt idx="11685">
                  <c:v>29949</c:v>
                </c:pt>
                <c:pt idx="11686">
                  <c:v>29950</c:v>
                </c:pt>
                <c:pt idx="11687">
                  <c:v>29951</c:v>
                </c:pt>
                <c:pt idx="11688">
                  <c:v>29952</c:v>
                </c:pt>
                <c:pt idx="11689">
                  <c:v>29953</c:v>
                </c:pt>
                <c:pt idx="11690">
                  <c:v>29954</c:v>
                </c:pt>
                <c:pt idx="11691">
                  <c:v>29955</c:v>
                </c:pt>
                <c:pt idx="11692">
                  <c:v>29956</c:v>
                </c:pt>
                <c:pt idx="11693">
                  <c:v>29957</c:v>
                </c:pt>
                <c:pt idx="11694">
                  <c:v>29958</c:v>
                </c:pt>
                <c:pt idx="11695">
                  <c:v>29959</c:v>
                </c:pt>
                <c:pt idx="11696">
                  <c:v>29960</c:v>
                </c:pt>
                <c:pt idx="11697">
                  <c:v>29961</c:v>
                </c:pt>
                <c:pt idx="11698">
                  <c:v>29962</c:v>
                </c:pt>
                <c:pt idx="11699">
                  <c:v>29963</c:v>
                </c:pt>
                <c:pt idx="11700">
                  <c:v>29964</c:v>
                </c:pt>
                <c:pt idx="11701">
                  <c:v>29965</c:v>
                </c:pt>
                <c:pt idx="11702">
                  <c:v>29966</c:v>
                </c:pt>
                <c:pt idx="11703">
                  <c:v>29967</c:v>
                </c:pt>
                <c:pt idx="11704">
                  <c:v>29968</c:v>
                </c:pt>
                <c:pt idx="11705">
                  <c:v>29969</c:v>
                </c:pt>
                <c:pt idx="11706">
                  <c:v>29970</c:v>
                </c:pt>
                <c:pt idx="11707">
                  <c:v>29971</c:v>
                </c:pt>
                <c:pt idx="11708">
                  <c:v>29972</c:v>
                </c:pt>
                <c:pt idx="11709">
                  <c:v>29973</c:v>
                </c:pt>
                <c:pt idx="11710">
                  <c:v>29974</c:v>
                </c:pt>
                <c:pt idx="11711">
                  <c:v>29975</c:v>
                </c:pt>
                <c:pt idx="11712">
                  <c:v>29976</c:v>
                </c:pt>
                <c:pt idx="11713">
                  <c:v>29977</c:v>
                </c:pt>
                <c:pt idx="11714">
                  <c:v>29978</c:v>
                </c:pt>
                <c:pt idx="11715">
                  <c:v>29979</c:v>
                </c:pt>
                <c:pt idx="11716">
                  <c:v>29980</c:v>
                </c:pt>
                <c:pt idx="11717">
                  <c:v>29981</c:v>
                </c:pt>
                <c:pt idx="11718">
                  <c:v>29982</c:v>
                </c:pt>
                <c:pt idx="11719">
                  <c:v>29983</c:v>
                </c:pt>
                <c:pt idx="11720">
                  <c:v>29984</c:v>
                </c:pt>
                <c:pt idx="11721">
                  <c:v>29985</c:v>
                </c:pt>
                <c:pt idx="11722">
                  <c:v>29986</c:v>
                </c:pt>
                <c:pt idx="11723">
                  <c:v>29987</c:v>
                </c:pt>
                <c:pt idx="11724">
                  <c:v>29988</c:v>
                </c:pt>
                <c:pt idx="11725">
                  <c:v>29989</c:v>
                </c:pt>
                <c:pt idx="11726">
                  <c:v>29990</c:v>
                </c:pt>
                <c:pt idx="11727">
                  <c:v>29991</c:v>
                </c:pt>
                <c:pt idx="11728">
                  <c:v>29992</c:v>
                </c:pt>
                <c:pt idx="11729">
                  <c:v>29993</c:v>
                </c:pt>
                <c:pt idx="11730">
                  <c:v>29994</c:v>
                </c:pt>
                <c:pt idx="11731">
                  <c:v>29995</c:v>
                </c:pt>
                <c:pt idx="11732">
                  <c:v>29996</c:v>
                </c:pt>
                <c:pt idx="11733">
                  <c:v>29997</c:v>
                </c:pt>
                <c:pt idx="11734">
                  <c:v>29998</c:v>
                </c:pt>
                <c:pt idx="11735">
                  <c:v>29999</c:v>
                </c:pt>
                <c:pt idx="11736">
                  <c:v>30000</c:v>
                </c:pt>
                <c:pt idx="11737">
                  <c:v>30001</c:v>
                </c:pt>
                <c:pt idx="11738">
                  <c:v>30002</c:v>
                </c:pt>
                <c:pt idx="11739">
                  <c:v>30003</c:v>
                </c:pt>
                <c:pt idx="11740">
                  <c:v>30004</c:v>
                </c:pt>
                <c:pt idx="11741">
                  <c:v>30005</c:v>
                </c:pt>
                <c:pt idx="11742">
                  <c:v>30006</c:v>
                </c:pt>
                <c:pt idx="11743">
                  <c:v>30007</c:v>
                </c:pt>
                <c:pt idx="11744">
                  <c:v>30008</c:v>
                </c:pt>
                <c:pt idx="11745">
                  <c:v>30009</c:v>
                </c:pt>
                <c:pt idx="11746">
                  <c:v>30010</c:v>
                </c:pt>
                <c:pt idx="11747">
                  <c:v>30011</c:v>
                </c:pt>
                <c:pt idx="11748">
                  <c:v>30012</c:v>
                </c:pt>
                <c:pt idx="11749">
                  <c:v>30013</c:v>
                </c:pt>
                <c:pt idx="11750">
                  <c:v>30014</c:v>
                </c:pt>
                <c:pt idx="11751">
                  <c:v>30015</c:v>
                </c:pt>
                <c:pt idx="11752">
                  <c:v>30016</c:v>
                </c:pt>
                <c:pt idx="11753">
                  <c:v>30017</c:v>
                </c:pt>
                <c:pt idx="11754">
                  <c:v>30018</c:v>
                </c:pt>
                <c:pt idx="11755">
                  <c:v>30019</c:v>
                </c:pt>
                <c:pt idx="11756">
                  <c:v>30020</c:v>
                </c:pt>
                <c:pt idx="11757">
                  <c:v>30021</c:v>
                </c:pt>
                <c:pt idx="11758">
                  <c:v>30022</c:v>
                </c:pt>
                <c:pt idx="11759">
                  <c:v>30023</c:v>
                </c:pt>
                <c:pt idx="11760">
                  <c:v>30024</c:v>
                </c:pt>
                <c:pt idx="11761">
                  <c:v>30025</c:v>
                </c:pt>
                <c:pt idx="11762">
                  <c:v>30026</c:v>
                </c:pt>
                <c:pt idx="11763">
                  <c:v>30027</c:v>
                </c:pt>
                <c:pt idx="11764">
                  <c:v>30028</c:v>
                </c:pt>
                <c:pt idx="11765">
                  <c:v>30029</c:v>
                </c:pt>
                <c:pt idx="11766">
                  <c:v>30030</c:v>
                </c:pt>
                <c:pt idx="11767">
                  <c:v>30031</c:v>
                </c:pt>
                <c:pt idx="11768">
                  <c:v>30032</c:v>
                </c:pt>
                <c:pt idx="11769">
                  <c:v>30033</c:v>
                </c:pt>
                <c:pt idx="11770">
                  <c:v>30034</c:v>
                </c:pt>
                <c:pt idx="11771">
                  <c:v>30035</c:v>
                </c:pt>
                <c:pt idx="11772">
                  <c:v>30036</c:v>
                </c:pt>
                <c:pt idx="11773">
                  <c:v>30037</c:v>
                </c:pt>
                <c:pt idx="11774">
                  <c:v>30038</c:v>
                </c:pt>
                <c:pt idx="11775">
                  <c:v>30039</c:v>
                </c:pt>
                <c:pt idx="11776">
                  <c:v>30040</c:v>
                </c:pt>
                <c:pt idx="11777">
                  <c:v>30041</c:v>
                </c:pt>
                <c:pt idx="11778">
                  <c:v>30042</c:v>
                </c:pt>
                <c:pt idx="11779">
                  <c:v>30043</c:v>
                </c:pt>
                <c:pt idx="11780">
                  <c:v>30044</c:v>
                </c:pt>
                <c:pt idx="11781">
                  <c:v>30045</c:v>
                </c:pt>
                <c:pt idx="11782">
                  <c:v>30046</c:v>
                </c:pt>
                <c:pt idx="11783">
                  <c:v>30047</c:v>
                </c:pt>
                <c:pt idx="11784">
                  <c:v>30048</c:v>
                </c:pt>
                <c:pt idx="11785">
                  <c:v>30049</c:v>
                </c:pt>
                <c:pt idx="11786">
                  <c:v>30050</c:v>
                </c:pt>
                <c:pt idx="11787">
                  <c:v>30051</c:v>
                </c:pt>
                <c:pt idx="11788">
                  <c:v>30052</c:v>
                </c:pt>
                <c:pt idx="11789">
                  <c:v>30053</c:v>
                </c:pt>
                <c:pt idx="11790">
                  <c:v>30054</c:v>
                </c:pt>
                <c:pt idx="11791">
                  <c:v>30055</c:v>
                </c:pt>
                <c:pt idx="11792">
                  <c:v>30056</c:v>
                </c:pt>
                <c:pt idx="11793">
                  <c:v>30057</c:v>
                </c:pt>
                <c:pt idx="11794">
                  <c:v>30058</c:v>
                </c:pt>
                <c:pt idx="11795">
                  <c:v>30059</c:v>
                </c:pt>
                <c:pt idx="11796">
                  <c:v>30060</c:v>
                </c:pt>
                <c:pt idx="11797">
                  <c:v>30061</c:v>
                </c:pt>
                <c:pt idx="11798">
                  <c:v>30062</c:v>
                </c:pt>
                <c:pt idx="11799">
                  <c:v>30063</c:v>
                </c:pt>
                <c:pt idx="11800">
                  <c:v>30064</c:v>
                </c:pt>
                <c:pt idx="11801">
                  <c:v>30065</c:v>
                </c:pt>
                <c:pt idx="11802">
                  <c:v>30066</c:v>
                </c:pt>
                <c:pt idx="11803">
                  <c:v>30067</c:v>
                </c:pt>
                <c:pt idx="11804">
                  <c:v>30068</c:v>
                </c:pt>
                <c:pt idx="11805">
                  <c:v>30069</c:v>
                </c:pt>
                <c:pt idx="11806">
                  <c:v>30070</c:v>
                </c:pt>
                <c:pt idx="11807">
                  <c:v>30071</c:v>
                </c:pt>
                <c:pt idx="11808">
                  <c:v>30072</c:v>
                </c:pt>
                <c:pt idx="11809">
                  <c:v>30073</c:v>
                </c:pt>
                <c:pt idx="11810">
                  <c:v>30074</c:v>
                </c:pt>
                <c:pt idx="11811">
                  <c:v>30075</c:v>
                </c:pt>
                <c:pt idx="11812">
                  <c:v>30076</c:v>
                </c:pt>
                <c:pt idx="11813">
                  <c:v>30077</c:v>
                </c:pt>
                <c:pt idx="11814">
                  <c:v>30078</c:v>
                </c:pt>
                <c:pt idx="11815">
                  <c:v>30079</c:v>
                </c:pt>
                <c:pt idx="11816">
                  <c:v>30080</c:v>
                </c:pt>
                <c:pt idx="11817">
                  <c:v>30081</c:v>
                </c:pt>
                <c:pt idx="11818">
                  <c:v>30082</c:v>
                </c:pt>
                <c:pt idx="11819">
                  <c:v>30083</c:v>
                </c:pt>
                <c:pt idx="11820">
                  <c:v>30084</c:v>
                </c:pt>
                <c:pt idx="11821">
                  <c:v>30085</c:v>
                </c:pt>
                <c:pt idx="11822">
                  <c:v>30086</c:v>
                </c:pt>
                <c:pt idx="11823">
                  <c:v>30087</c:v>
                </c:pt>
                <c:pt idx="11824">
                  <c:v>30088</c:v>
                </c:pt>
                <c:pt idx="11825">
                  <c:v>30089</c:v>
                </c:pt>
                <c:pt idx="11826">
                  <c:v>30090</c:v>
                </c:pt>
                <c:pt idx="11827">
                  <c:v>30091</c:v>
                </c:pt>
                <c:pt idx="11828">
                  <c:v>30092</c:v>
                </c:pt>
                <c:pt idx="11829">
                  <c:v>30093</c:v>
                </c:pt>
                <c:pt idx="11830">
                  <c:v>30094</c:v>
                </c:pt>
                <c:pt idx="11831">
                  <c:v>30095</c:v>
                </c:pt>
                <c:pt idx="11832">
                  <c:v>30096</c:v>
                </c:pt>
                <c:pt idx="11833">
                  <c:v>30097</c:v>
                </c:pt>
                <c:pt idx="11834">
                  <c:v>30098</c:v>
                </c:pt>
                <c:pt idx="11835">
                  <c:v>30099</c:v>
                </c:pt>
                <c:pt idx="11836">
                  <c:v>30100</c:v>
                </c:pt>
                <c:pt idx="11837">
                  <c:v>30101</c:v>
                </c:pt>
                <c:pt idx="11838">
                  <c:v>30102</c:v>
                </c:pt>
                <c:pt idx="11839">
                  <c:v>30103</c:v>
                </c:pt>
                <c:pt idx="11840">
                  <c:v>30104</c:v>
                </c:pt>
                <c:pt idx="11841">
                  <c:v>30105</c:v>
                </c:pt>
                <c:pt idx="11842">
                  <c:v>30106</c:v>
                </c:pt>
                <c:pt idx="11843">
                  <c:v>30107</c:v>
                </c:pt>
                <c:pt idx="11844">
                  <c:v>30108</c:v>
                </c:pt>
                <c:pt idx="11845">
                  <c:v>30109</c:v>
                </c:pt>
                <c:pt idx="11846">
                  <c:v>30110</c:v>
                </c:pt>
                <c:pt idx="11847">
                  <c:v>30111</c:v>
                </c:pt>
                <c:pt idx="11848">
                  <c:v>30112</c:v>
                </c:pt>
                <c:pt idx="11849">
                  <c:v>30113</c:v>
                </c:pt>
                <c:pt idx="11850">
                  <c:v>30114</c:v>
                </c:pt>
                <c:pt idx="11851">
                  <c:v>30115</c:v>
                </c:pt>
                <c:pt idx="11852">
                  <c:v>30116</c:v>
                </c:pt>
                <c:pt idx="11853">
                  <c:v>30117</c:v>
                </c:pt>
                <c:pt idx="11854">
                  <c:v>30118</c:v>
                </c:pt>
                <c:pt idx="11855">
                  <c:v>30119</c:v>
                </c:pt>
                <c:pt idx="11856">
                  <c:v>30120</c:v>
                </c:pt>
                <c:pt idx="11857">
                  <c:v>30121</c:v>
                </c:pt>
                <c:pt idx="11858">
                  <c:v>30122</c:v>
                </c:pt>
                <c:pt idx="11859">
                  <c:v>30123</c:v>
                </c:pt>
                <c:pt idx="11860">
                  <c:v>30124</c:v>
                </c:pt>
                <c:pt idx="11861">
                  <c:v>30125</c:v>
                </c:pt>
                <c:pt idx="11862">
                  <c:v>30126</c:v>
                </c:pt>
                <c:pt idx="11863">
                  <c:v>30127</c:v>
                </c:pt>
                <c:pt idx="11864">
                  <c:v>30128</c:v>
                </c:pt>
                <c:pt idx="11865">
                  <c:v>30129</c:v>
                </c:pt>
                <c:pt idx="11866">
                  <c:v>30130</c:v>
                </c:pt>
                <c:pt idx="11867">
                  <c:v>30131</c:v>
                </c:pt>
                <c:pt idx="11868">
                  <c:v>30132</c:v>
                </c:pt>
                <c:pt idx="11869">
                  <c:v>30133</c:v>
                </c:pt>
                <c:pt idx="11870">
                  <c:v>30134</c:v>
                </c:pt>
                <c:pt idx="11871">
                  <c:v>30135</c:v>
                </c:pt>
                <c:pt idx="11872">
                  <c:v>30136</c:v>
                </c:pt>
                <c:pt idx="11873">
                  <c:v>30137</c:v>
                </c:pt>
                <c:pt idx="11874">
                  <c:v>30138</c:v>
                </c:pt>
                <c:pt idx="11875">
                  <c:v>30139</c:v>
                </c:pt>
                <c:pt idx="11876">
                  <c:v>30140</c:v>
                </c:pt>
                <c:pt idx="11877">
                  <c:v>30141</c:v>
                </c:pt>
                <c:pt idx="11878">
                  <c:v>30142</c:v>
                </c:pt>
                <c:pt idx="11879">
                  <c:v>30143</c:v>
                </c:pt>
                <c:pt idx="11880">
                  <c:v>30144</c:v>
                </c:pt>
                <c:pt idx="11881">
                  <c:v>30145</c:v>
                </c:pt>
                <c:pt idx="11882">
                  <c:v>30146</c:v>
                </c:pt>
                <c:pt idx="11883">
                  <c:v>30147</c:v>
                </c:pt>
                <c:pt idx="11884">
                  <c:v>30148</c:v>
                </c:pt>
                <c:pt idx="11885">
                  <c:v>30149</c:v>
                </c:pt>
                <c:pt idx="11886">
                  <c:v>30150</c:v>
                </c:pt>
                <c:pt idx="11887">
                  <c:v>30151</c:v>
                </c:pt>
                <c:pt idx="11888">
                  <c:v>30152</c:v>
                </c:pt>
                <c:pt idx="11889">
                  <c:v>30153</c:v>
                </c:pt>
                <c:pt idx="11890">
                  <c:v>30154</c:v>
                </c:pt>
                <c:pt idx="11891">
                  <c:v>30155</c:v>
                </c:pt>
                <c:pt idx="11892">
                  <c:v>30156</c:v>
                </c:pt>
                <c:pt idx="11893">
                  <c:v>30157</c:v>
                </c:pt>
                <c:pt idx="11894">
                  <c:v>30158</c:v>
                </c:pt>
                <c:pt idx="11895">
                  <c:v>30159</c:v>
                </c:pt>
                <c:pt idx="11896">
                  <c:v>30160</c:v>
                </c:pt>
                <c:pt idx="11897">
                  <c:v>30161</c:v>
                </c:pt>
                <c:pt idx="11898">
                  <c:v>30162</c:v>
                </c:pt>
                <c:pt idx="11899">
                  <c:v>30163</c:v>
                </c:pt>
                <c:pt idx="11900">
                  <c:v>30164</c:v>
                </c:pt>
                <c:pt idx="11901">
                  <c:v>30165</c:v>
                </c:pt>
                <c:pt idx="11902">
                  <c:v>30166</c:v>
                </c:pt>
                <c:pt idx="11903">
                  <c:v>30167</c:v>
                </c:pt>
                <c:pt idx="11904">
                  <c:v>30168</c:v>
                </c:pt>
                <c:pt idx="11905">
                  <c:v>30169</c:v>
                </c:pt>
                <c:pt idx="11906">
                  <c:v>30170</c:v>
                </c:pt>
                <c:pt idx="11907">
                  <c:v>30171</c:v>
                </c:pt>
                <c:pt idx="11908">
                  <c:v>30172</c:v>
                </c:pt>
                <c:pt idx="11909">
                  <c:v>30173</c:v>
                </c:pt>
                <c:pt idx="11910">
                  <c:v>30174</c:v>
                </c:pt>
                <c:pt idx="11911">
                  <c:v>30175</c:v>
                </c:pt>
                <c:pt idx="11912">
                  <c:v>30176</c:v>
                </c:pt>
                <c:pt idx="11913">
                  <c:v>30177</c:v>
                </c:pt>
                <c:pt idx="11914">
                  <c:v>30178</c:v>
                </c:pt>
                <c:pt idx="11915">
                  <c:v>30179</c:v>
                </c:pt>
                <c:pt idx="11916">
                  <c:v>30180</c:v>
                </c:pt>
                <c:pt idx="11917">
                  <c:v>30181</c:v>
                </c:pt>
                <c:pt idx="11918">
                  <c:v>30182</c:v>
                </c:pt>
                <c:pt idx="11919">
                  <c:v>30183</c:v>
                </c:pt>
                <c:pt idx="11920">
                  <c:v>30184</c:v>
                </c:pt>
                <c:pt idx="11921">
                  <c:v>30185</c:v>
                </c:pt>
                <c:pt idx="11922">
                  <c:v>30186</c:v>
                </c:pt>
                <c:pt idx="11923">
                  <c:v>30187</c:v>
                </c:pt>
                <c:pt idx="11924">
                  <c:v>30188</c:v>
                </c:pt>
                <c:pt idx="11925">
                  <c:v>30189</c:v>
                </c:pt>
                <c:pt idx="11926">
                  <c:v>30190</c:v>
                </c:pt>
                <c:pt idx="11927">
                  <c:v>30191</c:v>
                </c:pt>
                <c:pt idx="11928">
                  <c:v>30192</c:v>
                </c:pt>
                <c:pt idx="11929">
                  <c:v>30193</c:v>
                </c:pt>
                <c:pt idx="11930">
                  <c:v>30194</c:v>
                </c:pt>
                <c:pt idx="11931">
                  <c:v>30195</c:v>
                </c:pt>
                <c:pt idx="11932">
                  <c:v>30196</c:v>
                </c:pt>
                <c:pt idx="11933">
                  <c:v>30197</c:v>
                </c:pt>
                <c:pt idx="11934">
                  <c:v>30198</c:v>
                </c:pt>
                <c:pt idx="11935">
                  <c:v>30199</c:v>
                </c:pt>
                <c:pt idx="11936">
                  <c:v>30200</c:v>
                </c:pt>
                <c:pt idx="11937">
                  <c:v>30201</c:v>
                </c:pt>
                <c:pt idx="11938">
                  <c:v>30202</c:v>
                </c:pt>
                <c:pt idx="11939">
                  <c:v>30203</c:v>
                </c:pt>
                <c:pt idx="11940">
                  <c:v>30204</c:v>
                </c:pt>
                <c:pt idx="11941">
                  <c:v>30205</c:v>
                </c:pt>
                <c:pt idx="11942">
                  <c:v>30206</c:v>
                </c:pt>
                <c:pt idx="11943">
                  <c:v>30207</c:v>
                </c:pt>
                <c:pt idx="11944">
                  <c:v>30208</c:v>
                </c:pt>
                <c:pt idx="11945">
                  <c:v>30209</c:v>
                </c:pt>
                <c:pt idx="11946">
                  <c:v>30210</c:v>
                </c:pt>
                <c:pt idx="11947">
                  <c:v>30211</c:v>
                </c:pt>
                <c:pt idx="11948">
                  <c:v>30212</c:v>
                </c:pt>
                <c:pt idx="11949">
                  <c:v>30213</c:v>
                </c:pt>
                <c:pt idx="11950">
                  <c:v>30214</c:v>
                </c:pt>
                <c:pt idx="11951">
                  <c:v>30215</c:v>
                </c:pt>
                <c:pt idx="11952">
                  <c:v>30216</c:v>
                </c:pt>
                <c:pt idx="11953">
                  <c:v>30217</c:v>
                </c:pt>
                <c:pt idx="11954">
                  <c:v>30218</c:v>
                </c:pt>
                <c:pt idx="11955">
                  <c:v>30219</c:v>
                </c:pt>
                <c:pt idx="11956">
                  <c:v>30220</c:v>
                </c:pt>
                <c:pt idx="11957">
                  <c:v>30221</c:v>
                </c:pt>
                <c:pt idx="11958">
                  <c:v>30222</c:v>
                </c:pt>
                <c:pt idx="11959">
                  <c:v>30223</c:v>
                </c:pt>
                <c:pt idx="11960">
                  <c:v>30224</c:v>
                </c:pt>
                <c:pt idx="11961">
                  <c:v>30225</c:v>
                </c:pt>
                <c:pt idx="11962">
                  <c:v>30226</c:v>
                </c:pt>
                <c:pt idx="11963">
                  <c:v>30227</c:v>
                </c:pt>
                <c:pt idx="11964">
                  <c:v>30228</c:v>
                </c:pt>
                <c:pt idx="11965">
                  <c:v>30229</c:v>
                </c:pt>
                <c:pt idx="11966">
                  <c:v>30230</c:v>
                </c:pt>
                <c:pt idx="11967">
                  <c:v>30231</c:v>
                </c:pt>
                <c:pt idx="11968">
                  <c:v>30232</c:v>
                </c:pt>
                <c:pt idx="11969">
                  <c:v>30233</c:v>
                </c:pt>
                <c:pt idx="11970">
                  <c:v>30234</c:v>
                </c:pt>
                <c:pt idx="11971">
                  <c:v>30235</c:v>
                </c:pt>
                <c:pt idx="11972">
                  <c:v>30236</c:v>
                </c:pt>
                <c:pt idx="11973">
                  <c:v>30237</c:v>
                </c:pt>
                <c:pt idx="11974">
                  <c:v>30238</c:v>
                </c:pt>
                <c:pt idx="11975">
                  <c:v>30239</c:v>
                </c:pt>
                <c:pt idx="11976">
                  <c:v>30240</c:v>
                </c:pt>
                <c:pt idx="11977">
                  <c:v>30241</c:v>
                </c:pt>
                <c:pt idx="11978">
                  <c:v>30242</c:v>
                </c:pt>
                <c:pt idx="11979">
                  <c:v>30243</c:v>
                </c:pt>
                <c:pt idx="11980">
                  <c:v>30244</c:v>
                </c:pt>
                <c:pt idx="11981">
                  <c:v>30245</c:v>
                </c:pt>
                <c:pt idx="11982">
                  <c:v>30246</c:v>
                </c:pt>
                <c:pt idx="11983">
                  <c:v>30247</c:v>
                </c:pt>
                <c:pt idx="11984">
                  <c:v>30248</c:v>
                </c:pt>
                <c:pt idx="11985">
                  <c:v>30249</c:v>
                </c:pt>
                <c:pt idx="11986">
                  <c:v>30250</c:v>
                </c:pt>
                <c:pt idx="11987">
                  <c:v>30251</c:v>
                </c:pt>
                <c:pt idx="11988">
                  <c:v>30252</c:v>
                </c:pt>
                <c:pt idx="11989">
                  <c:v>30253</c:v>
                </c:pt>
                <c:pt idx="11990">
                  <c:v>30254</c:v>
                </c:pt>
                <c:pt idx="11991">
                  <c:v>30255</c:v>
                </c:pt>
                <c:pt idx="11992">
                  <c:v>30256</c:v>
                </c:pt>
                <c:pt idx="11993">
                  <c:v>30257</c:v>
                </c:pt>
                <c:pt idx="11994">
                  <c:v>30258</c:v>
                </c:pt>
                <c:pt idx="11995">
                  <c:v>30259</c:v>
                </c:pt>
                <c:pt idx="11996">
                  <c:v>30260</c:v>
                </c:pt>
                <c:pt idx="11997">
                  <c:v>30261</c:v>
                </c:pt>
                <c:pt idx="11998">
                  <c:v>30262</c:v>
                </c:pt>
                <c:pt idx="11999">
                  <c:v>30263</c:v>
                </c:pt>
                <c:pt idx="12000">
                  <c:v>30264</c:v>
                </c:pt>
                <c:pt idx="12001">
                  <c:v>30265</c:v>
                </c:pt>
                <c:pt idx="12002">
                  <c:v>30266</c:v>
                </c:pt>
                <c:pt idx="12003">
                  <c:v>30267</c:v>
                </c:pt>
                <c:pt idx="12004">
                  <c:v>30268</c:v>
                </c:pt>
                <c:pt idx="12005">
                  <c:v>30269</c:v>
                </c:pt>
                <c:pt idx="12006">
                  <c:v>30270</c:v>
                </c:pt>
                <c:pt idx="12007">
                  <c:v>30271</c:v>
                </c:pt>
                <c:pt idx="12008">
                  <c:v>30272</c:v>
                </c:pt>
                <c:pt idx="12009">
                  <c:v>30273</c:v>
                </c:pt>
                <c:pt idx="12010">
                  <c:v>30274</c:v>
                </c:pt>
                <c:pt idx="12011">
                  <c:v>30275</c:v>
                </c:pt>
                <c:pt idx="12012">
                  <c:v>30276</c:v>
                </c:pt>
                <c:pt idx="12013">
                  <c:v>30277</c:v>
                </c:pt>
                <c:pt idx="12014">
                  <c:v>30278</c:v>
                </c:pt>
                <c:pt idx="12015">
                  <c:v>30279</c:v>
                </c:pt>
                <c:pt idx="12016">
                  <c:v>30280</c:v>
                </c:pt>
                <c:pt idx="12017">
                  <c:v>30281</c:v>
                </c:pt>
                <c:pt idx="12018">
                  <c:v>30282</c:v>
                </c:pt>
                <c:pt idx="12019">
                  <c:v>30283</c:v>
                </c:pt>
                <c:pt idx="12020">
                  <c:v>30284</c:v>
                </c:pt>
                <c:pt idx="12021">
                  <c:v>30285</c:v>
                </c:pt>
                <c:pt idx="12022">
                  <c:v>30286</c:v>
                </c:pt>
                <c:pt idx="12023">
                  <c:v>30287</c:v>
                </c:pt>
                <c:pt idx="12024">
                  <c:v>30288</c:v>
                </c:pt>
                <c:pt idx="12025">
                  <c:v>30289</c:v>
                </c:pt>
                <c:pt idx="12026">
                  <c:v>30290</c:v>
                </c:pt>
                <c:pt idx="12027">
                  <c:v>30291</c:v>
                </c:pt>
                <c:pt idx="12028">
                  <c:v>30292</c:v>
                </c:pt>
                <c:pt idx="12029">
                  <c:v>30293</c:v>
                </c:pt>
                <c:pt idx="12030">
                  <c:v>30294</c:v>
                </c:pt>
                <c:pt idx="12031">
                  <c:v>30295</c:v>
                </c:pt>
                <c:pt idx="12032">
                  <c:v>30296</c:v>
                </c:pt>
                <c:pt idx="12033">
                  <c:v>30297</c:v>
                </c:pt>
                <c:pt idx="12034">
                  <c:v>30298</c:v>
                </c:pt>
                <c:pt idx="12035">
                  <c:v>30299</c:v>
                </c:pt>
                <c:pt idx="12036">
                  <c:v>30300</c:v>
                </c:pt>
                <c:pt idx="12037">
                  <c:v>30301</c:v>
                </c:pt>
                <c:pt idx="12038">
                  <c:v>30302</c:v>
                </c:pt>
                <c:pt idx="12039">
                  <c:v>30303</c:v>
                </c:pt>
                <c:pt idx="12040">
                  <c:v>30304</c:v>
                </c:pt>
                <c:pt idx="12041">
                  <c:v>30305</c:v>
                </c:pt>
                <c:pt idx="12042">
                  <c:v>30306</c:v>
                </c:pt>
                <c:pt idx="12043">
                  <c:v>30307</c:v>
                </c:pt>
                <c:pt idx="12044">
                  <c:v>30308</c:v>
                </c:pt>
                <c:pt idx="12045">
                  <c:v>30309</c:v>
                </c:pt>
                <c:pt idx="12046">
                  <c:v>30310</c:v>
                </c:pt>
                <c:pt idx="12047">
                  <c:v>30311</c:v>
                </c:pt>
                <c:pt idx="12048">
                  <c:v>30312</c:v>
                </c:pt>
                <c:pt idx="12049">
                  <c:v>30313</c:v>
                </c:pt>
                <c:pt idx="12050">
                  <c:v>30314</c:v>
                </c:pt>
                <c:pt idx="12051">
                  <c:v>30315</c:v>
                </c:pt>
                <c:pt idx="12052">
                  <c:v>30316</c:v>
                </c:pt>
                <c:pt idx="12053">
                  <c:v>30317</c:v>
                </c:pt>
                <c:pt idx="12054">
                  <c:v>30318</c:v>
                </c:pt>
                <c:pt idx="12055">
                  <c:v>30319</c:v>
                </c:pt>
                <c:pt idx="12056">
                  <c:v>30320</c:v>
                </c:pt>
                <c:pt idx="12057">
                  <c:v>30321</c:v>
                </c:pt>
                <c:pt idx="12058">
                  <c:v>30322</c:v>
                </c:pt>
                <c:pt idx="12059">
                  <c:v>30323</c:v>
                </c:pt>
                <c:pt idx="12060">
                  <c:v>30324</c:v>
                </c:pt>
                <c:pt idx="12061">
                  <c:v>30325</c:v>
                </c:pt>
                <c:pt idx="12062">
                  <c:v>30326</c:v>
                </c:pt>
                <c:pt idx="12063">
                  <c:v>30327</c:v>
                </c:pt>
                <c:pt idx="12064">
                  <c:v>30328</c:v>
                </c:pt>
                <c:pt idx="12065">
                  <c:v>30329</c:v>
                </c:pt>
                <c:pt idx="12066">
                  <c:v>30330</c:v>
                </c:pt>
                <c:pt idx="12067">
                  <c:v>30331</c:v>
                </c:pt>
                <c:pt idx="12068">
                  <c:v>30332</c:v>
                </c:pt>
                <c:pt idx="12069">
                  <c:v>30333</c:v>
                </c:pt>
                <c:pt idx="12070">
                  <c:v>30334</c:v>
                </c:pt>
                <c:pt idx="12071">
                  <c:v>30335</c:v>
                </c:pt>
                <c:pt idx="12072">
                  <c:v>30336</c:v>
                </c:pt>
                <c:pt idx="12073">
                  <c:v>30337</c:v>
                </c:pt>
                <c:pt idx="12074">
                  <c:v>30338</c:v>
                </c:pt>
                <c:pt idx="12075">
                  <c:v>30339</c:v>
                </c:pt>
                <c:pt idx="12076">
                  <c:v>30340</c:v>
                </c:pt>
                <c:pt idx="12077">
                  <c:v>30341</c:v>
                </c:pt>
                <c:pt idx="12078">
                  <c:v>30342</c:v>
                </c:pt>
                <c:pt idx="12079">
                  <c:v>30343</c:v>
                </c:pt>
                <c:pt idx="12080">
                  <c:v>30344</c:v>
                </c:pt>
                <c:pt idx="12081">
                  <c:v>30345</c:v>
                </c:pt>
                <c:pt idx="12082">
                  <c:v>30346</c:v>
                </c:pt>
                <c:pt idx="12083">
                  <c:v>30347</c:v>
                </c:pt>
                <c:pt idx="12084">
                  <c:v>30348</c:v>
                </c:pt>
                <c:pt idx="12085">
                  <c:v>30349</c:v>
                </c:pt>
                <c:pt idx="12086">
                  <c:v>30350</c:v>
                </c:pt>
                <c:pt idx="12087">
                  <c:v>30351</c:v>
                </c:pt>
                <c:pt idx="12088">
                  <c:v>30352</c:v>
                </c:pt>
                <c:pt idx="12089">
                  <c:v>30353</c:v>
                </c:pt>
                <c:pt idx="12090">
                  <c:v>30354</c:v>
                </c:pt>
                <c:pt idx="12091">
                  <c:v>30355</c:v>
                </c:pt>
                <c:pt idx="12092">
                  <c:v>30356</c:v>
                </c:pt>
                <c:pt idx="12093">
                  <c:v>30357</c:v>
                </c:pt>
                <c:pt idx="12094">
                  <c:v>30358</c:v>
                </c:pt>
                <c:pt idx="12095">
                  <c:v>30359</c:v>
                </c:pt>
                <c:pt idx="12096">
                  <c:v>30360</c:v>
                </c:pt>
                <c:pt idx="12097">
                  <c:v>30361</c:v>
                </c:pt>
                <c:pt idx="12098">
                  <c:v>30362</c:v>
                </c:pt>
                <c:pt idx="12099">
                  <c:v>30363</c:v>
                </c:pt>
                <c:pt idx="12100">
                  <c:v>30364</c:v>
                </c:pt>
                <c:pt idx="12101">
                  <c:v>30365</c:v>
                </c:pt>
                <c:pt idx="12102">
                  <c:v>30366</c:v>
                </c:pt>
                <c:pt idx="12103">
                  <c:v>30367</c:v>
                </c:pt>
                <c:pt idx="12104">
                  <c:v>30368</c:v>
                </c:pt>
                <c:pt idx="12105">
                  <c:v>30369</c:v>
                </c:pt>
                <c:pt idx="12106">
                  <c:v>30370</c:v>
                </c:pt>
                <c:pt idx="12107">
                  <c:v>30371</c:v>
                </c:pt>
                <c:pt idx="12108">
                  <c:v>30372</c:v>
                </c:pt>
                <c:pt idx="12109">
                  <c:v>30373</c:v>
                </c:pt>
                <c:pt idx="12110">
                  <c:v>30374</c:v>
                </c:pt>
                <c:pt idx="12111">
                  <c:v>30375</c:v>
                </c:pt>
                <c:pt idx="12112">
                  <c:v>30376</c:v>
                </c:pt>
                <c:pt idx="12113">
                  <c:v>30377</c:v>
                </c:pt>
                <c:pt idx="12114">
                  <c:v>30378</c:v>
                </c:pt>
                <c:pt idx="12115">
                  <c:v>30379</c:v>
                </c:pt>
                <c:pt idx="12116">
                  <c:v>30380</c:v>
                </c:pt>
                <c:pt idx="12117">
                  <c:v>30381</c:v>
                </c:pt>
                <c:pt idx="12118">
                  <c:v>30382</c:v>
                </c:pt>
                <c:pt idx="12119">
                  <c:v>30383</c:v>
                </c:pt>
                <c:pt idx="12120">
                  <c:v>30384</c:v>
                </c:pt>
                <c:pt idx="12121">
                  <c:v>30385</c:v>
                </c:pt>
                <c:pt idx="12122">
                  <c:v>30386</c:v>
                </c:pt>
                <c:pt idx="12123">
                  <c:v>30387</c:v>
                </c:pt>
                <c:pt idx="12124">
                  <c:v>30388</c:v>
                </c:pt>
                <c:pt idx="12125">
                  <c:v>30389</c:v>
                </c:pt>
                <c:pt idx="12126">
                  <c:v>30390</c:v>
                </c:pt>
                <c:pt idx="12127">
                  <c:v>30391</c:v>
                </c:pt>
                <c:pt idx="12128">
                  <c:v>30392</c:v>
                </c:pt>
                <c:pt idx="12129">
                  <c:v>30393</c:v>
                </c:pt>
                <c:pt idx="12130">
                  <c:v>30394</c:v>
                </c:pt>
                <c:pt idx="12131">
                  <c:v>30395</c:v>
                </c:pt>
                <c:pt idx="12132">
                  <c:v>30396</c:v>
                </c:pt>
                <c:pt idx="12133">
                  <c:v>30397</c:v>
                </c:pt>
                <c:pt idx="12134">
                  <c:v>30398</c:v>
                </c:pt>
                <c:pt idx="12135">
                  <c:v>30399</c:v>
                </c:pt>
                <c:pt idx="12136">
                  <c:v>30400</c:v>
                </c:pt>
                <c:pt idx="12137">
                  <c:v>30401</c:v>
                </c:pt>
                <c:pt idx="12138">
                  <c:v>30402</c:v>
                </c:pt>
                <c:pt idx="12139">
                  <c:v>30403</c:v>
                </c:pt>
                <c:pt idx="12140">
                  <c:v>30404</c:v>
                </c:pt>
                <c:pt idx="12141">
                  <c:v>30405</c:v>
                </c:pt>
                <c:pt idx="12142">
                  <c:v>30406</c:v>
                </c:pt>
                <c:pt idx="12143">
                  <c:v>30407</c:v>
                </c:pt>
                <c:pt idx="12144">
                  <c:v>30408</c:v>
                </c:pt>
                <c:pt idx="12145">
                  <c:v>30409</c:v>
                </c:pt>
                <c:pt idx="12146">
                  <c:v>30410</c:v>
                </c:pt>
                <c:pt idx="12147">
                  <c:v>30411</c:v>
                </c:pt>
                <c:pt idx="12148">
                  <c:v>30412</c:v>
                </c:pt>
                <c:pt idx="12149">
                  <c:v>30413</c:v>
                </c:pt>
                <c:pt idx="12150">
                  <c:v>30414</c:v>
                </c:pt>
                <c:pt idx="12151">
                  <c:v>30415</c:v>
                </c:pt>
                <c:pt idx="12152">
                  <c:v>30416</c:v>
                </c:pt>
                <c:pt idx="12153">
                  <c:v>30417</c:v>
                </c:pt>
                <c:pt idx="12154">
                  <c:v>30418</c:v>
                </c:pt>
                <c:pt idx="12155">
                  <c:v>30419</c:v>
                </c:pt>
                <c:pt idx="12156">
                  <c:v>30420</c:v>
                </c:pt>
                <c:pt idx="12157">
                  <c:v>30421</c:v>
                </c:pt>
                <c:pt idx="12158">
                  <c:v>30422</c:v>
                </c:pt>
                <c:pt idx="12159">
                  <c:v>30423</c:v>
                </c:pt>
                <c:pt idx="12160">
                  <c:v>30424</c:v>
                </c:pt>
                <c:pt idx="12161">
                  <c:v>30425</c:v>
                </c:pt>
                <c:pt idx="12162">
                  <c:v>30426</c:v>
                </c:pt>
                <c:pt idx="12163">
                  <c:v>30427</c:v>
                </c:pt>
                <c:pt idx="12164">
                  <c:v>30428</c:v>
                </c:pt>
                <c:pt idx="12165">
                  <c:v>30429</c:v>
                </c:pt>
                <c:pt idx="12166">
                  <c:v>30430</c:v>
                </c:pt>
                <c:pt idx="12167">
                  <c:v>30431</c:v>
                </c:pt>
                <c:pt idx="12168">
                  <c:v>30432</c:v>
                </c:pt>
                <c:pt idx="12169">
                  <c:v>30433</c:v>
                </c:pt>
                <c:pt idx="12170">
                  <c:v>30434</c:v>
                </c:pt>
                <c:pt idx="12171">
                  <c:v>30435</c:v>
                </c:pt>
                <c:pt idx="12172">
                  <c:v>30436</c:v>
                </c:pt>
                <c:pt idx="12173">
                  <c:v>30437</c:v>
                </c:pt>
                <c:pt idx="12174">
                  <c:v>30438</c:v>
                </c:pt>
                <c:pt idx="12175">
                  <c:v>30439</c:v>
                </c:pt>
                <c:pt idx="12176">
                  <c:v>30440</c:v>
                </c:pt>
                <c:pt idx="12177">
                  <c:v>30441</c:v>
                </c:pt>
                <c:pt idx="12178">
                  <c:v>30442</c:v>
                </c:pt>
                <c:pt idx="12179">
                  <c:v>30443</c:v>
                </c:pt>
                <c:pt idx="12180">
                  <c:v>30444</c:v>
                </c:pt>
                <c:pt idx="12181">
                  <c:v>30445</c:v>
                </c:pt>
                <c:pt idx="12182">
                  <c:v>30446</c:v>
                </c:pt>
                <c:pt idx="12183">
                  <c:v>30447</c:v>
                </c:pt>
                <c:pt idx="12184">
                  <c:v>30448</c:v>
                </c:pt>
                <c:pt idx="12185">
                  <c:v>30449</c:v>
                </c:pt>
                <c:pt idx="12186">
                  <c:v>30450</c:v>
                </c:pt>
                <c:pt idx="12187">
                  <c:v>30451</c:v>
                </c:pt>
                <c:pt idx="12188">
                  <c:v>30452</c:v>
                </c:pt>
                <c:pt idx="12189">
                  <c:v>30453</c:v>
                </c:pt>
                <c:pt idx="12190">
                  <c:v>30454</c:v>
                </c:pt>
                <c:pt idx="12191">
                  <c:v>30455</c:v>
                </c:pt>
                <c:pt idx="12192">
                  <c:v>30456</c:v>
                </c:pt>
                <c:pt idx="12193">
                  <c:v>30457</c:v>
                </c:pt>
                <c:pt idx="12194">
                  <c:v>30458</c:v>
                </c:pt>
                <c:pt idx="12195">
                  <c:v>30459</c:v>
                </c:pt>
                <c:pt idx="12196">
                  <c:v>30460</c:v>
                </c:pt>
                <c:pt idx="12197">
                  <c:v>30461</c:v>
                </c:pt>
                <c:pt idx="12198">
                  <c:v>30462</c:v>
                </c:pt>
                <c:pt idx="12199">
                  <c:v>30463</c:v>
                </c:pt>
                <c:pt idx="12200">
                  <c:v>30464</c:v>
                </c:pt>
                <c:pt idx="12201">
                  <c:v>30465</c:v>
                </c:pt>
                <c:pt idx="12202">
                  <c:v>30466</c:v>
                </c:pt>
                <c:pt idx="12203">
                  <c:v>30467</c:v>
                </c:pt>
                <c:pt idx="12204">
                  <c:v>30468</c:v>
                </c:pt>
                <c:pt idx="12205">
                  <c:v>30469</c:v>
                </c:pt>
                <c:pt idx="12206">
                  <c:v>30470</c:v>
                </c:pt>
                <c:pt idx="12207">
                  <c:v>30471</c:v>
                </c:pt>
                <c:pt idx="12208">
                  <c:v>30472</c:v>
                </c:pt>
                <c:pt idx="12209">
                  <c:v>30473</c:v>
                </c:pt>
                <c:pt idx="12210">
                  <c:v>30474</c:v>
                </c:pt>
                <c:pt idx="12211">
                  <c:v>30475</c:v>
                </c:pt>
                <c:pt idx="12212">
                  <c:v>30476</c:v>
                </c:pt>
                <c:pt idx="12213">
                  <c:v>30477</c:v>
                </c:pt>
                <c:pt idx="12214">
                  <c:v>30478</c:v>
                </c:pt>
                <c:pt idx="12215">
                  <c:v>30479</c:v>
                </c:pt>
                <c:pt idx="12216">
                  <c:v>30480</c:v>
                </c:pt>
                <c:pt idx="12217">
                  <c:v>30481</c:v>
                </c:pt>
                <c:pt idx="12218">
                  <c:v>30482</c:v>
                </c:pt>
                <c:pt idx="12219">
                  <c:v>30483</c:v>
                </c:pt>
                <c:pt idx="12220">
                  <c:v>30484</c:v>
                </c:pt>
                <c:pt idx="12221">
                  <c:v>30485</c:v>
                </c:pt>
                <c:pt idx="12222">
                  <c:v>30486</c:v>
                </c:pt>
                <c:pt idx="12223">
                  <c:v>30487</c:v>
                </c:pt>
                <c:pt idx="12224">
                  <c:v>30488</c:v>
                </c:pt>
                <c:pt idx="12225">
                  <c:v>30489</c:v>
                </c:pt>
                <c:pt idx="12226">
                  <c:v>30490</c:v>
                </c:pt>
                <c:pt idx="12227">
                  <c:v>30491</c:v>
                </c:pt>
                <c:pt idx="12228">
                  <c:v>30492</c:v>
                </c:pt>
                <c:pt idx="12229">
                  <c:v>30493</c:v>
                </c:pt>
                <c:pt idx="12230">
                  <c:v>30494</c:v>
                </c:pt>
                <c:pt idx="12231">
                  <c:v>30495</c:v>
                </c:pt>
                <c:pt idx="12232">
                  <c:v>30496</c:v>
                </c:pt>
                <c:pt idx="12233">
                  <c:v>30497</c:v>
                </c:pt>
                <c:pt idx="12234">
                  <c:v>30498</c:v>
                </c:pt>
                <c:pt idx="12235">
                  <c:v>30499</c:v>
                </c:pt>
                <c:pt idx="12236">
                  <c:v>30500</c:v>
                </c:pt>
                <c:pt idx="12237">
                  <c:v>30501</c:v>
                </c:pt>
                <c:pt idx="12238">
                  <c:v>30502</c:v>
                </c:pt>
                <c:pt idx="12239">
                  <c:v>30503</c:v>
                </c:pt>
                <c:pt idx="12240">
                  <c:v>30504</c:v>
                </c:pt>
                <c:pt idx="12241">
                  <c:v>30505</c:v>
                </c:pt>
                <c:pt idx="12242">
                  <c:v>30506</c:v>
                </c:pt>
                <c:pt idx="12243">
                  <c:v>30507</c:v>
                </c:pt>
                <c:pt idx="12244">
                  <c:v>30508</c:v>
                </c:pt>
                <c:pt idx="12245">
                  <c:v>30509</c:v>
                </c:pt>
                <c:pt idx="12246">
                  <c:v>30510</c:v>
                </c:pt>
                <c:pt idx="12247">
                  <c:v>30511</c:v>
                </c:pt>
                <c:pt idx="12248">
                  <c:v>30512</c:v>
                </c:pt>
                <c:pt idx="12249">
                  <c:v>30513</c:v>
                </c:pt>
                <c:pt idx="12250">
                  <c:v>30514</c:v>
                </c:pt>
                <c:pt idx="12251">
                  <c:v>30515</c:v>
                </c:pt>
                <c:pt idx="12252">
                  <c:v>30516</c:v>
                </c:pt>
                <c:pt idx="12253">
                  <c:v>30517</c:v>
                </c:pt>
                <c:pt idx="12254">
                  <c:v>30518</c:v>
                </c:pt>
                <c:pt idx="12255">
                  <c:v>30519</c:v>
                </c:pt>
                <c:pt idx="12256">
                  <c:v>30520</c:v>
                </c:pt>
                <c:pt idx="12257">
                  <c:v>30521</c:v>
                </c:pt>
                <c:pt idx="12258">
                  <c:v>30522</c:v>
                </c:pt>
                <c:pt idx="12259">
                  <c:v>30523</c:v>
                </c:pt>
                <c:pt idx="12260">
                  <c:v>30524</c:v>
                </c:pt>
                <c:pt idx="12261">
                  <c:v>30525</c:v>
                </c:pt>
                <c:pt idx="12262">
                  <c:v>30526</c:v>
                </c:pt>
                <c:pt idx="12263">
                  <c:v>30527</c:v>
                </c:pt>
                <c:pt idx="12264">
                  <c:v>30528</c:v>
                </c:pt>
                <c:pt idx="12265">
                  <c:v>30529</c:v>
                </c:pt>
                <c:pt idx="12266">
                  <c:v>30530</c:v>
                </c:pt>
                <c:pt idx="12267">
                  <c:v>30531</c:v>
                </c:pt>
                <c:pt idx="12268">
                  <c:v>30532</c:v>
                </c:pt>
                <c:pt idx="12269">
                  <c:v>30533</c:v>
                </c:pt>
                <c:pt idx="12270">
                  <c:v>30534</c:v>
                </c:pt>
                <c:pt idx="12271">
                  <c:v>30535</c:v>
                </c:pt>
                <c:pt idx="12272">
                  <c:v>30536</c:v>
                </c:pt>
                <c:pt idx="12273">
                  <c:v>30537</c:v>
                </c:pt>
                <c:pt idx="12274">
                  <c:v>30538</c:v>
                </c:pt>
                <c:pt idx="12275">
                  <c:v>30539</c:v>
                </c:pt>
                <c:pt idx="12276">
                  <c:v>30540</c:v>
                </c:pt>
                <c:pt idx="12277">
                  <c:v>30541</c:v>
                </c:pt>
                <c:pt idx="12278">
                  <c:v>30542</c:v>
                </c:pt>
                <c:pt idx="12279">
                  <c:v>30543</c:v>
                </c:pt>
                <c:pt idx="12280">
                  <c:v>30544</c:v>
                </c:pt>
                <c:pt idx="12281">
                  <c:v>30545</c:v>
                </c:pt>
                <c:pt idx="12282">
                  <c:v>30546</c:v>
                </c:pt>
                <c:pt idx="12283">
                  <c:v>30547</c:v>
                </c:pt>
                <c:pt idx="12284">
                  <c:v>30548</c:v>
                </c:pt>
                <c:pt idx="12285">
                  <c:v>30549</c:v>
                </c:pt>
                <c:pt idx="12286">
                  <c:v>30550</c:v>
                </c:pt>
                <c:pt idx="12287">
                  <c:v>30551</c:v>
                </c:pt>
                <c:pt idx="12288">
                  <c:v>30552</c:v>
                </c:pt>
                <c:pt idx="12289">
                  <c:v>30553</c:v>
                </c:pt>
                <c:pt idx="12290">
                  <c:v>30554</c:v>
                </c:pt>
                <c:pt idx="12291">
                  <c:v>30555</c:v>
                </c:pt>
                <c:pt idx="12292">
                  <c:v>30556</c:v>
                </c:pt>
                <c:pt idx="12293">
                  <c:v>30557</c:v>
                </c:pt>
                <c:pt idx="12294">
                  <c:v>30558</c:v>
                </c:pt>
                <c:pt idx="12295">
                  <c:v>30559</c:v>
                </c:pt>
                <c:pt idx="12296">
                  <c:v>30560</c:v>
                </c:pt>
                <c:pt idx="12297">
                  <c:v>30561</c:v>
                </c:pt>
                <c:pt idx="12298">
                  <c:v>30562</c:v>
                </c:pt>
                <c:pt idx="12299">
                  <c:v>30563</c:v>
                </c:pt>
                <c:pt idx="12300">
                  <c:v>30564</c:v>
                </c:pt>
                <c:pt idx="12301">
                  <c:v>30565</c:v>
                </c:pt>
                <c:pt idx="12302">
                  <c:v>30566</c:v>
                </c:pt>
                <c:pt idx="12303">
                  <c:v>30567</c:v>
                </c:pt>
                <c:pt idx="12304">
                  <c:v>30568</c:v>
                </c:pt>
                <c:pt idx="12305">
                  <c:v>30569</c:v>
                </c:pt>
                <c:pt idx="12306">
                  <c:v>30570</c:v>
                </c:pt>
                <c:pt idx="12307">
                  <c:v>30571</c:v>
                </c:pt>
                <c:pt idx="12308">
                  <c:v>30572</c:v>
                </c:pt>
                <c:pt idx="12309">
                  <c:v>30573</c:v>
                </c:pt>
                <c:pt idx="12310">
                  <c:v>30574</c:v>
                </c:pt>
                <c:pt idx="12311">
                  <c:v>30575</c:v>
                </c:pt>
                <c:pt idx="12312">
                  <c:v>30576</c:v>
                </c:pt>
                <c:pt idx="12313">
                  <c:v>30577</c:v>
                </c:pt>
                <c:pt idx="12314">
                  <c:v>30578</c:v>
                </c:pt>
                <c:pt idx="12315">
                  <c:v>30579</c:v>
                </c:pt>
                <c:pt idx="12316">
                  <c:v>30580</c:v>
                </c:pt>
                <c:pt idx="12317">
                  <c:v>30581</c:v>
                </c:pt>
                <c:pt idx="12318">
                  <c:v>30582</c:v>
                </c:pt>
                <c:pt idx="12319">
                  <c:v>30583</c:v>
                </c:pt>
                <c:pt idx="12320">
                  <c:v>30584</c:v>
                </c:pt>
                <c:pt idx="12321">
                  <c:v>30585</c:v>
                </c:pt>
                <c:pt idx="12322">
                  <c:v>30586</c:v>
                </c:pt>
                <c:pt idx="12323">
                  <c:v>30587</c:v>
                </c:pt>
                <c:pt idx="12324">
                  <c:v>30588</c:v>
                </c:pt>
                <c:pt idx="12325">
                  <c:v>30589</c:v>
                </c:pt>
                <c:pt idx="12326">
                  <c:v>30590</c:v>
                </c:pt>
                <c:pt idx="12327">
                  <c:v>30591</c:v>
                </c:pt>
                <c:pt idx="12328">
                  <c:v>30592</c:v>
                </c:pt>
                <c:pt idx="12329">
                  <c:v>30593</c:v>
                </c:pt>
                <c:pt idx="12330">
                  <c:v>30594</c:v>
                </c:pt>
                <c:pt idx="12331">
                  <c:v>30595</c:v>
                </c:pt>
                <c:pt idx="12332">
                  <c:v>30596</c:v>
                </c:pt>
                <c:pt idx="12333">
                  <c:v>30597</c:v>
                </c:pt>
                <c:pt idx="12334">
                  <c:v>30598</c:v>
                </c:pt>
                <c:pt idx="12335">
                  <c:v>30599</c:v>
                </c:pt>
                <c:pt idx="12336">
                  <c:v>30600</c:v>
                </c:pt>
                <c:pt idx="12337">
                  <c:v>30601</c:v>
                </c:pt>
                <c:pt idx="12338">
                  <c:v>30602</c:v>
                </c:pt>
                <c:pt idx="12339">
                  <c:v>30603</c:v>
                </c:pt>
                <c:pt idx="12340">
                  <c:v>30604</c:v>
                </c:pt>
                <c:pt idx="12341">
                  <c:v>30605</c:v>
                </c:pt>
                <c:pt idx="12342">
                  <c:v>30606</c:v>
                </c:pt>
                <c:pt idx="12343">
                  <c:v>30607</c:v>
                </c:pt>
                <c:pt idx="12344">
                  <c:v>30608</c:v>
                </c:pt>
                <c:pt idx="12345">
                  <c:v>30609</c:v>
                </c:pt>
                <c:pt idx="12346">
                  <c:v>30610</c:v>
                </c:pt>
                <c:pt idx="12347">
                  <c:v>30611</c:v>
                </c:pt>
                <c:pt idx="12348">
                  <c:v>30612</c:v>
                </c:pt>
                <c:pt idx="12349">
                  <c:v>30613</c:v>
                </c:pt>
                <c:pt idx="12350">
                  <c:v>30614</c:v>
                </c:pt>
                <c:pt idx="12351">
                  <c:v>30615</c:v>
                </c:pt>
                <c:pt idx="12352">
                  <c:v>30616</c:v>
                </c:pt>
                <c:pt idx="12353">
                  <c:v>30617</c:v>
                </c:pt>
                <c:pt idx="12354">
                  <c:v>30618</c:v>
                </c:pt>
                <c:pt idx="12355">
                  <c:v>30619</c:v>
                </c:pt>
                <c:pt idx="12356">
                  <c:v>30620</c:v>
                </c:pt>
                <c:pt idx="12357">
                  <c:v>30621</c:v>
                </c:pt>
                <c:pt idx="12358">
                  <c:v>30622</c:v>
                </c:pt>
                <c:pt idx="12359">
                  <c:v>30623</c:v>
                </c:pt>
                <c:pt idx="12360">
                  <c:v>30624</c:v>
                </c:pt>
                <c:pt idx="12361">
                  <c:v>30625</c:v>
                </c:pt>
                <c:pt idx="12362">
                  <c:v>30626</c:v>
                </c:pt>
                <c:pt idx="12363">
                  <c:v>30627</c:v>
                </c:pt>
                <c:pt idx="12364">
                  <c:v>30628</c:v>
                </c:pt>
                <c:pt idx="12365">
                  <c:v>30629</c:v>
                </c:pt>
                <c:pt idx="12366">
                  <c:v>30630</c:v>
                </c:pt>
                <c:pt idx="12367">
                  <c:v>30631</c:v>
                </c:pt>
                <c:pt idx="12368">
                  <c:v>30632</c:v>
                </c:pt>
                <c:pt idx="12369">
                  <c:v>30633</c:v>
                </c:pt>
                <c:pt idx="12370">
                  <c:v>30634</c:v>
                </c:pt>
                <c:pt idx="12371">
                  <c:v>30635</c:v>
                </c:pt>
                <c:pt idx="12372">
                  <c:v>30636</c:v>
                </c:pt>
                <c:pt idx="12373">
                  <c:v>30637</c:v>
                </c:pt>
                <c:pt idx="12374">
                  <c:v>30638</c:v>
                </c:pt>
                <c:pt idx="12375">
                  <c:v>30639</c:v>
                </c:pt>
                <c:pt idx="12376">
                  <c:v>30640</c:v>
                </c:pt>
                <c:pt idx="12377">
                  <c:v>30641</c:v>
                </c:pt>
                <c:pt idx="12378">
                  <c:v>30642</c:v>
                </c:pt>
                <c:pt idx="12379">
                  <c:v>30643</c:v>
                </c:pt>
                <c:pt idx="12380">
                  <c:v>30644</c:v>
                </c:pt>
                <c:pt idx="12381">
                  <c:v>30645</c:v>
                </c:pt>
                <c:pt idx="12382">
                  <c:v>30646</c:v>
                </c:pt>
                <c:pt idx="12383">
                  <c:v>30647</c:v>
                </c:pt>
                <c:pt idx="12384">
                  <c:v>30648</c:v>
                </c:pt>
                <c:pt idx="12385">
                  <c:v>30649</c:v>
                </c:pt>
                <c:pt idx="12386">
                  <c:v>30650</c:v>
                </c:pt>
                <c:pt idx="12387">
                  <c:v>30651</c:v>
                </c:pt>
                <c:pt idx="12388">
                  <c:v>30652</c:v>
                </c:pt>
                <c:pt idx="12389">
                  <c:v>30653</c:v>
                </c:pt>
                <c:pt idx="12390">
                  <c:v>30654</c:v>
                </c:pt>
                <c:pt idx="12391">
                  <c:v>30655</c:v>
                </c:pt>
                <c:pt idx="12392">
                  <c:v>30656</c:v>
                </c:pt>
                <c:pt idx="12393">
                  <c:v>30657</c:v>
                </c:pt>
                <c:pt idx="12394">
                  <c:v>30658</c:v>
                </c:pt>
                <c:pt idx="12395">
                  <c:v>30659</c:v>
                </c:pt>
                <c:pt idx="12396">
                  <c:v>30660</c:v>
                </c:pt>
                <c:pt idx="12397">
                  <c:v>30661</c:v>
                </c:pt>
                <c:pt idx="12398">
                  <c:v>30662</c:v>
                </c:pt>
                <c:pt idx="12399">
                  <c:v>30663</c:v>
                </c:pt>
                <c:pt idx="12400">
                  <c:v>30664</c:v>
                </c:pt>
                <c:pt idx="12401">
                  <c:v>30665</c:v>
                </c:pt>
                <c:pt idx="12402">
                  <c:v>30666</c:v>
                </c:pt>
                <c:pt idx="12403">
                  <c:v>30667</c:v>
                </c:pt>
                <c:pt idx="12404">
                  <c:v>30668</c:v>
                </c:pt>
                <c:pt idx="12405">
                  <c:v>30669</c:v>
                </c:pt>
                <c:pt idx="12406">
                  <c:v>30670</c:v>
                </c:pt>
                <c:pt idx="12407">
                  <c:v>30671</c:v>
                </c:pt>
                <c:pt idx="12408">
                  <c:v>30672</c:v>
                </c:pt>
                <c:pt idx="12409">
                  <c:v>30673</c:v>
                </c:pt>
                <c:pt idx="12410">
                  <c:v>30674</c:v>
                </c:pt>
                <c:pt idx="12411">
                  <c:v>30675</c:v>
                </c:pt>
                <c:pt idx="12412">
                  <c:v>30676</c:v>
                </c:pt>
                <c:pt idx="12413">
                  <c:v>30677</c:v>
                </c:pt>
                <c:pt idx="12414">
                  <c:v>30678</c:v>
                </c:pt>
                <c:pt idx="12415">
                  <c:v>30679</c:v>
                </c:pt>
                <c:pt idx="12416">
                  <c:v>30680</c:v>
                </c:pt>
                <c:pt idx="12417">
                  <c:v>30681</c:v>
                </c:pt>
                <c:pt idx="12418">
                  <c:v>30682</c:v>
                </c:pt>
                <c:pt idx="12419">
                  <c:v>30683</c:v>
                </c:pt>
                <c:pt idx="12420">
                  <c:v>30684</c:v>
                </c:pt>
                <c:pt idx="12421">
                  <c:v>30685</c:v>
                </c:pt>
                <c:pt idx="12422">
                  <c:v>30686</c:v>
                </c:pt>
                <c:pt idx="12423">
                  <c:v>30687</c:v>
                </c:pt>
                <c:pt idx="12424">
                  <c:v>30688</c:v>
                </c:pt>
                <c:pt idx="12425">
                  <c:v>30689</c:v>
                </c:pt>
                <c:pt idx="12426">
                  <c:v>30690</c:v>
                </c:pt>
                <c:pt idx="12427">
                  <c:v>30691</c:v>
                </c:pt>
                <c:pt idx="12428">
                  <c:v>30692</c:v>
                </c:pt>
                <c:pt idx="12429">
                  <c:v>30693</c:v>
                </c:pt>
                <c:pt idx="12430">
                  <c:v>30694</c:v>
                </c:pt>
                <c:pt idx="12431">
                  <c:v>30695</c:v>
                </c:pt>
                <c:pt idx="12432">
                  <c:v>30696</c:v>
                </c:pt>
                <c:pt idx="12433">
                  <c:v>30697</c:v>
                </c:pt>
                <c:pt idx="12434">
                  <c:v>30698</c:v>
                </c:pt>
                <c:pt idx="12435">
                  <c:v>30699</c:v>
                </c:pt>
                <c:pt idx="12436">
                  <c:v>30700</c:v>
                </c:pt>
                <c:pt idx="12437">
                  <c:v>30701</c:v>
                </c:pt>
                <c:pt idx="12438">
                  <c:v>30702</c:v>
                </c:pt>
                <c:pt idx="12439">
                  <c:v>30703</c:v>
                </c:pt>
                <c:pt idx="12440">
                  <c:v>30704</c:v>
                </c:pt>
                <c:pt idx="12441">
                  <c:v>30705</c:v>
                </c:pt>
                <c:pt idx="12442">
                  <c:v>30706</c:v>
                </c:pt>
                <c:pt idx="12443">
                  <c:v>30707</c:v>
                </c:pt>
                <c:pt idx="12444">
                  <c:v>30708</c:v>
                </c:pt>
                <c:pt idx="12445">
                  <c:v>30709</c:v>
                </c:pt>
                <c:pt idx="12446">
                  <c:v>30710</c:v>
                </c:pt>
                <c:pt idx="12447">
                  <c:v>30711</c:v>
                </c:pt>
                <c:pt idx="12448">
                  <c:v>30712</c:v>
                </c:pt>
                <c:pt idx="12449">
                  <c:v>30713</c:v>
                </c:pt>
                <c:pt idx="12450">
                  <c:v>30714</c:v>
                </c:pt>
                <c:pt idx="12451">
                  <c:v>30715</c:v>
                </c:pt>
                <c:pt idx="12452">
                  <c:v>30716</c:v>
                </c:pt>
                <c:pt idx="12453">
                  <c:v>30717</c:v>
                </c:pt>
                <c:pt idx="12454">
                  <c:v>30718</c:v>
                </c:pt>
                <c:pt idx="12455">
                  <c:v>30719</c:v>
                </c:pt>
                <c:pt idx="12456">
                  <c:v>30720</c:v>
                </c:pt>
                <c:pt idx="12457">
                  <c:v>30721</c:v>
                </c:pt>
                <c:pt idx="12458">
                  <c:v>30722</c:v>
                </c:pt>
                <c:pt idx="12459">
                  <c:v>30723</c:v>
                </c:pt>
                <c:pt idx="12460">
                  <c:v>30724</c:v>
                </c:pt>
                <c:pt idx="12461">
                  <c:v>30725</c:v>
                </c:pt>
                <c:pt idx="12462">
                  <c:v>30726</c:v>
                </c:pt>
                <c:pt idx="12463">
                  <c:v>30727</c:v>
                </c:pt>
                <c:pt idx="12464">
                  <c:v>30728</c:v>
                </c:pt>
                <c:pt idx="12465">
                  <c:v>30729</c:v>
                </c:pt>
                <c:pt idx="12466">
                  <c:v>30730</c:v>
                </c:pt>
                <c:pt idx="12467">
                  <c:v>30731</c:v>
                </c:pt>
                <c:pt idx="12468">
                  <c:v>30732</c:v>
                </c:pt>
                <c:pt idx="12469">
                  <c:v>30733</c:v>
                </c:pt>
                <c:pt idx="12470">
                  <c:v>30734</c:v>
                </c:pt>
                <c:pt idx="12471">
                  <c:v>30735</c:v>
                </c:pt>
                <c:pt idx="12472">
                  <c:v>30736</c:v>
                </c:pt>
                <c:pt idx="12473">
                  <c:v>30737</c:v>
                </c:pt>
                <c:pt idx="12474">
                  <c:v>30738</c:v>
                </c:pt>
                <c:pt idx="12475">
                  <c:v>30739</c:v>
                </c:pt>
                <c:pt idx="12476">
                  <c:v>30740</c:v>
                </c:pt>
                <c:pt idx="12477">
                  <c:v>30741</c:v>
                </c:pt>
                <c:pt idx="12478">
                  <c:v>30742</c:v>
                </c:pt>
                <c:pt idx="12479">
                  <c:v>30743</c:v>
                </c:pt>
                <c:pt idx="12480">
                  <c:v>30744</c:v>
                </c:pt>
                <c:pt idx="12481">
                  <c:v>30745</c:v>
                </c:pt>
                <c:pt idx="12482">
                  <c:v>30746</c:v>
                </c:pt>
                <c:pt idx="12483">
                  <c:v>30747</c:v>
                </c:pt>
                <c:pt idx="12484">
                  <c:v>30748</c:v>
                </c:pt>
                <c:pt idx="12485">
                  <c:v>30749</c:v>
                </c:pt>
                <c:pt idx="12486">
                  <c:v>30750</c:v>
                </c:pt>
                <c:pt idx="12487">
                  <c:v>30751</c:v>
                </c:pt>
                <c:pt idx="12488">
                  <c:v>30752</c:v>
                </c:pt>
                <c:pt idx="12489">
                  <c:v>30753</c:v>
                </c:pt>
                <c:pt idx="12490">
                  <c:v>30754</c:v>
                </c:pt>
                <c:pt idx="12491">
                  <c:v>30755</c:v>
                </c:pt>
                <c:pt idx="12492">
                  <c:v>30756</c:v>
                </c:pt>
                <c:pt idx="12493">
                  <c:v>30757</c:v>
                </c:pt>
                <c:pt idx="12494">
                  <c:v>30758</c:v>
                </c:pt>
                <c:pt idx="12495">
                  <c:v>30759</c:v>
                </c:pt>
                <c:pt idx="12496">
                  <c:v>30760</c:v>
                </c:pt>
                <c:pt idx="12497">
                  <c:v>30761</c:v>
                </c:pt>
                <c:pt idx="12498">
                  <c:v>30762</c:v>
                </c:pt>
                <c:pt idx="12499">
                  <c:v>30763</c:v>
                </c:pt>
                <c:pt idx="12500">
                  <c:v>30764</c:v>
                </c:pt>
                <c:pt idx="12501">
                  <c:v>30765</c:v>
                </c:pt>
                <c:pt idx="12502">
                  <c:v>30766</c:v>
                </c:pt>
                <c:pt idx="12503">
                  <c:v>30767</c:v>
                </c:pt>
                <c:pt idx="12504">
                  <c:v>30768</c:v>
                </c:pt>
                <c:pt idx="12505">
                  <c:v>30769</c:v>
                </c:pt>
                <c:pt idx="12506">
                  <c:v>30770</c:v>
                </c:pt>
                <c:pt idx="12507">
                  <c:v>30771</c:v>
                </c:pt>
                <c:pt idx="12508">
                  <c:v>30772</c:v>
                </c:pt>
                <c:pt idx="12509">
                  <c:v>30773</c:v>
                </c:pt>
                <c:pt idx="12510">
                  <c:v>30774</c:v>
                </c:pt>
                <c:pt idx="12511">
                  <c:v>30775</c:v>
                </c:pt>
                <c:pt idx="12512">
                  <c:v>30776</c:v>
                </c:pt>
                <c:pt idx="12513">
                  <c:v>30777</c:v>
                </c:pt>
                <c:pt idx="12514">
                  <c:v>30778</c:v>
                </c:pt>
                <c:pt idx="12515">
                  <c:v>30779</c:v>
                </c:pt>
                <c:pt idx="12516">
                  <c:v>30780</c:v>
                </c:pt>
                <c:pt idx="12517">
                  <c:v>30781</c:v>
                </c:pt>
                <c:pt idx="12518">
                  <c:v>30782</c:v>
                </c:pt>
                <c:pt idx="12519">
                  <c:v>30783</c:v>
                </c:pt>
                <c:pt idx="12520">
                  <c:v>30784</c:v>
                </c:pt>
                <c:pt idx="12521">
                  <c:v>30785</c:v>
                </c:pt>
                <c:pt idx="12522">
                  <c:v>30786</c:v>
                </c:pt>
                <c:pt idx="12523">
                  <c:v>30787</c:v>
                </c:pt>
                <c:pt idx="12524">
                  <c:v>30788</c:v>
                </c:pt>
                <c:pt idx="12525">
                  <c:v>30789</c:v>
                </c:pt>
                <c:pt idx="12526">
                  <c:v>30790</c:v>
                </c:pt>
                <c:pt idx="12527">
                  <c:v>30791</c:v>
                </c:pt>
                <c:pt idx="12528">
                  <c:v>30792</c:v>
                </c:pt>
                <c:pt idx="12529">
                  <c:v>30793</c:v>
                </c:pt>
                <c:pt idx="12530">
                  <c:v>30794</c:v>
                </c:pt>
                <c:pt idx="12531">
                  <c:v>30795</c:v>
                </c:pt>
                <c:pt idx="12532">
                  <c:v>30796</c:v>
                </c:pt>
                <c:pt idx="12533">
                  <c:v>30797</c:v>
                </c:pt>
                <c:pt idx="12534">
                  <c:v>30798</c:v>
                </c:pt>
                <c:pt idx="12535">
                  <c:v>30799</c:v>
                </c:pt>
                <c:pt idx="12536">
                  <c:v>30800</c:v>
                </c:pt>
                <c:pt idx="12537">
                  <c:v>30801</c:v>
                </c:pt>
                <c:pt idx="12538">
                  <c:v>30802</c:v>
                </c:pt>
                <c:pt idx="12539">
                  <c:v>30803</c:v>
                </c:pt>
                <c:pt idx="12540">
                  <c:v>30804</c:v>
                </c:pt>
                <c:pt idx="12541">
                  <c:v>30805</c:v>
                </c:pt>
                <c:pt idx="12542">
                  <c:v>30806</c:v>
                </c:pt>
                <c:pt idx="12543">
                  <c:v>30807</c:v>
                </c:pt>
                <c:pt idx="12544">
                  <c:v>30808</c:v>
                </c:pt>
                <c:pt idx="12545">
                  <c:v>30809</c:v>
                </c:pt>
                <c:pt idx="12546">
                  <c:v>30810</c:v>
                </c:pt>
                <c:pt idx="12547">
                  <c:v>30811</c:v>
                </c:pt>
                <c:pt idx="12548">
                  <c:v>30812</c:v>
                </c:pt>
                <c:pt idx="12549">
                  <c:v>30813</c:v>
                </c:pt>
                <c:pt idx="12550">
                  <c:v>30814</c:v>
                </c:pt>
                <c:pt idx="12551">
                  <c:v>30815</c:v>
                </c:pt>
                <c:pt idx="12552">
                  <c:v>30816</c:v>
                </c:pt>
                <c:pt idx="12553">
                  <c:v>30817</c:v>
                </c:pt>
                <c:pt idx="12554">
                  <c:v>30818</c:v>
                </c:pt>
                <c:pt idx="12555">
                  <c:v>30819</c:v>
                </c:pt>
                <c:pt idx="12556">
                  <c:v>30820</c:v>
                </c:pt>
                <c:pt idx="12557">
                  <c:v>30821</c:v>
                </c:pt>
                <c:pt idx="12558">
                  <c:v>30822</c:v>
                </c:pt>
                <c:pt idx="12559">
                  <c:v>30823</c:v>
                </c:pt>
                <c:pt idx="12560">
                  <c:v>30824</c:v>
                </c:pt>
                <c:pt idx="12561">
                  <c:v>30825</c:v>
                </c:pt>
                <c:pt idx="12562">
                  <c:v>30826</c:v>
                </c:pt>
                <c:pt idx="12563">
                  <c:v>30827</c:v>
                </c:pt>
                <c:pt idx="12564">
                  <c:v>30828</c:v>
                </c:pt>
                <c:pt idx="12565">
                  <c:v>30829</c:v>
                </c:pt>
                <c:pt idx="12566">
                  <c:v>30830</c:v>
                </c:pt>
                <c:pt idx="12567">
                  <c:v>30831</c:v>
                </c:pt>
                <c:pt idx="12568">
                  <c:v>30832</c:v>
                </c:pt>
                <c:pt idx="12569">
                  <c:v>30833</c:v>
                </c:pt>
                <c:pt idx="12570">
                  <c:v>30834</c:v>
                </c:pt>
                <c:pt idx="12571">
                  <c:v>30835</c:v>
                </c:pt>
                <c:pt idx="12572">
                  <c:v>30836</c:v>
                </c:pt>
                <c:pt idx="12573">
                  <c:v>30837</c:v>
                </c:pt>
                <c:pt idx="12574">
                  <c:v>30838</c:v>
                </c:pt>
                <c:pt idx="12575">
                  <c:v>30839</c:v>
                </c:pt>
                <c:pt idx="12576">
                  <c:v>30840</c:v>
                </c:pt>
                <c:pt idx="12577">
                  <c:v>30841</c:v>
                </c:pt>
                <c:pt idx="12578">
                  <c:v>30842</c:v>
                </c:pt>
                <c:pt idx="12579">
                  <c:v>30843</c:v>
                </c:pt>
                <c:pt idx="12580">
                  <c:v>30844</c:v>
                </c:pt>
                <c:pt idx="12581">
                  <c:v>30845</c:v>
                </c:pt>
                <c:pt idx="12582">
                  <c:v>30846</c:v>
                </c:pt>
                <c:pt idx="12583">
                  <c:v>30847</c:v>
                </c:pt>
                <c:pt idx="12584">
                  <c:v>30848</c:v>
                </c:pt>
                <c:pt idx="12585">
                  <c:v>30849</c:v>
                </c:pt>
                <c:pt idx="12586">
                  <c:v>30850</c:v>
                </c:pt>
                <c:pt idx="12587">
                  <c:v>30851</c:v>
                </c:pt>
                <c:pt idx="12588">
                  <c:v>30852</c:v>
                </c:pt>
                <c:pt idx="12589">
                  <c:v>30853</c:v>
                </c:pt>
                <c:pt idx="12590">
                  <c:v>30854</c:v>
                </c:pt>
                <c:pt idx="12591">
                  <c:v>30855</c:v>
                </c:pt>
                <c:pt idx="12592">
                  <c:v>30856</c:v>
                </c:pt>
                <c:pt idx="12593">
                  <c:v>30857</c:v>
                </c:pt>
                <c:pt idx="12594">
                  <c:v>30858</c:v>
                </c:pt>
                <c:pt idx="12595">
                  <c:v>30859</c:v>
                </c:pt>
                <c:pt idx="12596">
                  <c:v>30860</c:v>
                </c:pt>
                <c:pt idx="12597">
                  <c:v>30861</c:v>
                </c:pt>
                <c:pt idx="12598">
                  <c:v>30862</c:v>
                </c:pt>
                <c:pt idx="12599">
                  <c:v>30863</c:v>
                </c:pt>
                <c:pt idx="12600">
                  <c:v>30864</c:v>
                </c:pt>
                <c:pt idx="12601">
                  <c:v>30865</c:v>
                </c:pt>
                <c:pt idx="12602">
                  <c:v>30866</c:v>
                </c:pt>
                <c:pt idx="12603">
                  <c:v>30867</c:v>
                </c:pt>
                <c:pt idx="12604">
                  <c:v>30868</c:v>
                </c:pt>
                <c:pt idx="12605">
                  <c:v>30869</c:v>
                </c:pt>
                <c:pt idx="12606">
                  <c:v>30870</c:v>
                </c:pt>
                <c:pt idx="12607">
                  <c:v>30871</c:v>
                </c:pt>
                <c:pt idx="12608">
                  <c:v>30872</c:v>
                </c:pt>
                <c:pt idx="12609">
                  <c:v>30873</c:v>
                </c:pt>
                <c:pt idx="12610">
                  <c:v>30874</c:v>
                </c:pt>
                <c:pt idx="12611">
                  <c:v>30875</c:v>
                </c:pt>
                <c:pt idx="12612">
                  <c:v>30876</c:v>
                </c:pt>
                <c:pt idx="12613">
                  <c:v>30877</c:v>
                </c:pt>
                <c:pt idx="12614">
                  <c:v>30878</c:v>
                </c:pt>
                <c:pt idx="12615">
                  <c:v>30879</c:v>
                </c:pt>
                <c:pt idx="12616">
                  <c:v>30880</c:v>
                </c:pt>
                <c:pt idx="12617">
                  <c:v>30881</c:v>
                </c:pt>
                <c:pt idx="12618">
                  <c:v>30882</c:v>
                </c:pt>
                <c:pt idx="12619">
                  <c:v>30883</c:v>
                </c:pt>
                <c:pt idx="12620">
                  <c:v>30884</c:v>
                </c:pt>
                <c:pt idx="12621">
                  <c:v>30885</c:v>
                </c:pt>
                <c:pt idx="12622">
                  <c:v>30886</c:v>
                </c:pt>
                <c:pt idx="12623">
                  <c:v>30887</c:v>
                </c:pt>
                <c:pt idx="12624">
                  <c:v>30888</c:v>
                </c:pt>
                <c:pt idx="12625">
                  <c:v>30889</c:v>
                </c:pt>
                <c:pt idx="12626">
                  <c:v>30890</c:v>
                </c:pt>
                <c:pt idx="12627">
                  <c:v>30891</c:v>
                </c:pt>
                <c:pt idx="12628">
                  <c:v>30892</c:v>
                </c:pt>
                <c:pt idx="12629">
                  <c:v>30893</c:v>
                </c:pt>
                <c:pt idx="12630">
                  <c:v>30894</c:v>
                </c:pt>
                <c:pt idx="12631">
                  <c:v>30895</c:v>
                </c:pt>
                <c:pt idx="12632">
                  <c:v>30896</c:v>
                </c:pt>
                <c:pt idx="12633">
                  <c:v>30897</c:v>
                </c:pt>
                <c:pt idx="12634">
                  <c:v>30898</c:v>
                </c:pt>
                <c:pt idx="12635">
                  <c:v>30899</c:v>
                </c:pt>
                <c:pt idx="12636">
                  <c:v>30900</c:v>
                </c:pt>
                <c:pt idx="12637">
                  <c:v>30901</c:v>
                </c:pt>
                <c:pt idx="12638">
                  <c:v>30902</c:v>
                </c:pt>
                <c:pt idx="12639">
                  <c:v>30903</c:v>
                </c:pt>
                <c:pt idx="12640">
                  <c:v>30904</c:v>
                </c:pt>
                <c:pt idx="12641">
                  <c:v>30905</c:v>
                </c:pt>
                <c:pt idx="12642">
                  <c:v>30906</c:v>
                </c:pt>
                <c:pt idx="12643">
                  <c:v>30907</c:v>
                </c:pt>
                <c:pt idx="12644">
                  <c:v>30908</c:v>
                </c:pt>
                <c:pt idx="12645">
                  <c:v>30909</c:v>
                </c:pt>
                <c:pt idx="12646">
                  <c:v>30910</c:v>
                </c:pt>
                <c:pt idx="12647">
                  <c:v>30911</c:v>
                </c:pt>
                <c:pt idx="12648">
                  <c:v>30912</c:v>
                </c:pt>
                <c:pt idx="12649">
                  <c:v>30913</c:v>
                </c:pt>
                <c:pt idx="12650">
                  <c:v>30914</c:v>
                </c:pt>
                <c:pt idx="12651">
                  <c:v>30915</c:v>
                </c:pt>
                <c:pt idx="12652">
                  <c:v>30916</c:v>
                </c:pt>
                <c:pt idx="12653">
                  <c:v>30917</c:v>
                </c:pt>
                <c:pt idx="12654">
                  <c:v>30918</c:v>
                </c:pt>
                <c:pt idx="12655">
                  <c:v>30919</c:v>
                </c:pt>
                <c:pt idx="12656">
                  <c:v>30920</c:v>
                </c:pt>
                <c:pt idx="12657">
                  <c:v>30921</c:v>
                </c:pt>
                <c:pt idx="12658">
                  <c:v>30922</c:v>
                </c:pt>
                <c:pt idx="12659">
                  <c:v>30923</c:v>
                </c:pt>
                <c:pt idx="12660">
                  <c:v>30924</c:v>
                </c:pt>
                <c:pt idx="12661">
                  <c:v>30925</c:v>
                </c:pt>
                <c:pt idx="12662">
                  <c:v>30926</c:v>
                </c:pt>
                <c:pt idx="12663">
                  <c:v>30927</c:v>
                </c:pt>
                <c:pt idx="12664">
                  <c:v>30928</c:v>
                </c:pt>
                <c:pt idx="12665">
                  <c:v>30929</c:v>
                </c:pt>
                <c:pt idx="12666">
                  <c:v>30930</c:v>
                </c:pt>
                <c:pt idx="12667">
                  <c:v>30931</c:v>
                </c:pt>
                <c:pt idx="12668">
                  <c:v>30932</c:v>
                </c:pt>
                <c:pt idx="12669">
                  <c:v>30933</c:v>
                </c:pt>
                <c:pt idx="12670">
                  <c:v>30934</c:v>
                </c:pt>
                <c:pt idx="12671">
                  <c:v>30935</c:v>
                </c:pt>
                <c:pt idx="12672">
                  <c:v>30936</c:v>
                </c:pt>
                <c:pt idx="12673">
                  <c:v>30937</c:v>
                </c:pt>
                <c:pt idx="12674">
                  <c:v>30938</c:v>
                </c:pt>
                <c:pt idx="12675">
                  <c:v>30939</c:v>
                </c:pt>
                <c:pt idx="12676">
                  <c:v>30940</c:v>
                </c:pt>
                <c:pt idx="12677">
                  <c:v>30941</c:v>
                </c:pt>
                <c:pt idx="12678">
                  <c:v>30942</c:v>
                </c:pt>
                <c:pt idx="12679">
                  <c:v>30943</c:v>
                </c:pt>
                <c:pt idx="12680">
                  <c:v>30944</c:v>
                </c:pt>
                <c:pt idx="12681">
                  <c:v>30945</c:v>
                </c:pt>
                <c:pt idx="12682">
                  <c:v>30946</c:v>
                </c:pt>
                <c:pt idx="12683">
                  <c:v>30947</c:v>
                </c:pt>
                <c:pt idx="12684">
                  <c:v>30948</c:v>
                </c:pt>
                <c:pt idx="12685">
                  <c:v>30949</c:v>
                </c:pt>
                <c:pt idx="12686">
                  <c:v>30950</c:v>
                </c:pt>
                <c:pt idx="12687">
                  <c:v>30951</c:v>
                </c:pt>
                <c:pt idx="12688">
                  <c:v>30952</c:v>
                </c:pt>
                <c:pt idx="12689">
                  <c:v>30953</c:v>
                </c:pt>
                <c:pt idx="12690">
                  <c:v>30954</c:v>
                </c:pt>
                <c:pt idx="12691">
                  <c:v>30955</c:v>
                </c:pt>
                <c:pt idx="12692">
                  <c:v>30956</c:v>
                </c:pt>
                <c:pt idx="12693">
                  <c:v>30957</c:v>
                </c:pt>
                <c:pt idx="12694">
                  <c:v>30958</c:v>
                </c:pt>
                <c:pt idx="12695">
                  <c:v>30959</c:v>
                </c:pt>
                <c:pt idx="12696">
                  <c:v>30960</c:v>
                </c:pt>
                <c:pt idx="12697">
                  <c:v>30961</c:v>
                </c:pt>
                <c:pt idx="12698">
                  <c:v>30962</c:v>
                </c:pt>
                <c:pt idx="12699">
                  <c:v>30963</c:v>
                </c:pt>
                <c:pt idx="12700">
                  <c:v>30964</c:v>
                </c:pt>
                <c:pt idx="12701">
                  <c:v>30965</c:v>
                </c:pt>
                <c:pt idx="12702">
                  <c:v>30966</c:v>
                </c:pt>
                <c:pt idx="12703">
                  <c:v>30967</c:v>
                </c:pt>
                <c:pt idx="12704">
                  <c:v>30968</c:v>
                </c:pt>
                <c:pt idx="12705">
                  <c:v>30969</c:v>
                </c:pt>
                <c:pt idx="12706">
                  <c:v>30970</c:v>
                </c:pt>
                <c:pt idx="12707">
                  <c:v>30971</c:v>
                </c:pt>
                <c:pt idx="12708">
                  <c:v>30972</c:v>
                </c:pt>
                <c:pt idx="12709">
                  <c:v>30973</c:v>
                </c:pt>
                <c:pt idx="12710">
                  <c:v>30974</c:v>
                </c:pt>
                <c:pt idx="12711">
                  <c:v>30975</c:v>
                </c:pt>
                <c:pt idx="12712">
                  <c:v>30976</c:v>
                </c:pt>
                <c:pt idx="12713">
                  <c:v>30977</c:v>
                </c:pt>
                <c:pt idx="12714">
                  <c:v>30978</c:v>
                </c:pt>
                <c:pt idx="12715">
                  <c:v>30979</c:v>
                </c:pt>
                <c:pt idx="12716">
                  <c:v>30980</c:v>
                </c:pt>
                <c:pt idx="12717">
                  <c:v>30981</c:v>
                </c:pt>
                <c:pt idx="12718">
                  <c:v>30982</c:v>
                </c:pt>
                <c:pt idx="12719">
                  <c:v>30983</c:v>
                </c:pt>
                <c:pt idx="12720">
                  <c:v>30984</c:v>
                </c:pt>
                <c:pt idx="12721">
                  <c:v>30985</c:v>
                </c:pt>
                <c:pt idx="12722">
                  <c:v>30986</c:v>
                </c:pt>
                <c:pt idx="12723">
                  <c:v>30987</c:v>
                </c:pt>
                <c:pt idx="12724">
                  <c:v>30988</c:v>
                </c:pt>
                <c:pt idx="12725">
                  <c:v>30989</c:v>
                </c:pt>
                <c:pt idx="12726">
                  <c:v>30990</c:v>
                </c:pt>
                <c:pt idx="12727">
                  <c:v>30991</c:v>
                </c:pt>
                <c:pt idx="12728">
                  <c:v>30992</c:v>
                </c:pt>
                <c:pt idx="12729">
                  <c:v>30993</c:v>
                </c:pt>
                <c:pt idx="12730">
                  <c:v>30994</c:v>
                </c:pt>
                <c:pt idx="12731">
                  <c:v>30995</c:v>
                </c:pt>
                <c:pt idx="12732">
                  <c:v>30996</c:v>
                </c:pt>
                <c:pt idx="12733">
                  <c:v>30997</c:v>
                </c:pt>
                <c:pt idx="12734">
                  <c:v>30998</c:v>
                </c:pt>
                <c:pt idx="12735">
                  <c:v>30999</c:v>
                </c:pt>
                <c:pt idx="12736">
                  <c:v>31000</c:v>
                </c:pt>
                <c:pt idx="12737">
                  <c:v>31001</c:v>
                </c:pt>
                <c:pt idx="12738">
                  <c:v>31002</c:v>
                </c:pt>
                <c:pt idx="12739">
                  <c:v>31003</c:v>
                </c:pt>
                <c:pt idx="12740">
                  <c:v>31004</c:v>
                </c:pt>
                <c:pt idx="12741">
                  <c:v>31005</c:v>
                </c:pt>
                <c:pt idx="12742">
                  <c:v>31006</c:v>
                </c:pt>
                <c:pt idx="12743">
                  <c:v>31007</c:v>
                </c:pt>
                <c:pt idx="12744">
                  <c:v>31008</c:v>
                </c:pt>
                <c:pt idx="12745">
                  <c:v>31009</c:v>
                </c:pt>
                <c:pt idx="12746">
                  <c:v>31010</c:v>
                </c:pt>
                <c:pt idx="12747">
                  <c:v>31011</c:v>
                </c:pt>
                <c:pt idx="12748">
                  <c:v>31012</c:v>
                </c:pt>
                <c:pt idx="12749">
                  <c:v>31013</c:v>
                </c:pt>
                <c:pt idx="12750">
                  <c:v>31014</c:v>
                </c:pt>
                <c:pt idx="12751">
                  <c:v>31015</c:v>
                </c:pt>
                <c:pt idx="12752">
                  <c:v>31016</c:v>
                </c:pt>
                <c:pt idx="12753">
                  <c:v>31017</c:v>
                </c:pt>
                <c:pt idx="12754">
                  <c:v>31018</c:v>
                </c:pt>
                <c:pt idx="12755">
                  <c:v>31019</c:v>
                </c:pt>
                <c:pt idx="12756">
                  <c:v>31020</c:v>
                </c:pt>
                <c:pt idx="12757">
                  <c:v>31021</c:v>
                </c:pt>
                <c:pt idx="12758">
                  <c:v>31022</c:v>
                </c:pt>
                <c:pt idx="12759">
                  <c:v>31023</c:v>
                </c:pt>
                <c:pt idx="12760">
                  <c:v>31024</c:v>
                </c:pt>
                <c:pt idx="12761">
                  <c:v>31025</c:v>
                </c:pt>
                <c:pt idx="12762">
                  <c:v>31026</c:v>
                </c:pt>
                <c:pt idx="12763">
                  <c:v>31027</c:v>
                </c:pt>
                <c:pt idx="12764">
                  <c:v>31028</c:v>
                </c:pt>
                <c:pt idx="12765">
                  <c:v>31029</c:v>
                </c:pt>
                <c:pt idx="12766">
                  <c:v>31030</c:v>
                </c:pt>
                <c:pt idx="12767">
                  <c:v>31031</c:v>
                </c:pt>
                <c:pt idx="12768">
                  <c:v>31032</c:v>
                </c:pt>
                <c:pt idx="12769">
                  <c:v>31033</c:v>
                </c:pt>
                <c:pt idx="12770">
                  <c:v>31034</c:v>
                </c:pt>
                <c:pt idx="12771">
                  <c:v>31035</c:v>
                </c:pt>
                <c:pt idx="12772">
                  <c:v>31036</c:v>
                </c:pt>
                <c:pt idx="12773">
                  <c:v>31037</c:v>
                </c:pt>
                <c:pt idx="12774">
                  <c:v>31038</c:v>
                </c:pt>
                <c:pt idx="12775">
                  <c:v>31039</c:v>
                </c:pt>
                <c:pt idx="12776">
                  <c:v>31040</c:v>
                </c:pt>
                <c:pt idx="12777">
                  <c:v>31041</c:v>
                </c:pt>
                <c:pt idx="12778">
                  <c:v>31042</c:v>
                </c:pt>
                <c:pt idx="12779">
                  <c:v>31043</c:v>
                </c:pt>
                <c:pt idx="12780">
                  <c:v>31044</c:v>
                </c:pt>
                <c:pt idx="12781">
                  <c:v>31045</c:v>
                </c:pt>
                <c:pt idx="12782">
                  <c:v>31046</c:v>
                </c:pt>
                <c:pt idx="12783">
                  <c:v>31047</c:v>
                </c:pt>
                <c:pt idx="12784">
                  <c:v>31048</c:v>
                </c:pt>
                <c:pt idx="12785">
                  <c:v>31049</c:v>
                </c:pt>
                <c:pt idx="12786">
                  <c:v>31050</c:v>
                </c:pt>
                <c:pt idx="12787">
                  <c:v>31051</c:v>
                </c:pt>
                <c:pt idx="12788">
                  <c:v>31052</c:v>
                </c:pt>
                <c:pt idx="12789">
                  <c:v>31053</c:v>
                </c:pt>
                <c:pt idx="12790">
                  <c:v>31054</c:v>
                </c:pt>
                <c:pt idx="12791">
                  <c:v>31055</c:v>
                </c:pt>
                <c:pt idx="12792">
                  <c:v>31056</c:v>
                </c:pt>
                <c:pt idx="12793">
                  <c:v>31057</c:v>
                </c:pt>
                <c:pt idx="12794">
                  <c:v>31058</c:v>
                </c:pt>
                <c:pt idx="12795">
                  <c:v>31059</c:v>
                </c:pt>
                <c:pt idx="12796">
                  <c:v>31060</c:v>
                </c:pt>
                <c:pt idx="12797">
                  <c:v>31061</c:v>
                </c:pt>
                <c:pt idx="12798">
                  <c:v>31062</c:v>
                </c:pt>
                <c:pt idx="12799">
                  <c:v>31063</c:v>
                </c:pt>
                <c:pt idx="12800">
                  <c:v>31064</c:v>
                </c:pt>
                <c:pt idx="12801">
                  <c:v>31065</c:v>
                </c:pt>
                <c:pt idx="12802">
                  <c:v>31066</c:v>
                </c:pt>
                <c:pt idx="12803">
                  <c:v>31067</c:v>
                </c:pt>
                <c:pt idx="12804">
                  <c:v>31068</c:v>
                </c:pt>
                <c:pt idx="12805">
                  <c:v>31069</c:v>
                </c:pt>
                <c:pt idx="12806">
                  <c:v>31070</c:v>
                </c:pt>
                <c:pt idx="12807">
                  <c:v>31071</c:v>
                </c:pt>
                <c:pt idx="12808">
                  <c:v>31072</c:v>
                </c:pt>
                <c:pt idx="12809">
                  <c:v>31073</c:v>
                </c:pt>
                <c:pt idx="12810">
                  <c:v>31074</c:v>
                </c:pt>
                <c:pt idx="12811">
                  <c:v>31075</c:v>
                </c:pt>
                <c:pt idx="12812">
                  <c:v>31076</c:v>
                </c:pt>
                <c:pt idx="12813">
                  <c:v>31077</c:v>
                </c:pt>
                <c:pt idx="12814">
                  <c:v>31078</c:v>
                </c:pt>
                <c:pt idx="12815">
                  <c:v>31079</c:v>
                </c:pt>
                <c:pt idx="12816">
                  <c:v>31080</c:v>
                </c:pt>
                <c:pt idx="12817">
                  <c:v>31081</c:v>
                </c:pt>
                <c:pt idx="12818">
                  <c:v>31082</c:v>
                </c:pt>
                <c:pt idx="12819">
                  <c:v>31083</c:v>
                </c:pt>
                <c:pt idx="12820">
                  <c:v>31084</c:v>
                </c:pt>
                <c:pt idx="12821">
                  <c:v>31085</c:v>
                </c:pt>
                <c:pt idx="12822">
                  <c:v>31086</c:v>
                </c:pt>
                <c:pt idx="12823">
                  <c:v>31087</c:v>
                </c:pt>
                <c:pt idx="12824">
                  <c:v>31088</c:v>
                </c:pt>
                <c:pt idx="12825">
                  <c:v>31089</c:v>
                </c:pt>
                <c:pt idx="12826">
                  <c:v>31090</c:v>
                </c:pt>
                <c:pt idx="12827">
                  <c:v>31091</c:v>
                </c:pt>
                <c:pt idx="12828">
                  <c:v>31092</c:v>
                </c:pt>
                <c:pt idx="12829">
                  <c:v>31093</c:v>
                </c:pt>
                <c:pt idx="12830">
                  <c:v>31094</c:v>
                </c:pt>
                <c:pt idx="12831">
                  <c:v>31095</c:v>
                </c:pt>
                <c:pt idx="12832">
                  <c:v>31096</c:v>
                </c:pt>
                <c:pt idx="12833">
                  <c:v>31097</c:v>
                </c:pt>
                <c:pt idx="12834">
                  <c:v>31098</c:v>
                </c:pt>
                <c:pt idx="12835">
                  <c:v>31099</c:v>
                </c:pt>
                <c:pt idx="12836">
                  <c:v>31100</c:v>
                </c:pt>
                <c:pt idx="12837">
                  <c:v>31101</c:v>
                </c:pt>
                <c:pt idx="12838">
                  <c:v>31102</c:v>
                </c:pt>
                <c:pt idx="12839">
                  <c:v>31103</c:v>
                </c:pt>
                <c:pt idx="12840">
                  <c:v>31104</c:v>
                </c:pt>
                <c:pt idx="12841">
                  <c:v>31105</c:v>
                </c:pt>
                <c:pt idx="12842">
                  <c:v>31106</c:v>
                </c:pt>
                <c:pt idx="12843">
                  <c:v>31107</c:v>
                </c:pt>
                <c:pt idx="12844">
                  <c:v>31108</c:v>
                </c:pt>
                <c:pt idx="12845">
                  <c:v>31109</c:v>
                </c:pt>
                <c:pt idx="12846">
                  <c:v>31110</c:v>
                </c:pt>
                <c:pt idx="12847">
                  <c:v>31111</c:v>
                </c:pt>
                <c:pt idx="12848">
                  <c:v>31112</c:v>
                </c:pt>
                <c:pt idx="12849">
                  <c:v>31113</c:v>
                </c:pt>
                <c:pt idx="12850">
                  <c:v>31114</c:v>
                </c:pt>
                <c:pt idx="12851">
                  <c:v>31115</c:v>
                </c:pt>
                <c:pt idx="12852">
                  <c:v>31116</c:v>
                </c:pt>
                <c:pt idx="12853">
                  <c:v>31117</c:v>
                </c:pt>
                <c:pt idx="12854">
                  <c:v>31118</c:v>
                </c:pt>
                <c:pt idx="12855">
                  <c:v>31119</c:v>
                </c:pt>
                <c:pt idx="12856">
                  <c:v>31120</c:v>
                </c:pt>
                <c:pt idx="12857">
                  <c:v>31121</c:v>
                </c:pt>
                <c:pt idx="12858">
                  <c:v>31122</c:v>
                </c:pt>
                <c:pt idx="12859">
                  <c:v>31123</c:v>
                </c:pt>
                <c:pt idx="12860">
                  <c:v>31124</c:v>
                </c:pt>
                <c:pt idx="12861">
                  <c:v>31125</c:v>
                </c:pt>
                <c:pt idx="12862">
                  <c:v>31126</c:v>
                </c:pt>
                <c:pt idx="12863">
                  <c:v>31127</c:v>
                </c:pt>
                <c:pt idx="12864">
                  <c:v>31128</c:v>
                </c:pt>
                <c:pt idx="12865">
                  <c:v>31129</c:v>
                </c:pt>
                <c:pt idx="12866">
                  <c:v>31130</c:v>
                </c:pt>
                <c:pt idx="12867">
                  <c:v>31131</c:v>
                </c:pt>
                <c:pt idx="12868">
                  <c:v>31132</c:v>
                </c:pt>
                <c:pt idx="12869">
                  <c:v>31133</c:v>
                </c:pt>
                <c:pt idx="12870">
                  <c:v>31134</c:v>
                </c:pt>
                <c:pt idx="12871">
                  <c:v>31135</c:v>
                </c:pt>
                <c:pt idx="12872">
                  <c:v>31136</c:v>
                </c:pt>
                <c:pt idx="12873">
                  <c:v>31137</c:v>
                </c:pt>
                <c:pt idx="12874">
                  <c:v>31138</c:v>
                </c:pt>
                <c:pt idx="12875">
                  <c:v>31139</c:v>
                </c:pt>
                <c:pt idx="12876">
                  <c:v>31140</c:v>
                </c:pt>
                <c:pt idx="12877">
                  <c:v>31141</c:v>
                </c:pt>
                <c:pt idx="12878">
                  <c:v>31142</c:v>
                </c:pt>
                <c:pt idx="12879">
                  <c:v>31143</c:v>
                </c:pt>
                <c:pt idx="12880">
                  <c:v>31144</c:v>
                </c:pt>
                <c:pt idx="12881">
                  <c:v>31145</c:v>
                </c:pt>
                <c:pt idx="12882">
                  <c:v>31146</c:v>
                </c:pt>
                <c:pt idx="12883">
                  <c:v>31147</c:v>
                </c:pt>
                <c:pt idx="12884">
                  <c:v>31148</c:v>
                </c:pt>
                <c:pt idx="12885">
                  <c:v>31149</c:v>
                </c:pt>
                <c:pt idx="12886">
                  <c:v>31150</c:v>
                </c:pt>
                <c:pt idx="12887">
                  <c:v>31151</c:v>
                </c:pt>
                <c:pt idx="12888">
                  <c:v>31152</c:v>
                </c:pt>
                <c:pt idx="12889">
                  <c:v>31153</c:v>
                </c:pt>
                <c:pt idx="12890">
                  <c:v>31154</c:v>
                </c:pt>
                <c:pt idx="12891">
                  <c:v>31155</c:v>
                </c:pt>
                <c:pt idx="12892">
                  <c:v>31156</c:v>
                </c:pt>
                <c:pt idx="12893">
                  <c:v>31157</c:v>
                </c:pt>
                <c:pt idx="12894">
                  <c:v>31158</c:v>
                </c:pt>
                <c:pt idx="12895">
                  <c:v>31159</c:v>
                </c:pt>
                <c:pt idx="12896">
                  <c:v>31160</c:v>
                </c:pt>
                <c:pt idx="12897">
                  <c:v>31161</c:v>
                </c:pt>
                <c:pt idx="12898">
                  <c:v>31162</c:v>
                </c:pt>
                <c:pt idx="12899">
                  <c:v>31163</c:v>
                </c:pt>
                <c:pt idx="12900">
                  <c:v>31164</c:v>
                </c:pt>
                <c:pt idx="12901">
                  <c:v>31165</c:v>
                </c:pt>
                <c:pt idx="12902">
                  <c:v>31166</c:v>
                </c:pt>
                <c:pt idx="12903">
                  <c:v>31167</c:v>
                </c:pt>
                <c:pt idx="12904">
                  <c:v>31168</c:v>
                </c:pt>
                <c:pt idx="12905">
                  <c:v>31169</c:v>
                </c:pt>
                <c:pt idx="12906">
                  <c:v>31170</c:v>
                </c:pt>
                <c:pt idx="12907">
                  <c:v>31171</c:v>
                </c:pt>
                <c:pt idx="12908">
                  <c:v>31172</c:v>
                </c:pt>
                <c:pt idx="12909">
                  <c:v>31173</c:v>
                </c:pt>
                <c:pt idx="12910">
                  <c:v>31174</c:v>
                </c:pt>
                <c:pt idx="12911">
                  <c:v>31175</c:v>
                </c:pt>
                <c:pt idx="12912">
                  <c:v>31176</c:v>
                </c:pt>
                <c:pt idx="12913">
                  <c:v>31177</c:v>
                </c:pt>
                <c:pt idx="12914">
                  <c:v>31178</c:v>
                </c:pt>
                <c:pt idx="12915">
                  <c:v>31179</c:v>
                </c:pt>
                <c:pt idx="12916">
                  <c:v>31180</c:v>
                </c:pt>
                <c:pt idx="12917">
                  <c:v>31181</c:v>
                </c:pt>
                <c:pt idx="12918">
                  <c:v>31182</c:v>
                </c:pt>
                <c:pt idx="12919">
                  <c:v>31183</c:v>
                </c:pt>
                <c:pt idx="12920">
                  <c:v>31184</c:v>
                </c:pt>
                <c:pt idx="12921">
                  <c:v>31185</c:v>
                </c:pt>
                <c:pt idx="12922">
                  <c:v>31186</c:v>
                </c:pt>
                <c:pt idx="12923">
                  <c:v>31187</c:v>
                </c:pt>
                <c:pt idx="12924">
                  <c:v>31188</c:v>
                </c:pt>
                <c:pt idx="12925">
                  <c:v>31189</c:v>
                </c:pt>
                <c:pt idx="12926">
                  <c:v>31190</c:v>
                </c:pt>
                <c:pt idx="12927">
                  <c:v>31191</c:v>
                </c:pt>
                <c:pt idx="12928">
                  <c:v>31192</c:v>
                </c:pt>
                <c:pt idx="12929">
                  <c:v>31193</c:v>
                </c:pt>
                <c:pt idx="12930">
                  <c:v>31194</c:v>
                </c:pt>
                <c:pt idx="12931">
                  <c:v>31195</c:v>
                </c:pt>
                <c:pt idx="12932">
                  <c:v>31196</c:v>
                </c:pt>
                <c:pt idx="12933">
                  <c:v>31197</c:v>
                </c:pt>
                <c:pt idx="12934">
                  <c:v>31198</c:v>
                </c:pt>
                <c:pt idx="12935">
                  <c:v>31199</c:v>
                </c:pt>
                <c:pt idx="12936">
                  <c:v>31200</c:v>
                </c:pt>
                <c:pt idx="12937">
                  <c:v>31201</c:v>
                </c:pt>
                <c:pt idx="12938">
                  <c:v>31202</c:v>
                </c:pt>
                <c:pt idx="12939">
                  <c:v>31203</c:v>
                </c:pt>
                <c:pt idx="12940">
                  <c:v>31204</c:v>
                </c:pt>
                <c:pt idx="12941">
                  <c:v>31205</c:v>
                </c:pt>
                <c:pt idx="12942">
                  <c:v>31206</c:v>
                </c:pt>
                <c:pt idx="12943">
                  <c:v>31207</c:v>
                </c:pt>
                <c:pt idx="12944">
                  <c:v>31208</c:v>
                </c:pt>
                <c:pt idx="12945">
                  <c:v>31209</c:v>
                </c:pt>
                <c:pt idx="12946">
                  <c:v>31210</c:v>
                </c:pt>
                <c:pt idx="12947">
                  <c:v>31211</c:v>
                </c:pt>
                <c:pt idx="12948">
                  <c:v>31212</c:v>
                </c:pt>
                <c:pt idx="12949">
                  <c:v>31213</c:v>
                </c:pt>
                <c:pt idx="12950">
                  <c:v>31214</c:v>
                </c:pt>
                <c:pt idx="12951">
                  <c:v>31215</c:v>
                </c:pt>
                <c:pt idx="12952">
                  <c:v>31216</c:v>
                </c:pt>
                <c:pt idx="12953">
                  <c:v>31217</c:v>
                </c:pt>
                <c:pt idx="12954">
                  <c:v>31218</c:v>
                </c:pt>
                <c:pt idx="12955">
                  <c:v>31219</c:v>
                </c:pt>
                <c:pt idx="12956">
                  <c:v>31220</c:v>
                </c:pt>
                <c:pt idx="12957">
                  <c:v>31221</c:v>
                </c:pt>
                <c:pt idx="12958">
                  <c:v>31222</c:v>
                </c:pt>
                <c:pt idx="12959">
                  <c:v>31223</c:v>
                </c:pt>
                <c:pt idx="12960">
                  <c:v>31224</c:v>
                </c:pt>
                <c:pt idx="12961">
                  <c:v>31225</c:v>
                </c:pt>
                <c:pt idx="12962">
                  <c:v>31226</c:v>
                </c:pt>
                <c:pt idx="12963">
                  <c:v>31227</c:v>
                </c:pt>
                <c:pt idx="12964">
                  <c:v>31228</c:v>
                </c:pt>
                <c:pt idx="12965">
                  <c:v>31229</c:v>
                </c:pt>
                <c:pt idx="12966">
                  <c:v>31230</c:v>
                </c:pt>
                <c:pt idx="12967">
                  <c:v>31231</c:v>
                </c:pt>
                <c:pt idx="12968">
                  <c:v>31232</c:v>
                </c:pt>
                <c:pt idx="12969">
                  <c:v>31233</c:v>
                </c:pt>
                <c:pt idx="12970">
                  <c:v>31234</c:v>
                </c:pt>
                <c:pt idx="12971">
                  <c:v>31235</c:v>
                </c:pt>
                <c:pt idx="12972">
                  <c:v>31236</c:v>
                </c:pt>
                <c:pt idx="12973">
                  <c:v>31237</c:v>
                </c:pt>
                <c:pt idx="12974">
                  <c:v>31238</c:v>
                </c:pt>
                <c:pt idx="12975">
                  <c:v>31239</c:v>
                </c:pt>
                <c:pt idx="12976">
                  <c:v>31240</c:v>
                </c:pt>
                <c:pt idx="12977">
                  <c:v>31241</c:v>
                </c:pt>
                <c:pt idx="12978">
                  <c:v>31242</c:v>
                </c:pt>
                <c:pt idx="12979">
                  <c:v>31243</c:v>
                </c:pt>
                <c:pt idx="12980">
                  <c:v>31244</c:v>
                </c:pt>
                <c:pt idx="12981">
                  <c:v>31245</c:v>
                </c:pt>
                <c:pt idx="12982">
                  <c:v>31246</c:v>
                </c:pt>
                <c:pt idx="12983">
                  <c:v>31247</c:v>
                </c:pt>
                <c:pt idx="12984">
                  <c:v>31248</c:v>
                </c:pt>
                <c:pt idx="12985">
                  <c:v>31249</c:v>
                </c:pt>
                <c:pt idx="12986">
                  <c:v>31250</c:v>
                </c:pt>
                <c:pt idx="12987">
                  <c:v>31251</c:v>
                </c:pt>
                <c:pt idx="12988">
                  <c:v>31252</c:v>
                </c:pt>
                <c:pt idx="12989">
                  <c:v>31253</c:v>
                </c:pt>
                <c:pt idx="12990">
                  <c:v>31254</c:v>
                </c:pt>
                <c:pt idx="12991">
                  <c:v>31255</c:v>
                </c:pt>
                <c:pt idx="12992">
                  <c:v>31256</c:v>
                </c:pt>
                <c:pt idx="12993">
                  <c:v>31257</c:v>
                </c:pt>
                <c:pt idx="12994">
                  <c:v>31258</c:v>
                </c:pt>
                <c:pt idx="12995">
                  <c:v>31259</c:v>
                </c:pt>
                <c:pt idx="12996">
                  <c:v>31260</c:v>
                </c:pt>
                <c:pt idx="12997">
                  <c:v>31261</c:v>
                </c:pt>
                <c:pt idx="12998">
                  <c:v>31262</c:v>
                </c:pt>
                <c:pt idx="12999">
                  <c:v>31263</c:v>
                </c:pt>
                <c:pt idx="13000">
                  <c:v>31264</c:v>
                </c:pt>
                <c:pt idx="13001">
                  <c:v>31265</c:v>
                </c:pt>
                <c:pt idx="13002">
                  <c:v>31266</c:v>
                </c:pt>
                <c:pt idx="13003">
                  <c:v>31267</c:v>
                </c:pt>
                <c:pt idx="13004">
                  <c:v>31268</c:v>
                </c:pt>
                <c:pt idx="13005">
                  <c:v>31269</c:v>
                </c:pt>
                <c:pt idx="13006">
                  <c:v>31270</c:v>
                </c:pt>
                <c:pt idx="13007">
                  <c:v>31271</c:v>
                </c:pt>
                <c:pt idx="13008">
                  <c:v>31272</c:v>
                </c:pt>
                <c:pt idx="13009">
                  <c:v>31273</c:v>
                </c:pt>
                <c:pt idx="13010">
                  <c:v>31274</c:v>
                </c:pt>
                <c:pt idx="13011">
                  <c:v>31275</c:v>
                </c:pt>
                <c:pt idx="13012">
                  <c:v>31276</c:v>
                </c:pt>
                <c:pt idx="13013">
                  <c:v>31277</c:v>
                </c:pt>
                <c:pt idx="13014">
                  <c:v>31278</c:v>
                </c:pt>
                <c:pt idx="13015">
                  <c:v>31279</c:v>
                </c:pt>
                <c:pt idx="13016">
                  <c:v>31280</c:v>
                </c:pt>
                <c:pt idx="13017">
                  <c:v>31281</c:v>
                </c:pt>
                <c:pt idx="13018">
                  <c:v>31282</c:v>
                </c:pt>
                <c:pt idx="13019">
                  <c:v>31283</c:v>
                </c:pt>
                <c:pt idx="13020">
                  <c:v>31284</c:v>
                </c:pt>
                <c:pt idx="13021">
                  <c:v>31285</c:v>
                </c:pt>
                <c:pt idx="13022">
                  <c:v>31286</c:v>
                </c:pt>
                <c:pt idx="13023">
                  <c:v>31287</c:v>
                </c:pt>
                <c:pt idx="13024">
                  <c:v>31288</c:v>
                </c:pt>
                <c:pt idx="13025">
                  <c:v>31289</c:v>
                </c:pt>
                <c:pt idx="13026">
                  <c:v>31290</c:v>
                </c:pt>
                <c:pt idx="13027">
                  <c:v>31291</c:v>
                </c:pt>
                <c:pt idx="13028">
                  <c:v>31292</c:v>
                </c:pt>
                <c:pt idx="13029">
                  <c:v>31293</c:v>
                </c:pt>
                <c:pt idx="13030">
                  <c:v>31294</c:v>
                </c:pt>
                <c:pt idx="13031">
                  <c:v>31295</c:v>
                </c:pt>
                <c:pt idx="13032">
                  <c:v>31296</c:v>
                </c:pt>
                <c:pt idx="13033">
                  <c:v>31297</c:v>
                </c:pt>
                <c:pt idx="13034">
                  <c:v>31298</c:v>
                </c:pt>
                <c:pt idx="13035">
                  <c:v>31299</c:v>
                </c:pt>
                <c:pt idx="13036">
                  <c:v>31300</c:v>
                </c:pt>
                <c:pt idx="13037">
                  <c:v>31301</c:v>
                </c:pt>
                <c:pt idx="13038">
                  <c:v>31302</c:v>
                </c:pt>
                <c:pt idx="13039">
                  <c:v>31303</c:v>
                </c:pt>
                <c:pt idx="13040">
                  <c:v>31304</c:v>
                </c:pt>
                <c:pt idx="13041">
                  <c:v>31305</c:v>
                </c:pt>
                <c:pt idx="13042">
                  <c:v>31306</c:v>
                </c:pt>
                <c:pt idx="13043">
                  <c:v>31307</c:v>
                </c:pt>
                <c:pt idx="13044">
                  <c:v>31308</c:v>
                </c:pt>
                <c:pt idx="13045">
                  <c:v>31309</c:v>
                </c:pt>
                <c:pt idx="13046">
                  <c:v>31310</c:v>
                </c:pt>
                <c:pt idx="13047">
                  <c:v>31311</c:v>
                </c:pt>
                <c:pt idx="13048">
                  <c:v>31312</c:v>
                </c:pt>
                <c:pt idx="13049">
                  <c:v>31313</c:v>
                </c:pt>
                <c:pt idx="13050">
                  <c:v>31314</c:v>
                </c:pt>
                <c:pt idx="13051">
                  <c:v>31315</c:v>
                </c:pt>
                <c:pt idx="13052">
                  <c:v>31316</c:v>
                </c:pt>
                <c:pt idx="13053">
                  <c:v>31317</c:v>
                </c:pt>
                <c:pt idx="13054">
                  <c:v>31318</c:v>
                </c:pt>
                <c:pt idx="13055">
                  <c:v>31319</c:v>
                </c:pt>
                <c:pt idx="13056">
                  <c:v>31320</c:v>
                </c:pt>
                <c:pt idx="13057">
                  <c:v>31321</c:v>
                </c:pt>
                <c:pt idx="13058">
                  <c:v>31322</c:v>
                </c:pt>
                <c:pt idx="13059">
                  <c:v>31323</c:v>
                </c:pt>
                <c:pt idx="13060">
                  <c:v>31324</c:v>
                </c:pt>
                <c:pt idx="13061">
                  <c:v>31325</c:v>
                </c:pt>
                <c:pt idx="13062">
                  <c:v>31326</c:v>
                </c:pt>
                <c:pt idx="13063">
                  <c:v>31327</c:v>
                </c:pt>
                <c:pt idx="13064">
                  <c:v>31328</c:v>
                </c:pt>
                <c:pt idx="13065">
                  <c:v>31329</c:v>
                </c:pt>
                <c:pt idx="13066">
                  <c:v>31330</c:v>
                </c:pt>
                <c:pt idx="13067">
                  <c:v>31331</c:v>
                </c:pt>
                <c:pt idx="13068">
                  <c:v>31332</c:v>
                </c:pt>
                <c:pt idx="13069">
                  <c:v>31333</c:v>
                </c:pt>
                <c:pt idx="13070">
                  <c:v>31334</c:v>
                </c:pt>
                <c:pt idx="13071">
                  <c:v>31335</c:v>
                </c:pt>
                <c:pt idx="13072">
                  <c:v>31336</c:v>
                </c:pt>
                <c:pt idx="13073">
                  <c:v>31337</c:v>
                </c:pt>
                <c:pt idx="13074">
                  <c:v>31338</c:v>
                </c:pt>
                <c:pt idx="13075">
                  <c:v>31339</c:v>
                </c:pt>
                <c:pt idx="13076">
                  <c:v>31340</c:v>
                </c:pt>
                <c:pt idx="13077">
                  <c:v>31341</c:v>
                </c:pt>
                <c:pt idx="13078">
                  <c:v>31342</c:v>
                </c:pt>
                <c:pt idx="13079">
                  <c:v>31343</c:v>
                </c:pt>
                <c:pt idx="13080">
                  <c:v>31344</c:v>
                </c:pt>
                <c:pt idx="13081">
                  <c:v>31345</c:v>
                </c:pt>
                <c:pt idx="13082">
                  <c:v>31346</c:v>
                </c:pt>
                <c:pt idx="13083">
                  <c:v>31347</c:v>
                </c:pt>
                <c:pt idx="13084">
                  <c:v>31348</c:v>
                </c:pt>
                <c:pt idx="13085">
                  <c:v>31349</c:v>
                </c:pt>
                <c:pt idx="13086">
                  <c:v>31350</c:v>
                </c:pt>
                <c:pt idx="13087">
                  <c:v>31351</c:v>
                </c:pt>
                <c:pt idx="13088">
                  <c:v>31352</c:v>
                </c:pt>
                <c:pt idx="13089">
                  <c:v>31353</c:v>
                </c:pt>
                <c:pt idx="13090">
                  <c:v>31354</c:v>
                </c:pt>
                <c:pt idx="13091">
                  <c:v>31355</c:v>
                </c:pt>
                <c:pt idx="13092">
                  <c:v>31356</c:v>
                </c:pt>
                <c:pt idx="13093">
                  <c:v>31357</c:v>
                </c:pt>
                <c:pt idx="13094">
                  <c:v>31358</c:v>
                </c:pt>
                <c:pt idx="13095">
                  <c:v>31359</c:v>
                </c:pt>
                <c:pt idx="13096">
                  <c:v>31360</c:v>
                </c:pt>
                <c:pt idx="13097">
                  <c:v>31361</c:v>
                </c:pt>
                <c:pt idx="13098">
                  <c:v>31362</c:v>
                </c:pt>
                <c:pt idx="13099">
                  <c:v>31363</c:v>
                </c:pt>
                <c:pt idx="13100">
                  <c:v>31364</c:v>
                </c:pt>
                <c:pt idx="13101">
                  <c:v>31365</c:v>
                </c:pt>
                <c:pt idx="13102">
                  <c:v>31366</c:v>
                </c:pt>
                <c:pt idx="13103">
                  <c:v>31367</c:v>
                </c:pt>
                <c:pt idx="13104">
                  <c:v>31368</c:v>
                </c:pt>
                <c:pt idx="13105">
                  <c:v>31369</c:v>
                </c:pt>
                <c:pt idx="13106">
                  <c:v>31370</c:v>
                </c:pt>
                <c:pt idx="13107">
                  <c:v>31371</c:v>
                </c:pt>
                <c:pt idx="13108">
                  <c:v>31372</c:v>
                </c:pt>
                <c:pt idx="13109">
                  <c:v>31373</c:v>
                </c:pt>
                <c:pt idx="13110">
                  <c:v>31374</c:v>
                </c:pt>
                <c:pt idx="13111">
                  <c:v>31375</c:v>
                </c:pt>
                <c:pt idx="13112">
                  <c:v>31376</c:v>
                </c:pt>
                <c:pt idx="13113">
                  <c:v>31377</c:v>
                </c:pt>
                <c:pt idx="13114">
                  <c:v>31378</c:v>
                </c:pt>
                <c:pt idx="13115">
                  <c:v>31379</c:v>
                </c:pt>
                <c:pt idx="13116">
                  <c:v>31380</c:v>
                </c:pt>
                <c:pt idx="13117">
                  <c:v>31381</c:v>
                </c:pt>
                <c:pt idx="13118">
                  <c:v>31382</c:v>
                </c:pt>
                <c:pt idx="13119">
                  <c:v>31383</c:v>
                </c:pt>
                <c:pt idx="13120">
                  <c:v>31384</c:v>
                </c:pt>
                <c:pt idx="13121">
                  <c:v>31385</c:v>
                </c:pt>
                <c:pt idx="13122">
                  <c:v>31386</c:v>
                </c:pt>
                <c:pt idx="13123">
                  <c:v>31387</c:v>
                </c:pt>
                <c:pt idx="13124">
                  <c:v>31388</c:v>
                </c:pt>
                <c:pt idx="13125">
                  <c:v>31389</c:v>
                </c:pt>
                <c:pt idx="13126">
                  <c:v>31390</c:v>
                </c:pt>
                <c:pt idx="13127">
                  <c:v>31391</c:v>
                </c:pt>
                <c:pt idx="13128">
                  <c:v>31392</c:v>
                </c:pt>
                <c:pt idx="13129">
                  <c:v>31393</c:v>
                </c:pt>
                <c:pt idx="13130">
                  <c:v>31394</c:v>
                </c:pt>
                <c:pt idx="13131">
                  <c:v>31395</c:v>
                </c:pt>
                <c:pt idx="13132">
                  <c:v>31396</c:v>
                </c:pt>
                <c:pt idx="13133">
                  <c:v>31397</c:v>
                </c:pt>
                <c:pt idx="13134">
                  <c:v>31398</c:v>
                </c:pt>
                <c:pt idx="13135">
                  <c:v>31399</c:v>
                </c:pt>
                <c:pt idx="13136">
                  <c:v>31400</c:v>
                </c:pt>
                <c:pt idx="13137">
                  <c:v>31401</c:v>
                </c:pt>
                <c:pt idx="13138">
                  <c:v>31402</c:v>
                </c:pt>
                <c:pt idx="13139">
                  <c:v>31403</c:v>
                </c:pt>
                <c:pt idx="13140">
                  <c:v>31404</c:v>
                </c:pt>
                <c:pt idx="13141">
                  <c:v>31405</c:v>
                </c:pt>
                <c:pt idx="13142">
                  <c:v>31406</c:v>
                </c:pt>
                <c:pt idx="13143">
                  <c:v>31407</c:v>
                </c:pt>
                <c:pt idx="13144">
                  <c:v>31408</c:v>
                </c:pt>
                <c:pt idx="13145">
                  <c:v>31409</c:v>
                </c:pt>
                <c:pt idx="13146">
                  <c:v>31410</c:v>
                </c:pt>
                <c:pt idx="13147">
                  <c:v>31411</c:v>
                </c:pt>
                <c:pt idx="13148">
                  <c:v>31412</c:v>
                </c:pt>
                <c:pt idx="13149">
                  <c:v>31413</c:v>
                </c:pt>
                <c:pt idx="13150">
                  <c:v>31414</c:v>
                </c:pt>
                <c:pt idx="13151">
                  <c:v>31415</c:v>
                </c:pt>
                <c:pt idx="13152">
                  <c:v>31416</c:v>
                </c:pt>
                <c:pt idx="13153">
                  <c:v>31417</c:v>
                </c:pt>
                <c:pt idx="13154">
                  <c:v>31418</c:v>
                </c:pt>
                <c:pt idx="13155">
                  <c:v>31419</c:v>
                </c:pt>
                <c:pt idx="13156">
                  <c:v>31420</c:v>
                </c:pt>
                <c:pt idx="13157">
                  <c:v>31421</c:v>
                </c:pt>
                <c:pt idx="13158">
                  <c:v>31422</c:v>
                </c:pt>
                <c:pt idx="13159">
                  <c:v>31423</c:v>
                </c:pt>
                <c:pt idx="13160">
                  <c:v>31424</c:v>
                </c:pt>
                <c:pt idx="13161">
                  <c:v>31425</c:v>
                </c:pt>
                <c:pt idx="13162">
                  <c:v>31426</c:v>
                </c:pt>
                <c:pt idx="13163">
                  <c:v>31427</c:v>
                </c:pt>
                <c:pt idx="13164">
                  <c:v>31428</c:v>
                </c:pt>
                <c:pt idx="13165">
                  <c:v>31429</c:v>
                </c:pt>
                <c:pt idx="13166">
                  <c:v>31430</c:v>
                </c:pt>
                <c:pt idx="13167">
                  <c:v>31431</c:v>
                </c:pt>
                <c:pt idx="13168">
                  <c:v>31432</c:v>
                </c:pt>
                <c:pt idx="13169">
                  <c:v>31433</c:v>
                </c:pt>
                <c:pt idx="13170">
                  <c:v>31434</c:v>
                </c:pt>
                <c:pt idx="13171">
                  <c:v>31435</c:v>
                </c:pt>
                <c:pt idx="13172">
                  <c:v>31436</c:v>
                </c:pt>
                <c:pt idx="13173">
                  <c:v>31437</c:v>
                </c:pt>
                <c:pt idx="13174">
                  <c:v>31438</c:v>
                </c:pt>
                <c:pt idx="13175">
                  <c:v>31439</c:v>
                </c:pt>
                <c:pt idx="13176">
                  <c:v>31440</c:v>
                </c:pt>
                <c:pt idx="13177">
                  <c:v>31441</c:v>
                </c:pt>
                <c:pt idx="13178">
                  <c:v>31442</c:v>
                </c:pt>
                <c:pt idx="13179">
                  <c:v>31443</c:v>
                </c:pt>
                <c:pt idx="13180">
                  <c:v>31444</c:v>
                </c:pt>
                <c:pt idx="13181">
                  <c:v>31445</c:v>
                </c:pt>
                <c:pt idx="13182">
                  <c:v>31446</c:v>
                </c:pt>
                <c:pt idx="13183">
                  <c:v>31447</c:v>
                </c:pt>
                <c:pt idx="13184">
                  <c:v>31448</c:v>
                </c:pt>
                <c:pt idx="13185">
                  <c:v>31449</c:v>
                </c:pt>
                <c:pt idx="13186">
                  <c:v>31450</c:v>
                </c:pt>
                <c:pt idx="13187">
                  <c:v>31451</c:v>
                </c:pt>
                <c:pt idx="13188">
                  <c:v>31452</c:v>
                </c:pt>
                <c:pt idx="13189">
                  <c:v>31453</c:v>
                </c:pt>
                <c:pt idx="13190">
                  <c:v>31454</c:v>
                </c:pt>
                <c:pt idx="13191">
                  <c:v>31455</c:v>
                </c:pt>
                <c:pt idx="13192">
                  <c:v>31456</c:v>
                </c:pt>
                <c:pt idx="13193">
                  <c:v>31457</c:v>
                </c:pt>
                <c:pt idx="13194">
                  <c:v>31458</c:v>
                </c:pt>
                <c:pt idx="13195">
                  <c:v>31459</c:v>
                </c:pt>
                <c:pt idx="13196">
                  <c:v>31460</c:v>
                </c:pt>
                <c:pt idx="13197">
                  <c:v>31461</c:v>
                </c:pt>
                <c:pt idx="13198">
                  <c:v>31462</c:v>
                </c:pt>
                <c:pt idx="13199">
                  <c:v>31463</c:v>
                </c:pt>
                <c:pt idx="13200">
                  <c:v>31464</c:v>
                </c:pt>
                <c:pt idx="13201">
                  <c:v>31465</c:v>
                </c:pt>
                <c:pt idx="13202">
                  <c:v>31466</c:v>
                </c:pt>
                <c:pt idx="13203">
                  <c:v>31467</c:v>
                </c:pt>
                <c:pt idx="13204">
                  <c:v>31468</c:v>
                </c:pt>
                <c:pt idx="13205">
                  <c:v>31469</c:v>
                </c:pt>
                <c:pt idx="13206">
                  <c:v>31470</c:v>
                </c:pt>
                <c:pt idx="13207">
                  <c:v>31471</c:v>
                </c:pt>
                <c:pt idx="13208">
                  <c:v>31472</c:v>
                </c:pt>
                <c:pt idx="13209">
                  <c:v>31473</c:v>
                </c:pt>
                <c:pt idx="13210">
                  <c:v>31474</c:v>
                </c:pt>
                <c:pt idx="13211">
                  <c:v>31475</c:v>
                </c:pt>
                <c:pt idx="13212">
                  <c:v>31476</c:v>
                </c:pt>
                <c:pt idx="13213">
                  <c:v>31477</c:v>
                </c:pt>
                <c:pt idx="13214">
                  <c:v>31478</c:v>
                </c:pt>
                <c:pt idx="13215">
                  <c:v>31479</c:v>
                </c:pt>
                <c:pt idx="13216">
                  <c:v>31480</c:v>
                </c:pt>
                <c:pt idx="13217">
                  <c:v>31481</c:v>
                </c:pt>
                <c:pt idx="13218">
                  <c:v>31482</c:v>
                </c:pt>
                <c:pt idx="13219">
                  <c:v>31483</c:v>
                </c:pt>
                <c:pt idx="13220">
                  <c:v>31484</c:v>
                </c:pt>
                <c:pt idx="13221">
                  <c:v>31485</c:v>
                </c:pt>
                <c:pt idx="13222">
                  <c:v>31486</c:v>
                </c:pt>
                <c:pt idx="13223">
                  <c:v>31487</c:v>
                </c:pt>
                <c:pt idx="13224">
                  <c:v>31488</c:v>
                </c:pt>
                <c:pt idx="13225">
                  <c:v>31489</c:v>
                </c:pt>
                <c:pt idx="13226">
                  <c:v>31490</c:v>
                </c:pt>
                <c:pt idx="13227">
                  <c:v>31491</c:v>
                </c:pt>
                <c:pt idx="13228">
                  <c:v>31492</c:v>
                </c:pt>
                <c:pt idx="13229">
                  <c:v>31493</c:v>
                </c:pt>
                <c:pt idx="13230">
                  <c:v>31494</c:v>
                </c:pt>
                <c:pt idx="13231">
                  <c:v>31495</c:v>
                </c:pt>
                <c:pt idx="13232">
                  <c:v>31496</c:v>
                </c:pt>
                <c:pt idx="13233">
                  <c:v>31497</c:v>
                </c:pt>
                <c:pt idx="13234">
                  <c:v>31498</c:v>
                </c:pt>
                <c:pt idx="13235">
                  <c:v>31499</c:v>
                </c:pt>
                <c:pt idx="13236">
                  <c:v>31500</c:v>
                </c:pt>
                <c:pt idx="13237">
                  <c:v>31501</c:v>
                </c:pt>
                <c:pt idx="13238">
                  <c:v>31502</c:v>
                </c:pt>
                <c:pt idx="13239">
                  <c:v>31503</c:v>
                </c:pt>
                <c:pt idx="13240">
                  <c:v>31504</c:v>
                </c:pt>
                <c:pt idx="13241">
                  <c:v>31505</c:v>
                </c:pt>
                <c:pt idx="13242">
                  <c:v>31506</c:v>
                </c:pt>
                <c:pt idx="13243">
                  <c:v>31507</c:v>
                </c:pt>
                <c:pt idx="13244">
                  <c:v>31508</c:v>
                </c:pt>
                <c:pt idx="13245">
                  <c:v>31509</c:v>
                </c:pt>
                <c:pt idx="13246">
                  <c:v>31510</c:v>
                </c:pt>
                <c:pt idx="13247">
                  <c:v>31511</c:v>
                </c:pt>
                <c:pt idx="13248">
                  <c:v>31512</c:v>
                </c:pt>
                <c:pt idx="13249">
                  <c:v>31513</c:v>
                </c:pt>
                <c:pt idx="13250">
                  <c:v>31514</c:v>
                </c:pt>
                <c:pt idx="13251">
                  <c:v>31515</c:v>
                </c:pt>
                <c:pt idx="13252">
                  <c:v>31516</c:v>
                </c:pt>
                <c:pt idx="13253">
                  <c:v>31517</c:v>
                </c:pt>
                <c:pt idx="13254">
                  <c:v>31518</c:v>
                </c:pt>
                <c:pt idx="13255">
                  <c:v>31519</c:v>
                </c:pt>
                <c:pt idx="13256">
                  <c:v>31520</c:v>
                </c:pt>
                <c:pt idx="13257">
                  <c:v>31521</c:v>
                </c:pt>
                <c:pt idx="13258">
                  <c:v>31522</c:v>
                </c:pt>
                <c:pt idx="13259">
                  <c:v>31523</c:v>
                </c:pt>
                <c:pt idx="13260">
                  <c:v>31524</c:v>
                </c:pt>
                <c:pt idx="13261">
                  <c:v>31525</c:v>
                </c:pt>
                <c:pt idx="13262">
                  <c:v>31526</c:v>
                </c:pt>
                <c:pt idx="13263">
                  <c:v>31527</c:v>
                </c:pt>
                <c:pt idx="13264">
                  <c:v>31528</c:v>
                </c:pt>
                <c:pt idx="13265">
                  <c:v>31529</c:v>
                </c:pt>
                <c:pt idx="13266">
                  <c:v>31530</c:v>
                </c:pt>
                <c:pt idx="13267">
                  <c:v>31531</c:v>
                </c:pt>
                <c:pt idx="13268">
                  <c:v>31532</c:v>
                </c:pt>
                <c:pt idx="13269">
                  <c:v>31533</c:v>
                </c:pt>
                <c:pt idx="13270">
                  <c:v>31534</c:v>
                </c:pt>
                <c:pt idx="13271">
                  <c:v>31535</c:v>
                </c:pt>
                <c:pt idx="13272">
                  <c:v>31536</c:v>
                </c:pt>
                <c:pt idx="13273">
                  <c:v>31537</c:v>
                </c:pt>
                <c:pt idx="13274">
                  <c:v>31538</c:v>
                </c:pt>
                <c:pt idx="13275">
                  <c:v>31539</c:v>
                </c:pt>
                <c:pt idx="13276">
                  <c:v>31540</c:v>
                </c:pt>
                <c:pt idx="13277">
                  <c:v>31541</c:v>
                </c:pt>
                <c:pt idx="13278">
                  <c:v>31542</c:v>
                </c:pt>
                <c:pt idx="13279">
                  <c:v>31543</c:v>
                </c:pt>
                <c:pt idx="13280">
                  <c:v>31544</c:v>
                </c:pt>
                <c:pt idx="13281">
                  <c:v>31545</c:v>
                </c:pt>
                <c:pt idx="13282">
                  <c:v>31546</c:v>
                </c:pt>
                <c:pt idx="13283">
                  <c:v>31547</c:v>
                </c:pt>
                <c:pt idx="13284">
                  <c:v>31548</c:v>
                </c:pt>
                <c:pt idx="13285">
                  <c:v>31549</c:v>
                </c:pt>
                <c:pt idx="13286">
                  <c:v>31550</c:v>
                </c:pt>
                <c:pt idx="13287">
                  <c:v>31551</c:v>
                </c:pt>
                <c:pt idx="13288">
                  <c:v>31552</c:v>
                </c:pt>
                <c:pt idx="13289">
                  <c:v>31553</c:v>
                </c:pt>
                <c:pt idx="13290">
                  <c:v>31554</c:v>
                </c:pt>
                <c:pt idx="13291">
                  <c:v>31555</c:v>
                </c:pt>
                <c:pt idx="13292">
                  <c:v>31556</c:v>
                </c:pt>
                <c:pt idx="13293">
                  <c:v>31557</c:v>
                </c:pt>
                <c:pt idx="13294">
                  <c:v>31558</c:v>
                </c:pt>
                <c:pt idx="13295">
                  <c:v>31559</c:v>
                </c:pt>
                <c:pt idx="13296">
                  <c:v>31560</c:v>
                </c:pt>
                <c:pt idx="13297">
                  <c:v>31561</c:v>
                </c:pt>
                <c:pt idx="13298">
                  <c:v>31562</c:v>
                </c:pt>
                <c:pt idx="13299">
                  <c:v>31563</c:v>
                </c:pt>
                <c:pt idx="13300">
                  <c:v>31564</c:v>
                </c:pt>
                <c:pt idx="13301">
                  <c:v>31565</c:v>
                </c:pt>
                <c:pt idx="13302">
                  <c:v>31566</c:v>
                </c:pt>
                <c:pt idx="13303">
                  <c:v>31567</c:v>
                </c:pt>
                <c:pt idx="13304">
                  <c:v>31568</c:v>
                </c:pt>
                <c:pt idx="13305">
                  <c:v>31569</c:v>
                </c:pt>
                <c:pt idx="13306">
                  <c:v>31570</c:v>
                </c:pt>
                <c:pt idx="13307">
                  <c:v>31571</c:v>
                </c:pt>
                <c:pt idx="13308">
                  <c:v>31572</c:v>
                </c:pt>
                <c:pt idx="13309">
                  <c:v>31573</c:v>
                </c:pt>
                <c:pt idx="13310">
                  <c:v>31574</c:v>
                </c:pt>
                <c:pt idx="13311">
                  <c:v>31575</c:v>
                </c:pt>
                <c:pt idx="13312">
                  <c:v>31576</c:v>
                </c:pt>
                <c:pt idx="13313">
                  <c:v>31577</c:v>
                </c:pt>
                <c:pt idx="13314">
                  <c:v>31578</c:v>
                </c:pt>
                <c:pt idx="13315">
                  <c:v>31579</c:v>
                </c:pt>
                <c:pt idx="13316">
                  <c:v>31580</c:v>
                </c:pt>
                <c:pt idx="13317">
                  <c:v>31581</c:v>
                </c:pt>
                <c:pt idx="13318">
                  <c:v>31582</c:v>
                </c:pt>
                <c:pt idx="13319">
                  <c:v>31583</c:v>
                </c:pt>
                <c:pt idx="13320">
                  <c:v>31584</c:v>
                </c:pt>
                <c:pt idx="13321">
                  <c:v>31585</c:v>
                </c:pt>
                <c:pt idx="13322">
                  <c:v>31586</c:v>
                </c:pt>
                <c:pt idx="13323">
                  <c:v>31587</c:v>
                </c:pt>
                <c:pt idx="13324">
                  <c:v>31588</c:v>
                </c:pt>
                <c:pt idx="13325">
                  <c:v>31589</c:v>
                </c:pt>
                <c:pt idx="13326">
                  <c:v>31590</c:v>
                </c:pt>
                <c:pt idx="13327">
                  <c:v>31591</c:v>
                </c:pt>
                <c:pt idx="13328">
                  <c:v>31592</c:v>
                </c:pt>
                <c:pt idx="13329">
                  <c:v>31593</c:v>
                </c:pt>
                <c:pt idx="13330">
                  <c:v>31594</c:v>
                </c:pt>
                <c:pt idx="13331">
                  <c:v>31595</c:v>
                </c:pt>
                <c:pt idx="13332">
                  <c:v>31596</c:v>
                </c:pt>
                <c:pt idx="13333">
                  <c:v>31597</c:v>
                </c:pt>
                <c:pt idx="13334">
                  <c:v>31598</c:v>
                </c:pt>
                <c:pt idx="13335">
                  <c:v>31599</c:v>
                </c:pt>
                <c:pt idx="13336">
                  <c:v>31600</c:v>
                </c:pt>
                <c:pt idx="13337">
                  <c:v>31601</c:v>
                </c:pt>
                <c:pt idx="13338">
                  <c:v>31602</c:v>
                </c:pt>
                <c:pt idx="13339">
                  <c:v>31603</c:v>
                </c:pt>
                <c:pt idx="13340">
                  <c:v>31604</c:v>
                </c:pt>
                <c:pt idx="13341">
                  <c:v>31605</c:v>
                </c:pt>
                <c:pt idx="13342">
                  <c:v>31606</c:v>
                </c:pt>
                <c:pt idx="13343">
                  <c:v>31607</c:v>
                </c:pt>
                <c:pt idx="13344">
                  <c:v>31608</c:v>
                </c:pt>
                <c:pt idx="13345">
                  <c:v>31609</c:v>
                </c:pt>
                <c:pt idx="13346">
                  <c:v>31610</c:v>
                </c:pt>
                <c:pt idx="13347">
                  <c:v>31611</c:v>
                </c:pt>
                <c:pt idx="13348">
                  <c:v>31612</c:v>
                </c:pt>
                <c:pt idx="13349">
                  <c:v>31613</c:v>
                </c:pt>
                <c:pt idx="13350">
                  <c:v>31614</c:v>
                </c:pt>
                <c:pt idx="13351">
                  <c:v>31615</c:v>
                </c:pt>
                <c:pt idx="13352">
                  <c:v>31616</c:v>
                </c:pt>
                <c:pt idx="13353">
                  <c:v>31617</c:v>
                </c:pt>
                <c:pt idx="13354">
                  <c:v>31618</c:v>
                </c:pt>
                <c:pt idx="13355">
                  <c:v>31619</c:v>
                </c:pt>
                <c:pt idx="13356">
                  <c:v>31620</c:v>
                </c:pt>
                <c:pt idx="13357">
                  <c:v>31621</c:v>
                </c:pt>
                <c:pt idx="13358">
                  <c:v>31622</c:v>
                </c:pt>
                <c:pt idx="13359">
                  <c:v>31623</c:v>
                </c:pt>
                <c:pt idx="13360">
                  <c:v>31624</c:v>
                </c:pt>
                <c:pt idx="13361">
                  <c:v>31625</c:v>
                </c:pt>
                <c:pt idx="13362">
                  <c:v>31626</c:v>
                </c:pt>
                <c:pt idx="13363">
                  <c:v>31627</c:v>
                </c:pt>
                <c:pt idx="13364">
                  <c:v>31628</c:v>
                </c:pt>
                <c:pt idx="13365">
                  <c:v>31629</c:v>
                </c:pt>
                <c:pt idx="13366">
                  <c:v>31630</c:v>
                </c:pt>
                <c:pt idx="13367">
                  <c:v>31631</c:v>
                </c:pt>
                <c:pt idx="13368">
                  <c:v>31632</c:v>
                </c:pt>
                <c:pt idx="13369">
                  <c:v>31633</c:v>
                </c:pt>
                <c:pt idx="13370">
                  <c:v>31634</c:v>
                </c:pt>
                <c:pt idx="13371">
                  <c:v>31635</c:v>
                </c:pt>
                <c:pt idx="13372">
                  <c:v>31636</c:v>
                </c:pt>
                <c:pt idx="13373">
                  <c:v>31637</c:v>
                </c:pt>
                <c:pt idx="13374">
                  <c:v>31638</c:v>
                </c:pt>
                <c:pt idx="13375">
                  <c:v>31639</c:v>
                </c:pt>
                <c:pt idx="13376">
                  <c:v>31640</c:v>
                </c:pt>
                <c:pt idx="13377">
                  <c:v>31641</c:v>
                </c:pt>
                <c:pt idx="13378">
                  <c:v>31642</c:v>
                </c:pt>
                <c:pt idx="13379">
                  <c:v>31643</c:v>
                </c:pt>
                <c:pt idx="13380">
                  <c:v>31644</c:v>
                </c:pt>
                <c:pt idx="13381">
                  <c:v>31645</c:v>
                </c:pt>
                <c:pt idx="13382">
                  <c:v>31646</c:v>
                </c:pt>
                <c:pt idx="13383">
                  <c:v>31647</c:v>
                </c:pt>
                <c:pt idx="13384">
                  <c:v>31648</c:v>
                </c:pt>
                <c:pt idx="13385">
                  <c:v>31649</c:v>
                </c:pt>
                <c:pt idx="13386">
                  <c:v>31650</c:v>
                </c:pt>
                <c:pt idx="13387">
                  <c:v>31651</c:v>
                </c:pt>
                <c:pt idx="13388">
                  <c:v>31652</c:v>
                </c:pt>
                <c:pt idx="13389">
                  <c:v>31653</c:v>
                </c:pt>
                <c:pt idx="13390">
                  <c:v>31654</c:v>
                </c:pt>
                <c:pt idx="13391">
                  <c:v>31655</c:v>
                </c:pt>
                <c:pt idx="13392">
                  <c:v>31656</c:v>
                </c:pt>
                <c:pt idx="13393">
                  <c:v>31657</c:v>
                </c:pt>
                <c:pt idx="13394">
                  <c:v>31658</c:v>
                </c:pt>
                <c:pt idx="13395">
                  <c:v>31659</c:v>
                </c:pt>
                <c:pt idx="13396">
                  <c:v>31660</c:v>
                </c:pt>
                <c:pt idx="13397">
                  <c:v>31661</c:v>
                </c:pt>
                <c:pt idx="13398">
                  <c:v>31662</c:v>
                </c:pt>
                <c:pt idx="13399">
                  <c:v>31663</c:v>
                </c:pt>
                <c:pt idx="13400">
                  <c:v>31664</c:v>
                </c:pt>
                <c:pt idx="13401">
                  <c:v>31665</c:v>
                </c:pt>
                <c:pt idx="13402">
                  <c:v>31666</c:v>
                </c:pt>
                <c:pt idx="13403">
                  <c:v>31667</c:v>
                </c:pt>
                <c:pt idx="13404">
                  <c:v>31668</c:v>
                </c:pt>
                <c:pt idx="13405">
                  <c:v>31669</c:v>
                </c:pt>
                <c:pt idx="13406">
                  <c:v>31670</c:v>
                </c:pt>
                <c:pt idx="13407">
                  <c:v>31671</c:v>
                </c:pt>
                <c:pt idx="13408">
                  <c:v>31672</c:v>
                </c:pt>
                <c:pt idx="13409">
                  <c:v>31673</c:v>
                </c:pt>
                <c:pt idx="13410">
                  <c:v>31674</c:v>
                </c:pt>
                <c:pt idx="13411">
                  <c:v>31675</c:v>
                </c:pt>
                <c:pt idx="13412">
                  <c:v>31676</c:v>
                </c:pt>
                <c:pt idx="13413">
                  <c:v>31677</c:v>
                </c:pt>
                <c:pt idx="13414">
                  <c:v>31678</c:v>
                </c:pt>
                <c:pt idx="13415">
                  <c:v>31679</c:v>
                </c:pt>
                <c:pt idx="13416">
                  <c:v>31680</c:v>
                </c:pt>
                <c:pt idx="13417">
                  <c:v>31681</c:v>
                </c:pt>
                <c:pt idx="13418">
                  <c:v>31682</c:v>
                </c:pt>
                <c:pt idx="13419">
                  <c:v>31683</c:v>
                </c:pt>
                <c:pt idx="13420">
                  <c:v>31684</c:v>
                </c:pt>
                <c:pt idx="13421">
                  <c:v>31685</c:v>
                </c:pt>
                <c:pt idx="13422">
                  <c:v>31686</c:v>
                </c:pt>
                <c:pt idx="13423">
                  <c:v>31687</c:v>
                </c:pt>
                <c:pt idx="13424">
                  <c:v>31688</c:v>
                </c:pt>
                <c:pt idx="13425">
                  <c:v>31689</c:v>
                </c:pt>
                <c:pt idx="13426">
                  <c:v>31690</c:v>
                </c:pt>
                <c:pt idx="13427">
                  <c:v>31691</c:v>
                </c:pt>
                <c:pt idx="13428">
                  <c:v>31692</c:v>
                </c:pt>
                <c:pt idx="13429">
                  <c:v>31693</c:v>
                </c:pt>
                <c:pt idx="13430">
                  <c:v>31694</c:v>
                </c:pt>
                <c:pt idx="13431">
                  <c:v>31695</c:v>
                </c:pt>
                <c:pt idx="13432">
                  <c:v>31696</c:v>
                </c:pt>
                <c:pt idx="13433">
                  <c:v>31697</c:v>
                </c:pt>
                <c:pt idx="13434">
                  <c:v>31698</c:v>
                </c:pt>
                <c:pt idx="13435">
                  <c:v>31699</c:v>
                </c:pt>
                <c:pt idx="13436">
                  <c:v>31700</c:v>
                </c:pt>
                <c:pt idx="13437">
                  <c:v>31701</c:v>
                </c:pt>
                <c:pt idx="13438">
                  <c:v>31702</c:v>
                </c:pt>
                <c:pt idx="13439">
                  <c:v>31703</c:v>
                </c:pt>
                <c:pt idx="13440">
                  <c:v>31704</c:v>
                </c:pt>
                <c:pt idx="13441">
                  <c:v>31705</c:v>
                </c:pt>
                <c:pt idx="13442">
                  <c:v>31706</c:v>
                </c:pt>
                <c:pt idx="13443">
                  <c:v>31707</c:v>
                </c:pt>
                <c:pt idx="13444">
                  <c:v>31708</c:v>
                </c:pt>
                <c:pt idx="13445">
                  <c:v>31709</c:v>
                </c:pt>
                <c:pt idx="13446">
                  <c:v>31710</c:v>
                </c:pt>
                <c:pt idx="13447">
                  <c:v>31711</c:v>
                </c:pt>
                <c:pt idx="13448">
                  <c:v>31712</c:v>
                </c:pt>
                <c:pt idx="13449">
                  <c:v>31713</c:v>
                </c:pt>
                <c:pt idx="13450">
                  <c:v>31714</c:v>
                </c:pt>
                <c:pt idx="13451">
                  <c:v>31715</c:v>
                </c:pt>
                <c:pt idx="13452">
                  <c:v>31716</c:v>
                </c:pt>
                <c:pt idx="13453">
                  <c:v>31717</c:v>
                </c:pt>
                <c:pt idx="13454">
                  <c:v>31718</c:v>
                </c:pt>
                <c:pt idx="13455">
                  <c:v>31719</c:v>
                </c:pt>
                <c:pt idx="13456">
                  <c:v>31720</c:v>
                </c:pt>
                <c:pt idx="13457">
                  <c:v>31721</c:v>
                </c:pt>
                <c:pt idx="13458">
                  <c:v>31722</c:v>
                </c:pt>
                <c:pt idx="13459">
                  <c:v>31723</c:v>
                </c:pt>
                <c:pt idx="13460">
                  <c:v>31724</c:v>
                </c:pt>
                <c:pt idx="13461">
                  <c:v>31725</c:v>
                </c:pt>
                <c:pt idx="13462">
                  <c:v>31726</c:v>
                </c:pt>
                <c:pt idx="13463">
                  <c:v>31727</c:v>
                </c:pt>
                <c:pt idx="13464">
                  <c:v>31728</c:v>
                </c:pt>
                <c:pt idx="13465">
                  <c:v>31729</c:v>
                </c:pt>
                <c:pt idx="13466">
                  <c:v>31730</c:v>
                </c:pt>
                <c:pt idx="13467">
                  <c:v>31731</c:v>
                </c:pt>
                <c:pt idx="13468">
                  <c:v>31732</c:v>
                </c:pt>
                <c:pt idx="13469">
                  <c:v>31733</c:v>
                </c:pt>
                <c:pt idx="13470">
                  <c:v>31734</c:v>
                </c:pt>
                <c:pt idx="13471">
                  <c:v>31735</c:v>
                </c:pt>
                <c:pt idx="13472">
                  <c:v>31736</c:v>
                </c:pt>
                <c:pt idx="13473">
                  <c:v>31737</c:v>
                </c:pt>
                <c:pt idx="13474">
                  <c:v>31738</c:v>
                </c:pt>
                <c:pt idx="13475">
                  <c:v>31739</c:v>
                </c:pt>
                <c:pt idx="13476">
                  <c:v>31740</c:v>
                </c:pt>
                <c:pt idx="13477">
                  <c:v>31741</c:v>
                </c:pt>
                <c:pt idx="13478">
                  <c:v>31742</c:v>
                </c:pt>
                <c:pt idx="13479">
                  <c:v>31743</c:v>
                </c:pt>
                <c:pt idx="13480">
                  <c:v>31744</c:v>
                </c:pt>
                <c:pt idx="13481">
                  <c:v>31745</c:v>
                </c:pt>
                <c:pt idx="13482">
                  <c:v>31746</c:v>
                </c:pt>
                <c:pt idx="13483">
                  <c:v>31747</c:v>
                </c:pt>
                <c:pt idx="13484">
                  <c:v>31748</c:v>
                </c:pt>
                <c:pt idx="13485">
                  <c:v>31749</c:v>
                </c:pt>
                <c:pt idx="13486">
                  <c:v>31750</c:v>
                </c:pt>
                <c:pt idx="13487">
                  <c:v>31751</c:v>
                </c:pt>
                <c:pt idx="13488">
                  <c:v>31752</c:v>
                </c:pt>
                <c:pt idx="13489">
                  <c:v>31753</c:v>
                </c:pt>
                <c:pt idx="13490">
                  <c:v>31754</c:v>
                </c:pt>
                <c:pt idx="13491">
                  <c:v>31755</c:v>
                </c:pt>
                <c:pt idx="13492">
                  <c:v>31756</c:v>
                </c:pt>
                <c:pt idx="13493">
                  <c:v>31757</c:v>
                </c:pt>
                <c:pt idx="13494">
                  <c:v>31758</c:v>
                </c:pt>
                <c:pt idx="13495">
                  <c:v>31759</c:v>
                </c:pt>
                <c:pt idx="13496">
                  <c:v>31760</c:v>
                </c:pt>
                <c:pt idx="13497">
                  <c:v>31761</c:v>
                </c:pt>
                <c:pt idx="13498">
                  <c:v>31762</c:v>
                </c:pt>
                <c:pt idx="13499">
                  <c:v>31763</c:v>
                </c:pt>
                <c:pt idx="13500">
                  <c:v>31764</c:v>
                </c:pt>
                <c:pt idx="13501">
                  <c:v>31765</c:v>
                </c:pt>
                <c:pt idx="13502">
                  <c:v>31766</c:v>
                </c:pt>
                <c:pt idx="13503">
                  <c:v>31767</c:v>
                </c:pt>
                <c:pt idx="13504">
                  <c:v>31768</c:v>
                </c:pt>
                <c:pt idx="13505">
                  <c:v>31769</c:v>
                </c:pt>
                <c:pt idx="13506">
                  <c:v>31770</c:v>
                </c:pt>
                <c:pt idx="13507">
                  <c:v>31771</c:v>
                </c:pt>
                <c:pt idx="13508">
                  <c:v>31772</c:v>
                </c:pt>
                <c:pt idx="13509">
                  <c:v>31773</c:v>
                </c:pt>
                <c:pt idx="13510">
                  <c:v>31774</c:v>
                </c:pt>
                <c:pt idx="13511">
                  <c:v>31775</c:v>
                </c:pt>
                <c:pt idx="13512">
                  <c:v>31776</c:v>
                </c:pt>
                <c:pt idx="13513">
                  <c:v>31777</c:v>
                </c:pt>
                <c:pt idx="13514">
                  <c:v>31778</c:v>
                </c:pt>
                <c:pt idx="13515">
                  <c:v>31779</c:v>
                </c:pt>
                <c:pt idx="13516">
                  <c:v>31780</c:v>
                </c:pt>
                <c:pt idx="13517">
                  <c:v>31781</c:v>
                </c:pt>
                <c:pt idx="13518">
                  <c:v>31782</c:v>
                </c:pt>
                <c:pt idx="13519">
                  <c:v>31783</c:v>
                </c:pt>
                <c:pt idx="13520">
                  <c:v>31784</c:v>
                </c:pt>
                <c:pt idx="13521">
                  <c:v>31785</c:v>
                </c:pt>
                <c:pt idx="13522">
                  <c:v>31786</c:v>
                </c:pt>
                <c:pt idx="13523">
                  <c:v>31787</c:v>
                </c:pt>
                <c:pt idx="13524">
                  <c:v>31788</c:v>
                </c:pt>
                <c:pt idx="13525">
                  <c:v>31789</c:v>
                </c:pt>
                <c:pt idx="13526">
                  <c:v>31790</c:v>
                </c:pt>
                <c:pt idx="13527">
                  <c:v>31791</c:v>
                </c:pt>
                <c:pt idx="13528">
                  <c:v>31792</c:v>
                </c:pt>
                <c:pt idx="13529">
                  <c:v>31793</c:v>
                </c:pt>
                <c:pt idx="13530">
                  <c:v>31794</c:v>
                </c:pt>
                <c:pt idx="13531">
                  <c:v>31795</c:v>
                </c:pt>
                <c:pt idx="13532">
                  <c:v>31796</c:v>
                </c:pt>
                <c:pt idx="13533">
                  <c:v>31797</c:v>
                </c:pt>
                <c:pt idx="13534">
                  <c:v>31798</c:v>
                </c:pt>
                <c:pt idx="13535">
                  <c:v>31799</c:v>
                </c:pt>
                <c:pt idx="13536">
                  <c:v>31800</c:v>
                </c:pt>
                <c:pt idx="13537">
                  <c:v>31801</c:v>
                </c:pt>
                <c:pt idx="13538">
                  <c:v>31802</c:v>
                </c:pt>
                <c:pt idx="13539">
                  <c:v>31803</c:v>
                </c:pt>
                <c:pt idx="13540">
                  <c:v>31804</c:v>
                </c:pt>
                <c:pt idx="13541">
                  <c:v>31805</c:v>
                </c:pt>
                <c:pt idx="13542">
                  <c:v>31806</c:v>
                </c:pt>
                <c:pt idx="13543">
                  <c:v>31807</c:v>
                </c:pt>
                <c:pt idx="13544">
                  <c:v>31808</c:v>
                </c:pt>
                <c:pt idx="13545">
                  <c:v>31809</c:v>
                </c:pt>
                <c:pt idx="13546">
                  <c:v>31810</c:v>
                </c:pt>
                <c:pt idx="13547">
                  <c:v>31811</c:v>
                </c:pt>
                <c:pt idx="13548">
                  <c:v>31812</c:v>
                </c:pt>
                <c:pt idx="13549">
                  <c:v>31813</c:v>
                </c:pt>
                <c:pt idx="13550">
                  <c:v>31814</c:v>
                </c:pt>
                <c:pt idx="13551">
                  <c:v>31815</c:v>
                </c:pt>
                <c:pt idx="13552">
                  <c:v>31816</c:v>
                </c:pt>
                <c:pt idx="13553">
                  <c:v>31817</c:v>
                </c:pt>
                <c:pt idx="13554">
                  <c:v>31818</c:v>
                </c:pt>
                <c:pt idx="13555">
                  <c:v>31819</c:v>
                </c:pt>
                <c:pt idx="13556">
                  <c:v>31820</c:v>
                </c:pt>
                <c:pt idx="13557">
                  <c:v>31821</c:v>
                </c:pt>
                <c:pt idx="13558">
                  <c:v>31822</c:v>
                </c:pt>
                <c:pt idx="13559">
                  <c:v>31823</c:v>
                </c:pt>
                <c:pt idx="13560">
                  <c:v>31824</c:v>
                </c:pt>
                <c:pt idx="13561">
                  <c:v>31825</c:v>
                </c:pt>
                <c:pt idx="13562">
                  <c:v>31826</c:v>
                </c:pt>
                <c:pt idx="13563">
                  <c:v>31827</c:v>
                </c:pt>
                <c:pt idx="13564">
                  <c:v>31828</c:v>
                </c:pt>
                <c:pt idx="13565">
                  <c:v>31829</c:v>
                </c:pt>
                <c:pt idx="13566">
                  <c:v>31830</c:v>
                </c:pt>
                <c:pt idx="13567">
                  <c:v>31831</c:v>
                </c:pt>
                <c:pt idx="13568">
                  <c:v>31832</c:v>
                </c:pt>
                <c:pt idx="13569">
                  <c:v>31833</c:v>
                </c:pt>
                <c:pt idx="13570">
                  <c:v>31834</c:v>
                </c:pt>
                <c:pt idx="13571">
                  <c:v>31835</c:v>
                </c:pt>
                <c:pt idx="13572">
                  <c:v>31836</c:v>
                </c:pt>
                <c:pt idx="13573">
                  <c:v>31837</c:v>
                </c:pt>
                <c:pt idx="13574">
                  <c:v>31838</c:v>
                </c:pt>
                <c:pt idx="13575">
                  <c:v>31839</c:v>
                </c:pt>
                <c:pt idx="13576">
                  <c:v>31840</c:v>
                </c:pt>
                <c:pt idx="13577">
                  <c:v>31841</c:v>
                </c:pt>
                <c:pt idx="13578">
                  <c:v>31842</c:v>
                </c:pt>
                <c:pt idx="13579">
                  <c:v>31843</c:v>
                </c:pt>
                <c:pt idx="13580">
                  <c:v>31844</c:v>
                </c:pt>
                <c:pt idx="13581">
                  <c:v>31845</c:v>
                </c:pt>
                <c:pt idx="13582">
                  <c:v>31846</c:v>
                </c:pt>
                <c:pt idx="13583">
                  <c:v>31847</c:v>
                </c:pt>
                <c:pt idx="13584">
                  <c:v>31848</c:v>
                </c:pt>
                <c:pt idx="13585">
                  <c:v>31849</c:v>
                </c:pt>
                <c:pt idx="13586">
                  <c:v>31850</c:v>
                </c:pt>
                <c:pt idx="13587">
                  <c:v>31851</c:v>
                </c:pt>
                <c:pt idx="13588">
                  <c:v>31852</c:v>
                </c:pt>
                <c:pt idx="13589">
                  <c:v>31853</c:v>
                </c:pt>
                <c:pt idx="13590">
                  <c:v>31854</c:v>
                </c:pt>
                <c:pt idx="13591">
                  <c:v>31855</c:v>
                </c:pt>
                <c:pt idx="13592">
                  <c:v>31856</c:v>
                </c:pt>
                <c:pt idx="13593">
                  <c:v>31857</c:v>
                </c:pt>
                <c:pt idx="13594">
                  <c:v>31858</c:v>
                </c:pt>
                <c:pt idx="13595">
                  <c:v>31859</c:v>
                </c:pt>
                <c:pt idx="13596">
                  <c:v>31860</c:v>
                </c:pt>
                <c:pt idx="13597">
                  <c:v>31861</c:v>
                </c:pt>
                <c:pt idx="13598">
                  <c:v>31862</c:v>
                </c:pt>
                <c:pt idx="13599">
                  <c:v>31863</c:v>
                </c:pt>
                <c:pt idx="13600">
                  <c:v>31864</c:v>
                </c:pt>
                <c:pt idx="13601">
                  <c:v>31865</c:v>
                </c:pt>
                <c:pt idx="13602">
                  <c:v>31866</c:v>
                </c:pt>
                <c:pt idx="13603">
                  <c:v>31867</c:v>
                </c:pt>
                <c:pt idx="13604">
                  <c:v>31868</c:v>
                </c:pt>
                <c:pt idx="13605">
                  <c:v>31869</c:v>
                </c:pt>
                <c:pt idx="13606">
                  <c:v>31870</c:v>
                </c:pt>
                <c:pt idx="13607">
                  <c:v>31871</c:v>
                </c:pt>
                <c:pt idx="13608">
                  <c:v>31872</c:v>
                </c:pt>
                <c:pt idx="13609">
                  <c:v>31873</c:v>
                </c:pt>
                <c:pt idx="13610">
                  <c:v>31874</c:v>
                </c:pt>
                <c:pt idx="13611">
                  <c:v>31875</c:v>
                </c:pt>
                <c:pt idx="13612">
                  <c:v>31876</c:v>
                </c:pt>
                <c:pt idx="13613">
                  <c:v>31877</c:v>
                </c:pt>
                <c:pt idx="13614">
                  <c:v>31878</c:v>
                </c:pt>
                <c:pt idx="13615">
                  <c:v>31879</c:v>
                </c:pt>
                <c:pt idx="13616">
                  <c:v>31880</c:v>
                </c:pt>
                <c:pt idx="13617">
                  <c:v>31881</c:v>
                </c:pt>
                <c:pt idx="13618">
                  <c:v>31882</c:v>
                </c:pt>
                <c:pt idx="13619">
                  <c:v>31883</c:v>
                </c:pt>
                <c:pt idx="13620">
                  <c:v>31884</c:v>
                </c:pt>
                <c:pt idx="13621">
                  <c:v>31885</c:v>
                </c:pt>
                <c:pt idx="13622">
                  <c:v>31886</c:v>
                </c:pt>
                <c:pt idx="13623">
                  <c:v>31887</c:v>
                </c:pt>
                <c:pt idx="13624">
                  <c:v>31888</c:v>
                </c:pt>
                <c:pt idx="13625">
                  <c:v>31889</c:v>
                </c:pt>
                <c:pt idx="13626">
                  <c:v>31890</c:v>
                </c:pt>
                <c:pt idx="13627">
                  <c:v>31891</c:v>
                </c:pt>
                <c:pt idx="13628">
                  <c:v>31892</c:v>
                </c:pt>
                <c:pt idx="13629">
                  <c:v>31893</c:v>
                </c:pt>
                <c:pt idx="13630">
                  <c:v>31894</c:v>
                </c:pt>
                <c:pt idx="13631">
                  <c:v>31895</c:v>
                </c:pt>
                <c:pt idx="13632">
                  <c:v>31896</c:v>
                </c:pt>
                <c:pt idx="13633">
                  <c:v>31897</c:v>
                </c:pt>
                <c:pt idx="13634">
                  <c:v>31898</c:v>
                </c:pt>
                <c:pt idx="13635">
                  <c:v>31899</c:v>
                </c:pt>
                <c:pt idx="13636">
                  <c:v>31900</c:v>
                </c:pt>
                <c:pt idx="13637">
                  <c:v>31901</c:v>
                </c:pt>
                <c:pt idx="13638">
                  <c:v>31902</c:v>
                </c:pt>
                <c:pt idx="13639">
                  <c:v>31903</c:v>
                </c:pt>
                <c:pt idx="13640">
                  <c:v>31904</c:v>
                </c:pt>
                <c:pt idx="13641">
                  <c:v>31905</c:v>
                </c:pt>
                <c:pt idx="13642">
                  <c:v>31906</c:v>
                </c:pt>
                <c:pt idx="13643">
                  <c:v>31907</c:v>
                </c:pt>
                <c:pt idx="13644">
                  <c:v>31908</c:v>
                </c:pt>
                <c:pt idx="13645">
                  <c:v>31909</c:v>
                </c:pt>
                <c:pt idx="13646">
                  <c:v>31910</c:v>
                </c:pt>
                <c:pt idx="13647">
                  <c:v>31911</c:v>
                </c:pt>
                <c:pt idx="13648">
                  <c:v>31912</c:v>
                </c:pt>
                <c:pt idx="13649">
                  <c:v>31913</c:v>
                </c:pt>
                <c:pt idx="13650">
                  <c:v>31914</c:v>
                </c:pt>
                <c:pt idx="13651">
                  <c:v>31915</c:v>
                </c:pt>
                <c:pt idx="13652">
                  <c:v>31916</c:v>
                </c:pt>
                <c:pt idx="13653">
                  <c:v>31917</c:v>
                </c:pt>
                <c:pt idx="13654">
                  <c:v>31918</c:v>
                </c:pt>
                <c:pt idx="13655">
                  <c:v>31919</c:v>
                </c:pt>
                <c:pt idx="13656">
                  <c:v>31920</c:v>
                </c:pt>
                <c:pt idx="13657">
                  <c:v>31921</c:v>
                </c:pt>
                <c:pt idx="13658">
                  <c:v>31922</c:v>
                </c:pt>
                <c:pt idx="13659">
                  <c:v>31923</c:v>
                </c:pt>
                <c:pt idx="13660">
                  <c:v>31924</c:v>
                </c:pt>
                <c:pt idx="13661">
                  <c:v>31925</c:v>
                </c:pt>
                <c:pt idx="13662">
                  <c:v>31926</c:v>
                </c:pt>
                <c:pt idx="13663">
                  <c:v>31927</c:v>
                </c:pt>
                <c:pt idx="13664">
                  <c:v>31928</c:v>
                </c:pt>
                <c:pt idx="13665">
                  <c:v>31929</c:v>
                </c:pt>
                <c:pt idx="13666">
                  <c:v>31930</c:v>
                </c:pt>
                <c:pt idx="13667">
                  <c:v>31931</c:v>
                </c:pt>
                <c:pt idx="13668">
                  <c:v>31932</c:v>
                </c:pt>
                <c:pt idx="13669">
                  <c:v>31933</c:v>
                </c:pt>
                <c:pt idx="13670">
                  <c:v>31934</c:v>
                </c:pt>
                <c:pt idx="13671">
                  <c:v>31935</c:v>
                </c:pt>
                <c:pt idx="13672">
                  <c:v>31936</c:v>
                </c:pt>
                <c:pt idx="13673">
                  <c:v>31937</c:v>
                </c:pt>
                <c:pt idx="13674">
                  <c:v>31938</c:v>
                </c:pt>
                <c:pt idx="13675">
                  <c:v>31939</c:v>
                </c:pt>
                <c:pt idx="13676">
                  <c:v>31940</c:v>
                </c:pt>
                <c:pt idx="13677">
                  <c:v>31941</c:v>
                </c:pt>
                <c:pt idx="13678">
                  <c:v>31942</c:v>
                </c:pt>
                <c:pt idx="13679">
                  <c:v>31943</c:v>
                </c:pt>
                <c:pt idx="13680">
                  <c:v>31944</c:v>
                </c:pt>
                <c:pt idx="13681">
                  <c:v>31945</c:v>
                </c:pt>
                <c:pt idx="13682">
                  <c:v>31946</c:v>
                </c:pt>
                <c:pt idx="13683">
                  <c:v>31947</c:v>
                </c:pt>
                <c:pt idx="13684">
                  <c:v>31948</c:v>
                </c:pt>
                <c:pt idx="13685">
                  <c:v>31949</c:v>
                </c:pt>
                <c:pt idx="13686">
                  <c:v>31950</c:v>
                </c:pt>
                <c:pt idx="13687">
                  <c:v>31951</c:v>
                </c:pt>
                <c:pt idx="13688">
                  <c:v>31952</c:v>
                </c:pt>
                <c:pt idx="13689">
                  <c:v>31953</c:v>
                </c:pt>
                <c:pt idx="13690">
                  <c:v>31954</c:v>
                </c:pt>
                <c:pt idx="13691">
                  <c:v>31955</c:v>
                </c:pt>
                <c:pt idx="13692">
                  <c:v>31956</c:v>
                </c:pt>
                <c:pt idx="13693">
                  <c:v>31957</c:v>
                </c:pt>
                <c:pt idx="13694">
                  <c:v>31958</c:v>
                </c:pt>
                <c:pt idx="13695">
                  <c:v>31959</c:v>
                </c:pt>
                <c:pt idx="13696">
                  <c:v>31960</c:v>
                </c:pt>
                <c:pt idx="13697">
                  <c:v>31961</c:v>
                </c:pt>
                <c:pt idx="13698">
                  <c:v>31962</c:v>
                </c:pt>
                <c:pt idx="13699">
                  <c:v>31963</c:v>
                </c:pt>
                <c:pt idx="13700">
                  <c:v>31964</c:v>
                </c:pt>
                <c:pt idx="13701">
                  <c:v>31965</c:v>
                </c:pt>
                <c:pt idx="13702">
                  <c:v>31966</c:v>
                </c:pt>
                <c:pt idx="13703">
                  <c:v>31967</c:v>
                </c:pt>
                <c:pt idx="13704">
                  <c:v>31968</c:v>
                </c:pt>
                <c:pt idx="13705">
                  <c:v>31969</c:v>
                </c:pt>
                <c:pt idx="13706">
                  <c:v>31970</c:v>
                </c:pt>
                <c:pt idx="13707">
                  <c:v>31971</c:v>
                </c:pt>
                <c:pt idx="13708">
                  <c:v>31972</c:v>
                </c:pt>
                <c:pt idx="13709">
                  <c:v>31973</c:v>
                </c:pt>
                <c:pt idx="13710">
                  <c:v>31974</c:v>
                </c:pt>
                <c:pt idx="13711">
                  <c:v>31975</c:v>
                </c:pt>
                <c:pt idx="13712">
                  <c:v>31976</c:v>
                </c:pt>
                <c:pt idx="13713">
                  <c:v>31977</c:v>
                </c:pt>
                <c:pt idx="13714">
                  <c:v>31978</c:v>
                </c:pt>
                <c:pt idx="13715">
                  <c:v>31979</c:v>
                </c:pt>
                <c:pt idx="13716">
                  <c:v>31980</c:v>
                </c:pt>
                <c:pt idx="13717">
                  <c:v>31981</c:v>
                </c:pt>
                <c:pt idx="13718">
                  <c:v>31982</c:v>
                </c:pt>
                <c:pt idx="13719">
                  <c:v>31983</c:v>
                </c:pt>
                <c:pt idx="13720">
                  <c:v>31984</c:v>
                </c:pt>
                <c:pt idx="13721">
                  <c:v>31985</c:v>
                </c:pt>
                <c:pt idx="13722">
                  <c:v>31986</c:v>
                </c:pt>
                <c:pt idx="13723">
                  <c:v>31987</c:v>
                </c:pt>
                <c:pt idx="13724">
                  <c:v>31988</c:v>
                </c:pt>
                <c:pt idx="13725">
                  <c:v>31989</c:v>
                </c:pt>
                <c:pt idx="13726">
                  <c:v>31990</c:v>
                </c:pt>
                <c:pt idx="13727">
                  <c:v>31991</c:v>
                </c:pt>
                <c:pt idx="13728">
                  <c:v>31992</c:v>
                </c:pt>
                <c:pt idx="13729">
                  <c:v>31993</c:v>
                </c:pt>
                <c:pt idx="13730">
                  <c:v>31994</c:v>
                </c:pt>
                <c:pt idx="13731">
                  <c:v>31995</c:v>
                </c:pt>
                <c:pt idx="13732">
                  <c:v>31996</c:v>
                </c:pt>
                <c:pt idx="13733">
                  <c:v>31997</c:v>
                </c:pt>
                <c:pt idx="13734">
                  <c:v>31998</c:v>
                </c:pt>
                <c:pt idx="13735">
                  <c:v>31999</c:v>
                </c:pt>
                <c:pt idx="13736">
                  <c:v>32000</c:v>
                </c:pt>
                <c:pt idx="13737">
                  <c:v>32001</c:v>
                </c:pt>
                <c:pt idx="13738">
                  <c:v>32002</c:v>
                </c:pt>
                <c:pt idx="13739">
                  <c:v>32003</c:v>
                </c:pt>
                <c:pt idx="13740">
                  <c:v>32004</c:v>
                </c:pt>
                <c:pt idx="13741">
                  <c:v>32005</c:v>
                </c:pt>
                <c:pt idx="13742">
                  <c:v>32006</c:v>
                </c:pt>
                <c:pt idx="13743">
                  <c:v>32007</c:v>
                </c:pt>
                <c:pt idx="13744">
                  <c:v>32008</c:v>
                </c:pt>
                <c:pt idx="13745">
                  <c:v>32009</c:v>
                </c:pt>
                <c:pt idx="13746">
                  <c:v>32010</c:v>
                </c:pt>
                <c:pt idx="13747">
                  <c:v>32011</c:v>
                </c:pt>
                <c:pt idx="13748">
                  <c:v>32012</c:v>
                </c:pt>
                <c:pt idx="13749">
                  <c:v>32013</c:v>
                </c:pt>
                <c:pt idx="13750">
                  <c:v>32014</c:v>
                </c:pt>
                <c:pt idx="13751">
                  <c:v>32015</c:v>
                </c:pt>
                <c:pt idx="13752">
                  <c:v>32016</c:v>
                </c:pt>
                <c:pt idx="13753">
                  <c:v>32017</c:v>
                </c:pt>
                <c:pt idx="13754">
                  <c:v>32018</c:v>
                </c:pt>
                <c:pt idx="13755">
                  <c:v>32019</c:v>
                </c:pt>
                <c:pt idx="13756">
                  <c:v>32020</c:v>
                </c:pt>
                <c:pt idx="13757">
                  <c:v>32021</c:v>
                </c:pt>
                <c:pt idx="13758">
                  <c:v>32022</c:v>
                </c:pt>
                <c:pt idx="13759">
                  <c:v>32023</c:v>
                </c:pt>
                <c:pt idx="13760">
                  <c:v>32024</c:v>
                </c:pt>
                <c:pt idx="13761">
                  <c:v>32025</c:v>
                </c:pt>
                <c:pt idx="13762">
                  <c:v>32026</c:v>
                </c:pt>
                <c:pt idx="13763">
                  <c:v>32027</c:v>
                </c:pt>
                <c:pt idx="13764">
                  <c:v>32028</c:v>
                </c:pt>
                <c:pt idx="13765">
                  <c:v>32029</c:v>
                </c:pt>
                <c:pt idx="13766">
                  <c:v>32030</c:v>
                </c:pt>
                <c:pt idx="13767">
                  <c:v>32031</c:v>
                </c:pt>
                <c:pt idx="13768">
                  <c:v>32032</c:v>
                </c:pt>
                <c:pt idx="13769">
                  <c:v>32033</c:v>
                </c:pt>
                <c:pt idx="13770">
                  <c:v>32034</c:v>
                </c:pt>
                <c:pt idx="13771">
                  <c:v>32035</c:v>
                </c:pt>
                <c:pt idx="13772">
                  <c:v>32036</c:v>
                </c:pt>
                <c:pt idx="13773">
                  <c:v>32037</c:v>
                </c:pt>
                <c:pt idx="13774">
                  <c:v>32038</c:v>
                </c:pt>
                <c:pt idx="13775">
                  <c:v>32039</c:v>
                </c:pt>
                <c:pt idx="13776">
                  <c:v>32040</c:v>
                </c:pt>
                <c:pt idx="13777">
                  <c:v>32041</c:v>
                </c:pt>
                <c:pt idx="13778">
                  <c:v>32042</c:v>
                </c:pt>
                <c:pt idx="13779">
                  <c:v>32043</c:v>
                </c:pt>
                <c:pt idx="13780">
                  <c:v>32044</c:v>
                </c:pt>
                <c:pt idx="13781">
                  <c:v>32045</c:v>
                </c:pt>
                <c:pt idx="13782">
                  <c:v>32046</c:v>
                </c:pt>
                <c:pt idx="13783">
                  <c:v>32047</c:v>
                </c:pt>
                <c:pt idx="13784">
                  <c:v>32048</c:v>
                </c:pt>
                <c:pt idx="13785">
                  <c:v>32049</c:v>
                </c:pt>
                <c:pt idx="13786">
                  <c:v>32050</c:v>
                </c:pt>
                <c:pt idx="13787">
                  <c:v>32051</c:v>
                </c:pt>
                <c:pt idx="13788">
                  <c:v>32052</c:v>
                </c:pt>
                <c:pt idx="13789">
                  <c:v>32053</c:v>
                </c:pt>
                <c:pt idx="13790">
                  <c:v>32054</c:v>
                </c:pt>
                <c:pt idx="13791">
                  <c:v>32055</c:v>
                </c:pt>
                <c:pt idx="13792">
                  <c:v>32056</c:v>
                </c:pt>
                <c:pt idx="13793">
                  <c:v>32057</c:v>
                </c:pt>
                <c:pt idx="13794">
                  <c:v>32058</c:v>
                </c:pt>
                <c:pt idx="13795">
                  <c:v>32059</c:v>
                </c:pt>
                <c:pt idx="13796">
                  <c:v>32060</c:v>
                </c:pt>
                <c:pt idx="13797">
                  <c:v>32061</c:v>
                </c:pt>
                <c:pt idx="13798">
                  <c:v>32062</c:v>
                </c:pt>
                <c:pt idx="13799">
                  <c:v>32063</c:v>
                </c:pt>
                <c:pt idx="13800">
                  <c:v>32064</c:v>
                </c:pt>
                <c:pt idx="13801">
                  <c:v>32065</c:v>
                </c:pt>
                <c:pt idx="13802">
                  <c:v>32066</c:v>
                </c:pt>
                <c:pt idx="13803">
                  <c:v>32067</c:v>
                </c:pt>
                <c:pt idx="13804">
                  <c:v>32068</c:v>
                </c:pt>
                <c:pt idx="13805">
                  <c:v>32069</c:v>
                </c:pt>
                <c:pt idx="13806">
                  <c:v>32070</c:v>
                </c:pt>
                <c:pt idx="13807">
                  <c:v>32071</c:v>
                </c:pt>
                <c:pt idx="13808">
                  <c:v>32072</c:v>
                </c:pt>
                <c:pt idx="13809">
                  <c:v>32073</c:v>
                </c:pt>
                <c:pt idx="13810">
                  <c:v>32074</c:v>
                </c:pt>
                <c:pt idx="13811">
                  <c:v>32075</c:v>
                </c:pt>
                <c:pt idx="13812">
                  <c:v>32076</c:v>
                </c:pt>
                <c:pt idx="13813">
                  <c:v>32077</c:v>
                </c:pt>
                <c:pt idx="13814">
                  <c:v>32078</c:v>
                </c:pt>
                <c:pt idx="13815">
                  <c:v>32079</c:v>
                </c:pt>
                <c:pt idx="13816">
                  <c:v>32080</c:v>
                </c:pt>
                <c:pt idx="13817">
                  <c:v>32081</c:v>
                </c:pt>
                <c:pt idx="13818">
                  <c:v>32082</c:v>
                </c:pt>
                <c:pt idx="13819">
                  <c:v>32083</c:v>
                </c:pt>
                <c:pt idx="13820">
                  <c:v>32084</c:v>
                </c:pt>
                <c:pt idx="13821">
                  <c:v>32085</c:v>
                </c:pt>
                <c:pt idx="13822">
                  <c:v>32086</c:v>
                </c:pt>
                <c:pt idx="13823">
                  <c:v>32087</c:v>
                </c:pt>
                <c:pt idx="13824">
                  <c:v>32088</c:v>
                </c:pt>
                <c:pt idx="13825">
                  <c:v>32089</c:v>
                </c:pt>
                <c:pt idx="13826">
                  <c:v>32090</c:v>
                </c:pt>
                <c:pt idx="13827">
                  <c:v>32091</c:v>
                </c:pt>
                <c:pt idx="13828">
                  <c:v>32092</c:v>
                </c:pt>
                <c:pt idx="13829">
                  <c:v>32093</c:v>
                </c:pt>
                <c:pt idx="13830">
                  <c:v>32094</c:v>
                </c:pt>
                <c:pt idx="13831">
                  <c:v>32095</c:v>
                </c:pt>
                <c:pt idx="13832">
                  <c:v>32096</c:v>
                </c:pt>
                <c:pt idx="13833">
                  <c:v>32097</c:v>
                </c:pt>
                <c:pt idx="13834">
                  <c:v>32098</c:v>
                </c:pt>
                <c:pt idx="13835">
                  <c:v>32099</c:v>
                </c:pt>
                <c:pt idx="13836">
                  <c:v>32100</c:v>
                </c:pt>
                <c:pt idx="13837">
                  <c:v>32101</c:v>
                </c:pt>
                <c:pt idx="13838">
                  <c:v>32102</c:v>
                </c:pt>
                <c:pt idx="13839">
                  <c:v>32103</c:v>
                </c:pt>
                <c:pt idx="13840">
                  <c:v>32104</c:v>
                </c:pt>
                <c:pt idx="13841">
                  <c:v>32105</c:v>
                </c:pt>
                <c:pt idx="13842">
                  <c:v>32106</c:v>
                </c:pt>
                <c:pt idx="13843">
                  <c:v>32107</c:v>
                </c:pt>
                <c:pt idx="13844">
                  <c:v>32108</c:v>
                </c:pt>
                <c:pt idx="13845">
                  <c:v>32109</c:v>
                </c:pt>
                <c:pt idx="13846">
                  <c:v>32110</c:v>
                </c:pt>
                <c:pt idx="13847">
                  <c:v>32111</c:v>
                </c:pt>
                <c:pt idx="13848">
                  <c:v>32112</c:v>
                </c:pt>
                <c:pt idx="13849">
                  <c:v>32113</c:v>
                </c:pt>
                <c:pt idx="13850">
                  <c:v>32114</c:v>
                </c:pt>
                <c:pt idx="13851">
                  <c:v>32115</c:v>
                </c:pt>
                <c:pt idx="13852">
                  <c:v>32116</c:v>
                </c:pt>
                <c:pt idx="13853">
                  <c:v>32117</c:v>
                </c:pt>
                <c:pt idx="13854">
                  <c:v>32118</c:v>
                </c:pt>
                <c:pt idx="13855">
                  <c:v>32119</c:v>
                </c:pt>
                <c:pt idx="13856">
                  <c:v>32120</c:v>
                </c:pt>
                <c:pt idx="13857">
                  <c:v>32121</c:v>
                </c:pt>
                <c:pt idx="13858">
                  <c:v>32122</c:v>
                </c:pt>
                <c:pt idx="13859">
                  <c:v>32123</c:v>
                </c:pt>
                <c:pt idx="13860">
                  <c:v>32124</c:v>
                </c:pt>
                <c:pt idx="13861">
                  <c:v>32125</c:v>
                </c:pt>
                <c:pt idx="13862">
                  <c:v>32126</c:v>
                </c:pt>
                <c:pt idx="13863">
                  <c:v>32127</c:v>
                </c:pt>
                <c:pt idx="13864">
                  <c:v>32128</c:v>
                </c:pt>
                <c:pt idx="13865">
                  <c:v>32129</c:v>
                </c:pt>
                <c:pt idx="13866">
                  <c:v>32130</c:v>
                </c:pt>
                <c:pt idx="13867">
                  <c:v>32131</c:v>
                </c:pt>
                <c:pt idx="13868">
                  <c:v>32132</c:v>
                </c:pt>
                <c:pt idx="13869">
                  <c:v>32133</c:v>
                </c:pt>
                <c:pt idx="13870">
                  <c:v>32134</c:v>
                </c:pt>
                <c:pt idx="13871">
                  <c:v>32135</c:v>
                </c:pt>
                <c:pt idx="13872">
                  <c:v>32136</c:v>
                </c:pt>
                <c:pt idx="13873">
                  <c:v>32137</c:v>
                </c:pt>
                <c:pt idx="13874">
                  <c:v>32138</c:v>
                </c:pt>
                <c:pt idx="13875">
                  <c:v>32139</c:v>
                </c:pt>
                <c:pt idx="13876">
                  <c:v>32140</c:v>
                </c:pt>
                <c:pt idx="13877">
                  <c:v>32141</c:v>
                </c:pt>
                <c:pt idx="13878">
                  <c:v>32142</c:v>
                </c:pt>
                <c:pt idx="13879">
                  <c:v>32143</c:v>
                </c:pt>
                <c:pt idx="13880">
                  <c:v>32144</c:v>
                </c:pt>
                <c:pt idx="13881">
                  <c:v>32145</c:v>
                </c:pt>
                <c:pt idx="13882">
                  <c:v>32146</c:v>
                </c:pt>
                <c:pt idx="13883">
                  <c:v>32147</c:v>
                </c:pt>
                <c:pt idx="13884">
                  <c:v>32148</c:v>
                </c:pt>
                <c:pt idx="13885">
                  <c:v>32149</c:v>
                </c:pt>
                <c:pt idx="13886">
                  <c:v>32150</c:v>
                </c:pt>
                <c:pt idx="13887">
                  <c:v>32151</c:v>
                </c:pt>
                <c:pt idx="13888">
                  <c:v>32152</c:v>
                </c:pt>
                <c:pt idx="13889">
                  <c:v>32153</c:v>
                </c:pt>
                <c:pt idx="13890">
                  <c:v>32154</c:v>
                </c:pt>
                <c:pt idx="13891">
                  <c:v>32155</c:v>
                </c:pt>
                <c:pt idx="13892">
                  <c:v>32156</c:v>
                </c:pt>
                <c:pt idx="13893">
                  <c:v>32157</c:v>
                </c:pt>
                <c:pt idx="13894">
                  <c:v>32158</c:v>
                </c:pt>
                <c:pt idx="13895">
                  <c:v>32159</c:v>
                </c:pt>
                <c:pt idx="13896">
                  <c:v>32160</c:v>
                </c:pt>
                <c:pt idx="13897">
                  <c:v>32161</c:v>
                </c:pt>
                <c:pt idx="13898">
                  <c:v>32162</c:v>
                </c:pt>
                <c:pt idx="13899">
                  <c:v>32163</c:v>
                </c:pt>
                <c:pt idx="13900">
                  <c:v>32164</c:v>
                </c:pt>
                <c:pt idx="13901">
                  <c:v>32165</c:v>
                </c:pt>
                <c:pt idx="13902">
                  <c:v>32166</c:v>
                </c:pt>
                <c:pt idx="13903">
                  <c:v>32167</c:v>
                </c:pt>
                <c:pt idx="13904">
                  <c:v>32168</c:v>
                </c:pt>
                <c:pt idx="13905">
                  <c:v>32169</c:v>
                </c:pt>
                <c:pt idx="13906">
                  <c:v>32170</c:v>
                </c:pt>
                <c:pt idx="13907">
                  <c:v>32171</c:v>
                </c:pt>
                <c:pt idx="13908">
                  <c:v>32172</c:v>
                </c:pt>
                <c:pt idx="13909">
                  <c:v>32173</c:v>
                </c:pt>
                <c:pt idx="13910">
                  <c:v>32174</c:v>
                </c:pt>
                <c:pt idx="13911">
                  <c:v>32175</c:v>
                </c:pt>
                <c:pt idx="13912">
                  <c:v>32176</c:v>
                </c:pt>
                <c:pt idx="13913">
                  <c:v>32177</c:v>
                </c:pt>
                <c:pt idx="13914">
                  <c:v>32178</c:v>
                </c:pt>
                <c:pt idx="13915">
                  <c:v>32179</c:v>
                </c:pt>
                <c:pt idx="13916">
                  <c:v>32180</c:v>
                </c:pt>
                <c:pt idx="13917">
                  <c:v>32181</c:v>
                </c:pt>
                <c:pt idx="13918">
                  <c:v>32182</c:v>
                </c:pt>
                <c:pt idx="13919">
                  <c:v>32183</c:v>
                </c:pt>
                <c:pt idx="13920">
                  <c:v>32184</c:v>
                </c:pt>
                <c:pt idx="13921">
                  <c:v>32185</c:v>
                </c:pt>
                <c:pt idx="13922">
                  <c:v>32186</c:v>
                </c:pt>
                <c:pt idx="13923">
                  <c:v>32187</c:v>
                </c:pt>
                <c:pt idx="13924">
                  <c:v>32188</c:v>
                </c:pt>
                <c:pt idx="13925">
                  <c:v>32189</c:v>
                </c:pt>
                <c:pt idx="13926">
                  <c:v>32190</c:v>
                </c:pt>
                <c:pt idx="13927">
                  <c:v>32191</c:v>
                </c:pt>
                <c:pt idx="13928">
                  <c:v>32192</c:v>
                </c:pt>
                <c:pt idx="13929">
                  <c:v>32193</c:v>
                </c:pt>
                <c:pt idx="13930">
                  <c:v>32194</c:v>
                </c:pt>
                <c:pt idx="13931">
                  <c:v>32195</c:v>
                </c:pt>
                <c:pt idx="13932">
                  <c:v>32196</c:v>
                </c:pt>
                <c:pt idx="13933">
                  <c:v>32197</c:v>
                </c:pt>
                <c:pt idx="13934">
                  <c:v>32198</c:v>
                </c:pt>
                <c:pt idx="13935">
                  <c:v>32199</c:v>
                </c:pt>
                <c:pt idx="13936">
                  <c:v>32200</c:v>
                </c:pt>
                <c:pt idx="13937">
                  <c:v>32201</c:v>
                </c:pt>
                <c:pt idx="13938">
                  <c:v>32202</c:v>
                </c:pt>
                <c:pt idx="13939">
                  <c:v>32203</c:v>
                </c:pt>
                <c:pt idx="13940">
                  <c:v>32204</c:v>
                </c:pt>
                <c:pt idx="13941">
                  <c:v>32205</c:v>
                </c:pt>
                <c:pt idx="13942">
                  <c:v>32206</c:v>
                </c:pt>
                <c:pt idx="13943">
                  <c:v>32207</c:v>
                </c:pt>
                <c:pt idx="13944">
                  <c:v>32208</c:v>
                </c:pt>
                <c:pt idx="13945">
                  <c:v>32209</c:v>
                </c:pt>
                <c:pt idx="13946">
                  <c:v>32210</c:v>
                </c:pt>
                <c:pt idx="13947">
                  <c:v>32211</c:v>
                </c:pt>
                <c:pt idx="13948">
                  <c:v>32212</c:v>
                </c:pt>
                <c:pt idx="13949">
                  <c:v>32213</c:v>
                </c:pt>
                <c:pt idx="13950">
                  <c:v>32214</c:v>
                </c:pt>
                <c:pt idx="13951">
                  <c:v>32215</c:v>
                </c:pt>
                <c:pt idx="13952">
                  <c:v>32216</c:v>
                </c:pt>
                <c:pt idx="13953">
                  <c:v>32217</c:v>
                </c:pt>
                <c:pt idx="13954">
                  <c:v>32218</c:v>
                </c:pt>
                <c:pt idx="13955">
                  <c:v>32219</c:v>
                </c:pt>
                <c:pt idx="13956">
                  <c:v>32220</c:v>
                </c:pt>
                <c:pt idx="13957">
                  <c:v>32221</c:v>
                </c:pt>
                <c:pt idx="13958">
                  <c:v>32222</c:v>
                </c:pt>
                <c:pt idx="13959">
                  <c:v>32223</c:v>
                </c:pt>
                <c:pt idx="13960">
                  <c:v>32224</c:v>
                </c:pt>
                <c:pt idx="13961">
                  <c:v>32225</c:v>
                </c:pt>
                <c:pt idx="13962">
                  <c:v>32226</c:v>
                </c:pt>
                <c:pt idx="13963">
                  <c:v>32227</c:v>
                </c:pt>
                <c:pt idx="13964">
                  <c:v>32228</c:v>
                </c:pt>
                <c:pt idx="13965">
                  <c:v>32229</c:v>
                </c:pt>
                <c:pt idx="13966">
                  <c:v>32230</c:v>
                </c:pt>
                <c:pt idx="13967">
                  <c:v>32231</c:v>
                </c:pt>
                <c:pt idx="13968">
                  <c:v>32232</c:v>
                </c:pt>
                <c:pt idx="13969">
                  <c:v>32233</c:v>
                </c:pt>
                <c:pt idx="13970">
                  <c:v>32234</c:v>
                </c:pt>
                <c:pt idx="13971">
                  <c:v>32235</c:v>
                </c:pt>
                <c:pt idx="13972">
                  <c:v>32236</c:v>
                </c:pt>
                <c:pt idx="13973">
                  <c:v>32237</c:v>
                </c:pt>
                <c:pt idx="13974">
                  <c:v>32238</c:v>
                </c:pt>
                <c:pt idx="13975">
                  <c:v>32239</c:v>
                </c:pt>
                <c:pt idx="13976">
                  <c:v>32240</c:v>
                </c:pt>
                <c:pt idx="13977">
                  <c:v>32241</c:v>
                </c:pt>
                <c:pt idx="13978">
                  <c:v>32242</c:v>
                </c:pt>
                <c:pt idx="13979">
                  <c:v>32243</c:v>
                </c:pt>
                <c:pt idx="13980">
                  <c:v>32244</c:v>
                </c:pt>
                <c:pt idx="13981">
                  <c:v>32245</c:v>
                </c:pt>
                <c:pt idx="13982">
                  <c:v>32246</c:v>
                </c:pt>
                <c:pt idx="13983">
                  <c:v>32247</c:v>
                </c:pt>
                <c:pt idx="13984">
                  <c:v>32248</c:v>
                </c:pt>
                <c:pt idx="13985">
                  <c:v>32249</c:v>
                </c:pt>
                <c:pt idx="13986">
                  <c:v>32250</c:v>
                </c:pt>
                <c:pt idx="13987">
                  <c:v>32251</c:v>
                </c:pt>
                <c:pt idx="13988">
                  <c:v>32252</c:v>
                </c:pt>
                <c:pt idx="13989">
                  <c:v>32253</c:v>
                </c:pt>
                <c:pt idx="13990">
                  <c:v>32254</c:v>
                </c:pt>
                <c:pt idx="13991">
                  <c:v>32255</c:v>
                </c:pt>
                <c:pt idx="13992">
                  <c:v>32256</c:v>
                </c:pt>
                <c:pt idx="13993">
                  <c:v>32257</c:v>
                </c:pt>
                <c:pt idx="13994">
                  <c:v>32258</c:v>
                </c:pt>
                <c:pt idx="13995">
                  <c:v>32259</c:v>
                </c:pt>
                <c:pt idx="13996">
                  <c:v>32260</c:v>
                </c:pt>
                <c:pt idx="13997">
                  <c:v>32261</c:v>
                </c:pt>
                <c:pt idx="13998">
                  <c:v>32262</c:v>
                </c:pt>
                <c:pt idx="13999">
                  <c:v>32263</c:v>
                </c:pt>
                <c:pt idx="14000">
                  <c:v>32264</c:v>
                </c:pt>
                <c:pt idx="14001">
                  <c:v>32265</c:v>
                </c:pt>
                <c:pt idx="14002">
                  <c:v>32266</c:v>
                </c:pt>
                <c:pt idx="14003">
                  <c:v>32267</c:v>
                </c:pt>
                <c:pt idx="14004">
                  <c:v>32268</c:v>
                </c:pt>
                <c:pt idx="14005">
                  <c:v>32269</c:v>
                </c:pt>
                <c:pt idx="14006">
                  <c:v>32270</c:v>
                </c:pt>
                <c:pt idx="14007">
                  <c:v>32271</c:v>
                </c:pt>
                <c:pt idx="14008">
                  <c:v>32272</c:v>
                </c:pt>
                <c:pt idx="14009">
                  <c:v>32273</c:v>
                </c:pt>
                <c:pt idx="14010">
                  <c:v>32274</c:v>
                </c:pt>
                <c:pt idx="14011">
                  <c:v>32275</c:v>
                </c:pt>
                <c:pt idx="14012">
                  <c:v>32276</c:v>
                </c:pt>
                <c:pt idx="14013">
                  <c:v>32277</c:v>
                </c:pt>
                <c:pt idx="14014">
                  <c:v>32278</c:v>
                </c:pt>
                <c:pt idx="14015">
                  <c:v>32279</c:v>
                </c:pt>
                <c:pt idx="14016">
                  <c:v>32280</c:v>
                </c:pt>
                <c:pt idx="14017">
                  <c:v>32281</c:v>
                </c:pt>
                <c:pt idx="14018">
                  <c:v>32282</c:v>
                </c:pt>
                <c:pt idx="14019">
                  <c:v>32283</c:v>
                </c:pt>
                <c:pt idx="14020">
                  <c:v>32284</c:v>
                </c:pt>
                <c:pt idx="14021">
                  <c:v>32285</c:v>
                </c:pt>
                <c:pt idx="14022">
                  <c:v>32286</c:v>
                </c:pt>
                <c:pt idx="14023">
                  <c:v>32287</c:v>
                </c:pt>
                <c:pt idx="14024">
                  <c:v>32288</c:v>
                </c:pt>
                <c:pt idx="14025">
                  <c:v>32289</c:v>
                </c:pt>
                <c:pt idx="14026">
                  <c:v>32290</c:v>
                </c:pt>
                <c:pt idx="14027">
                  <c:v>32291</c:v>
                </c:pt>
                <c:pt idx="14028">
                  <c:v>32292</c:v>
                </c:pt>
                <c:pt idx="14029">
                  <c:v>32293</c:v>
                </c:pt>
                <c:pt idx="14030">
                  <c:v>32294</c:v>
                </c:pt>
                <c:pt idx="14031">
                  <c:v>32295</c:v>
                </c:pt>
                <c:pt idx="14032">
                  <c:v>32296</c:v>
                </c:pt>
                <c:pt idx="14033">
                  <c:v>32297</c:v>
                </c:pt>
                <c:pt idx="14034">
                  <c:v>32298</c:v>
                </c:pt>
                <c:pt idx="14035">
                  <c:v>32299</c:v>
                </c:pt>
                <c:pt idx="14036">
                  <c:v>32300</c:v>
                </c:pt>
                <c:pt idx="14037">
                  <c:v>32301</c:v>
                </c:pt>
                <c:pt idx="14038">
                  <c:v>32302</c:v>
                </c:pt>
                <c:pt idx="14039">
                  <c:v>32303</c:v>
                </c:pt>
                <c:pt idx="14040">
                  <c:v>32304</c:v>
                </c:pt>
                <c:pt idx="14041">
                  <c:v>32305</c:v>
                </c:pt>
                <c:pt idx="14042">
                  <c:v>32306</c:v>
                </c:pt>
                <c:pt idx="14043">
                  <c:v>32307</c:v>
                </c:pt>
                <c:pt idx="14044">
                  <c:v>32308</c:v>
                </c:pt>
                <c:pt idx="14045">
                  <c:v>32309</c:v>
                </c:pt>
                <c:pt idx="14046">
                  <c:v>32310</c:v>
                </c:pt>
                <c:pt idx="14047">
                  <c:v>32311</c:v>
                </c:pt>
                <c:pt idx="14048">
                  <c:v>32312</c:v>
                </c:pt>
                <c:pt idx="14049">
                  <c:v>32313</c:v>
                </c:pt>
                <c:pt idx="14050">
                  <c:v>32314</c:v>
                </c:pt>
                <c:pt idx="14051">
                  <c:v>32315</c:v>
                </c:pt>
                <c:pt idx="14052">
                  <c:v>32316</c:v>
                </c:pt>
                <c:pt idx="14053">
                  <c:v>32317</c:v>
                </c:pt>
                <c:pt idx="14054">
                  <c:v>32318</c:v>
                </c:pt>
                <c:pt idx="14055">
                  <c:v>32319</c:v>
                </c:pt>
                <c:pt idx="14056">
                  <c:v>32320</c:v>
                </c:pt>
                <c:pt idx="14057">
                  <c:v>32321</c:v>
                </c:pt>
                <c:pt idx="14058">
                  <c:v>32322</c:v>
                </c:pt>
                <c:pt idx="14059">
                  <c:v>32323</c:v>
                </c:pt>
                <c:pt idx="14060">
                  <c:v>32324</c:v>
                </c:pt>
                <c:pt idx="14061">
                  <c:v>32325</c:v>
                </c:pt>
                <c:pt idx="14062">
                  <c:v>32326</c:v>
                </c:pt>
                <c:pt idx="14063">
                  <c:v>32327</c:v>
                </c:pt>
                <c:pt idx="14064">
                  <c:v>32328</c:v>
                </c:pt>
                <c:pt idx="14065">
                  <c:v>32329</c:v>
                </c:pt>
                <c:pt idx="14066">
                  <c:v>32330</c:v>
                </c:pt>
                <c:pt idx="14067">
                  <c:v>32331</c:v>
                </c:pt>
                <c:pt idx="14068">
                  <c:v>32332</c:v>
                </c:pt>
                <c:pt idx="14069">
                  <c:v>32333</c:v>
                </c:pt>
                <c:pt idx="14070">
                  <c:v>32334</c:v>
                </c:pt>
                <c:pt idx="14071">
                  <c:v>32335</c:v>
                </c:pt>
                <c:pt idx="14072">
                  <c:v>32336</c:v>
                </c:pt>
                <c:pt idx="14073">
                  <c:v>32337</c:v>
                </c:pt>
                <c:pt idx="14074">
                  <c:v>32338</c:v>
                </c:pt>
                <c:pt idx="14075">
                  <c:v>32339</c:v>
                </c:pt>
                <c:pt idx="14076">
                  <c:v>32340</c:v>
                </c:pt>
                <c:pt idx="14077">
                  <c:v>32341</c:v>
                </c:pt>
                <c:pt idx="14078">
                  <c:v>32342</c:v>
                </c:pt>
                <c:pt idx="14079">
                  <c:v>32343</c:v>
                </c:pt>
                <c:pt idx="14080">
                  <c:v>32344</c:v>
                </c:pt>
                <c:pt idx="14081">
                  <c:v>32345</c:v>
                </c:pt>
                <c:pt idx="14082">
                  <c:v>32346</c:v>
                </c:pt>
                <c:pt idx="14083">
                  <c:v>32347</c:v>
                </c:pt>
                <c:pt idx="14084">
                  <c:v>32348</c:v>
                </c:pt>
                <c:pt idx="14085">
                  <c:v>32349</c:v>
                </c:pt>
                <c:pt idx="14086">
                  <c:v>32350</c:v>
                </c:pt>
                <c:pt idx="14087">
                  <c:v>32351</c:v>
                </c:pt>
                <c:pt idx="14088">
                  <c:v>32352</c:v>
                </c:pt>
                <c:pt idx="14089">
                  <c:v>32353</c:v>
                </c:pt>
                <c:pt idx="14090">
                  <c:v>32354</c:v>
                </c:pt>
                <c:pt idx="14091">
                  <c:v>32355</c:v>
                </c:pt>
                <c:pt idx="14092">
                  <c:v>32356</c:v>
                </c:pt>
                <c:pt idx="14093">
                  <c:v>32357</c:v>
                </c:pt>
                <c:pt idx="14094">
                  <c:v>32358</c:v>
                </c:pt>
                <c:pt idx="14095">
                  <c:v>32359</c:v>
                </c:pt>
                <c:pt idx="14096">
                  <c:v>32360</c:v>
                </c:pt>
                <c:pt idx="14097">
                  <c:v>32361</c:v>
                </c:pt>
                <c:pt idx="14098">
                  <c:v>32362</c:v>
                </c:pt>
                <c:pt idx="14099">
                  <c:v>32363</c:v>
                </c:pt>
                <c:pt idx="14100">
                  <c:v>32364</c:v>
                </c:pt>
                <c:pt idx="14101">
                  <c:v>32365</c:v>
                </c:pt>
                <c:pt idx="14102">
                  <c:v>32366</c:v>
                </c:pt>
                <c:pt idx="14103">
                  <c:v>32367</c:v>
                </c:pt>
                <c:pt idx="14104">
                  <c:v>32368</c:v>
                </c:pt>
                <c:pt idx="14105">
                  <c:v>32369</c:v>
                </c:pt>
                <c:pt idx="14106">
                  <c:v>32370</c:v>
                </c:pt>
                <c:pt idx="14107">
                  <c:v>32371</c:v>
                </c:pt>
                <c:pt idx="14108">
                  <c:v>32372</c:v>
                </c:pt>
                <c:pt idx="14109">
                  <c:v>32373</c:v>
                </c:pt>
                <c:pt idx="14110">
                  <c:v>32374</c:v>
                </c:pt>
                <c:pt idx="14111">
                  <c:v>32375</c:v>
                </c:pt>
                <c:pt idx="14112">
                  <c:v>32376</c:v>
                </c:pt>
                <c:pt idx="14113">
                  <c:v>32377</c:v>
                </c:pt>
                <c:pt idx="14114">
                  <c:v>32378</c:v>
                </c:pt>
                <c:pt idx="14115">
                  <c:v>32379</c:v>
                </c:pt>
                <c:pt idx="14116">
                  <c:v>32380</c:v>
                </c:pt>
                <c:pt idx="14117">
                  <c:v>32381</c:v>
                </c:pt>
                <c:pt idx="14118">
                  <c:v>32382</c:v>
                </c:pt>
                <c:pt idx="14119">
                  <c:v>32383</c:v>
                </c:pt>
                <c:pt idx="14120">
                  <c:v>32384</c:v>
                </c:pt>
                <c:pt idx="14121">
                  <c:v>32385</c:v>
                </c:pt>
                <c:pt idx="14122">
                  <c:v>32386</c:v>
                </c:pt>
                <c:pt idx="14123">
                  <c:v>32387</c:v>
                </c:pt>
                <c:pt idx="14124">
                  <c:v>32388</c:v>
                </c:pt>
                <c:pt idx="14125">
                  <c:v>32389</c:v>
                </c:pt>
                <c:pt idx="14126">
                  <c:v>32390</c:v>
                </c:pt>
                <c:pt idx="14127">
                  <c:v>32391</c:v>
                </c:pt>
                <c:pt idx="14128">
                  <c:v>32392</c:v>
                </c:pt>
                <c:pt idx="14129">
                  <c:v>32393</c:v>
                </c:pt>
                <c:pt idx="14130">
                  <c:v>32394</c:v>
                </c:pt>
                <c:pt idx="14131">
                  <c:v>32395</c:v>
                </c:pt>
                <c:pt idx="14132">
                  <c:v>32396</c:v>
                </c:pt>
                <c:pt idx="14133">
                  <c:v>32397</c:v>
                </c:pt>
                <c:pt idx="14134">
                  <c:v>32398</c:v>
                </c:pt>
                <c:pt idx="14135">
                  <c:v>32399</c:v>
                </c:pt>
                <c:pt idx="14136">
                  <c:v>32400</c:v>
                </c:pt>
                <c:pt idx="14137">
                  <c:v>32401</c:v>
                </c:pt>
                <c:pt idx="14138">
                  <c:v>32402</c:v>
                </c:pt>
                <c:pt idx="14139">
                  <c:v>32403</c:v>
                </c:pt>
                <c:pt idx="14140">
                  <c:v>32404</c:v>
                </c:pt>
                <c:pt idx="14141">
                  <c:v>32405</c:v>
                </c:pt>
                <c:pt idx="14142">
                  <c:v>32406</c:v>
                </c:pt>
                <c:pt idx="14143">
                  <c:v>32407</c:v>
                </c:pt>
                <c:pt idx="14144">
                  <c:v>32408</c:v>
                </c:pt>
                <c:pt idx="14145">
                  <c:v>32409</c:v>
                </c:pt>
                <c:pt idx="14146">
                  <c:v>32410</c:v>
                </c:pt>
                <c:pt idx="14147">
                  <c:v>32411</c:v>
                </c:pt>
                <c:pt idx="14148">
                  <c:v>32412</c:v>
                </c:pt>
                <c:pt idx="14149">
                  <c:v>32413</c:v>
                </c:pt>
                <c:pt idx="14150">
                  <c:v>32414</c:v>
                </c:pt>
                <c:pt idx="14151">
                  <c:v>32415</c:v>
                </c:pt>
                <c:pt idx="14152">
                  <c:v>32416</c:v>
                </c:pt>
                <c:pt idx="14153">
                  <c:v>32417</c:v>
                </c:pt>
                <c:pt idx="14154">
                  <c:v>32418</c:v>
                </c:pt>
                <c:pt idx="14155">
                  <c:v>32419</c:v>
                </c:pt>
                <c:pt idx="14156">
                  <c:v>32420</c:v>
                </c:pt>
                <c:pt idx="14157">
                  <c:v>32421</c:v>
                </c:pt>
                <c:pt idx="14158">
                  <c:v>32422</c:v>
                </c:pt>
                <c:pt idx="14159">
                  <c:v>32423</c:v>
                </c:pt>
                <c:pt idx="14160">
                  <c:v>32424</c:v>
                </c:pt>
                <c:pt idx="14161">
                  <c:v>32425</c:v>
                </c:pt>
                <c:pt idx="14162">
                  <c:v>32426</c:v>
                </c:pt>
                <c:pt idx="14163">
                  <c:v>32427</c:v>
                </c:pt>
                <c:pt idx="14164">
                  <c:v>32428</c:v>
                </c:pt>
                <c:pt idx="14165">
                  <c:v>32429</c:v>
                </c:pt>
                <c:pt idx="14166">
                  <c:v>32430</c:v>
                </c:pt>
                <c:pt idx="14167">
                  <c:v>32431</c:v>
                </c:pt>
                <c:pt idx="14168">
                  <c:v>32432</c:v>
                </c:pt>
                <c:pt idx="14169">
                  <c:v>32433</c:v>
                </c:pt>
                <c:pt idx="14170">
                  <c:v>32434</c:v>
                </c:pt>
                <c:pt idx="14171">
                  <c:v>32435</c:v>
                </c:pt>
                <c:pt idx="14172">
                  <c:v>32436</c:v>
                </c:pt>
                <c:pt idx="14173">
                  <c:v>32437</c:v>
                </c:pt>
                <c:pt idx="14174">
                  <c:v>32438</c:v>
                </c:pt>
                <c:pt idx="14175">
                  <c:v>32439</c:v>
                </c:pt>
                <c:pt idx="14176">
                  <c:v>32440</c:v>
                </c:pt>
                <c:pt idx="14177">
                  <c:v>32441</c:v>
                </c:pt>
                <c:pt idx="14178">
                  <c:v>32442</c:v>
                </c:pt>
                <c:pt idx="14179">
                  <c:v>32443</c:v>
                </c:pt>
                <c:pt idx="14180">
                  <c:v>32444</c:v>
                </c:pt>
                <c:pt idx="14181">
                  <c:v>32445</c:v>
                </c:pt>
                <c:pt idx="14182">
                  <c:v>32446</c:v>
                </c:pt>
                <c:pt idx="14183">
                  <c:v>32447</c:v>
                </c:pt>
                <c:pt idx="14184">
                  <c:v>32448</c:v>
                </c:pt>
                <c:pt idx="14185">
                  <c:v>32449</c:v>
                </c:pt>
                <c:pt idx="14186">
                  <c:v>32450</c:v>
                </c:pt>
                <c:pt idx="14187">
                  <c:v>32451</c:v>
                </c:pt>
                <c:pt idx="14188">
                  <c:v>32452</c:v>
                </c:pt>
                <c:pt idx="14189">
                  <c:v>32453</c:v>
                </c:pt>
                <c:pt idx="14190">
                  <c:v>32454</c:v>
                </c:pt>
                <c:pt idx="14191">
                  <c:v>32455</c:v>
                </c:pt>
                <c:pt idx="14192">
                  <c:v>32456</c:v>
                </c:pt>
                <c:pt idx="14193">
                  <c:v>32457</c:v>
                </c:pt>
                <c:pt idx="14194">
                  <c:v>32458</c:v>
                </c:pt>
                <c:pt idx="14195">
                  <c:v>32459</c:v>
                </c:pt>
                <c:pt idx="14196">
                  <c:v>32460</c:v>
                </c:pt>
                <c:pt idx="14197">
                  <c:v>32461</c:v>
                </c:pt>
                <c:pt idx="14198">
                  <c:v>32462</c:v>
                </c:pt>
                <c:pt idx="14199">
                  <c:v>32463</c:v>
                </c:pt>
                <c:pt idx="14200">
                  <c:v>32464</c:v>
                </c:pt>
                <c:pt idx="14201">
                  <c:v>32465</c:v>
                </c:pt>
                <c:pt idx="14202">
                  <c:v>32466</c:v>
                </c:pt>
                <c:pt idx="14203">
                  <c:v>32467</c:v>
                </c:pt>
                <c:pt idx="14204">
                  <c:v>32468</c:v>
                </c:pt>
                <c:pt idx="14205">
                  <c:v>32469</c:v>
                </c:pt>
                <c:pt idx="14206">
                  <c:v>32470</c:v>
                </c:pt>
                <c:pt idx="14207">
                  <c:v>32471</c:v>
                </c:pt>
                <c:pt idx="14208">
                  <c:v>32472</c:v>
                </c:pt>
                <c:pt idx="14209">
                  <c:v>32473</c:v>
                </c:pt>
                <c:pt idx="14210">
                  <c:v>32474</c:v>
                </c:pt>
                <c:pt idx="14211">
                  <c:v>32475</c:v>
                </c:pt>
                <c:pt idx="14212">
                  <c:v>32476</c:v>
                </c:pt>
                <c:pt idx="14213">
                  <c:v>32477</c:v>
                </c:pt>
                <c:pt idx="14214">
                  <c:v>32478</c:v>
                </c:pt>
                <c:pt idx="14215">
                  <c:v>32479</c:v>
                </c:pt>
                <c:pt idx="14216">
                  <c:v>32480</c:v>
                </c:pt>
                <c:pt idx="14217">
                  <c:v>32481</c:v>
                </c:pt>
                <c:pt idx="14218">
                  <c:v>32482</c:v>
                </c:pt>
                <c:pt idx="14219">
                  <c:v>32483</c:v>
                </c:pt>
                <c:pt idx="14220">
                  <c:v>32484</c:v>
                </c:pt>
                <c:pt idx="14221">
                  <c:v>32485</c:v>
                </c:pt>
                <c:pt idx="14222">
                  <c:v>32486</c:v>
                </c:pt>
                <c:pt idx="14223">
                  <c:v>32487</c:v>
                </c:pt>
                <c:pt idx="14224">
                  <c:v>32488</c:v>
                </c:pt>
                <c:pt idx="14225">
                  <c:v>32489</c:v>
                </c:pt>
                <c:pt idx="14226">
                  <c:v>32490</c:v>
                </c:pt>
                <c:pt idx="14227">
                  <c:v>32491</c:v>
                </c:pt>
                <c:pt idx="14228">
                  <c:v>32492</c:v>
                </c:pt>
                <c:pt idx="14229">
                  <c:v>32493</c:v>
                </c:pt>
                <c:pt idx="14230">
                  <c:v>32494</c:v>
                </c:pt>
                <c:pt idx="14231">
                  <c:v>32495</c:v>
                </c:pt>
                <c:pt idx="14232">
                  <c:v>32496</c:v>
                </c:pt>
                <c:pt idx="14233">
                  <c:v>32497</c:v>
                </c:pt>
                <c:pt idx="14234">
                  <c:v>32498</c:v>
                </c:pt>
                <c:pt idx="14235">
                  <c:v>32499</c:v>
                </c:pt>
                <c:pt idx="14236">
                  <c:v>32500</c:v>
                </c:pt>
                <c:pt idx="14237">
                  <c:v>32501</c:v>
                </c:pt>
                <c:pt idx="14238">
                  <c:v>32502</c:v>
                </c:pt>
                <c:pt idx="14239">
                  <c:v>32503</c:v>
                </c:pt>
                <c:pt idx="14240">
                  <c:v>32504</c:v>
                </c:pt>
                <c:pt idx="14241">
                  <c:v>32505</c:v>
                </c:pt>
                <c:pt idx="14242">
                  <c:v>32506</c:v>
                </c:pt>
                <c:pt idx="14243">
                  <c:v>32507</c:v>
                </c:pt>
                <c:pt idx="14244">
                  <c:v>32508</c:v>
                </c:pt>
                <c:pt idx="14245">
                  <c:v>32509</c:v>
                </c:pt>
                <c:pt idx="14246">
                  <c:v>32510</c:v>
                </c:pt>
                <c:pt idx="14247">
                  <c:v>32511</c:v>
                </c:pt>
                <c:pt idx="14248">
                  <c:v>32512</c:v>
                </c:pt>
                <c:pt idx="14249">
                  <c:v>32513</c:v>
                </c:pt>
                <c:pt idx="14250">
                  <c:v>32514</c:v>
                </c:pt>
                <c:pt idx="14251">
                  <c:v>32515</c:v>
                </c:pt>
                <c:pt idx="14252">
                  <c:v>32516</c:v>
                </c:pt>
                <c:pt idx="14253">
                  <c:v>32517</c:v>
                </c:pt>
                <c:pt idx="14254">
                  <c:v>32518</c:v>
                </c:pt>
                <c:pt idx="14255">
                  <c:v>32519</c:v>
                </c:pt>
                <c:pt idx="14256">
                  <c:v>32520</c:v>
                </c:pt>
                <c:pt idx="14257">
                  <c:v>32521</c:v>
                </c:pt>
                <c:pt idx="14258">
                  <c:v>32522</c:v>
                </c:pt>
                <c:pt idx="14259">
                  <c:v>32523</c:v>
                </c:pt>
                <c:pt idx="14260">
                  <c:v>32524</c:v>
                </c:pt>
                <c:pt idx="14261">
                  <c:v>32525</c:v>
                </c:pt>
                <c:pt idx="14262">
                  <c:v>32526</c:v>
                </c:pt>
                <c:pt idx="14263">
                  <c:v>32527</c:v>
                </c:pt>
                <c:pt idx="14264">
                  <c:v>32528</c:v>
                </c:pt>
                <c:pt idx="14265">
                  <c:v>32529</c:v>
                </c:pt>
                <c:pt idx="14266">
                  <c:v>32530</c:v>
                </c:pt>
                <c:pt idx="14267">
                  <c:v>32531</c:v>
                </c:pt>
                <c:pt idx="14268">
                  <c:v>32532</c:v>
                </c:pt>
                <c:pt idx="14269">
                  <c:v>32533</c:v>
                </c:pt>
                <c:pt idx="14270">
                  <c:v>32534</c:v>
                </c:pt>
                <c:pt idx="14271">
                  <c:v>32535</c:v>
                </c:pt>
                <c:pt idx="14272">
                  <c:v>32536</c:v>
                </c:pt>
                <c:pt idx="14273">
                  <c:v>32537</c:v>
                </c:pt>
                <c:pt idx="14274">
                  <c:v>32538</c:v>
                </c:pt>
                <c:pt idx="14275">
                  <c:v>32539</c:v>
                </c:pt>
                <c:pt idx="14276">
                  <c:v>32540</c:v>
                </c:pt>
                <c:pt idx="14277">
                  <c:v>32541</c:v>
                </c:pt>
                <c:pt idx="14278">
                  <c:v>32542</c:v>
                </c:pt>
                <c:pt idx="14279">
                  <c:v>32543</c:v>
                </c:pt>
                <c:pt idx="14280">
                  <c:v>32544</c:v>
                </c:pt>
                <c:pt idx="14281">
                  <c:v>32545</c:v>
                </c:pt>
                <c:pt idx="14282">
                  <c:v>32546</c:v>
                </c:pt>
                <c:pt idx="14283">
                  <c:v>32547</c:v>
                </c:pt>
                <c:pt idx="14284">
                  <c:v>32548</c:v>
                </c:pt>
                <c:pt idx="14285">
                  <c:v>32549</c:v>
                </c:pt>
                <c:pt idx="14286">
                  <c:v>32550</c:v>
                </c:pt>
                <c:pt idx="14287">
                  <c:v>32551</c:v>
                </c:pt>
                <c:pt idx="14288">
                  <c:v>32552</c:v>
                </c:pt>
                <c:pt idx="14289">
                  <c:v>32553</c:v>
                </c:pt>
                <c:pt idx="14290">
                  <c:v>32554</c:v>
                </c:pt>
                <c:pt idx="14291">
                  <c:v>32555</c:v>
                </c:pt>
                <c:pt idx="14292">
                  <c:v>32556</c:v>
                </c:pt>
                <c:pt idx="14293">
                  <c:v>32557</c:v>
                </c:pt>
                <c:pt idx="14294">
                  <c:v>32558</c:v>
                </c:pt>
                <c:pt idx="14295">
                  <c:v>32559</c:v>
                </c:pt>
                <c:pt idx="14296">
                  <c:v>32560</c:v>
                </c:pt>
                <c:pt idx="14297">
                  <c:v>32561</c:v>
                </c:pt>
                <c:pt idx="14298">
                  <c:v>32562</c:v>
                </c:pt>
                <c:pt idx="14299">
                  <c:v>32563</c:v>
                </c:pt>
                <c:pt idx="14300">
                  <c:v>32564</c:v>
                </c:pt>
                <c:pt idx="14301">
                  <c:v>32565</c:v>
                </c:pt>
                <c:pt idx="14302">
                  <c:v>32566</c:v>
                </c:pt>
                <c:pt idx="14303">
                  <c:v>32567</c:v>
                </c:pt>
                <c:pt idx="14304">
                  <c:v>32568</c:v>
                </c:pt>
                <c:pt idx="14305">
                  <c:v>32569</c:v>
                </c:pt>
                <c:pt idx="14306">
                  <c:v>32570</c:v>
                </c:pt>
                <c:pt idx="14307">
                  <c:v>32571</c:v>
                </c:pt>
                <c:pt idx="14308">
                  <c:v>32572</c:v>
                </c:pt>
                <c:pt idx="14309">
                  <c:v>32573</c:v>
                </c:pt>
                <c:pt idx="14310">
                  <c:v>32574</c:v>
                </c:pt>
                <c:pt idx="14311">
                  <c:v>32575</c:v>
                </c:pt>
                <c:pt idx="14312">
                  <c:v>32576</c:v>
                </c:pt>
                <c:pt idx="14313">
                  <c:v>32577</c:v>
                </c:pt>
                <c:pt idx="14314">
                  <c:v>32578</c:v>
                </c:pt>
                <c:pt idx="14315">
                  <c:v>32579</c:v>
                </c:pt>
                <c:pt idx="14316">
                  <c:v>32580</c:v>
                </c:pt>
                <c:pt idx="14317">
                  <c:v>32581</c:v>
                </c:pt>
                <c:pt idx="14318">
                  <c:v>32582</c:v>
                </c:pt>
                <c:pt idx="14319">
                  <c:v>32583</c:v>
                </c:pt>
                <c:pt idx="14320">
                  <c:v>32584</c:v>
                </c:pt>
                <c:pt idx="14321">
                  <c:v>32585</c:v>
                </c:pt>
                <c:pt idx="14322">
                  <c:v>32586</c:v>
                </c:pt>
                <c:pt idx="14323">
                  <c:v>32587</c:v>
                </c:pt>
                <c:pt idx="14324">
                  <c:v>32588</c:v>
                </c:pt>
                <c:pt idx="14325">
                  <c:v>32589</c:v>
                </c:pt>
                <c:pt idx="14326">
                  <c:v>32590</c:v>
                </c:pt>
                <c:pt idx="14327">
                  <c:v>32591</c:v>
                </c:pt>
                <c:pt idx="14328">
                  <c:v>32592</c:v>
                </c:pt>
                <c:pt idx="14329">
                  <c:v>32593</c:v>
                </c:pt>
                <c:pt idx="14330">
                  <c:v>32594</c:v>
                </c:pt>
                <c:pt idx="14331">
                  <c:v>32595</c:v>
                </c:pt>
                <c:pt idx="14332">
                  <c:v>32596</c:v>
                </c:pt>
                <c:pt idx="14333">
                  <c:v>32597</c:v>
                </c:pt>
                <c:pt idx="14334">
                  <c:v>32598</c:v>
                </c:pt>
                <c:pt idx="14335">
                  <c:v>32599</c:v>
                </c:pt>
                <c:pt idx="14336">
                  <c:v>32600</c:v>
                </c:pt>
                <c:pt idx="14337">
                  <c:v>32601</c:v>
                </c:pt>
                <c:pt idx="14338">
                  <c:v>32602</c:v>
                </c:pt>
                <c:pt idx="14339">
                  <c:v>32603</c:v>
                </c:pt>
                <c:pt idx="14340">
                  <c:v>32604</c:v>
                </c:pt>
                <c:pt idx="14341">
                  <c:v>32605</c:v>
                </c:pt>
                <c:pt idx="14342">
                  <c:v>32606</c:v>
                </c:pt>
                <c:pt idx="14343">
                  <c:v>32607</c:v>
                </c:pt>
                <c:pt idx="14344">
                  <c:v>32608</c:v>
                </c:pt>
                <c:pt idx="14345">
                  <c:v>32609</c:v>
                </c:pt>
                <c:pt idx="14346">
                  <c:v>32610</c:v>
                </c:pt>
                <c:pt idx="14347">
                  <c:v>32611</c:v>
                </c:pt>
                <c:pt idx="14348">
                  <c:v>32612</c:v>
                </c:pt>
                <c:pt idx="14349">
                  <c:v>32613</c:v>
                </c:pt>
                <c:pt idx="14350">
                  <c:v>32614</c:v>
                </c:pt>
                <c:pt idx="14351">
                  <c:v>32615</c:v>
                </c:pt>
                <c:pt idx="14352">
                  <c:v>32616</c:v>
                </c:pt>
                <c:pt idx="14353">
                  <c:v>32617</c:v>
                </c:pt>
                <c:pt idx="14354">
                  <c:v>32618</c:v>
                </c:pt>
                <c:pt idx="14355">
                  <c:v>32619</c:v>
                </c:pt>
                <c:pt idx="14356">
                  <c:v>32620</c:v>
                </c:pt>
                <c:pt idx="14357">
                  <c:v>32621</c:v>
                </c:pt>
                <c:pt idx="14358">
                  <c:v>32622</c:v>
                </c:pt>
                <c:pt idx="14359">
                  <c:v>32623</c:v>
                </c:pt>
                <c:pt idx="14360">
                  <c:v>32624</c:v>
                </c:pt>
                <c:pt idx="14361">
                  <c:v>32625</c:v>
                </c:pt>
                <c:pt idx="14362">
                  <c:v>32626</c:v>
                </c:pt>
                <c:pt idx="14363">
                  <c:v>32627</c:v>
                </c:pt>
                <c:pt idx="14364">
                  <c:v>32628</c:v>
                </c:pt>
                <c:pt idx="14365">
                  <c:v>32629</c:v>
                </c:pt>
                <c:pt idx="14366">
                  <c:v>32630</c:v>
                </c:pt>
                <c:pt idx="14367">
                  <c:v>32631</c:v>
                </c:pt>
                <c:pt idx="14368">
                  <c:v>32632</c:v>
                </c:pt>
                <c:pt idx="14369">
                  <c:v>32633</c:v>
                </c:pt>
                <c:pt idx="14370">
                  <c:v>32634</c:v>
                </c:pt>
                <c:pt idx="14371">
                  <c:v>32635</c:v>
                </c:pt>
                <c:pt idx="14372">
                  <c:v>32636</c:v>
                </c:pt>
                <c:pt idx="14373">
                  <c:v>32637</c:v>
                </c:pt>
                <c:pt idx="14374">
                  <c:v>32638</c:v>
                </c:pt>
                <c:pt idx="14375">
                  <c:v>32639</c:v>
                </c:pt>
                <c:pt idx="14376">
                  <c:v>32640</c:v>
                </c:pt>
                <c:pt idx="14377">
                  <c:v>32641</c:v>
                </c:pt>
                <c:pt idx="14378">
                  <c:v>32642</c:v>
                </c:pt>
                <c:pt idx="14379">
                  <c:v>32643</c:v>
                </c:pt>
                <c:pt idx="14380">
                  <c:v>32644</c:v>
                </c:pt>
                <c:pt idx="14381">
                  <c:v>32645</c:v>
                </c:pt>
                <c:pt idx="14382">
                  <c:v>32646</c:v>
                </c:pt>
                <c:pt idx="14383">
                  <c:v>32647</c:v>
                </c:pt>
                <c:pt idx="14384">
                  <c:v>32648</c:v>
                </c:pt>
                <c:pt idx="14385">
                  <c:v>32649</c:v>
                </c:pt>
                <c:pt idx="14386">
                  <c:v>32650</c:v>
                </c:pt>
                <c:pt idx="14387">
                  <c:v>32651</c:v>
                </c:pt>
                <c:pt idx="14388">
                  <c:v>32652</c:v>
                </c:pt>
                <c:pt idx="14389">
                  <c:v>32653</c:v>
                </c:pt>
                <c:pt idx="14390">
                  <c:v>32654</c:v>
                </c:pt>
                <c:pt idx="14391">
                  <c:v>32655</c:v>
                </c:pt>
                <c:pt idx="14392">
                  <c:v>32656</c:v>
                </c:pt>
                <c:pt idx="14393">
                  <c:v>32657</c:v>
                </c:pt>
                <c:pt idx="14394">
                  <c:v>32658</c:v>
                </c:pt>
                <c:pt idx="14395">
                  <c:v>32659</c:v>
                </c:pt>
                <c:pt idx="14396">
                  <c:v>32660</c:v>
                </c:pt>
                <c:pt idx="14397">
                  <c:v>32661</c:v>
                </c:pt>
                <c:pt idx="14398">
                  <c:v>32662</c:v>
                </c:pt>
                <c:pt idx="14399">
                  <c:v>32663</c:v>
                </c:pt>
                <c:pt idx="14400">
                  <c:v>32664</c:v>
                </c:pt>
                <c:pt idx="14401">
                  <c:v>32665</c:v>
                </c:pt>
                <c:pt idx="14402">
                  <c:v>32666</c:v>
                </c:pt>
                <c:pt idx="14403">
                  <c:v>32667</c:v>
                </c:pt>
                <c:pt idx="14404">
                  <c:v>32668</c:v>
                </c:pt>
                <c:pt idx="14405">
                  <c:v>32669</c:v>
                </c:pt>
                <c:pt idx="14406">
                  <c:v>32670</c:v>
                </c:pt>
                <c:pt idx="14407">
                  <c:v>32671</c:v>
                </c:pt>
                <c:pt idx="14408">
                  <c:v>32672</c:v>
                </c:pt>
                <c:pt idx="14409">
                  <c:v>32673</c:v>
                </c:pt>
                <c:pt idx="14410">
                  <c:v>32674</c:v>
                </c:pt>
                <c:pt idx="14411">
                  <c:v>32675</c:v>
                </c:pt>
                <c:pt idx="14412">
                  <c:v>32676</c:v>
                </c:pt>
                <c:pt idx="14413">
                  <c:v>32677</c:v>
                </c:pt>
                <c:pt idx="14414">
                  <c:v>32678</c:v>
                </c:pt>
                <c:pt idx="14415">
                  <c:v>32679</c:v>
                </c:pt>
                <c:pt idx="14416">
                  <c:v>32680</c:v>
                </c:pt>
                <c:pt idx="14417">
                  <c:v>32681</c:v>
                </c:pt>
                <c:pt idx="14418">
                  <c:v>32682</c:v>
                </c:pt>
                <c:pt idx="14419">
                  <c:v>32683</c:v>
                </c:pt>
                <c:pt idx="14420">
                  <c:v>32684</c:v>
                </c:pt>
                <c:pt idx="14421">
                  <c:v>32685</c:v>
                </c:pt>
                <c:pt idx="14422">
                  <c:v>32686</c:v>
                </c:pt>
                <c:pt idx="14423">
                  <c:v>32687</c:v>
                </c:pt>
                <c:pt idx="14424">
                  <c:v>32688</c:v>
                </c:pt>
                <c:pt idx="14425">
                  <c:v>32689</c:v>
                </c:pt>
                <c:pt idx="14426">
                  <c:v>32690</c:v>
                </c:pt>
                <c:pt idx="14427">
                  <c:v>32691</c:v>
                </c:pt>
                <c:pt idx="14428">
                  <c:v>32692</c:v>
                </c:pt>
                <c:pt idx="14429">
                  <c:v>32693</c:v>
                </c:pt>
                <c:pt idx="14430">
                  <c:v>32694</c:v>
                </c:pt>
                <c:pt idx="14431">
                  <c:v>32695</c:v>
                </c:pt>
                <c:pt idx="14432">
                  <c:v>32696</c:v>
                </c:pt>
                <c:pt idx="14433">
                  <c:v>32697</c:v>
                </c:pt>
                <c:pt idx="14434">
                  <c:v>32698</c:v>
                </c:pt>
                <c:pt idx="14435">
                  <c:v>32699</c:v>
                </c:pt>
                <c:pt idx="14436">
                  <c:v>32700</c:v>
                </c:pt>
                <c:pt idx="14437">
                  <c:v>32701</c:v>
                </c:pt>
                <c:pt idx="14438">
                  <c:v>32702</c:v>
                </c:pt>
                <c:pt idx="14439">
                  <c:v>32703</c:v>
                </c:pt>
                <c:pt idx="14440">
                  <c:v>32704</c:v>
                </c:pt>
                <c:pt idx="14441">
                  <c:v>32705</c:v>
                </c:pt>
                <c:pt idx="14442">
                  <c:v>32706</c:v>
                </c:pt>
                <c:pt idx="14443">
                  <c:v>32707</c:v>
                </c:pt>
                <c:pt idx="14444">
                  <c:v>32708</c:v>
                </c:pt>
                <c:pt idx="14445">
                  <c:v>32709</c:v>
                </c:pt>
                <c:pt idx="14446">
                  <c:v>32710</c:v>
                </c:pt>
                <c:pt idx="14447">
                  <c:v>32711</c:v>
                </c:pt>
                <c:pt idx="14448">
                  <c:v>32712</c:v>
                </c:pt>
                <c:pt idx="14449">
                  <c:v>32713</c:v>
                </c:pt>
                <c:pt idx="14450">
                  <c:v>32714</c:v>
                </c:pt>
                <c:pt idx="14451">
                  <c:v>32715</c:v>
                </c:pt>
                <c:pt idx="14452">
                  <c:v>32716</c:v>
                </c:pt>
                <c:pt idx="14453">
                  <c:v>32717</c:v>
                </c:pt>
                <c:pt idx="14454">
                  <c:v>32718</c:v>
                </c:pt>
                <c:pt idx="14455">
                  <c:v>32719</c:v>
                </c:pt>
                <c:pt idx="14456">
                  <c:v>32720</c:v>
                </c:pt>
                <c:pt idx="14457">
                  <c:v>32721</c:v>
                </c:pt>
                <c:pt idx="14458">
                  <c:v>32722</c:v>
                </c:pt>
                <c:pt idx="14459">
                  <c:v>32723</c:v>
                </c:pt>
                <c:pt idx="14460">
                  <c:v>32724</c:v>
                </c:pt>
                <c:pt idx="14461">
                  <c:v>32725</c:v>
                </c:pt>
                <c:pt idx="14462">
                  <c:v>32726</c:v>
                </c:pt>
                <c:pt idx="14463">
                  <c:v>32727</c:v>
                </c:pt>
                <c:pt idx="14464">
                  <c:v>32728</c:v>
                </c:pt>
                <c:pt idx="14465">
                  <c:v>32729</c:v>
                </c:pt>
                <c:pt idx="14466">
                  <c:v>32730</c:v>
                </c:pt>
                <c:pt idx="14467">
                  <c:v>32731</c:v>
                </c:pt>
                <c:pt idx="14468">
                  <c:v>32732</c:v>
                </c:pt>
                <c:pt idx="14469">
                  <c:v>32733</c:v>
                </c:pt>
                <c:pt idx="14470">
                  <c:v>32734</c:v>
                </c:pt>
                <c:pt idx="14471">
                  <c:v>32735</c:v>
                </c:pt>
                <c:pt idx="14472">
                  <c:v>32736</c:v>
                </c:pt>
                <c:pt idx="14473">
                  <c:v>32737</c:v>
                </c:pt>
                <c:pt idx="14474">
                  <c:v>32738</c:v>
                </c:pt>
                <c:pt idx="14475">
                  <c:v>32739</c:v>
                </c:pt>
                <c:pt idx="14476">
                  <c:v>32740</c:v>
                </c:pt>
                <c:pt idx="14477">
                  <c:v>32741</c:v>
                </c:pt>
                <c:pt idx="14478">
                  <c:v>32742</c:v>
                </c:pt>
                <c:pt idx="14479">
                  <c:v>32743</c:v>
                </c:pt>
                <c:pt idx="14480">
                  <c:v>32744</c:v>
                </c:pt>
                <c:pt idx="14481">
                  <c:v>32745</c:v>
                </c:pt>
                <c:pt idx="14482">
                  <c:v>32746</c:v>
                </c:pt>
                <c:pt idx="14483">
                  <c:v>32747</c:v>
                </c:pt>
                <c:pt idx="14484">
                  <c:v>32748</c:v>
                </c:pt>
                <c:pt idx="14485">
                  <c:v>32749</c:v>
                </c:pt>
                <c:pt idx="14486">
                  <c:v>32750</c:v>
                </c:pt>
                <c:pt idx="14487">
                  <c:v>32751</c:v>
                </c:pt>
                <c:pt idx="14488">
                  <c:v>32752</c:v>
                </c:pt>
                <c:pt idx="14489">
                  <c:v>32753</c:v>
                </c:pt>
                <c:pt idx="14490">
                  <c:v>32754</c:v>
                </c:pt>
                <c:pt idx="14491">
                  <c:v>32755</c:v>
                </c:pt>
                <c:pt idx="14492">
                  <c:v>32756</c:v>
                </c:pt>
                <c:pt idx="14493">
                  <c:v>32757</c:v>
                </c:pt>
                <c:pt idx="14494">
                  <c:v>32758</c:v>
                </c:pt>
                <c:pt idx="14495">
                  <c:v>32759</c:v>
                </c:pt>
                <c:pt idx="14496">
                  <c:v>32760</c:v>
                </c:pt>
                <c:pt idx="14497">
                  <c:v>32761</c:v>
                </c:pt>
                <c:pt idx="14498">
                  <c:v>32762</c:v>
                </c:pt>
                <c:pt idx="14499">
                  <c:v>32763</c:v>
                </c:pt>
                <c:pt idx="14500">
                  <c:v>32764</c:v>
                </c:pt>
                <c:pt idx="14501">
                  <c:v>32765</c:v>
                </c:pt>
                <c:pt idx="14502">
                  <c:v>32766</c:v>
                </c:pt>
                <c:pt idx="14503">
                  <c:v>32767</c:v>
                </c:pt>
                <c:pt idx="14504">
                  <c:v>32768</c:v>
                </c:pt>
                <c:pt idx="14505">
                  <c:v>32769</c:v>
                </c:pt>
                <c:pt idx="14506">
                  <c:v>32770</c:v>
                </c:pt>
                <c:pt idx="14507">
                  <c:v>32771</c:v>
                </c:pt>
                <c:pt idx="14508">
                  <c:v>32772</c:v>
                </c:pt>
                <c:pt idx="14509">
                  <c:v>32773</c:v>
                </c:pt>
                <c:pt idx="14510">
                  <c:v>32774</c:v>
                </c:pt>
                <c:pt idx="14511">
                  <c:v>32775</c:v>
                </c:pt>
                <c:pt idx="14512">
                  <c:v>32776</c:v>
                </c:pt>
                <c:pt idx="14513">
                  <c:v>32777</c:v>
                </c:pt>
                <c:pt idx="14514">
                  <c:v>32778</c:v>
                </c:pt>
                <c:pt idx="14515">
                  <c:v>32779</c:v>
                </c:pt>
                <c:pt idx="14516">
                  <c:v>32780</c:v>
                </c:pt>
                <c:pt idx="14517">
                  <c:v>32781</c:v>
                </c:pt>
                <c:pt idx="14518">
                  <c:v>32782</c:v>
                </c:pt>
                <c:pt idx="14519">
                  <c:v>32783</c:v>
                </c:pt>
                <c:pt idx="14520">
                  <c:v>32784</c:v>
                </c:pt>
                <c:pt idx="14521">
                  <c:v>32785</c:v>
                </c:pt>
                <c:pt idx="14522">
                  <c:v>32786</c:v>
                </c:pt>
                <c:pt idx="14523">
                  <c:v>32787</c:v>
                </c:pt>
                <c:pt idx="14524">
                  <c:v>32788</c:v>
                </c:pt>
                <c:pt idx="14525">
                  <c:v>32789</c:v>
                </c:pt>
                <c:pt idx="14526">
                  <c:v>32790</c:v>
                </c:pt>
                <c:pt idx="14527">
                  <c:v>32791</c:v>
                </c:pt>
                <c:pt idx="14528">
                  <c:v>32792</c:v>
                </c:pt>
                <c:pt idx="14529">
                  <c:v>32793</c:v>
                </c:pt>
                <c:pt idx="14530">
                  <c:v>32794</c:v>
                </c:pt>
                <c:pt idx="14531">
                  <c:v>32795</c:v>
                </c:pt>
                <c:pt idx="14532">
                  <c:v>32796</c:v>
                </c:pt>
                <c:pt idx="14533">
                  <c:v>32797</c:v>
                </c:pt>
                <c:pt idx="14534">
                  <c:v>32798</c:v>
                </c:pt>
                <c:pt idx="14535">
                  <c:v>32799</c:v>
                </c:pt>
                <c:pt idx="14536">
                  <c:v>32800</c:v>
                </c:pt>
                <c:pt idx="14537">
                  <c:v>32801</c:v>
                </c:pt>
                <c:pt idx="14538">
                  <c:v>32802</c:v>
                </c:pt>
                <c:pt idx="14539">
                  <c:v>32803</c:v>
                </c:pt>
                <c:pt idx="14540">
                  <c:v>32804</c:v>
                </c:pt>
                <c:pt idx="14541">
                  <c:v>32805</c:v>
                </c:pt>
                <c:pt idx="14542">
                  <c:v>32806</c:v>
                </c:pt>
                <c:pt idx="14543">
                  <c:v>32807</c:v>
                </c:pt>
                <c:pt idx="14544">
                  <c:v>32808</c:v>
                </c:pt>
                <c:pt idx="14545">
                  <c:v>32809</c:v>
                </c:pt>
                <c:pt idx="14546">
                  <c:v>32810</c:v>
                </c:pt>
                <c:pt idx="14547">
                  <c:v>32811</c:v>
                </c:pt>
                <c:pt idx="14548">
                  <c:v>32812</c:v>
                </c:pt>
                <c:pt idx="14549">
                  <c:v>32813</c:v>
                </c:pt>
                <c:pt idx="14550">
                  <c:v>32814</c:v>
                </c:pt>
                <c:pt idx="14551">
                  <c:v>32815</c:v>
                </c:pt>
                <c:pt idx="14552">
                  <c:v>32816</c:v>
                </c:pt>
                <c:pt idx="14553">
                  <c:v>32817</c:v>
                </c:pt>
                <c:pt idx="14554">
                  <c:v>32818</c:v>
                </c:pt>
                <c:pt idx="14555">
                  <c:v>32819</c:v>
                </c:pt>
                <c:pt idx="14556">
                  <c:v>32820</c:v>
                </c:pt>
                <c:pt idx="14557">
                  <c:v>32821</c:v>
                </c:pt>
                <c:pt idx="14558">
                  <c:v>32822</c:v>
                </c:pt>
                <c:pt idx="14559">
                  <c:v>32823</c:v>
                </c:pt>
                <c:pt idx="14560">
                  <c:v>32824</c:v>
                </c:pt>
                <c:pt idx="14561">
                  <c:v>32825</c:v>
                </c:pt>
                <c:pt idx="14562">
                  <c:v>32826</c:v>
                </c:pt>
                <c:pt idx="14563">
                  <c:v>32827</c:v>
                </c:pt>
                <c:pt idx="14564">
                  <c:v>32828</c:v>
                </c:pt>
                <c:pt idx="14565">
                  <c:v>32829</c:v>
                </c:pt>
                <c:pt idx="14566">
                  <c:v>32830</c:v>
                </c:pt>
                <c:pt idx="14567">
                  <c:v>32831</c:v>
                </c:pt>
                <c:pt idx="14568">
                  <c:v>32832</c:v>
                </c:pt>
                <c:pt idx="14569">
                  <c:v>32833</c:v>
                </c:pt>
                <c:pt idx="14570">
                  <c:v>32834</c:v>
                </c:pt>
                <c:pt idx="14571">
                  <c:v>32835</c:v>
                </c:pt>
                <c:pt idx="14572">
                  <c:v>32836</c:v>
                </c:pt>
                <c:pt idx="14573">
                  <c:v>32837</c:v>
                </c:pt>
                <c:pt idx="14574">
                  <c:v>32838</c:v>
                </c:pt>
                <c:pt idx="14575">
                  <c:v>32839</c:v>
                </c:pt>
                <c:pt idx="14576">
                  <c:v>32840</c:v>
                </c:pt>
                <c:pt idx="14577">
                  <c:v>32841</c:v>
                </c:pt>
                <c:pt idx="14578">
                  <c:v>32842</c:v>
                </c:pt>
                <c:pt idx="14579">
                  <c:v>32843</c:v>
                </c:pt>
                <c:pt idx="14580">
                  <c:v>32844</c:v>
                </c:pt>
                <c:pt idx="14581">
                  <c:v>32845</c:v>
                </c:pt>
                <c:pt idx="14582">
                  <c:v>32846</c:v>
                </c:pt>
                <c:pt idx="14583">
                  <c:v>32847</c:v>
                </c:pt>
                <c:pt idx="14584">
                  <c:v>32848</c:v>
                </c:pt>
                <c:pt idx="14585">
                  <c:v>32849</c:v>
                </c:pt>
                <c:pt idx="14586">
                  <c:v>32850</c:v>
                </c:pt>
                <c:pt idx="14587">
                  <c:v>32851</c:v>
                </c:pt>
                <c:pt idx="14588">
                  <c:v>32852</c:v>
                </c:pt>
                <c:pt idx="14589">
                  <c:v>32853</c:v>
                </c:pt>
                <c:pt idx="14590">
                  <c:v>32854</c:v>
                </c:pt>
                <c:pt idx="14591">
                  <c:v>32855</c:v>
                </c:pt>
                <c:pt idx="14592">
                  <c:v>32856</c:v>
                </c:pt>
                <c:pt idx="14593">
                  <c:v>32857</c:v>
                </c:pt>
                <c:pt idx="14594">
                  <c:v>32858</c:v>
                </c:pt>
                <c:pt idx="14595">
                  <c:v>32859</c:v>
                </c:pt>
                <c:pt idx="14596">
                  <c:v>32860</c:v>
                </c:pt>
                <c:pt idx="14597">
                  <c:v>32861</c:v>
                </c:pt>
                <c:pt idx="14598">
                  <c:v>32862</c:v>
                </c:pt>
                <c:pt idx="14599">
                  <c:v>32863</c:v>
                </c:pt>
                <c:pt idx="14600">
                  <c:v>32864</c:v>
                </c:pt>
                <c:pt idx="14601">
                  <c:v>32865</c:v>
                </c:pt>
                <c:pt idx="14602">
                  <c:v>32866</c:v>
                </c:pt>
                <c:pt idx="14603">
                  <c:v>32867</c:v>
                </c:pt>
                <c:pt idx="14604">
                  <c:v>32868</c:v>
                </c:pt>
                <c:pt idx="14605">
                  <c:v>32869</c:v>
                </c:pt>
                <c:pt idx="14606">
                  <c:v>32870</c:v>
                </c:pt>
                <c:pt idx="14607">
                  <c:v>32871</c:v>
                </c:pt>
                <c:pt idx="14608">
                  <c:v>32872</c:v>
                </c:pt>
                <c:pt idx="14609">
                  <c:v>32873</c:v>
                </c:pt>
                <c:pt idx="14610">
                  <c:v>32874</c:v>
                </c:pt>
                <c:pt idx="14611">
                  <c:v>32875</c:v>
                </c:pt>
                <c:pt idx="14612">
                  <c:v>32876</c:v>
                </c:pt>
                <c:pt idx="14613">
                  <c:v>32877</c:v>
                </c:pt>
                <c:pt idx="14614">
                  <c:v>32878</c:v>
                </c:pt>
                <c:pt idx="14615">
                  <c:v>32879</c:v>
                </c:pt>
                <c:pt idx="14616">
                  <c:v>32880</c:v>
                </c:pt>
                <c:pt idx="14617">
                  <c:v>32881</c:v>
                </c:pt>
                <c:pt idx="14618">
                  <c:v>32882</c:v>
                </c:pt>
                <c:pt idx="14619">
                  <c:v>32883</c:v>
                </c:pt>
                <c:pt idx="14620">
                  <c:v>32884</c:v>
                </c:pt>
                <c:pt idx="14621">
                  <c:v>32885</c:v>
                </c:pt>
                <c:pt idx="14622">
                  <c:v>32886</c:v>
                </c:pt>
                <c:pt idx="14623">
                  <c:v>32887</c:v>
                </c:pt>
                <c:pt idx="14624">
                  <c:v>32888</c:v>
                </c:pt>
                <c:pt idx="14625">
                  <c:v>32889</c:v>
                </c:pt>
                <c:pt idx="14626">
                  <c:v>32890</c:v>
                </c:pt>
                <c:pt idx="14627">
                  <c:v>32891</c:v>
                </c:pt>
                <c:pt idx="14628">
                  <c:v>32892</c:v>
                </c:pt>
                <c:pt idx="14629">
                  <c:v>32893</c:v>
                </c:pt>
                <c:pt idx="14630">
                  <c:v>32894</c:v>
                </c:pt>
                <c:pt idx="14631">
                  <c:v>32895</c:v>
                </c:pt>
                <c:pt idx="14632">
                  <c:v>32896</c:v>
                </c:pt>
                <c:pt idx="14633">
                  <c:v>32897</c:v>
                </c:pt>
                <c:pt idx="14634">
                  <c:v>32898</c:v>
                </c:pt>
                <c:pt idx="14635">
                  <c:v>32899</c:v>
                </c:pt>
                <c:pt idx="14636">
                  <c:v>32900</c:v>
                </c:pt>
                <c:pt idx="14637">
                  <c:v>32901</c:v>
                </c:pt>
                <c:pt idx="14638">
                  <c:v>32902</c:v>
                </c:pt>
                <c:pt idx="14639">
                  <c:v>32903</c:v>
                </c:pt>
                <c:pt idx="14640">
                  <c:v>32904</c:v>
                </c:pt>
                <c:pt idx="14641">
                  <c:v>32905</c:v>
                </c:pt>
                <c:pt idx="14642">
                  <c:v>32906</c:v>
                </c:pt>
                <c:pt idx="14643">
                  <c:v>32907</c:v>
                </c:pt>
                <c:pt idx="14644">
                  <c:v>32908</c:v>
                </c:pt>
                <c:pt idx="14645">
                  <c:v>32909</c:v>
                </c:pt>
                <c:pt idx="14646">
                  <c:v>32910</c:v>
                </c:pt>
                <c:pt idx="14647">
                  <c:v>32911</c:v>
                </c:pt>
                <c:pt idx="14648">
                  <c:v>32912</c:v>
                </c:pt>
                <c:pt idx="14649">
                  <c:v>32913</c:v>
                </c:pt>
                <c:pt idx="14650">
                  <c:v>32914</c:v>
                </c:pt>
                <c:pt idx="14651">
                  <c:v>32915</c:v>
                </c:pt>
                <c:pt idx="14652">
                  <c:v>32916</c:v>
                </c:pt>
                <c:pt idx="14653">
                  <c:v>32917</c:v>
                </c:pt>
                <c:pt idx="14654">
                  <c:v>32918</c:v>
                </c:pt>
                <c:pt idx="14655">
                  <c:v>32919</c:v>
                </c:pt>
                <c:pt idx="14656">
                  <c:v>32920</c:v>
                </c:pt>
                <c:pt idx="14657">
                  <c:v>32921</c:v>
                </c:pt>
                <c:pt idx="14658">
                  <c:v>32922</c:v>
                </c:pt>
                <c:pt idx="14659">
                  <c:v>32923</c:v>
                </c:pt>
                <c:pt idx="14660">
                  <c:v>32924</c:v>
                </c:pt>
                <c:pt idx="14661">
                  <c:v>32925</c:v>
                </c:pt>
                <c:pt idx="14662">
                  <c:v>32926</c:v>
                </c:pt>
                <c:pt idx="14663">
                  <c:v>32927</c:v>
                </c:pt>
                <c:pt idx="14664">
                  <c:v>32928</c:v>
                </c:pt>
                <c:pt idx="14665">
                  <c:v>32929</c:v>
                </c:pt>
                <c:pt idx="14666">
                  <c:v>32930</c:v>
                </c:pt>
                <c:pt idx="14667">
                  <c:v>32931</c:v>
                </c:pt>
                <c:pt idx="14668">
                  <c:v>32932</c:v>
                </c:pt>
                <c:pt idx="14669">
                  <c:v>32933</c:v>
                </c:pt>
                <c:pt idx="14670">
                  <c:v>32934</c:v>
                </c:pt>
                <c:pt idx="14671">
                  <c:v>32935</c:v>
                </c:pt>
                <c:pt idx="14672">
                  <c:v>32936</c:v>
                </c:pt>
                <c:pt idx="14673">
                  <c:v>32937</c:v>
                </c:pt>
                <c:pt idx="14674">
                  <c:v>32938</c:v>
                </c:pt>
                <c:pt idx="14675">
                  <c:v>32939</c:v>
                </c:pt>
                <c:pt idx="14676">
                  <c:v>32940</c:v>
                </c:pt>
                <c:pt idx="14677">
                  <c:v>32941</c:v>
                </c:pt>
                <c:pt idx="14678">
                  <c:v>32942</c:v>
                </c:pt>
                <c:pt idx="14679">
                  <c:v>32943</c:v>
                </c:pt>
                <c:pt idx="14680">
                  <c:v>32944</c:v>
                </c:pt>
                <c:pt idx="14681">
                  <c:v>32945</c:v>
                </c:pt>
                <c:pt idx="14682">
                  <c:v>32946</c:v>
                </c:pt>
                <c:pt idx="14683">
                  <c:v>32947</c:v>
                </c:pt>
                <c:pt idx="14684">
                  <c:v>32948</c:v>
                </c:pt>
                <c:pt idx="14685">
                  <c:v>32949</c:v>
                </c:pt>
                <c:pt idx="14686">
                  <c:v>32950</c:v>
                </c:pt>
                <c:pt idx="14687">
                  <c:v>32951</c:v>
                </c:pt>
                <c:pt idx="14688">
                  <c:v>32952</c:v>
                </c:pt>
                <c:pt idx="14689">
                  <c:v>32953</c:v>
                </c:pt>
                <c:pt idx="14690">
                  <c:v>32954</c:v>
                </c:pt>
                <c:pt idx="14691">
                  <c:v>32955</c:v>
                </c:pt>
                <c:pt idx="14692">
                  <c:v>32956</c:v>
                </c:pt>
                <c:pt idx="14693">
                  <c:v>32957</c:v>
                </c:pt>
                <c:pt idx="14694">
                  <c:v>32958</c:v>
                </c:pt>
                <c:pt idx="14695">
                  <c:v>32959</c:v>
                </c:pt>
                <c:pt idx="14696">
                  <c:v>32960</c:v>
                </c:pt>
                <c:pt idx="14697">
                  <c:v>32961</c:v>
                </c:pt>
                <c:pt idx="14698">
                  <c:v>32962</c:v>
                </c:pt>
                <c:pt idx="14699">
                  <c:v>32963</c:v>
                </c:pt>
                <c:pt idx="14700">
                  <c:v>32964</c:v>
                </c:pt>
                <c:pt idx="14701">
                  <c:v>32965</c:v>
                </c:pt>
                <c:pt idx="14702">
                  <c:v>32966</c:v>
                </c:pt>
                <c:pt idx="14703">
                  <c:v>32967</c:v>
                </c:pt>
                <c:pt idx="14704">
                  <c:v>32968</c:v>
                </c:pt>
                <c:pt idx="14705">
                  <c:v>32969</c:v>
                </c:pt>
                <c:pt idx="14706">
                  <c:v>32970</c:v>
                </c:pt>
                <c:pt idx="14707">
                  <c:v>32971</c:v>
                </c:pt>
                <c:pt idx="14708">
                  <c:v>32972</c:v>
                </c:pt>
                <c:pt idx="14709">
                  <c:v>32973</c:v>
                </c:pt>
                <c:pt idx="14710">
                  <c:v>32974</c:v>
                </c:pt>
                <c:pt idx="14711">
                  <c:v>32975</c:v>
                </c:pt>
                <c:pt idx="14712">
                  <c:v>32976</c:v>
                </c:pt>
                <c:pt idx="14713">
                  <c:v>32977</c:v>
                </c:pt>
                <c:pt idx="14714">
                  <c:v>32978</c:v>
                </c:pt>
                <c:pt idx="14715">
                  <c:v>32979</c:v>
                </c:pt>
                <c:pt idx="14716">
                  <c:v>32980</c:v>
                </c:pt>
                <c:pt idx="14717">
                  <c:v>32981</c:v>
                </c:pt>
                <c:pt idx="14718">
                  <c:v>32982</c:v>
                </c:pt>
                <c:pt idx="14719">
                  <c:v>32983</c:v>
                </c:pt>
                <c:pt idx="14720">
                  <c:v>32984</c:v>
                </c:pt>
                <c:pt idx="14721">
                  <c:v>32985</c:v>
                </c:pt>
                <c:pt idx="14722">
                  <c:v>32986</c:v>
                </c:pt>
                <c:pt idx="14723">
                  <c:v>32987</c:v>
                </c:pt>
                <c:pt idx="14724">
                  <c:v>32988</c:v>
                </c:pt>
                <c:pt idx="14725">
                  <c:v>32989</c:v>
                </c:pt>
                <c:pt idx="14726">
                  <c:v>32990</c:v>
                </c:pt>
                <c:pt idx="14727">
                  <c:v>32991</c:v>
                </c:pt>
                <c:pt idx="14728">
                  <c:v>32992</c:v>
                </c:pt>
                <c:pt idx="14729">
                  <c:v>32993</c:v>
                </c:pt>
                <c:pt idx="14730">
                  <c:v>32994</c:v>
                </c:pt>
                <c:pt idx="14731">
                  <c:v>32995</c:v>
                </c:pt>
                <c:pt idx="14732">
                  <c:v>32996</c:v>
                </c:pt>
                <c:pt idx="14733">
                  <c:v>32997</c:v>
                </c:pt>
                <c:pt idx="14734">
                  <c:v>32998</c:v>
                </c:pt>
                <c:pt idx="14735">
                  <c:v>32999</c:v>
                </c:pt>
                <c:pt idx="14736">
                  <c:v>33000</c:v>
                </c:pt>
                <c:pt idx="14737">
                  <c:v>33001</c:v>
                </c:pt>
                <c:pt idx="14738">
                  <c:v>33002</c:v>
                </c:pt>
                <c:pt idx="14739">
                  <c:v>33003</c:v>
                </c:pt>
                <c:pt idx="14740">
                  <c:v>33004</c:v>
                </c:pt>
                <c:pt idx="14741">
                  <c:v>33005</c:v>
                </c:pt>
                <c:pt idx="14742">
                  <c:v>33006</c:v>
                </c:pt>
                <c:pt idx="14743">
                  <c:v>33007</c:v>
                </c:pt>
                <c:pt idx="14744">
                  <c:v>33008</c:v>
                </c:pt>
                <c:pt idx="14745">
                  <c:v>33009</c:v>
                </c:pt>
                <c:pt idx="14746">
                  <c:v>33010</c:v>
                </c:pt>
                <c:pt idx="14747">
                  <c:v>33011</c:v>
                </c:pt>
                <c:pt idx="14748">
                  <c:v>33012</c:v>
                </c:pt>
                <c:pt idx="14749">
                  <c:v>33013</c:v>
                </c:pt>
                <c:pt idx="14750">
                  <c:v>33014</c:v>
                </c:pt>
                <c:pt idx="14751">
                  <c:v>33015</c:v>
                </c:pt>
                <c:pt idx="14752">
                  <c:v>33016</c:v>
                </c:pt>
                <c:pt idx="14753">
                  <c:v>33017</c:v>
                </c:pt>
                <c:pt idx="14754">
                  <c:v>33018</c:v>
                </c:pt>
                <c:pt idx="14755">
                  <c:v>33019</c:v>
                </c:pt>
                <c:pt idx="14756">
                  <c:v>33020</c:v>
                </c:pt>
                <c:pt idx="14757">
                  <c:v>33021</c:v>
                </c:pt>
                <c:pt idx="14758">
                  <c:v>33022</c:v>
                </c:pt>
                <c:pt idx="14759">
                  <c:v>33023</c:v>
                </c:pt>
                <c:pt idx="14760">
                  <c:v>33024</c:v>
                </c:pt>
                <c:pt idx="14761">
                  <c:v>33025</c:v>
                </c:pt>
                <c:pt idx="14762">
                  <c:v>33026</c:v>
                </c:pt>
                <c:pt idx="14763">
                  <c:v>33027</c:v>
                </c:pt>
                <c:pt idx="14764">
                  <c:v>33028</c:v>
                </c:pt>
                <c:pt idx="14765">
                  <c:v>33029</c:v>
                </c:pt>
                <c:pt idx="14766">
                  <c:v>33030</c:v>
                </c:pt>
                <c:pt idx="14767">
                  <c:v>33031</c:v>
                </c:pt>
                <c:pt idx="14768">
                  <c:v>33032</c:v>
                </c:pt>
                <c:pt idx="14769">
                  <c:v>33033</c:v>
                </c:pt>
                <c:pt idx="14770">
                  <c:v>33034</c:v>
                </c:pt>
                <c:pt idx="14771">
                  <c:v>33035</c:v>
                </c:pt>
                <c:pt idx="14772">
                  <c:v>33036</c:v>
                </c:pt>
                <c:pt idx="14773">
                  <c:v>33037</c:v>
                </c:pt>
                <c:pt idx="14774">
                  <c:v>33038</c:v>
                </c:pt>
                <c:pt idx="14775">
                  <c:v>33039</c:v>
                </c:pt>
                <c:pt idx="14776">
                  <c:v>33040</c:v>
                </c:pt>
                <c:pt idx="14777">
                  <c:v>33041</c:v>
                </c:pt>
                <c:pt idx="14778">
                  <c:v>33042</c:v>
                </c:pt>
                <c:pt idx="14779">
                  <c:v>33043</c:v>
                </c:pt>
                <c:pt idx="14780">
                  <c:v>33044</c:v>
                </c:pt>
                <c:pt idx="14781">
                  <c:v>33045</c:v>
                </c:pt>
                <c:pt idx="14782">
                  <c:v>33046</c:v>
                </c:pt>
                <c:pt idx="14783">
                  <c:v>33047</c:v>
                </c:pt>
                <c:pt idx="14784">
                  <c:v>33048</c:v>
                </c:pt>
                <c:pt idx="14785">
                  <c:v>33049</c:v>
                </c:pt>
                <c:pt idx="14786">
                  <c:v>33050</c:v>
                </c:pt>
                <c:pt idx="14787">
                  <c:v>33051</c:v>
                </c:pt>
                <c:pt idx="14788">
                  <c:v>33052</c:v>
                </c:pt>
                <c:pt idx="14789">
                  <c:v>33053</c:v>
                </c:pt>
                <c:pt idx="14790">
                  <c:v>33054</c:v>
                </c:pt>
                <c:pt idx="14791">
                  <c:v>33055</c:v>
                </c:pt>
                <c:pt idx="14792">
                  <c:v>33056</c:v>
                </c:pt>
                <c:pt idx="14793">
                  <c:v>33057</c:v>
                </c:pt>
                <c:pt idx="14794">
                  <c:v>33058</c:v>
                </c:pt>
                <c:pt idx="14795">
                  <c:v>33059</c:v>
                </c:pt>
                <c:pt idx="14796">
                  <c:v>33060</c:v>
                </c:pt>
                <c:pt idx="14797">
                  <c:v>33061</c:v>
                </c:pt>
                <c:pt idx="14798">
                  <c:v>33062</c:v>
                </c:pt>
                <c:pt idx="14799">
                  <c:v>33063</c:v>
                </c:pt>
                <c:pt idx="14800">
                  <c:v>33064</c:v>
                </c:pt>
                <c:pt idx="14801">
                  <c:v>33065</c:v>
                </c:pt>
                <c:pt idx="14802">
                  <c:v>33066</c:v>
                </c:pt>
                <c:pt idx="14803">
                  <c:v>33067</c:v>
                </c:pt>
                <c:pt idx="14804">
                  <c:v>33068</c:v>
                </c:pt>
                <c:pt idx="14805">
                  <c:v>33069</c:v>
                </c:pt>
                <c:pt idx="14806">
                  <c:v>33070</c:v>
                </c:pt>
                <c:pt idx="14807">
                  <c:v>33071</c:v>
                </c:pt>
                <c:pt idx="14808">
                  <c:v>33072</c:v>
                </c:pt>
                <c:pt idx="14809">
                  <c:v>33073</c:v>
                </c:pt>
                <c:pt idx="14810">
                  <c:v>33074</c:v>
                </c:pt>
                <c:pt idx="14811">
                  <c:v>33075</c:v>
                </c:pt>
                <c:pt idx="14812">
                  <c:v>33076</c:v>
                </c:pt>
                <c:pt idx="14813">
                  <c:v>33077</c:v>
                </c:pt>
                <c:pt idx="14814">
                  <c:v>33078</c:v>
                </c:pt>
                <c:pt idx="14815">
                  <c:v>33079</c:v>
                </c:pt>
                <c:pt idx="14816">
                  <c:v>33080</c:v>
                </c:pt>
                <c:pt idx="14817">
                  <c:v>33081</c:v>
                </c:pt>
                <c:pt idx="14818">
                  <c:v>33082</c:v>
                </c:pt>
                <c:pt idx="14819">
                  <c:v>33083</c:v>
                </c:pt>
                <c:pt idx="14820">
                  <c:v>33084</c:v>
                </c:pt>
                <c:pt idx="14821">
                  <c:v>33085</c:v>
                </c:pt>
                <c:pt idx="14822">
                  <c:v>33086</c:v>
                </c:pt>
                <c:pt idx="14823">
                  <c:v>33087</c:v>
                </c:pt>
                <c:pt idx="14824">
                  <c:v>33088</c:v>
                </c:pt>
                <c:pt idx="14825">
                  <c:v>33089</c:v>
                </c:pt>
                <c:pt idx="14826">
                  <c:v>33090</c:v>
                </c:pt>
                <c:pt idx="14827">
                  <c:v>33091</c:v>
                </c:pt>
                <c:pt idx="14828">
                  <c:v>33092</c:v>
                </c:pt>
                <c:pt idx="14829">
                  <c:v>33093</c:v>
                </c:pt>
                <c:pt idx="14830">
                  <c:v>33094</c:v>
                </c:pt>
                <c:pt idx="14831">
                  <c:v>33095</c:v>
                </c:pt>
                <c:pt idx="14832">
                  <c:v>33096</c:v>
                </c:pt>
                <c:pt idx="14833">
                  <c:v>33097</c:v>
                </c:pt>
                <c:pt idx="14834">
                  <c:v>33098</c:v>
                </c:pt>
                <c:pt idx="14835">
                  <c:v>33099</c:v>
                </c:pt>
                <c:pt idx="14836">
                  <c:v>33100</c:v>
                </c:pt>
                <c:pt idx="14837">
                  <c:v>33101</c:v>
                </c:pt>
                <c:pt idx="14838">
                  <c:v>33102</c:v>
                </c:pt>
                <c:pt idx="14839">
                  <c:v>33103</c:v>
                </c:pt>
                <c:pt idx="14840">
                  <c:v>33104</c:v>
                </c:pt>
                <c:pt idx="14841">
                  <c:v>33105</c:v>
                </c:pt>
                <c:pt idx="14842">
                  <c:v>33106</c:v>
                </c:pt>
                <c:pt idx="14843">
                  <c:v>33107</c:v>
                </c:pt>
                <c:pt idx="14844">
                  <c:v>33108</c:v>
                </c:pt>
                <c:pt idx="14845">
                  <c:v>33109</c:v>
                </c:pt>
                <c:pt idx="14846">
                  <c:v>33110</c:v>
                </c:pt>
                <c:pt idx="14847">
                  <c:v>33111</c:v>
                </c:pt>
                <c:pt idx="14848">
                  <c:v>33112</c:v>
                </c:pt>
                <c:pt idx="14849">
                  <c:v>33113</c:v>
                </c:pt>
                <c:pt idx="14850">
                  <c:v>33114</c:v>
                </c:pt>
                <c:pt idx="14851">
                  <c:v>33115</c:v>
                </c:pt>
                <c:pt idx="14852">
                  <c:v>33116</c:v>
                </c:pt>
                <c:pt idx="14853">
                  <c:v>33117</c:v>
                </c:pt>
                <c:pt idx="14854">
                  <c:v>33118</c:v>
                </c:pt>
                <c:pt idx="14855">
                  <c:v>33119</c:v>
                </c:pt>
                <c:pt idx="14856">
                  <c:v>33120</c:v>
                </c:pt>
                <c:pt idx="14857">
                  <c:v>33121</c:v>
                </c:pt>
                <c:pt idx="14858">
                  <c:v>33122</c:v>
                </c:pt>
                <c:pt idx="14859">
                  <c:v>33123</c:v>
                </c:pt>
                <c:pt idx="14860">
                  <c:v>33124</c:v>
                </c:pt>
                <c:pt idx="14861">
                  <c:v>33125</c:v>
                </c:pt>
                <c:pt idx="14862">
                  <c:v>33126</c:v>
                </c:pt>
                <c:pt idx="14863">
                  <c:v>33127</c:v>
                </c:pt>
                <c:pt idx="14864">
                  <c:v>33128</c:v>
                </c:pt>
                <c:pt idx="14865">
                  <c:v>33129</c:v>
                </c:pt>
                <c:pt idx="14866">
                  <c:v>33130</c:v>
                </c:pt>
                <c:pt idx="14867">
                  <c:v>33131</c:v>
                </c:pt>
                <c:pt idx="14868">
                  <c:v>33132</c:v>
                </c:pt>
                <c:pt idx="14869">
                  <c:v>33133</c:v>
                </c:pt>
                <c:pt idx="14870">
                  <c:v>33134</c:v>
                </c:pt>
                <c:pt idx="14871">
                  <c:v>33135</c:v>
                </c:pt>
                <c:pt idx="14872">
                  <c:v>33136</c:v>
                </c:pt>
                <c:pt idx="14873">
                  <c:v>33137</c:v>
                </c:pt>
                <c:pt idx="14874">
                  <c:v>33138</c:v>
                </c:pt>
                <c:pt idx="14875">
                  <c:v>33139</c:v>
                </c:pt>
                <c:pt idx="14876">
                  <c:v>33140</c:v>
                </c:pt>
                <c:pt idx="14877">
                  <c:v>33141</c:v>
                </c:pt>
                <c:pt idx="14878">
                  <c:v>33142</c:v>
                </c:pt>
                <c:pt idx="14879">
                  <c:v>33143</c:v>
                </c:pt>
                <c:pt idx="14880">
                  <c:v>33144</c:v>
                </c:pt>
                <c:pt idx="14881">
                  <c:v>33145</c:v>
                </c:pt>
                <c:pt idx="14882">
                  <c:v>33146</c:v>
                </c:pt>
                <c:pt idx="14883">
                  <c:v>33147</c:v>
                </c:pt>
                <c:pt idx="14884">
                  <c:v>33148</c:v>
                </c:pt>
                <c:pt idx="14885">
                  <c:v>33149</c:v>
                </c:pt>
                <c:pt idx="14886">
                  <c:v>33150</c:v>
                </c:pt>
                <c:pt idx="14887">
                  <c:v>33151</c:v>
                </c:pt>
                <c:pt idx="14888">
                  <c:v>33152</c:v>
                </c:pt>
                <c:pt idx="14889">
                  <c:v>33153</c:v>
                </c:pt>
                <c:pt idx="14890">
                  <c:v>33154</c:v>
                </c:pt>
                <c:pt idx="14891">
                  <c:v>33155</c:v>
                </c:pt>
                <c:pt idx="14892">
                  <c:v>33156</c:v>
                </c:pt>
                <c:pt idx="14893">
                  <c:v>33157</c:v>
                </c:pt>
                <c:pt idx="14894">
                  <c:v>33158</c:v>
                </c:pt>
                <c:pt idx="14895">
                  <c:v>33159</c:v>
                </c:pt>
                <c:pt idx="14896">
                  <c:v>33160</c:v>
                </c:pt>
                <c:pt idx="14897">
                  <c:v>33161</c:v>
                </c:pt>
                <c:pt idx="14898">
                  <c:v>33162</c:v>
                </c:pt>
                <c:pt idx="14899">
                  <c:v>33163</c:v>
                </c:pt>
                <c:pt idx="14900">
                  <c:v>33164</c:v>
                </c:pt>
                <c:pt idx="14901">
                  <c:v>33165</c:v>
                </c:pt>
                <c:pt idx="14902">
                  <c:v>33166</c:v>
                </c:pt>
                <c:pt idx="14903">
                  <c:v>33167</c:v>
                </c:pt>
                <c:pt idx="14904">
                  <c:v>33168</c:v>
                </c:pt>
                <c:pt idx="14905">
                  <c:v>33169</c:v>
                </c:pt>
                <c:pt idx="14906">
                  <c:v>33170</c:v>
                </c:pt>
                <c:pt idx="14907">
                  <c:v>33171</c:v>
                </c:pt>
                <c:pt idx="14908">
                  <c:v>33172</c:v>
                </c:pt>
                <c:pt idx="14909">
                  <c:v>33173</c:v>
                </c:pt>
                <c:pt idx="14910">
                  <c:v>33174</c:v>
                </c:pt>
                <c:pt idx="14911">
                  <c:v>33175</c:v>
                </c:pt>
                <c:pt idx="14912">
                  <c:v>33176</c:v>
                </c:pt>
                <c:pt idx="14913">
                  <c:v>33177</c:v>
                </c:pt>
                <c:pt idx="14914">
                  <c:v>33178</c:v>
                </c:pt>
                <c:pt idx="14915">
                  <c:v>33179</c:v>
                </c:pt>
                <c:pt idx="14916">
                  <c:v>33180</c:v>
                </c:pt>
                <c:pt idx="14917">
                  <c:v>33181</c:v>
                </c:pt>
                <c:pt idx="14918">
                  <c:v>33182</c:v>
                </c:pt>
                <c:pt idx="14919">
                  <c:v>33183</c:v>
                </c:pt>
                <c:pt idx="14920">
                  <c:v>33184</c:v>
                </c:pt>
                <c:pt idx="14921">
                  <c:v>33185</c:v>
                </c:pt>
                <c:pt idx="14922">
                  <c:v>33186</c:v>
                </c:pt>
                <c:pt idx="14923">
                  <c:v>33187</c:v>
                </c:pt>
                <c:pt idx="14924">
                  <c:v>33188</c:v>
                </c:pt>
                <c:pt idx="14925">
                  <c:v>33189</c:v>
                </c:pt>
                <c:pt idx="14926">
                  <c:v>33190</c:v>
                </c:pt>
                <c:pt idx="14927">
                  <c:v>33191</c:v>
                </c:pt>
                <c:pt idx="14928">
                  <c:v>33192</c:v>
                </c:pt>
                <c:pt idx="14929">
                  <c:v>33193</c:v>
                </c:pt>
                <c:pt idx="14930">
                  <c:v>33194</c:v>
                </c:pt>
                <c:pt idx="14931">
                  <c:v>33195</c:v>
                </c:pt>
                <c:pt idx="14932">
                  <c:v>33196</c:v>
                </c:pt>
                <c:pt idx="14933">
                  <c:v>33197</c:v>
                </c:pt>
                <c:pt idx="14934">
                  <c:v>33198</c:v>
                </c:pt>
                <c:pt idx="14935">
                  <c:v>33199</c:v>
                </c:pt>
                <c:pt idx="14936">
                  <c:v>33200</c:v>
                </c:pt>
                <c:pt idx="14937">
                  <c:v>33201</c:v>
                </c:pt>
                <c:pt idx="14938">
                  <c:v>33202</c:v>
                </c:pt>
                <c:pt idx="14939">
                  <c:v>33203</c:v>
                </c:pt>
                <c:pt idx="14940">
                  <c:v>33204</c:v>
                </c:pt>
                <c:pt idx="14941">
                  <c:v>33205</c:v>
                </c:pt>
                <c:pt idx="14942">
                  <c:v>33206</c:v>
                </c:pt>
                <c:pt idx="14943">
                  <c:v>33207</c:v>
                </c:pt>
                <c:pt idx="14944">
                  <c:v>33208</c:v>
                </c:pt>
                <c:pt idx="14945">
                  <c:v>33209</c:v>
                </c:pt>
                <c:pt idx="14946">
                  <c:v>33210</c:v>
                </c:pt>
                <c:pt idx="14947">
                  <c:v>33211</c:v>
                </c:pt>
                <c:pt idx="14948">
                  <c:v>33212</c:v>
                </c:pt>
                <c:pt idx="14949">
                  <c:v>33213</c:v>
                </c:pt>
                <c:pt idx="14950">
                  <c:v>33214</c:v>
                </c:pt>
                <c:pt idx="14951">
                  <c:v>33215</c:v>
                </c:pt>
                <c:pt idx="14952">
                  <c:v>33216</c:v>
                </c:pt>
                <c:pt idx="14953">
                  <c:v>33217</c:v>
                </c:pt>
                <c:pt idx="14954">
                  <c:v>33218</c:v>
                </c:pt>
                <c:pt idx="14955">
                  <c:v>33219</c:v>
                </c:pt>
                <c:pt idx="14956">
                  <c:v>33220</c:v>
                </c:pt>
                <c:pt idx="14957">
                  <c:v>33221</c:v>
                </c:pt>
                <c:pt idx="14958">
                  <c:v>33222</c:v>
                </c:pt>
                <c:pt idx="14959">
                  <c:v>33223</c:v>
                </c:pt>
                <c:pt idx="14960">
                  <c:v>33224</c:v>
                </c:pt>
                <c:pt idx="14961">
                  <c:v>33225</c:v>
                </c:pt>
                <c:pt idx="14962">
                  <c:v>33226</c:v>
                </c:pt>
                <c:pt idx="14963">
                  <c:v>33227</c:v>
                </c:pt>
                <c:pt idx="14964">
                  <c:v>33228</c:v>
                </c:pt>
                <c:pt idx="14965">
                  <c:v>33229</c:v>
                </c:pt>
                <c:pt idx="14966">
                  <c:v>33230</c:v>
                </c:pt>
                <c:pt idx="14967">
                  <c:v>33231</c:v>
                </c:pt>
                <c:pt idx="14968">
                  <c:v>33232</c:v>
                </c:pt>
                <c:pt idx="14969">
                  <c:v>33233</c:v>
                </c:pt>
                <c:pt idx="14970">
                  <c:v>33234</c:v>
                </c:pt>
                <c:pt idx="14971">
                  <c:v>33235</c:v>
                </c:pt>
                <c:pt idx="14972">
                  <c:v>33236</c:v>
                </c:pt>
                <c:pt idx="14973">
                  <c:v>33237</c:v>
                </c:pt>
                <c:pt idx="14974">
                  <c:v>33238</c:v>
                </c:pt>
                <c:pt idx="14975">
                  <c:v>33239</c:v>
                </c:pt>
                <c:pt idx="14976">
                  <c:v>33240</c:v>
                </c:pt>
                <c:pt idx="14977">
                  <c:v>33241</c:v>
                </c:pt>
                <c:pt idx="14978">
                  <c:v>33242</c:v>
                </c:pt>
                <c:pt idx="14979">
                  <c:v>33243</c:v>
                </c:pt>
                <c:pt idx="14980">
                  <c:v>33244</c:v>
                </c:pt>
                <c:pt idx="14981">
                  <c:v>33245</c:v>
                </c:pt>
                <c:pt idx="14982">
                  <c:v>33246</c:v>
                </c:pt>
                <c:pt idx="14983">
                  <c:v>33247</c:v>
                </c:pt>
                <c:pt idx="14984">
                  <c:v>33248</c:v>
                </c:pt>
                <c:pt idx="14985">
                  <c:v>33249</c:v>
                </c:pt>
                <c:pt idx="14986">
                  <c:v>33250</c:v>
                </c:pt>
                <c:pt idx="14987">
                  <c:v>33251</c:v>
                </c:pt>
                <c:pt idx="14988">
                  <c:v>33252</c:v>
                </c:pt>
                <c:pt idx="14989">
                  <c:v>33253</c:v>
                </c:pt>
                <c:pt idx="14990">
                  <c:v>33254</c:v>
                </c:pt>
                <c:pt idx="14991">
                  <c:v>33255</c:v>
                </c:pt>
                <c:pt idx="14992">
                  <c:v>33256</c:v>
                </c:pt>
                <c:pt idx="14993">
                  <c:v>33257</c:v>
                </c:pt>
                <c:pt idx="14994">
                  <c:v>33258</c:v>
                </c:pt>
                <c:pt idx="14995">
                  <c:v>33259</c:v>
                </c:pt>
                <c:pt idx="14996">
                  <c:v>33260</c:v>
                </c:pt>
                <c:pt idx="14997">
                  <c:v>33261</c:v>
                </c:pt>
                <c:pt idx="14998">
                  <c:v>33262</c:v>
                </c:pt>
                <c:pt idx="14999">
                  <c:v>33263</c:v>
                </c:pt>
                <c:pt idx="15000">
                  <c:v>33264</c:v>
                </c:pt>
                <c:pt idx="15001">
                  <c:v>33265</c:v>
                </c:pt>
                <c:pt idx="15002">
                  <c:v>33266</c:v>
                </c:pt>
                <c:pt idx="15003">
                  <c:v>33267</c:v>
                </c:pt>
                <c:pt idx="15004">
                  <c:v>33268</c:v>
                </c:pt>
                <c:pt idx="15005">
                  <c:v>33269</c:v>
                </c:pt>
                <c:pt idx="15006">
                  <c:v>33270</c:v>
                </c:pt>
                <c:pt idx="15007">
                  <c:v>33271</c:v>
                </c:pt>
                <c:pt idx="15008">
                  <c:v>33272</c:v>
                </c:pt>
                <c:pt idx="15009">
                  <c:v>33273</c:v>
                </c:pt>
                <c:pt idx="15010">
                  <c:v>33274</c:v>
                </c:pt>
                <c:pt idx="15011">
                  <c:v>33275</c:v>
                </c:pt>
                <c:pt idx="15012">
                  <c:v>33276</c:v>
                </c:pt>
                <c:pt idx="15013">
                  <c:v>33277</c:v>
                </c:pt>
                <c:pt idx="15014">
                  <c:v>33278</c:v>
                </c:pt>
                <c:pt idx="15015">
                  <c:v>33279</c:v>
                </c:pt>
                <c:pt idx="15016">
                  <c:v>33280</c:v>
                </c:pt>
                <c:pt idx="15017">
                  <c:v>33281</c:v>
                </c:pt>
                <c:pt idx="15018">
                  <c:v>33282</c:v>
                </c:pt>
                <c:pt idx="15019">
                  <c:v>33283</c:v>
                </c:pt>
                <c:pt idx="15020">
                  <c:v>33284</c:v>
                </c:pt>
                <c:pt idx="15021">
                  <c:v>33285</c:v>
                </c:pt>
                <c:pt idx="15022">
                  <c:v>33286</c:v>
                </c:pt>
                <c:pt idx="15023">
                  <c:v>33287</c:v>
                </c:pt>
                <c:pt idx="15024">
                  <c:v>33288</c:v>
                </c:pt>
                <c:pt idx="15025">
                  <c:v>33289</c:v>
                </c:pt>
                <c:pt idx="15026">
                  <c:v>33290</c:v>
                </c:pt>
                <c:pt idx="15027">
                  <c:v>33291</c:v>
                </c:pt>
                <c:pt idx="15028">
                  <c:v>33292</c:v>
                </c:pt>
                <c:pt idx="15029">
                  <c:v>33293</c:v>
                </c:pt>
                <c:pt idx="15030">
                  <c:v>33294</c:v>
                </c:pt>
                <c:pt idx="15031">
                  <c:v>33295</c:v>
                </c:pt>
                <c:pt idx="15032">
                  <c:v>33296</c:v>
                </c:pt>
                <c:pt idx="15033">
                  <c:v>33297</c:v>
                </c:pt>
                <c:pt idx="15034">
                  <c:v>33298</c:v>
                </c:pt>
                <c:pt idx="15035">
                  <c:v>33299</c:v>
                </c:pt>
                <c:pt idx="15036">
                  <c:v>33300</c:v>
                </c:pt>
                <c:pt idx="15037">
                  <c:v>33301</c:v>
                </c:pt>
                <c:pt idx="15038">
                  <c:v>33302</c:v>
                </c:pt>
                <c:pt idx="15039">
                  <c:v>33303</c:v>
                </c:pt>
                <c:pt idx="15040">
                  <c:v>33304</c:v>
                </c:pt>
                <c:pt idx="15041">
                  <c:v>33305</c:v>
                </c:pt>
                <c:pt idx="15042">
                  <c:v>33306</c:v>
                </c:pt>
                <c:pt idx="15043">
                  <c:v>33307</c:v>
                </c:pt>
                <c:pt idx="15044">
                  <c:v>33308</c:v>
                </c:pt>
                <c:pt idx="15045">
                  <c:v>33309</c:v>
                </c:pt>
                <c:pt idx="15046">
                  <c:v>33310</c:v>
                </c:pt>
                <c:pt idx="15047">
                  <c:v>33311</c:v>
                </c:pt>
                <c:pt idx="15048">
                  <c:v>33312</c:v>
                </c:pt>
                <c:pt idx="15049">
                  <c:v>33313</c:v>
                </c:pt>
                <c:pt idx="15050">
                  <c:v>33314</c:v>
                </c:pt>
                <c:pt idx="15051">
                  <c:v>33315</c:v>
                </c:pt>
                <c:pt idx="15052">
                  <c:v>33316</c:v>
                </c:pt>
                <c:pt idx="15053">
                  <c:v>33317</c:v>
                </c:pt>
                <c:pt idx="15054">
                  <c:v>33318</c:v>
                </c:pt>
                <c:pt idx="15055">
                  <c:v>33319</c:v>
                </c:pt>
                <c:pt idx="15056">
                  <c:v>33320</c:v>
                </c:pt>
                <c:pt idx="15057">
                  <c:v>33321</c:v>
                </c:pt>
                <c:pt idx="15058">
                  <c:v>33322</c:v>
                </c:pt>
                <c:pt idx="15059">
                  <c:v>33323</c:v>
                </c:pt>
                <c:pt idx="15060">
                  <c:v>33324</c:v>
                </c:pt>
                <c:pt idx="15061">
                  <c:v>33325</c:v>
                </c:pt>
                <c:pt idx="15062">
                  <c:v>33326</c:v>
                </c:pt>
                <c:pt idx="15063">
                  <c:v>33327</c:v>
                </c:pt>
                <c:pt idx="15064">
                  <c:v>33328</c:v>
                </c:pt>
                <c:pt idx="15065">
                  <c:v>33329</c:v>
                </c:pt>
                <c:pt idx="15066">
                  <c:v>33330</c:v>
                </c:pt>
                <c:pt idx="15067">
                  <c:v>33331</c:v>
                </c:pt>
                <c:pt idx="15068">
                  <c:v>33332</c:v>
                </c:pt>
                <c:pt idx="15069">
                  <c:v>33333</c:v>
                </c:pt>
                <c:pt idx="15070">
                  <c:v>33334</c:v>
                </c:pt>
                <c:pt idx="15071">
                  <c:v>33335</c:v>
                </c:pt>
                <c:pt idx="15072">
                  <c:v>33336</c:v>
                </c:pt>
                <c:pt idx="15073">
                  <c:v>33337</c:v>
                </c:pt>
                <c:pt idx="15074">
                  <c:v>33338</c:v>
                </c:pt>
                <c:pt idx="15075">
                  <c:v>33339</c:v>
                </c:pt>
                <c:pt idx="15076">
                  <c:v>33340</c:v>
                </c:pt>
                <c:pt idx="15077">
                  <c:v>33341</c:v>
                </c:pt>
                <c:pt idx="15078">
                  <c:v>33342</c:v>
                </c:pt>
                <c:pt idx="15079">
                  <c:v>33343</c:v>
                </c:pt>
                <c:pt idx="15080">
                  <c:v>33344</c:v>
                </c:pt>
                <c:pt idx="15081">
                  <c:v>33345</c:v>
                </c:pt>
                <c:pt idx="15082">
                  <c:v>33346</c:v>
                </c:pt>
                <c:pt idx="15083">
                  <c:v>33347</c:v>
                </c:pt>
                <c:pt idx="15084">
                  <c:v>33348</c:v>
                </c:pt>
                <c:pt idx="15085">
                  <c:v>33349</c:v>
                </c:pt>
                <c:pt idx="15086">
                  <c:v>33350</c:v>
                </c:pt>
                <c:pt idx="15087">
                  <c:v>33351</c:v>
                </c:pt>
                <c:pt idx="15088">
                  <c:v>33352</c:v>
                </c:pt>
                <c:pt idx="15089">
                  <c:v>33353</c:v>
                </c:pt>
                <c:pt idx="15090">
                  <c:v>33354</c:v>
                </c:pt>
                <c:pt idx="15091">
                  <c:v>33355</c:v>
                </c:pt>
                <c:pt idx="15092">
                  <c:v>33356</c:v>
                </c:pt>
                <c:pt idx="15093">
                  <c:v>33357</c:v>
                </c:pt>
                <c:pt idx="15094">
                  <c:v>33358</c:v>
                </c:pt>
                <c:pt idx="15095">
                  <c:v>33359</c:v>
                </c:pt>
                <c:pt idx="15096">
                  <c:v>33360</c:v>
                </c:pt>
                <c:pt idx="15097">
                  <c:v>33361</c:v>
                </c:pt>
                <c:pt idx="15098">
                  <c:v>33362</c:v>
                </c:pt>
                <c:pt idx="15099">
                  <c:v>33363</c:v>
                </c:pt>
                <c:pt idx="15100">
                  <c:v>33364</c:v>
                </c:pt>
                <c:pt idx="15101">
                  <c:v>33365</c:v>
                </c:pt>
                <c:pt idx="15102">
                  <c:v>33366</c:v>
                </c:pt>
                <c:pt idx="15103">
                  <c:v>33367</c:v>
                </c:pt>
                <c:pt idx="15104">
                  <c:v>33368</c:v>
                </c:pt>
                <c:pt idx="15105">
                  <c:v>33369</c:v>
                </c:pt>
                <c:pt idx="15106">
                  <c:v>33370</c:v>
                </c:pt>
                <c:pt idx="15107">
                  <c:v>33371</c:v>
                </c:pt>
                <c:pt idx="15108">
                  <c:v>33372</c:v>
                </c:pt>
                <c:pt idx="15109">
                  <c:v>33373</c:v>
                </c:pt>
                <c:pt idx="15110">
                  <c:v>33374</c:v>
                </c:pt>
                <c:pt idx="15111">
                  <c:v>33375</c:v>
                </c:pt>
                <c:pt idx="15112">
                  <c:v>33376</c:v>
                </c:pt>
                <c:pt idx="15113">
                  <c:v>33377</c:v>
                </c:pt>
                <c:pt idx="15114">
                  <c:v>33378</c:v>
                </c:pt>
                <c:pt idx="15115">
                  <c:v>33379</c:v>
                </c:pt>
                <c:pt idx="15116">
                  <c:v>33380</c:v>
                </c:pt>
                <c:pt idx="15117">
                  <c:v>33381</c:v>
                </c:pt>
                <c:pt idx="15118">
                  <c:v>33382</c:v>
                </c:pt>
                <c:pt idx="15119">
                  <c:v>33383</c:v>
                </c:pt>
                <c:pt idx="15120">
                  <c:v>33384</c:v>
                </c:pt>
                <c:pt idx="15121">
                  <c:v>33385</c:v>
                </c:pt>
                <c:pt idx="15122">
                  <c:v>33386</c:v>
                </c:pt>
                <c:pt idx="15123">
                  <c:v>33387</c:v>
                </c:pt>
                <c:pt idx="15124">
                  <c:v>33388</c:v>
                </c:pt>
                <c:pt idx="15125">
                  <c:v>33389</c:v>
                </c:pt>
                <c:pt idx="15126">
                  <c:v>33390</c:v>
                </c:pt>
                <c:pt idx="15127">
                  <c:v>33391</c:v>
                </c:pt>
                <c:pt idx="15128">
                  <c:v>33392</c:v>
                </c:pt>
                <c:pt idx="15129">
                  <c:v>33393</c:v>
                </c:pt>
                <c:pt idx="15130">
                  <c:v>33394</c:v>
                </c:pt>
                <c:pt idx="15131">
                  <c:v>33395</c:v>
                </c:pt>
                <c:pt idx="15132">
                  <c:v>33396</c:v>
                </c:pt>
                <c:pt idx="15133">
                  <c:v>33397</c:v>
                </c:pt>
                <c:pt idx="15134">
                  <c:v>33398</c:v>
                </c:pt>
                <c:pt idx="15135">
                  <c:v>33399</c:v>
                </c:pt>
                <c:pt idx="15136">
                  <c:v>33400</c:v>
                </c:pt>
                <c:pt idx="15137">
                  <c:v>33401</c:v>
                </c:pt>
                <c:pt idx="15138">
                  <c:v>33402</c:v>
                </c:pt>
                <c:pt idx="15139">
                  <c:v>33403</c:v>
                </c:pt>
                <c:pt idx="15140">
                  <c:v>33404</c:v>
                </c:pt>
                <c:pt idx="15141">
                  <c:v>33405</c:v>
                </c:pt>
                <c:pt idx="15142">
                  <c:v>33406</c:v>
                </c:pt>
                <c:pt idx="15143">
                  <c:v>33407</c:v>
                </c:pt>
                <c:pt idx="15144">
                  <c:v>33408</c:v>
                </c:pt>
                <c:pt idx="15145">
                  <c:v>33409</c:v>
                </c:pt>
                <c:pt idx="15146">
                  <c:v>33410</c:v>
                </c:pt>
                <c:pt idx="15147">
                  <c:v>33411</c:v>
                </c:pt>
                <c:pt idx="15148">
                  <c:v>33412</c:v>
                </c:pt>
                <c:pt idx="15149">
                  <c:v>33413</c:v>
                </c:pt>
                <c:pt idx="15150">
                  <c:v>33414</c:v>
                </c:pt>
                <c:pt idx="15151">
                  <c:v>33415</c:v>
                </c:pt>
                <c:pt idx="15152">
                  <c:v>33416</c:v>
                </c:pt>
                <c:pt idx="15153">
                  <c:v>33417</c:v>
                </c:pt>
                <c:pt idx="15154">
                  <c:v>33418</c:v>
                </c:pt>
                <c:pt idx="15155">
                  <c:v>33419</c:v>
                </c:pt>
                <c:pt idx="15156">
                  <c:v>33420</c:v>
                </c:pt>
                <c:pt idx="15157">
                  <c:v>33421</c:v>
                </c:pt>
                <c:pt idx="15158">
                  <c:v>33422</c:v>
                </c:pt>
                <c:pt idx="15159">
                  <c:v>33423</c:v>
                </c:pt>
                <c:pt idx="15160">
                  <c:v>33424</c:v>
                </c:pt>
                <c:pt idx="15161">
                  <c:v>33425</c:v>
                </c:pt>
                <c:pt idx="15162">
                  <c:v>33426</c:v>
                </c:pt>
                <c:pt idx="15163">
                  <c:v>33427</c:v>
                </c:pt>
                <c:pt idx="15164">
                  <c:v>33428</c:v>
                </c:pt>
                <c:pt idx="15165">
                  <c:v>33429</c:v>
                </c:pt>
                <c:pt idx="15166">
                  <c:v>33430</c:v>
                </c:pt>
                <c:pt idx="15167">
                  <c:v>33431</c:v>
                </c:pt>
                <c:pt idx="15168">
                  <c:v>33432</c:v>
                </c:pt>
                <c:pt idx="15169">
                  <c:v>33433</c:v>
                </c:pt>
                <c:pt idx="15170">
                  <c:v>33434</c:v>
                </c:pt>
                <c:pt idx="15171">
                  <c:v>33435</c:v>
                </c:pt>
                <c:pt idx="15172">
                  <c:v>33436</c:v>
                </c:pt>
                <c:pt idx="15173">
                  <c:v>33437</c:v>
                </c:pt>
                <c:pt idx="15174">
                  <c:v>33438</c:v>
                </c:pt>
                <c:pt idx="15175">
                  <c:v>33439</c:v>
                </c:pt>
                <c:pt idx="15176">
                  <c:v>33440</c:v>
                </c:pt>
                <c:pt idx="15177">
                  <c:v>33441</c:v>
                </c:pt>
                <c:pt idx="15178">
                  <c:v>33442</c:v>
                </c:pt>
                <c:pt idx="15179">
                  <c:v>33443</c:v>
                </c:pt>
                <c:pt idx="15180">
                  <c:v>33444</c:v>
                </c:pt>
                <c:pt idx="15181">
                  <c:v>33445</c:v>
                </c:pt>
                <c:pt idx="15182">
                  <c:v>33446</c:v>
                </c:pt>
                <c:pt idx="15183">
                  <c:v>33447</c:v>
                </c:pt>
                <c:pt idx="15184">
                  <c:v>33448</c:v>
                </c:pt>
                <c:pt idx="15185">
                  <c:v>33449</c:v>
                </c:pt>
                <c:pt idx="15186">
                  <c:v>33450</c:v>
                </c:pt>
                <c:pt idx="15187">
                  <c:v>33451</c:v>
                </c:pt>
                <c:pt idx="15188">
                  <c:v>33452</c:v>
                </c:pt>
                <c:pt idx="15189">
                  <c:v>33453</c:v>
                </c:pt>
                <c:pt idx="15190">
                  <c:v>33454</c:v>
                </c:pt>
                <c:pt idx="15191">
                  <c:v>33455</c:v>
                </c:pt>
                <c:pt idx="15192">
                  <c:v>33456</c:v>
                </c:pt>
                <c:pt idx="15193">
                  <c:v>33457</c:v>
                </c:pt>
                <c:pt idx="15194">
                  <c:v>33458</c:v>
                </c:pt>
                <c:pt idx="15195">
                  <c:v>33459</c:v>
                </c:pt>
                <c:pt idx="15196">
                  <c:v>33460</c:v>
                </c:pt>
                <c:pt idx="15197">
                  <c:v>33461</c:v>
                </c:pt>
                <c:pt idx="15198">
                  <c:v>33462</c:v>
                </c:pt>
                <c:pt idx="15199">
                  <c:v>33463</c:v>
                </c:pt>
                <c:pt idx="15200">
                  <c:v>33464</c:v>
                </c:pt>
                <c:pt idx="15201">
                  <c:v>33465</c:v>
                </c:pt>
                <c:pt idx="15202">
                  <c:v>33466</c:v>
                </c:pt>
                <c:pt idx="15203">
                  <c:v>33467</c:v>
                </c:pt>
                <c:pt idx="15204">
                  <c:v>33468</c:v>
                </c:pt>
                <c:pt idx="15205">
                  <c:v>33469</c:v>
                </c:pt>
                <c:pt idx="15206">
                  <c:v>33470</c:v>
                </c:pt>
                <c:pt idx="15207">
                  <c:v>33471</c:v>
                </c:pt>
                <c:pt idx="15208">
                  <c:v>33472</c:v>
                </c:pt>
                <c:pt idx="15209">
                  <c:v>33473</c:v>
                </c:pt>
                <c:pt idx="15210">
                  <c:v>33474</c:v>
                </c:pt>
                <c:pt idx="15211">
                  <c:v>33475</c:v>
                </c:pt>
                <c:pt idx="15212">
                  <c:v>33476</c:v>
                </c:pt>
                <c:pt idx="15213">
                  <c:v>33477</c:v>
                </c:pt>
                <c:pt idx="15214">
                  <c:v>33478</c:v>
                </c:pt>
                <c:pt idx="15215">
                  <c:v>33479</c:v>
                </c:pt>
                <c:pt idx="15216">
                  <c:v>33480</c:v>
                </c:pt>
                <c:pt idx="15217">
                  <c:v>33481</c:v>
                </c:pt>
                <c:pt idx="15218">
                  <c:v>33482</c:v>
                </c:pt>
                <c:pt idx="15219">
                  <c:v>33483</c:v>
                </c:pt>
                <c:pt idx="15220">
                  <c:v>33484</c:v>
                </c:pt>
                <c:pt idx="15221">
                  <c:v>33485</c:v>
                </c:pt>
                <c:pt idx="15222">
                  <c:v>33486</c:v>
                </c:pt>
                <c:pt idx="15223">
                  <c:v>33487</c:v>
                </c:pt>
                <c:pt idx="15224">
                  <c:v>33488</c:v>
                </c:pt>
                <c:pt idx="15225">
                  <c:v>33489</c:v>
                </c:pt>
                <c:pt idx="15226">
                  <c:v>33490</c:v>
                </c:pt>
                <c:pt idx="15227">
                  <c:v>33491</c:v>
                </c:pt>
                <c:pt idx="15228">
                  <c:v>33492</c:v>
                </c:pt>
                <c:pt idx="15229">
                  <c:v>33493</c:v>
                </c:pt>
                <c:pt idx="15230">
                  <c:v>33494</c:v>
                </c:pt>
                <c:pt idx="15231">
                  <c:v>33495</c:v>
                </c:pt>
                <c:pt idx="15232">
                  <c:v>33496</c:v>
                </c:pt>
                <c:pt idx="15233">
                  <c:v>33497</c:v>
                </c:pt>
                <c:pt idx="15234">
                  <c:v>33498</c:v>
                </c:pt>
                <c:pt idx="15235">
                  <c:v>33499</c:v>
                </c:pt>
                <c:pt idx="15236">
                  <c:v>33500</c:v>
                </c:pt>
                <c:pt idx="15237">
                  <c:v>33501</c:v>
                </c:pt>
                <c:pt idx="15238">
                  <c:v>33502</c:v>
                </c:pt>
                <c:pt idx="15239">
                  <c:v>33503</c:v>
                </c:pt>
                <c:pt idx="15240">
                  <c:v>33504</c:v>
                </c:pt>
                <c:pt idx="15241">
                  <c:v>33505</c:v>
                </c:pt>
                <c:pt idx="15242">
                  <c:v>33506</c:v>
                </c:pt>
                <c:pt idx="15243">
                  <c:v>33507</c:v>
                </c:pt>
                <c:pt idx="15244">
                  <c:v>33508</c:v>
                </c:pt>
                <c:pt idx="15245">
                  <c:v>33509</c:v>
                </c:pt>
                <c:pt idx="15246">
                  <c:v>33510</c:v>
                </c:pt>
                <c:pt idx="15247">
                  <c:v>33511</c:v>
                </c:pt>
                <c:pt idx="15248">
                  <c:v>33512</c:v>
                </c:pt>
                <c:pt idx="15249">
                  <c:v>33513</c:v>
                </c:pt>
                <c:pt idx="15250">
                  <c:v>33514</c:v>
                </c:pt>
                <c:pt idx="15251">
                  <c:v>33515</c:v>
                </c:pt>
                <c:pt idx="15252">
                  <c:v>33516</c:v>
                </c:pt>
                <c:pt idx="15253">
                  <c:v>33517</c:v>
                </c:pt>
                <c:pt idx="15254">
                  <c:v>33518</c:v>
                </c:pt>
                <c:pt idx="15255">
                  <c:v>33519</c:v>
                </c:pt>
                <c:pt idx="15256">
                  <c:v>33520</c:v>
                </c:pt>
                <c:pt idx="15257">
                  <c:v>33521</c:v>
                </c:pt>
                <c:pt idx="15258">
                  <c:v>33522</c:v>
                </c:pt>
                <c:pt idx="15259">
                  <c:v>33523</c:v>
                </c:pt>
                <c:pt idx="15260">
                  <c:v>33524</c:v>
                </c:pt>
                <c:pt idx="15261">
                  <c:v>33525</c:v>
                </c:pt>
                <c:pt idx="15262">
                  <c:v>33526</c:v>
                </c:pt>
                <c:pt idx="15263">
                  <c:v>33527</c:v>
                </c:pt>
                <c:pt idx="15264">
                  <c:v>33528</c:v>
                </c:pt>
                <c:pt idx="15265">
                  <c:v>33529</c:v>
                </c:pt>
                <c:pt idx="15266">
                  <c:v>33530</c:v>
                </c:pt>
                <c:pt idx="15267">
                  <c:v>33531</c:v>
                </c:pt>
                <c:pt idx="15268">
                  <c:v>33532</c:v>
                </c:pt>
                <c:pt idx="15269">
                  <c:v>33533</c:v>
                </c:pt>
                <c:pt idx="15270">
                  <c:v>33534</c:v>
                </c:pt>
                <c:pt idx="15271">
                  <c:v>33535</c:v>
                </c:pt>
                <c:pt idx="15272">
                  <c:v>33536</c:v>
                </c:pt>
                <c:pt idx="15273">
                  <c:v>33537</c:v>
                </c:pt>
                <c:pt idx="15274">
                  <c:v>33538</c:v>
                </c:pt>
                <c:pt idx="15275">
                  <c:v>33539</c:v>
                </c:pt>
                <c:pt idx="15276">
                  <c:v>33540</c:v>
                </c:pt>
                <c:pt idx="15277">
                  <c:v>33541</c:v>
                </c:pt>
                <c:pt idx="15278">
                  <c:v>33542</c:v>
                </c:pt>
                <c:pt idx="15279">
                  <c:v>33543</c:v>
                </c:pt>
                <c:pt idx="15280">
                  <c:v>33544</c:v>
                </c:pt>
                <c:pt idx="15281">
                  <c:v>33545</c:v>
                </c:pt>
                <c:pt idx="15282">
                  <c:v>33546</c:v>
                </c:pt>
                <c:pt idx="15283">
                  <c:v>33547</c:v>
                </c:pt>
                <c:pt idx="15284">
                  <c:v>33548</c:v>
                </c:pt>
                <c:pt idx="15285">
                  <c:v>33549</c:v>
                </c:pt>
                <c:pt idx="15286">
                  <c:v>33550</c:v>
                </c:pt>
                <c:pt idx="15287">
                  <c:v>33551</c:v>
                </c:pt>
                <c:pt idx="15288">
                  <c:v>33552</c:v>
                </c:pt>
                <c:pt idx="15289">
                  <c:v>33553</c:v>
                </c:pt>
                <c:pt idx="15290">
                  <c:v>33554</c:v>
                </c:pt>
                <c:pt idx="15291">
                  <c:v>33555</c:v>
                </c:pt>
                <c:pt idx="15292">
                  <c:v>33556</c:v>
                </c:pt>
                <c:pt idx="15293">
                  <c:v>33557</c:v>
                </c:pt>
                <c:pt idx="15294">
                  <c:v>33558</c:v>
                </c:pt>
                <c:pt idx="15295">
                  <c:v>33559</c:v>
                </c:pt>
                <c:pt idx="15296">
                  <c:v>33560</c:v>
                </c:pt>
                <c:pt idx="15297">
                  <c:v>33561</c:v>
                </c:pt>
                <c:pt idx="15298">
                  <c:v>33562</c:v>
                </c:pt>
                <c:pt idx="15299">
                  <c:v>33563</c:v>
                </c:pt>
                <c:pt idx="15300">
                  <c:v>33564</c:v>
                </c:pt>
                <c:pt idx="15301">
                  <c:v>33565</c:v>
                </c:pt>
                <c:pt idx="15302">
                  <c:v>33566</c:v>
                </c:pt>
                <c:pt idx="15303">
                  <c:v>33567</c:v>
                </c:pt>
                <c:pt idx="15304">
                  <c:v>33568</c:v>
                </c:pt>
                <c:pt idx="15305">
                  <c:v>33569</c:v>
                </c:pt>
                <c:pt idx="15306">
                  <c:v>33570</c:v>
                </c:pt>
                <c:pt idx="15307">
                  <c:v>33571</c:v>
                </c:pt>
                <c:pt idx="15308">
                  <c:v>33572</c:v>
                </c:pt>
                <c:pt idx="15309">
                  <c:v>33573</c:v>
                </c:pt>
                <c:pt idx="15310">
                  <c:v>33574</c:v>
                </c:pt>
                <c:pt idx="15311">
                  <c:v>33575</c:v>
                </c:pt>
                <c:pt idx="15312">
                  <c:v>33576</c:v>
                </c:pt>
                <c:pt idx="15313">
                  <c:v>33577</c:v>
                </c:pt>
                <c:pt idx="15314">
                  <c:v>33578</c:v>
                </c:pt>
                <c:pt idx="15315">
                  <c:v>33579</c:v>
                </c:pt>
                <c:pt idx="15316">
                  <c:v>33580</c:v>
                </c:pt>
                <c:pt idx="15317">
                  <c:v>33581</c:v>
                </c:pt>
                <c:pt idx="15318">
                  <c:v>33582</c:v>
                </c:pt>
                <c:pt idx="15319">
                  <c:v>33583</c:v>
                </c:pt>
                <c:pt idx="15320">
                  <c:v>33584</c:v>
                </c:pt>
                <c:pt idx="15321">
                  <c:v>33585</c:v>
                </c:pt>
                <c:pt idx="15322">
                  <c:v>33586</c:v>
                </c:pt>
                <c:pt idx="15323">
                  <c:v>33587</c:v>
                </c:pt>
                <c:pt idx="15324">
                  <c:v>33588</c:v>
                </c:pt>
                <c:pt idx="15325">
                  <c:v>33589</c:v>
                </c:pt>
                <c:pt idx="15326">
                  <c:v>33590</c:v>
                </c:pt>
                <c:pt idx="15327">
                  <c:v>33591</c:v>
                </c:pt>
                <c:pt idx="15328">
                  <c:v>33592</c:v>
                </c:pt>
                <c:pt idx="15329">
                  <c:v>33593</c:v>
                </c:pt>
                <c:pt idx="15330">
                  <c:v>33594</c:v>
                </c:pt>
                <c:pt idx="15331">
                  <c:v>33595</c:v>
                </c:pt>
                <c:pt idx="15332">
                  <c:v>33596</c:v>
                </c:pt>
                <c:pt idx="15333">
                  <c:v>33597</c:v>
                </c:pt>
                <c:pt idx="15334">
                  <c:v>33598</c:v>
                </c:pt>
                <c:pt idx="15335">
                  <c:v>33599</c:v>
                </c:pt>
                <c:pt idx="15336">
                  <c:v>33600</c:v>
                </c:pt>
                <c:pt idx="15337">
                  <c:v>33601</c:v>
                </c:pt>
                <c:pt idx="15338">
                  <c:v>33602</c:v>
                </c:pt>
                <c:pt idx="15339">
                  <c:v>33603</c:v>
                </c:pt>
                <c:pt idx="15340">
                  <c:v>33604</c:v>
                </c:pt>
                <c:pt idx="15341">
                  <c:v>33605</c:v>
                </c:pt>
                <c:pt idx="15342">
                  <c:v>33606</c:v>
                </c:pt>
                <c:pt idx="15343">
                  <c:v>33607</c:v>
                </c:pt>
                <c:pt idx="15344">
                  <c:v>33608</c:v>
                </c:pt>
                <c:pt idx="15345">
                  <c:v>33609</c:v>
                </c:pt>
                <c:pt idx="15346">
                  <c:v>33610</c:v>
                </c:pt>
                <c:pt idx="15347">
                  <c:v>33611</c:v>
                </c:pt>
                <c:pt idx="15348">
                  <c:v>33612</c:v>
                </c:pt>
                <c:pt idx="15349">
                  <c:v>33613</c:v>
                </c:pt>
                <c:pt idx="15350">
                  <c:v>33614</c:v>
                </c:pt>
                <c:pt idx="15351">
                  <c:v>33615</c:v>
                </c:pt>
                <c:pt idx="15352">
                  <c:v>33616</c:v>
                </c:pt>
                <c:pt idx="15353">
                  <c:v>33617</c:v>
                </c:pt>
                <c:pt idx="15354">
                  <c:v>33618</c:v>
                </c:pt>
                <c:pt idx="15355">
                  <c:v>33619</c:v>
                </c:pt>
                <c:pt idx="15356">
                  <c:v>33620</c:v>
                </c:pt>
                <c:pt idx="15357">
                  <c:v>33621</c:v>
                </c:pt>
                <c:pt idx="15358">
                  <c:v>33622</c:v>
                </c:pt>
                <c:pt idx="15359">
                  <c:v>33623</c:v>
                </c:pt>
                <c:pt idx="15360">
                  <c:v>33624</c:v>
                </c:pt>
                <c:pt idx="15361">
                  <c:v>33625</c:v>
                </c:pt>
                <c:pt idx="15362">
                  <c:v>33626</c:v>
                </c:pt>
                <c:pt idx="15363">
                  <c:v>33627</c:v>
                </c:pt>
                <c:pt idx="15364">
                  <c:v>33628</c:v>
                </c:pt>
                <c:pt idx="15365">
                  <c:v>33629</c:v>
                </c:pt>
                <c:pt idx="15366">
                  <c:v>33630</c:v>
                </c:pt>
                <c:pt idx="15367">
                  <c:v>33631</c:v>
                </c:pt>
                <c:pt idx="15368">
                  <c:v>33632</c:v>
                </c:pt>
                <c:pt idx="15369">
                  <c:v>33633</c:v>
                </c:pt>
                <c:pt idx="15370">
                  <c:v>33634</c:v>
                </c:pt>
                <c:pt idx="15371">
                  <c:v>33635</c:v>
                </c:pt>
                <c:pt idx="15372">
                  <c:v>33636</c:v>
                </c:pt>
                <c:pt idx="15373">
                  <c:v>33637</c:v>
                </c:pt>
                <c:pt idx="15374">
                  <c:v>33638</c:v>
                </c:pt>
                <c:pt idx="15375">
                  <c:v>33639</c:v>
                </c:pt>
                <c:pt idx="15376">
                  <c:v>33640</c:v>
                </c:pt>
                <c:pt idx="15377">
                  <c:v>33641</c:v>
                </c:pt>
                <c:pt idx="15378">
                  <c:v>33642</c:v>
                </c:pt>
                <c:pt idx="15379">
                  <c:v>33643</c:v>
                </c:pt>
                <c:pt idx="15380">
                  <c:v>33644</c:v>
                </c:pt>
                <c:pt idx="15381">
                  <c:v>33645</c:v>
                </c:pt>
                <c:pt idx="15382">
                  <c:v>33646</c:v>
                </c:pt>
                <c:pt idx="15383">
                  <c:v>33647</c:v>
                </c:pt>
                <c:pt idx="15384">
                  <c:v>33648</c:v>
                </c:pt>
                <c:pt idx="15385">
                  <c:v>33649</c:v>
                </c:pt>
                <c:pt idx="15386">
                  <c:v>33650</c:v>
                </c:pt>
                <c:pt idx="15387">
                  <c:v>33651</c:v>
                </c:pt>
                <c:pt idx="15388">
                  <c:v>33652</c:v>
                </c:pt>
                <c:pt idx="15389">
                  <c:v>33653</c:v>
                </c:pt>
                <c:pt idx="15390">
                  <c:v>33654</c:v>
                </c:pt>
                <c:pt idx="15391">
                  <c:v>33655</c:v>
                </c:pt>
                <c:pt idx="15392">
                  <c:v>33656</c:v>
                </c:pt>
                <c:pt idx="15393">
                  <c:v>33657</c:v>
                </c:pt>
                <c:pt idx="15394">
                  <c:v>33658</c:v>
                </c:pt>
                <c:pt idx="15395">
                  <c:v>33659</c:v>
                </c:pt>
                <c:pt idx="15396">
                  <c:v>33660</c:v>
                </c:pt>
                <c:pt idx="15397">
                  <c:v>33661</c:v>
                </c:pt>
                <c:pt idx="15398">
                  <c:v>33662</c:v>
                </c:pt>
                <c:pt idx="15399">
                  <c:v>33663</c:v>
                </c:pt>
                <c:pt idx="15400">
                  <c:v>33664</c:v>
                </c:pt>
                <c:pt idx="15401">
                  <c:v>33665</c:v>
                </c:pt>
                <c:pt idx="15402">
                  <c:v>33666</c:v>
                </c:pt>
                <c:pt idx="15403">
                  <c:v>33667</c:v>
                </c:pt>
                <c:pt idx="15404">
                  <c:v>33668</c:v>
                </c:pt>
                <c:pt idx="15405">
                  <c:v>33669</c:v>
                </c:pt>
                <c:pt idx="15406">
                  <c:v>33670</c:v>
                </c:pt>
                <c:pt idx="15407">
                  <c:v>33671</c:v>
                </c:pt>
                <c:pt idx="15408">
                  <c:v>33672</c:v>
                </c:pt>
                <c:pt idx="15409">
                  <c:v>33673</c:v>
                </c:pt>
                <c:pt idx="15410">
                  <c:v>33674</c:v>
                </c:pt>
                <c:pt idx="15411">
                  <c:v>33675</c:v>
                </c:pt>
                <c:pt idx="15412">
                  <c:v>33676</c:v>
                </c:pt>
                <c:pt idx="15413">
                  <c:v>33677</c:v>
                </c:pt>
                <c:pt idx="15414">
                  <c:v>33678</c:v>
                </c:pt>
                <c:pt idx="15415">
                  <c:v>33679</c:v>
                </c:pt>
                <c:pt idx="15416">
                  <c:v>33680</c:v>
                </c:pt>
                <c:pt idx="15417">
                  <c:v>33681</c:v>
                </c:pt>
                <c:pt idx="15418">
                  <c:v>33682</c:v>
                </c:pt>
                <c:pt idx="15419">
                  <c:v>33683</c:v>
                </c:pt>
                <c:pt idx="15420">
                  <c:v>33684</c:v>
                </c:pt>
                <c:pt idx="15421">
                  <c:v>33685</c:v>
                </c:pt>
                <c:pt idx="15422">
                  <c:v>33686</c:v>
                </c:pt>
                <c:pt idx="15423">
                  <c:v>33687</c:v>
                </c:pt>
                <c:pt idx="15424">
                  <c:v>33688</c:v>
                </c:pt>
                <c:pt idx="15425">
                  <c:v>33689</c:v>
                </c:pt>
                <c:pt idx="15426">
                  <c:v>33690</c:v>
                </c:pt>
                <c:pt idx="15427">
                  <c:v>33691</c:v>
                </c:pt>
                <c:pt idx="15428">
                  <c:v>33692</c:v>
                </c:pt>
                <c:pt idx="15429">
                  <c:v>33693</c:v>
                </c:pt>
                <c:pt idx="15430">
                  <c:v>33694</c:v>
                </c:pt>
                <c:pt idx="15431">
                  <c:v>33695</c:v>
                </c:pt>
                <c:pt idx="15432">
                  <c:v>33696</c:v>
                </c:pt>
                <c:pt idx="15433">
                  <c:v>33697</c:v>
                </c:pt>
                <c:pt idx="15434">
                  <c:v>33698</c:v>
                </c:pt>
                <c:pt idx="15435">
                  <c:v>33699</c:v>
                </c:pt>
                <c:pt idx="15436">
                  <c:v>33700</c:v>
                </c:pt>
                <c:pt idx="15437">
                  <c:v>33701</c:v>
                </c:pt>
                <c:pt idx="15438">
                  <c:v>33702</c:v>
                </c:pt>
                <c:pt idx="15439">
                  <c:v>33703</c:v>
                </c:pt>
                <c:pt idx="15440">
                  <c:v>33704</c:v>
                </c:pt>
                <c:pt idx="15441">
                  <c:v>33705</c:v>
                </c:pt>
                <c:pt idx="15442">
                  <c:v>33706</c:v>
                </c:pt>
                <c:pt idx="15443">
                  <c:v>33707</c:v>
                </c:pt>
                <c:pt idx="15444">
                  <c:v>33708</c:v>
                </c:pt>
                <c:pt idx="15445">
                  <c:v>33709</c:v>
                </c:pt>
                <c:pt idx="15446">
                  <c:v>33710</c:v>
                </c:pt>
                <c:pt idx="15447">
                  <c:v>33711</c:v>
                </c:pt>
                <c:pt idx="15448">
                  <c:v>33712</c:v>
                </c:pt>
                <c:pt idx="15449">
                  <c:v>33713</c:v>
                </c:pt>
                <c:pt idx="15450">
                  <c:v>33714</c:v>
                </c:pt>
                <c:pt idx="15451">
                  <c:v>33715</c:v>
                </c:pt>
                <c:pt idx="15452">
                  <c:v>33716</c:v>
                </c:pt>
                <c:pt idx="15453">
                  <c:v>33717</c:v>
                </c:pt>
                <c:pt idx="15454">
                  <c:v>33718</c:v>
                </c:pt>
                <c:pt idx="15455">
                  <c:v>33719</c:v>
                </c:pt>
                <c:pt idx="15456">
                  <c:v>33720</c:v>
                </c:pt>
                <c:pt idx="15457">
                  <c:v>33721</c:v>
                </c:pt>
                <c:pt idx="15458">
                  <c:v>33722</c:v>
                </c:pt>
                <c:pt idx="15459">
                  <c:v>33723</c:v>
                </c:pt>
                <c:pt idx="15460">
                  <c:v>33724</c:v>
                </c:pt>
                <c:pt idx="15461">
                  <c:v>33725</c:v>
                </c:pt>
                <c:pt idx="15462">
                  <c:v>33726</c:v>
                </c:pt>
                <c:pt idx="15463">
                  <c:v>33727</c:v>
                </c:pt>
                <c:pt idx="15464">
                  <c:v>33728</c:v>
                </c:pt>
                <c:pt idx="15465">
                  <c:v>33729</c:v>
                </c:pt>
                <c:pt idx="15466">
                  <c:v>33730</c:v>
                </c:pt>
                <c:pt idx="15467">
                  <c:v>33731</c:v>
                </c:pt>
                <c:pt idx="15468">
                  <c:v>33732</c:v>
                </c:pt>
                <c:pt idx="15469">
                  <c:v>33733</c:v>
                </c:pt>
                <c:pt idx="15470">
                  <c:v>33734</c:v>
                </c:pt>
                <c:pt idx="15471">
                  <c:v>33735</c:v>
                </c:pt>
                <c:pt idx="15472">
                  <c:v>33736</c:v>
                </c:pt>
                <c:pt idx="15473">
                  <c:v>33737</c:v>
                </c:pt>
                <c:pt idx="15474">
                  <c:v>33738</c:v>
                </c:pt>
                <c:pt idx="15475">
                  <c:v>33739</c:v>
                </c:pt>
                <c:pt idx="15476">
                  <c:v>33740</c:v>
                </c:pt>
                <c:pt idx="15477">
                  <c:v>33741</c:v>
                </c:pt>
                <c:pt idx="15478">
                  <c:v>33742</c:v>
                </c:pt>
                <c:pt idx="15479">
                  <c:v>33743</c:v>
                </c:pt>
                <c:pt idx="15480">
                  <c:v>33744</c:v>
                </c:pt>
                <c:pt idx="15481">
                  <c:v>33745</c:v>
                </c:pt>
                <c:pt idx="15482">
                  <c:v>33746</c:v>
                </c:pt>
                <c:pt idx="15483">
                  <c:v>33747</c:v>
                </c:pt>
                <c:pt idx="15484">
                  <c:v>33748</c:v>
                </c:pt>
                <c:pt idx="15485">
                  <c:v>33749</c:v>
                </c:pt>
                <c:pt idx="15486">
                  <c:v>33750</c:v>
                </c:pt>
                <c:pt idx="15487">
                  <c:v>33751</c:v>
                </c:pt>
                <c:pt idx="15488">
                  <c:v>33752</c:v>
                </c:pt>
                <c:pt idx="15489">
                  <c:v>33753</c:v>
                </c:pt>
                <c:pt idx="15490">
                  <c:v>33754</c:v>
                </c:pt>
                <c:pt idx="15491">
                  <c:v>33755</c:v>
                </c:pt>
                <c:pt idx="15492">
                  <c:v>33756</c:v>
                </c:pt>
                <c:pt idx="15493">
                  <c:v>33757</c:v>
                </c:pt>
                <c:pt idx="15494">
                  <c:v>33758</c:v>
                </c:pt>
                <c:pt idx="15495">
                  <c:v>33759</c:v>
                </c:pt>
                <c:pt idx="15496">
                  <c:v>33760</c:v>
                </c:pt>
                <c:pt idx="15497">
                  <c:v>33761</c:v>
                </c:pt>
                <c:pt idx="15498">
                  <c:v>33762</c:v>
                </c:pt>
                <c:pt idx="15499">
                  <c:v>33763</c:v>
                </c:pt>
                <c:pt idx="15500">
                  <c:v>33764</c:v>
                </c:pt>
                <c:pt idx="15501">
                  <c:v>33765</c:v>
                </c:pt>
                <c:pt idx="15502">
                  <c:v>33766</c:v>
                </c:pt>
                <c:pt idx="15503">
                  <c:v>33767</c:v>
                </c:pt>
                <c:pt idx="15504">
                  <c:v>33768</c:v>
                </c:pt>
                <c:pt idx="15505">
                  <c:v>33769</c:v>
                </c:pt>
                <c:pt idx="15506">
                  <c:v>33770</c:v>
                </c:pt>
                <c:pt idx="15507">
                  <c:v>33771</c:v>
                </c:pt>
                <c:pt idx="15508">
                  <c:v>33772</c:v>
                </c:pt>
                <c:pt idx="15509">
                  <c:v>33773</c:v>
                </c:pt>
                <c:pt idx="15510">
                  <c:v>33774</c:v>
                </c:pt>
                <c:pt idx="15511">
                  <c:v>33775</c:v>
                </c:pt>
                <c:pt idx="15512">
                  <c:v>33776</c:v>
                </c:pt>
                <c:pt idx="15513">
                  <c:v>33777</c:v>
                </c:pt>
                <c:pt idx="15514">
                  <c:v>33778</c:v>
                </c:pt>
                <c:pt idx="15515">
                  <c:v>33779</c:v>
                </c:pt>
                <c:pt idx="15516">
                  <c:v>33780</c:v>
                </c:pt>
                <c:pt idx="15517">
                  <c:v>33781</c:v>
                </c:pt>
                <c:pt idx="15518">
                  <c:v>33782</c:v>
                </c:pt>
                <c:pt idx="15519">
                  <c:v>33783</c:v>
                </c:pt>
                <c:pt idx="15520">
                  <c:v>33784</c:v>
                </c:pt>
                <c:pt idx="15521">
                  <c:v>33785</c:v>
                </c:pt>
                <c:pt idx="15522">
                  <c:v>33786</c:v>
                </c:pt>
                <c:pt idx="15523">
                  <c:v>33787</c:v>
                </c:pt>
                <c:pt idx="15524">
                  <c:v>33788</c:v>
                </c:pt>
                <c:pt idx="15525">
                  <c:v>33789</c:v>
                </c:pt>
                <c:pt idx="15526">
                  <c:v>33790</c:v>
                </c:pt>
                <c:pt idx="15527">
                  <c:v>33791</c:v>
                </c:pt>
                <c:pt idx="15528">
                  <c:v>33792</c:v>
                </c:pt>
                <c:pt idx="15529">
                  <c:v>33793</c:v>
                </c:pt>
                <c:pt idx="15530">
                  <c:v>33794</c:v>
                </c:pt>
                <c:pt idx="15531">
                  <c:v>33795</c:v>
                </c:pt>
                <c:pt idx="15532">
                  <c:v>33796</c:v>
                </c:pt>
                <c:pt idx="15533">
                  <c:v>33797</c:v>
                </c:pt>
                <c:pt idx="15534">
                  <c:v>33798</c:v>
                </c:pt>
                <c:pt idx="15535">
                  <c:v>33799</c:v>
                </c:pt>
                <c:pt idx="15536">
                  <c:v>33800</c:v>
                </c:pt>
                <c:pt idx="15537">
                  <c:v>33801</c:v>
                </c:pt>
                <c:pt idx="15538">
                  <c:v>33802</c:v>
                </c:pt>
                <c:pt idx="15539">
                  <c:v>33803</c:v>
                </c:pt>
                <c:pt idx="15540">
                  <c:v>33804</c:v>
                </c:pt>
                <c:pt idx="15541">
                  <c:v>33805</c:v>
                </c:pt>
                <c:pt idx="15542">
                  <c:v>33806</c:v>
                </c:pt>
                <c:pt idx="15543">
                  <c:v>33807</c:v>
                </c:pt>
                <c:pt idx="15544">
                  <c:v>33808</c:v>
                </c:pt>
                <c:pt idx="15545">
                  <c:v>33809</c:v>
                </c:pt>
                <c:pt idx="15546">
                  <c:v>33810</c:v>
                </c:pt>
                <c:pt idx="15547">
                  <c:v>33811</c:v>
                </c:pt>
                <c:pt idx="15548">
                  <c:v>33812</c:v>
                </c:pt>
                <c:pt idx="15549">
                  <c:v>33813</c:v>
                </c:pt>
                <c:pt idx="15550">
                  <c:v>33814</c:v>
                </c:pt>
                <c:pt idx="15551">
                  <c:v>33815</c:v>
                </c:pt>
                <c:pt idx="15552">
                  <c:v>33816</c:v>
                </c:pt>
                <c:pt idx="15553">
                  <c:v>33817</c:v>
                </c:pt>
                <c:pt idx="15554">
                  <c:v>33818</c:v>
                </c:pt>
                <c:pt idx="15555">
                  <c:v>33819</c:v>
                </c:pt>
                <c:pt idx="15556">
                  <c:v>33820</c:v>
                </c:pt>
                <c:pt idx="15557">
                  <c:v>33821</c:v>
                </c:pt>
                <c:pt idx="15558">
                  <c:v>33822</c:v>
                </c:pt>
                <c:pt idx="15559">
                  <c:v>33823</c:v>
                </c:pt>
                <c:pt idx="15560">
                  <c:v>33824</c:v>
                </c:pt>
                <c:pt idx="15561">
                  <c:v>33825</c:v>
                </c:pt>
                <c:pt idx="15562">
                  <c:v>33826</c:v>
                </c:pt>
                <c:pt idx="15563">
                  <c:v>33827</c:v>
                </c:pt>
                <c:pt idx="15564">
                  <c:v>33828</c:v>
                </c:pt>
                <c:pt idx="15565">
                  <c:v>33829</c:v>
                </c:pt>
                <c:pt idx="15566">
                  <c:v>33830</c:v>
                </c:pt>
                <c:pt idx="15567">
                  <c:v>33831</c:v>
                </c:pt>
                <c:pt idx="15568">
                  <c:v>33832</c:v>
                </c:pt>
                <c:pt idx="15569">
                  <c:v>33833</c:v>
                </c:pt>
                <c:pt idx="15570">
                  <c:v>33834</c:v>
                </c:pt>
                <c:pt idx="15571">
                  <c:v>33835</c:v>
                </c:pt>
                <c:pt idx="15572">
                  <c:v>33836</c:v>
                </c:pt>
                <c:pt idx="15573">
                  <c:v>33837</c:v>
                </c:pt>
                <c:pt idx="15574">
                  <c:v>33838</c:v>
                </c:pt>
                <c:pt idx="15575">
                  <c:v>33839</c:v>
                </c:pt>
                <c:pt idx="15576">
                  <c:v>33840</c:v>
                </c:pt>
                <c:pt idx="15577">
                  <c:v>33841</c:v>
                </c:pt>
                <c:pt idx="15578">
                  <c:v>33842</c:v>
                </c:pt>
                <c:pt idx="15579">
                  <c:v>33843</c:v>
                </c:pt>
                <c:pt idx="15580">
                  <c:v>33844</c:v>
                </c:pt>
                <c:pt idx="15581">
                  <c:v>33845</c:v>
                </c:pt>
                <c:pt idx="15582">
                  <c:v>33846</c:v>
                </c:pt>
                <c:pt idx="15583">
                  <c:v>33847</c:v>
                </c:pt>
                <c:pt idx="15584">
                  <c:v>33848</c:v>
                </c:pt>
                <c:pt idx="15585">
                  <c:v>33849</c:v>
                </c:pt>
                <c:pt idx="15586">
                  <c:v>33850</c:v>
                </c:pt>
                <c:pt idx="15587">
                  <c:v>33851</c:v>
                </c:pt>
                <c:pt idx="15588">
                  <c:v>33852</c:v>
                </c:pt>
                <c:pt idx="15589">
                  <c:v>33853</c:v>
                </c:pt>
                <c:pt idx="15590">
                  <c:v>33854</c:v>
                </c:pt>
                <c:pt idx="15591">
                  <c:v>33855</c:v>
                </c:pt>
                <c:pt idx="15592">
                  <c:v>33856</c:v>
                </c:pt>
                <c:pt idx="15593">
                  <c:v>33857</c:v>
                </c:pt>
                <c:pt idx="15594">
                  <c:v>33858</c:v>
                </c:pt>
                <c:pt idx="15595">
                  <c:v>33859</c:v>
                </c:pt>
                <c:pt idx="15596">
                  <c:v>33860</c:v>
                </c:pt>
                <c:pt idx="15597">
                  <c:v>33861</c:v>
                </c:pt>
                <c:pt idx="15598">
                  <c:v>33862</c:v>
                </c:pt>
                <c:pt idx="15599">
                  <c:v>33863</c:v>
                </c:pt>
                <c:pt idx="15600">
                  <c:v>33864</c:v>
                </c:pt>
                <c:pt idx="15601">
                  <c:v>33865</c:v>
                </c:pt>
                <c:pt idx="15602">
                  <c:v>33866</c:v>
                </c:pt>
                <c:pt idx="15603">
                  <c:v>33867</c:v>
                </c:pt>
                <c:pt idx="15604">
                  <c:v>33868</c:v>
                </c:pt>
                <c:pt idx="15605">
                  <c:v>33869</c:v>
                </c:pt>
                <c:pt idx="15606">
                  <c:v>33870</c:v>
                </c:pt>
                <c:pt idx="15607">
                  <c:v>33871</c:v>
                </c:pt>
                <c:pt idx="15608">
                  <c:v>33872</c:v>
                </c:pt>
                <c:pt idx="15609">
                  <c:v>33873</c:v>
                </c:pt>
                <c:pt idx="15610">
                  <c:v>33874</c:v>
                </c:pt>
                <c:pt idx="15611">
                  <c:v>33875</c:v>
                </c:pt>
                <c:pt idx="15612">
                  <c:v>33876</c:v>
                </c:pt>
                <c:pt idx="15613">
                  <c:v>33877</c:v>
                </c:pt>
                <c:pt idx="15614">
                  <c:v>33878</c:v>
                </c:pt>
                <c:pt idx="15615">
                  <c:v>33879</c:v>
                </c:pt>
                <c:pt idx="15616">
                  <c:v>33880</c:v>
                </c:pt>
                <c:pt idx="15617">
                  <c:v>33881</c:v>
                </c:pt>
                <c:pt idx="15618">
                  <c:v>33882</c:v>
                </c:pt>
                <c:pt idx="15619">
                  <c:v>33883</c:v>
                </c:pt>
                <c:pt idx="15620">
                  <c:v>33884</c:v>
                </c:pt>
                <c:pt idx="15621">
                  <c:v>33885</c:v>
                </c:pt>
                <c:pt idx="15622">
                  <c:v>33886</c:v>
                </c:pt>
                <c:pt idx="15623">
                  <c:v>33887</c:v>
                </c:pt>
                <c:pt idx="15624">
                  <c:v>33888</c:v>
                </c:pt>
                <c:pt idx="15625">
                  <c:v>33889</c:v>
                </c:pt>
                <c:pt idx="15626">
                  <c:v>33890</c:v>
                </c:pt>
                <c:pt idx="15627">
                  <c:v>33891</c:v>
                </c:pt>
                <c:pt idx="15628">
                  <c:v>33892</c:v>
                </c:pt>
                <c:pt idx="15629">
                  <c:v>33893</c:v>
                </c:pt>
                <c:pt idx="15630">
                  <c:v>33894</c:v>
                </c:pt>
                <c:pt idx="15631">
                  <c:v>33895</c:v>
                </c:pt>
                <c:pt idx="15632">
                  <c:v>33896</c:v>
                </c:pt>
                <c:pt idx="15633">
                  <c:v>33897</c:v>
                </c:pt>
                <c:pt idx="15634">
                  <c:v>33898</c:v>
                </c:pt>
                <c:pt idx="15635">
                  <c:v>33899</c:v>
                </c:pt>
                <c:pt idx="15636">
                  <c:v>33900</c:v>
                </c:pt>
                <c:pt idx="15637">
                  <c:v>33901</c:v>
                </c:pt>
                <c:pt idx="15638">
                  <c:v>33902</c:v>
                </c:pt>
                <c:pt idx="15639">
                  <c:v>33903</c:v>
                </c:pt>
                <c:pt idx="15640">
                  <c:v>33904</c:v>
                </c:pt>
                <c:pt idx="15641">
                  <c:v>33905</c:v>
                </c:pt>
                <c:pt idx="15642">
                  <c:v>33906</c:v>
                </c:pt>
                <c:pt idx="15643">
                  <c:v>33907</c:v>
                </c:pt>
                <c:pt idx="15644">
                  <c:v>33908</c:v>
                </c:pt>
                <c:pt idx="15645">
                  <c:v>33909</c:v>
                </c:pt>
                <c:pt idx="15646">
                  <c:v>33910</c:v>
                </c:pt>
                <c:pt idx="15647">
                  <c:v>33911</c:v>
                </c:pt>
                <c:pt idx="15648">
                  <c:v>33912</c:v>
                </c:pt>
                <c:pt idx="15649">
                  <c:v>33913</c:v>
                </c:pt>
                <c:pt idx="15650">
                  <c:v>33914</c:v>
                </c:pt>
                <c:pt idx="15651">
                  <c:v>33915</c:v>
                </c:pt>
                <c:pt idx="15652">
                  <c:v>33916</c:v>
                </c:pt>
                <c:pt idx="15653">
                  <c:v>33917</c:v>
                </c:pt>
                <c:pt idx="15654">
                  <c:v>33918</c:v>
                </c:pt>
                <c:pt idx="15655">
                  <c:v>33919</c:v>
                </c:pt>
                <c:pt idx="15656">
                  <c:v>33920</c:v>
                </c:pt>
                <c:pt idx="15657">
                  <c:v>33921</c:v>
                </c:pt>
                <c:pt idx="15658">
                  <c:v>33922</c:v>
                </c:pt>
                <c:pt idx="15659">
                  <c:v>33923</c:v>
                </c:pt>
                <c:pt idx="15660">
                  <c:v>33924</c:v>
                </c:pt>
                <c:pt idx="15661">
                  <c:v>33925</c:v>
                </c:pt>
                <c:pt idx="15662">
                  <c:v>33926</c:v>
                </c:pt>
                <c:pt idx="15663">
                  <c:v>33927</c:v>
                </c:pt>
                <c:pt idx="15664">
                  <c:v>33928</c:v>
                </c:pt>
                <c:pt idx="15665">
                  <c:v>33929</c:v>
                </c:pt>
                <c:pt idx="15666">
                  <c:v>33930</c:v>
                </c:pt>
                <c:pt idx="15667">
                  <c:v>33931</c:v>
                </c:pt>
                <c:pt idx="15668">
                  <c:v>33932</c:v>
                </c:pt>
                <c:pt idx="15669">
                  <c:v>33933</c:v>
                </c:pt>
                <c:pt idx="15670">
                  <c:v>33934</c:v>
                </c:pt>
                <c:pt idx="15671">
                  <c:v>33935</c:v>
                </c:pt>
                <c:pt idx="15672">
                  <c:v>33936</c:v>
                </c:pt>
                <c:pt idx="15673">
                  <c:v>33937</c:v>
                </c:pt>
                <c:pt idx="15674">
                  <c:v>33938</c:v>
                </c:pt>
                <c:pt idx="15675">
                  <c:v>33939</c:v>
                </c:pt>
                <c:pt idx="15676">
                  <c:v>33940</c:v>
                </c:pt>
                <c:pt idx="15677">
                  <c:v>33941</c:v>
                </c:pt>
                <c:pt idx="15678">
                  <c:v>33942</c:v>
                </c:pt>
                <c:pt idx="15679">
                  <c:v>33943</c:v>
                </c:pt>
                <c:pt idx="15680">
                  <c:v>33944</c:v>
                </c:pt>
                <c:pt idx="15681">
                  <c:v>33945</c:v>
                </c:pt>
                <c:pt idx="15682">
                  <c:v>33946</c:v>
                </c:pt>
                <c:pt idx="15683">
                  <c:v>33947</c:v>
                </c:pt>
                <c:pt idx="15684">
                  <c:v>33948</c:v>
                </c:pt>
                <c:pt idx="15685">
                  <c:v>33949</c:v>
                </c:pt>
                <c:pt idx="15686">
                  <c:v>33950</c:v>
                </c:pt>
                <c:pt idx="15687">
                  <c:v>33951</c:v>
                </c:pt>
                <c:pt idx="15688">
                  <c:v>33952</c:v>
                </c:pt>
                <c:pt idx="15689">
                  <c:v>33953</c:v>
                </c:pt>
                <c:pt idx="15690">
                  <c:v>33954</c:v>
                </c:pt>
                <c:pt idx="15691">
                  <c:v>33955</c:v>
                </c:pt>
                <c:pt idx="15692">
                  <c:v>33956</c:v>
                </c:pt>
                <c:pt idx="15693">
                  <c:v>33957</c:v>
                </c:pt>
                <c:pt idx="15694">
                  <c:v>33958</c:v>
                </c:pt>
                <c:pt idx="15695">
                  <c:v>33959</c:v>
                </c:pt>
                <c:pt idx="15696">
                  <c:v>33960</c:v>
                </c:pt>
                <c:pt idx="15697">
                  <c:v>33961</c:v>
                </c:pt>
                <c:pt idx="15698">
                  <c:v>33962</c:v>
                </c:pt>
                <c:pt idx="15699">
                  <c:v>33963</c:v>
                </c:pt>
                <c:pt idx="15700">
                  <c:v>33964</c:v>
                </c:pt>
                <c:pt idx="15701">
                  <c:v>33965</c:v>
                </c:pt>
                <c:pt idx="15702">
                  <c:v>33966</c:v>
                </c:pt>
                <c:pt idx="15703">
                  <c:v>33967</c:v>
                </c:pt>
                <c:pt idx="15704">
                  <c:v>33968</c:v>
                </c:pt>
                <c:pt idx="15705">
                  <c:v>33969</c:v>
                </c:pt>
                <c:pt idx="15706">
                  <c:v>33970</c:v>
                </c:pt>
                <c:pt idx="15707">
                  <c:v>33971</c:v>
                </c:pt>
                <c:pt idx="15708">
                  <c:v>33972</c:v>
                </c:pt>
                <c:pt idx="15709">
                  <c:v>33973</c:v>
                </c:pt>
                <c:pt idx="15710">
                  <c:v>33974</c:v>
                </c:pt>
                <c:pt idx="15711">
                  <c:v>33975</c:v>
                </c:pt>
                <c:pt idx="15712">
                  <c:v>33976</c:v>
                </c:pt>
                <c:pt idx="15713">
                  <c:v>33977</c:v>
                </c:pt>
                <c:pt idx="15714">
                  <c:v>33978</c:v>
                </c:pt>
                <c:pt idx="15715">
                  <c:v>33979</c:v>
                </c:pt>
                <c:pt idx="15716">
                  <c:v>33980</c:v>
                </c:pt>
                <c:pt idx="15717">
                  <c:v>33981</c:v>
                </c:pt>
                <c:pt idx="15718">
                  <c:v>33982</c:v>
                </c:pt>
                <c:pt idx="15719">
                  <c:v>33983</c:v>
                </c:pt>
                <c:pt idx="15720">
                  <c:v>33984</c:v>
                </c:pt>
                <c:pt idx="15721">
                  <c:v>33985</c:v>
                </c:pt>
                <c:pt idx="15722">
                  <c:v>33986</c:v>
                </c:pt>
                <c:pt idx="15723">
                  <c:v>33987</c:v>
                </c:pt>
                <c:pt idx="15724">
                  <c:v>33988</c:v>
                </c:pt>
                <c:pt idx="15725">
                  <c:v>33989</c:v>
                </c:pt>
                <c:pt idx="15726">
                  <c:v>33990</c:v>
                </c:pt>
                <c:pt idx="15727">
                  <c:v>33991</c:v>
                </c:pt>
                <c:pt idx="15728">
                  <c:v>33992</c:v>
                </c:pt>
                <c:pt idx="15729">
                  <c:v>33993</c:v>
                </c:pt>
                <c:pt idx="15730">
                  <c:v>33994</c:v>
                </c:pt>
                <c:pt idx="15731">
                  <c:v>33995</c:v>
                </c:pt>
                <c:pt idx="15732">
                  <c:v>33996</c:v>
                </c:pt>
                <c:pt idx="15733">
                  <c:v>33997</c:v>
                </c:pt>
                <c:pt idx="15734">
                  <c:v>33998</c:v>
                </c:pt>
                <c:pt idx="15735">
                  <c:v>33999</c:v>
                </c:pt>
                <c:pt idx="15736">
                  <c:v>34000</c:v>
                </c:pt>
                <c:pt idx="15737">
                  <c:v>34001</c:v>
                </c:pt>
                <c:pt idx="15738">
                  <c:v>34002</c:v>
                </c:pt>
                <c:pt idx="15739">
                  <c:v>34003</c:v>
                </c:pt>
                <c:pt idx="15740">
                  <c:v>34004</c:v>
                </c:pt>
                <c:pt idx="15741">
                  <c:v>34005</c:v>
                </c:pt>
                <c:pt idx="15742">
                  <c:v>34006</c:v>
                </c:pt>
                <c:pt idx="15743">
                  <c:v>34007</c:v>
                </c:pt>
                <c:pt idx="15744">
                  <c:v>34008</c:v>
                </c:pt>
                <c:pt idx="15745">
                  <c:v>34009</c:v>
                </c:pt>
                <c:pt idx="15746">
                  <c:v>34010</c:v>
                </c:pt>
                <c:pt idx="15747">
                  <c:v>34011</c:v>
                </c:pt>
                <c:pt idx="15748">
                  <c:v>34012</c:v>
                </c:pt>
                <c:pt idx="15749">
                  <c:v>34013</c:v>
                </c:pt>
                <c:pt idx="15750">
                  <c:v>34014</c:v>
                </c:pt>
                <c:pt idx="15751">
                  <c:v>34015</c:v>
                </c:pt>
                <c:pt idx="15752">
                  <c:v>34016</c:v>
                </c:pt>
                <c:pt idx="15753">
                  <c:v>34017</c:v>
                </c:pt>
                <c:pt idx="15754">
                  <c:v>34018</c:v>
                </c:pt>
                <c:pt idx="15755">
                  <c:v>34019</c:v>
                </c:pt>
                <c:pt idx="15756">
                  <c:v>34020</c:v>
                </c:pt>
                <c:pt idx="15757">
                  <c:v>34021</c:v>
                </c:pt>
                <c:pt idx="15758">
                  <c:v>34022</c:v>
                </c:pt>
                <c:pt idx="15759">
                  <c:v>34023</c:v>
                </c:pt>
                <c:pt idx="15760">
                  <c:v>34024</c:v>
                </c:pt>
                <c:pt idx="15761">
                  <c:v>34025</c:v>
                </c:pt>
                <c:pt idx="15762">
                  <c:v>34026</c:v>
                </c:pt>
                <c:pt idx="15763">
                  <c:v>34027</c:v>
                </c:pt>
                <c:pt idx="15764">
                  <c:v>34028</c:v>
                </c:pt>
                <c:pt idx="15765">
                  <c:v>34029</c:v>
                </c:pt>
                <c:pt idx="15766">
                  <c:v>34030</c:v>
                </c:pt>
                <c:pt idx="15767">
                  <c:v>34031</c:v>
                </c:pt>
                <c:pt idx="15768">
                  <c:v>34032</c:v>
                </c:pt>
                <c:pt idx="15769">
                  <c:v>34033</c:v>
                </c:pt>
                <c:pt idx="15770">
                  <c:v>34034</c:v>
                </c:pt>
                <c:pt idx="15771">
                  <c:v>34035</c:v>
                </c:pt>
                <c:pt idx="15772">
                  <c:v>34036</c:v>
                </c:pt>
                <c:pt idx="15773">
                  <c:v>34037</c:v>
                </c:pt>
                <c:pt idx="15774">
                  <c:v>34038</c:v>
                </c:pt>
                <c:pt idx="15775">
                  <c:v>34039</c:v>
                </c:pt>
                <c:pt idx="15776">
                  <c:v>34040</c:v>
                </c:pt>
                <c:pt idx="15777">
                  <c:v>34041</c:v>
                </c:pt>
                <c:pt idx="15778">
                  <c:v>34042</c:v>
                </c:pt>
                <c:pt idx="15779">
                  <c:v>34043</c:v>
                </c:pt>
                <c:pt idx="15780">
                  <c:v>34044</c:v>
                </c:pt>
                <c:pt idx="15781">
                  <c:v>34045</c:v>
                </c:pt>
                <c:pt idx="15782">
                  <c:v>34046</c:v>
                </c:pt>
                <c:pt idx="15783">
                  <c:v>34047</c:v>
                </c:pt>
                <c:pt idx="15784">
                  <c:v>34048</c:v>
                </c:pt>
                <c:pt idx="15785">
                  <c:v>34049</c:v>
                </c:pt>
                <c:pt idx="15786">
                  <c:v>34050</c:v>
                </c:pt>
                <c:pt idx="15787">
                  <c:v>34051</c:v>
                </c:pt>
                <c:pt idx="15788">
                  <c:v>34052</c:v>
                </c:pt>
                <c:pt idx="15789">
                  <c:v>34053</c:v>
                </c:pt>
                <c:pt idx="15790">
                  <c:v>34054</c:v>
                </c:pt>
                <c:pt idx="15791">
                  <c:v>34055</c:v>
                </c:pt>
                <c:pt idx="15792">
                  <c:v>34056</c:v>
                </c:pt>
                <c:pt idx="15793">
                  <c:v>34057</c:v>
                </c:pt>
                <c:pt idx="15794">
                  <c:v>34058</c:v>
                </c:pt>
                <c:pt idx="15795">
                  <c:v>34059</c:v>
                </c:pt>
                <c:pt idx="15796">
                  <c:v>34060</c:v>
                </c:pt>
                <c:pt idx="15797">
                  <c:v>34061</c:v>
                </c:pt>
                <c:pt idx="15798">
                  <c:v>34062</c:v>
                </c:pt>
                <c:pt idx="15799">
                  <c:v>34063</c:v>
                </c:pt>
                <c:pt idx="15800">
                  <c:v>34064</c:v>
                </c:pt>
                <c:pt idx="15801">
                  <c:v>34065</c:v>
                </c:pt>
                <c:pt idx="15802">
                  <c:v>34066</c:v>
                </c:pt>
                <c:pt idx="15803">
                  <c:v>34067</c:v>
                </c:pt>
                <c:pt idx="15804">
                  <c:v>34068</c:v>
                </c:pt>
                <c:pt idx="15805">
                  <c:v>34069</c:v>
                </c:pt>
                <c:pt idx="15806">
                  <c:v>34070</c:v>
                </c:pt>
                <c:pt idx="15807">
                  <c:v>34071</c:v>
                </c:pt>
                <c:pt idx="15808">
                  <c:v>34072</c:v>
                </c:pt>
                <c:pt idx="15809">
                  <c:v>34073</c:v>
                </c:pt>
                <c:pt idx="15810">
                  <c:v>34074</c:v>
                </c:pt>
                <c:pt idx="15811">
                  <c:v>34075</c:v>
                </c:pt>
                <c:pt idx="15812">
                  <c:v>34076</c:v>
                </c:pt>
                <c:pt idx="15813">
                  <c:v>34077</c:v>
                </c:pt>
                <c:pt idx="15814">
                  <c:v>34078</c:v>
                </c:pt>
                <c:pt idx="15815">
                  <c:v>34079</c:v>
                </c:pt>
                <c:pt idx="15816">
                  <c:v>34080</c:v>
                </c:pt>
                <c:pt idx="15817">
                  <c:v>34081</c:v>
                </c:pt>
                <c:pt idx="15818">
                  <c:v>34082</c:v>
                </c:pt>
                <c:pt idx="15819">
                  <c:v>34083</c:v>
                </c:pt>
                <c:pt idx="15820">
                  <c:v>34084</c:v>
                </c:pt>
                <c:pt idx="15821">
                  <c:v>34085</c:v>
                </c:pt>
                <c:pt idx="15822">
                  <c:v>34086</c:v>
                </c:pt>
                <c:pt idx="15823">
                  <c:v>34087</c:v>
                </c:pt>
                <c:pt idx="15824">
                  <c:v>34088</c:v>
                </c:pt>
                <c:pt idx="15825">
                  <c:v>34089</c:v>
                </c:pt>
                <c:pt idx="15826">
                  <c:v>34090</c:v>
                </c:pt>
                <c:pt idx="15827">
                  <c:v>34091</c:v>
                </c:pt>
                <c:pt idx="15828">
                  <c:v>34092</c:v>
                </c:pt>
                <c:pt idx="15829">
                  <c:v>34093</c:v>
                </c:pt>
                <c:pt idx="15830">
                  <c:v>34094</c:v>
                </c:pt>
                <c:pt idx="15831">
                  <c:v>34095</c:v>
                </c:pt>
                <c:pt idx="15832">
                  <c:v>34096</c:v>
                </c:pt>
                <c:pt idx="15833">
                  <c:v>34097</c:v>
                </c:pt>
                <c:pt idx="15834">
                  <c:v>34098</c:v>
                </c:pt>
                <c:pt idx="15835">
                  <c:v>34099</c:v>
                </c:pt>
                <c:pt idx="15836">
                  <c:v>34100</c:v>
                </c:pt>
                <c:pt idx="15837">
                  <c:v>34101</c:v>
                </c:pt>
                <c:pt idx="15838">
                  <c:v>34102</c:v>
                </c:pt>
                <c:pt idx="15839">
                  <c:v>34103</c:v>
                </c:pt>
                <c:pt idx="15840">
                  <c:v>34104</c:v>
                </c:pt>
                <c:pt idx="15841">
                  <c:v>34105</c:v>
                </c:pt>
                <c:pt idx="15842">
                  <c:v>34106</c:v>
                </c:pt>
                <c:pt idx="15843">
                  <c:v>34107</c:v>
                </c:pt>
                <c:pt idx="15844">
                  <c:v>34108</c:v>
                </c:pt>
                <c:pt idx="15845">
                  <c:v>34109</c:v>
                </c:pt>
                <c:pt idx="15846">
                  <c:v>34110</c:v>
                </c:pt>
                <c:pt idx="15847">
                  <c:v>34111</c:v>
                </c:pt>
                <c:pt idx="15848">
                  <c:v>34112</c:v>
                </c:pt>
                <c:pt idx="15849">
                  <c:v>34113</c:v>
                </c:pt>
                <c:pt idx="15850">
                  <c:v>34114</c:v>
                </c:pt>
                <c:pt idx="15851">
                  <c:v>34115</c:v>
                </c:pt>
                <c:pt idx="15852">
                  <c:v>34116</c:v>
                </c:pt>
                <c:pt idx="15853">
                  <c:v>34117</c:v>
                </c:pt>
                <c:pt idx="15854">
                  <c:v>34118</c:v>
                </c:pt>
                <c:pt idx="15855">
                  <c:v>34119</c:v>
                </c:pt>
                <c:pt idx="15856">
                  <c:v>34120</c:v>
                </c:pt>
                <c:pt idx="15857">
                  <c:v>34121</c:v>
                </c:pt>
                <c:pt idx="15858">
                  <c:v>34122</c:v>
                </c:pt>
                <c:pt idx="15859">
                  <c:v>34123</c:v>
                </c:pt>
                <c:pt idx="15860">
                  <c:v>34124</c:v>
                </c:pt>
                <c:pt idx="15861">
                  <c:v>34125</c:v>
                </c:pt>
                <c:pt idx="15862">
                  <c:v>34126</c:v>
                </c:pt>
                <c:pt idx="15863">
                  <c:v>34127</c:v>
                </c:pt>
                <c:pt idx="15864">
                  <c:v>34128</c:v>
                </c:pt>
                <c:pt idx="15865">
                  <c:v>34129</c:v>
                </c:pt>
                <c:pt idx="15866">
                  <c:v>34130</c:v>
                </c:pt>
                <c:pt idx="15867">
                  <c:v>34131</c:v>
                </c:pt>
                <c:pt idx="15868">
                  <c:v>34132</c:v>
                </c:pt>
                <c:pt idx="15869">
                  <c:v>34133</c:v>
                </c:pt>
                <c:pt idx="15870">
                  <c:v>34134</c:v>
                </c:pt>
                <c:pt idx="15871">
                  <c:v>34135</c:v>
                </c:pt>
                <c:pt idx="15872">
                  <c:v>34136</c:v>
                </c:pt>
                <c:pt idx="15873">
                  <c:v>34137</c:v>
                </c:pt>
                <c:pt idx="15874">
                  <c:v>34138</c:v>
                </c:pt>
                <c:pt idx="15875">
                  <c:v>34139</c:v>
                </c:pt>
                <c:pt idx="15876">
                  <c:v>34140</c:v>
                </c:pt>
                <c:pt idx="15877">
                  <c:v>34141</c:v>
                </c:pt>
                <c:pt idx="15878">
                  <c:v>34142</c:v>
                </c:pt>
                <c:pt idx="15879">
                  <c:v>34143</c:v>
                </c:pt>
                <c:pt idx="15880">
                  <c:v>34144</c:v>
                </c:pt>
                <c:pt idx="15881">
                  <c:v>34145</c:v>
                </c:pt>
                <c:pt idx="15882">
                  <c:v>34146</c:v>
                </c:pt>
                <c:pt idx="15883">
                  <c:v>34147</c:v>
                </c:pt>
                <c:pt idx="15884">
                  <c:v>34148</c:v>
                </c:pt>
                <c:pt idx="15885">
                  <c:v>34149</c:v>
                </c:pt>
                <c:pt idx="15886">
                  <c:v>34150</c:v>
                </c:pt>
                <c:pt idx="15887">
                  <c:v>34151</c:v>
                </c:pt>
                <c:pt idx="15888">
                  <c:v>34152</c:v>
                </c:pt>
                <c:pt idx="15889">
                  <c:v>34153</c:v>
                </c:pt>
                <c:pt idx="15890">
                  <c:v>34154</c:v>
                </c:pt>
                <c:pt idx="15891">
                  <c:v>34155</c:v>
                </c:pt>
                <c:pt idx="15892">
                  <c:v>34156</c:v>
                </c:pt>
                <c:pt idx="15893">
                  <c:v>34157</c:v>
                </c:pt>
                <c:pt idx="15894">
                  <c:v>34158</c:v>
                </c:pt>
                <c:pt idx="15895">
                  <c:v>34159</c:v>
                </c:pt>
                <c:pt idx="15896">
                  <c:v>34160</c:v>
                </c:pt>
                <c:pt idx="15897">
                  <c:v>34161</c:v>
                </c:pt>
                <c:pt idx="15898">
                  <c:v>34162</c:v>
                </c:pt>
                <c:pt idx="15899">
                  <c:v>34163</c:v>
                </c:pt>
                <c:pt idx="15900">
                  <c:v>34164</c:v>
                </c:pt>
                <c:pt idx="15901">
                  <c:v>34165</c:v>
                </c:pt>
                <c:pt idx="15902">
                  <c:v>34166</c:v>
                </c:pt>
                <c:pt idx="15903">
                  <c:v>34167</c:v>
                </c:pt>
                <c:pt idx="15904">
                  <c:v>34168</c:v>
                </c:pt>
                <c:pt idx="15905">
                  <c:v>34169</c:v>
                </c:pt>
                <c:pt idx="15906">
                  <c:v>34170</c:v>
                </c:pt>
                <c:pt idx="15907">
                  <c:v>34171</c:v>
                </c:pt>
                <c:pt idx="15908">
                  <c:v>34172</c:v>
                </c:pt>
                <c:pt idx="15909">
                  <c:v>34173</c:v>
                </c:pt>
                <c:pt idx="15910">
                  <c:v>34174</c:v>
                </c:pt>
                <c:pt idx="15911">
                  <c:v>34175</c:v>
                </c:pt>
                <c:pt idx="15912">
                  <c:v>34176</c:v>
                </c:pt>
                <c:pt idx="15913">
                  <c:v>34177</c:v>
                </c:pt>
                <c:pt idx="15914">
                  <c:v>34178</c:v>
                </c:pt>
                <c:pt idx="15915">
                  <c:v>34179</c:v>
                </c:pt>
                <c:pt idx="15916">
                  <c:v>34180</c:v>
                </c:pt>
                <c:pt idx="15917">
                  <c:v>34181</c:v>
                </c:pt>
                <c:pt idx="15918">
                  <c:v>34182</c:v>
                </c:pt>
                <c:pt idx="15919">
                  <c:v>34183</c:v>
                </c:pt>
                <c:pt idx="15920">
                  <c:v>34184</c:v>
                </c:pt>
                <c:pt idx="15921">
                  <c:v>34185</c:v>
                </c:pt>
                <c:pt idx="15922">
                  <c:v>34186</c:v>
                </c:pt>
                <c:pt idx="15923">
                  <c:v>34187</c:v>
                </c:pt>
                <c:pt idx="15924">
                  <c:v>34188</c:v>
                </c:pt>
                <c:pt idx="15925">
                  <c:v>34189</c:v>
                </c:pt>
                <c:pt idx="15926">
                  <c:v>34190</c:v>
                </c:pt>
                <c:pt idx="15927">
                  <c:v>34191</c:v>
                </c:pt>
                <c:pt idx="15928">
                  <c:v>34192</c:v>
                </c:pt>
                <c:pt idx="15929">
                  <c:v>34193</c:v>
                </c:pt>
                <c:pt idx="15930">
                  <c:v>34194</c:v>
                </c:pt>
                <c:pt idx="15931">
                  <c:v>34195</c:v>
                </c:pt>
                <c:pt idx="15932">
                  <c:v>34196</c:v>
                </c:pt>
                <c:pt idx="15933">
                  <c:v>34197</c:v>
                </c:pt>
                <c:pt idx="15934">
                  <c:v>34198</c:v>
                </c:pt>
                <c:pt idx="15935">
                  <c:v>34199</c:v>
                </c:pt>
                <c:pt idx="15936">
                  <c:v>34200</c:v>
                </c:pt>
                <c:pt idx="15937">
                  <c:v>34201</c:v>
                </c:pt>
                <c:pt idx="15938">
                  <c:v>34202</c:v>
                </c:pt>
                <c:pt idx="15939">
                  <c:v>34203</c:v>
                </c:pt>
                <c:pt idx="15940">
                  <c:v>34204</c:v>
                </c:pt>
                <c:pt idx="15941">
                  <c:v>34205</c:v>
                </c:pt>
                <c:pt idx="15942">
                  <c:v>34206</c:v>
                </c:pt>
                <c:pt idx="15943">
                  <c:v>34207</c:v>
                </c:pt>
                <c:pt idx="15944">
                  <c:v>34208</c:v>
                </c:pt>
                <c:pt idx="15945">
                  <c:v>34209</c:v>
                </c:pt>
                <c:pt idx="15946">
                  <c:v>34210</c:v>
                </c:pt>
                <c:pt idx="15947">
                  <c:v>34211</c:v>
                </c:pt>
                <c:pt idx="15948">
                  <c:v>34212</c:v>
                </c:pt>
                <c:pt idx="15949">
                  <c:v>34213</c:v>
                </c:pt>
                <c:pt idx="15950">
                  <c:v>34214</c:v>
                </c:pt>
                <c:pt idx="15951">
                  <c:v>34215</c:v>
                </c:pt>
                <c:pt idx="15952">
                  <c:v>34216</c:v>
                </c:pt>
                <c:pt idx="15953">
                  <c:v>34217</c:v>
                </c:pt>
                <c:pt idx="15954">
                  <c:v>34218</c:v>
                </c:pt>
                <c:pt idx="15955">
                  <c:v>34219</c:v>
                </c:pt>
                <c:pt idx="15956">
                  <c:v>34220</c:v>
                </c:pt>
                <c:pt idx="15957">
                  <c:v>34221</c:v>
                </c:pt>
                <c:pt idx="15958">
                  <c:v>34222</c:v>
                </c:pt>
                <c:pt idx="15959">
                  <c:v>34223</c:v>
                </c:pt>
                <c:pt idx="15960">
                  <c:v>34224</c:v>
                </c:pt>
                <c:pt idx="15961">
                  <c:v>34225</c:v>
                </c:pt>
                <c:pt idx="15962">
                  <c:v>34226</c:v>
                </c:pt>
                <c:pt idx="15963">
                  <c:v>34227</c:v>
                </c:pt>
                <c:pt idx="15964">
                  <c:v>34228</c:v>
                </c:pt>
                <c:pt idx="15965">
                  <c:v>34229</c:v>
                </c:pt>
                <c:pt idx="15966">
                  <c:v>34230</c:v>
                </c:pt>
                <c:pt idx="15967">
                  <c:v>34231</c:v>
                </c:pt>
                <c:pt idx="15968">
                  <c:v>34232</c:v>
                </c:pt>
                <c:pt idx="15969">
                  <c:v>34233</c:v>
                </c:pt>
                <c:pt idx="15970">
                  <c:v>34234</c:v>
                </c:pt>
                <c:pt idx="15971">
                  <c:v>34235</c:v>
                </c:pt>
                <c:pt idx="15972">
                  <c:v>34236</c:v>
                </c:pt>
                <c:pt idx="15973">
                  <c:v>34237</c:v>
                </c:pt>
                <c:pt idx="15974">
                  <c:v>34238</c:v>
                </c:pt>
                <c:pt idx="15975">
                  <c:v>34239</c:v>
                </c:pt>
                <c:pt idx="15976">
                  <c:v>34240</c:v>
                </c:pt>
                <c:pt idx="15977">
                  <c:v>34241</c:v>
                </c:pt>
                <c:pt idx="15978">
                  <c:v>34242</c:v>
                </c:pt>
                <c:pt idx="15979">
                  <c:v>34243</c:v>
                </c:pt>
                <c:pt idx="15980">
                  <c:v>34244</c:v>
                </c:pt>
                <c:pt idx="15981">
                  <c:v>34245</c:v>
                </c:pt>
                <c:pt idx="15982">
                  <c:v>34246</c:v>
                </c:pt>
                <c:pt idx="15983">
                  <c:v>34247</c:v>
                </c:pt>
                <c:pt idx="15984">
                  <c:v>34248</c:v>
                </c:pt>
                <c:pt idx="15985">
                  <c:v>34249</c:v>
                </c:pt>
                <c:pt idx="15986">
                  <c:v>34250</c:v>
                </c:pt>
                <c:pt idx="15987">
                  <c:v>34251</c:v>
                </c:pt>
                <c:pt idx="15988">
                  <c:v>34252</c:v>
                </c:pt>
                <c:pt idx="15989">
                  <c:v>34253</c:v>
                </c:pt>
                <c:pt idx="15990">
                  <c:v>34254</c:v>
                </c:pt>
                <c:pt idx="15991">
                  <c:v>34255</c:v>
                </c:pt>
                <c:pt idx="15992">
                  <c:v>34256</c:v>
                </c:pt>
                <c:pt idx="15993">
                  <c:v>34257</c:v>
                </c:pt>
                <c:pt idx="15994">
                  <c:v>34258</c:v>
                </c:pt>
                <c:pt idx="15995">
                  <c:v>34259</c:v>
                </c:pt>
                <c:pt idx="15996">
                  <c:v>34260</c:v>
                </c:pt>
                <c:pt idx="15997">
                  <c:v>34261</c:v>
                </c:pt>
                <c:pt idx="15998">
                  <c:v>34262</c:v>
                </c:pt>
                <c:pt idx="15999">
                  <c:v>34263</c:v>
                </c:pt>
                <c:pt idx="16000">
                  <c:v>34264</c:v>
                </c:pt>
                <c:pt idx="16001">
                  <c:v>34265</c:v>
                </c:pt>
                <c:pt idx="16002">
                  <c:v>34266</c:v>
                </c:pt>
                <c:pt idx="16003">
                  <c:v>34267</c:v>
                </c:pt>
                <c:pt idx="16004">
                  <c:v>34268</c:v>
                </c:pt>
                <c:pt idx="16005">
                  <c:v>34269</c:v>
                </c:pt>
                <c:pt idx="16006">
                  <c:v>34270</c:v>
                </c:pt>
                <c:pt idx="16007">
                  <c:v>34271</c:v>
                </c:pt>
                <c:pt idx="16008">
                  <c:v>34272</c:v>
                </c:pt>
                <c:pt idx="16009">
                  <c:v>34273</c:v>
                </c:pt>
                <c:pt idx="16010">
                  <c:v>34274</c:v>
                </c:pt>
                <c:pt idx="16011">
                  <c:v>34275</c:v>
                </c:pt>
                <c:pt idx="16012">
                  <c:v>34276</c:v>
                </c:pt>
                <c:pt idx="16013">
                  <c:v>34277</c:v>
                </c:pt>
                <c:pt idx="16014">
                  <c:v>34278</c:v>
                </c:pt>
                <c:pt idx="16015">
                  <c:v>34279</c:v>
                </c:pt>
                <c:pt idx="16016">
                  <c:v>34280</c:v>
                </c:pt>
                <c:pt idx="16017">
                  <c:v>34281</c:v>
                </c:pt>
                <c:pt idx="16018">
                  <c:v>34282</c:v>
                </c:pt>
                <c:pt idx="16019">
                  <c:v>34283</c:v>
                </c:pt>
                <c:pt idx="16020">
                  <c:v>34284</c:v>
                </c:pt>
                <c:pt idx="16021">
                  <c:v>34285</c:v>
                </c:pt>
                <c:pt idx="16022">
                  <c:v>34286</c:v>
                </c:pt>
                <c:pt idx="16023">
                  <c:v>34287</c:v>
                </c:pt>
                <c:pt idx="16024">
                  <c:v>34288</c:v>
                </c:pt>
                <c:pt idx="16025">
                  <c:v>34289</c:v>
                </c:pt>
                <c:pt idx="16026">
                  <c:v>34290</c:v>
                </c:pt>
                <c:pt idx="16027">
                  <c:v>34291</c:v>
                </c:pt>
                <c:pt idx="16028">
                  <c:v>34292</c:v>
                </c:pt>
                <c:pt idx="16029">
                  <c:v>34293</c:v>
                </c:pt>
                <c:pt idx="16030">
                  <c:v>34294</c:v>
                </c:pt>
                <c:pt idx="16031">
                  <c:v>34295</c:v>
                </c:pt>
                <c:pt idx="16032">
                  <c:v>34296</c:v>
                </c:pt>
                <c:pt idx="16033">
                  <c:v>34297</c:v>
                </c:pt>
                <c:pt idx="16034">
                  <c:v>34298</c:v>
                </c:pt>
                <c:pt idx="16035">
                  <c:v>34299</c:v>
                </c:pt>
                <c:pt idx="16036">
                  <c:v>34300</c:v>
                </c:pt>
                <c:pt idx="16037">
                  <c:v>34301</c:v>
                </c:pt>
                <c:pt idx="16038">
                  <c:v>34302</c:v>
                </c:pt>
                <c:pt idx="16039">
                  <c:v>34303</c:v>
                </c:pt>
                <c:pt idx="16040">
                  <c:v>34304</c:v>
                </c:pt>
                <c:pt idx="16041">
                  <c:v>34305</c:v>
                </c:pt>
                <c:pt idx="16042">
                  <c:v>34306</c:v>
                </c:pt>
                <c:pt idx="16043">
                  <c:v>34307</c:v>
                </c:pt>
                <c:pt idx="16044">
                  <c:v>34308</c:v>
                </c:pt>
                <c:pt idx="16045">
                  <c:v>34309</c:v>
                </c:pt>
                <c:pt idx="16046">
                  <c:v>34310</c:v>
                </c:pt>
                <c:pt idx="16047">
                  <c:v>34311</c:v>
                </c:pt>
                <c:pt idx="16048">
                  <c:v>34312</c:v>
                </c:pt>
                <c:pt idx="16049">
                  <c:v>34313</c:v>
                </c:pt>
                <c:pt idx="16050">
                  <c:v>34314</c:v>
                </c:pt>
                <c:pt idx="16051">
                  <c:v>34315</c:v>
                </c:pt>
                <c:pt idx="16052">
                  <c:v>34316</c:v>
                </c:pt>
                <c:pt idx="16053">
                  <c:v>34317</c:v>
                </c:pt>
                <c:pt idx="16054">
                  <c:v>34318</c:v>
                </c:pt>
                <c:pt idx="16055">
                  <c:v>34319</c:v>
                </c:pt>
                <c:pt idx="16056">
                  <c:v>34320</c:v>
                </c:pt>
                <c:pt idx="16057">
                  <c:v>34321</c:v>
                </c:pt>
                <c:pt idx="16058">
                  <c:v>34322</c:v>
                </c:pt>
                <c:pt idx="16059">
                  <c:v>34323</c:v>
                </c:pt>
                <c:pt idx="16060">
                  <c:v>34324</c:v>
                </c:pt>
                <c:pt idx="16061">
                  <c:v>34325</c:v>
                </c:pt>
                <c:pt idx="16062">
                  <c:v>34326</c:v>
                </c:pt>
                <c:pt idx="16063">
                  <c:v>34327</c:v>
                </c:pt>
                <c:pt idx="16064">
                  <c:v>34328</c:v>
                </c:pt>
                <c:pt idx="16065">
                  <c:v>34329</c:v>
                </c:pt>
                <c:pt idx="16066">
                  <c:v>34330</c:v>
                </c:pt>
                <c:pt idx="16067">
                  <c:v>34331</c:v>
                </c:pt>
                <c:pt idx="16068">
                  <c:v>34332</c:v>
                </c:pt>
                <c:pt idx="16069">
                  <c:v>34333</c:v>
                </c:pt>
                <c:pt idx="16070">
                  <c:v>34334</c:v>
                </c:pt>
                <c:pt idx="16071">
                  <c:v>34335</c:v>
                </c:pt>
                <c:pt idx="16072">
                  <c:v>34336</c:v>
                </c:pt>
                <c:pt idx="16073">
                  <c:v>34337</c:v>
                </c:pt>
                <c:pt idx="16074">
                  <c:v>34338</c:v>
                </c:pt>
                <c:pt idx="16075">
                  <c:v>34339</c:v>
                </c:pt>
                <c:pt idx="16076">
                  <c:v>34340</c:v>
                </c:pt>
                <c:pt idx="16077">
                  <c:v>34341</c:v>
                </c:pt>
                <c:pt idx="16078">
                  <c:v>34342</c:v>
                </c:pt>
                <c:pt idx="16079">
                  <c:v>34343</c:v>
                </c:pt>
                <c:pt idx="16080">
                  <c:v>34344</c:v>
                </c:pt>
                <c:pt idx="16081">
                  <c:v>34345</c:v>
                </c:pt>
                <c:pt idx="16082">
                  <c:v>34346</c:v>
                </c:pt>
                <c:pt idx="16083">
                  <c:v>34347</c:v>
                </c:pt>
                <c:pt idx="16084">
                  <c:v>34348</c:v>
                </c:pt>
                <c:pt idx="16085">
                  <c:v>34349</c:v>
                </c:pt>
                <c:pt idx="16086">
                  <c:v>34350</c:v>
                </c:pt>
                <c:pt idx="16087">
                  <c:v>34351</c:v>
                </c:pt>
                <c:pt idx="16088">
                  <c:v>34352</c:v>
                </c:pt>
                <c:pt idx="16089">
                  <c:v>34353</c:v>
                </c:pt>
                <c:pt idx="16090">
                  <c:v>34354</c:v>
                </c:pt>
                <c:pt idx="16091">
                  <c:v>34355</c:v>
                </c:pt>
                <c:pt idx="16092">
                  <c:v>34356</c:v>
                </c:pt>
                <c:pt idx="16093">
                  <c:v>34357</c:v>
                </c:pt>
                <c:pt idx="16094">
                  <c:v>34358</c:v>
                </c:pt>
                <c:pt idx="16095">
                  <c:v>34359</c:v>
                </c:pt>
                <c:pt idx="16096">
                  <c:v>34360</c:v>
                </c:pt>
                <c:pt idx="16097">
                  <c:v>34361</c:v>
                </c:pt>
                <c:pt idx="16098">
                  <c:v>34362</c:v>
                </c:pt>
                <c:pt idx="16099">
                  <c:v>34363</c:v>
                </c:pt>
                <c:pt idx="16100">
                  <c:v>34364</c:v>
                </c:pt>
                <c:pt idx="16101">
                  <c:v>34365</c:v>
                </c:pt>
                <c:pt idx="16102">
                  <c:v>34366</c:v>
                </c:pt>
                <c:pt idx="16103">
                  <c:v>34367</c:v>
                </c:pt>
                <c:pt idx="16104">
                  <c:v>34368</c:v>
                </c:pt>
                <c:pt idx="16105">
                  <c:v>34369</c:v>
                </c:pt>
                <c:pt idx="16106">
                  <c:v>34370</c:v>
                </c:pt>
                <c:pt idx="16107">
                  <c:v>34371</c:v>
                </c:pt>
                <c:pt idx="16108">
                  <c:v>34372</c:v>
                </c:pt>
                <c:pt idx="16109">
                  <c:v>34373</c:v>
                </c:pt>
                <c:pt idx="16110">
                  <c:v>34374</c:v>
                </c:pt>
                <c:pt idx="16111">
                  <c:v>34375</c:v>
                </c:pt>
                <c:pt idx="16112">
                  <c:v>34376</c:v>
                </c:pt>
                <c:pt idx="16113">
                  <c:v>34377</c:v>
                </c:pt>
                <c:pt idx="16114">
                  <c:v>34378</c:v>
                </c:pt>
                <c:pt idx="16115">
                  <c:v>34379</c:v>
                </c:pt>
                <c:pt idx="16116">
                  <c:v>34380</c:v>
                </c:pt>
                <c:pt idx="16117">
                  <c:v>34381</c:v>
                </c:pt>
                <c:pt idx="16118">
                  <c:v>34382</c:v>
                </c:pt>
                <c:pt idx="16119">
                  <c:v>34383</c:v>
                </c:pt>
                <c:pt idx="16120">
                  <c:v>34384</c:v>
                </c:pt>
                <c:pt idx="16121">
                  <c:v>34385</c:v>
                </c:pt>
                <c:pt idx="16122">
                  <c:v>34386</c:v>
                </c:pt>
                <c:pt idx="16123">
                  <c:v>34387</c:v>
                </c:pt>
                <c:pt idx="16124">
                  <c:v>34388</c:v>
                </c:pt>
                <c:pt idx="16125">
                  <c:v>34389</c:v>
                </c:pt>
                <c:pt idx="16126">
                  <c:v>34390</c:v>
                </c:pt>
                <c:pt idx="16127">
                  <c:v>34391</c:v>
                </c:pt>
                <c:pt idx="16128">
                  <c:v>34392</c:v>
                </c:pt>
                <c:pt idx="16129">
                  <c:v>34393</c:v>
                </c:pt>
                <c:pt idx="16130">
                  <c:v>34394</c:v>
                </c:pt>
                <c:pt idx="16131">
                  <c:v>34395</c:v>
                </c:pt>
                <c:pt idx="16132">
                  <c:v>34396</c:v>
                </c:pt>
                <c:pt idx="16133">
                  <c:v>34397</c:v>
                </c:pt>
                <c:pt idx="16134">
                  <c:v>34398</c:v>
                </c:pt>
                <c:pt idx="16135">
                  <c:v>34399</c:v>
                </c:pt>
                <c:pt idx="16136">
                  <c:v>34400</c:v>
                </c:pt>
                <c:pt idx="16137">
                  <c:v>34401</c:v>
                </c:pt>
                <c:pt idx="16138">
                  <c:v>34402</c:v>
                </c:pt>
                <c:pt idx="16139">
                  <c:v>34403</c:v>
                </c:pt>
                <c:pt idx="16140">
                  <c:v>34404</c:v>
                </c:pt>
                <c:pt idx="16141">
                  <c:v>34405</c:v>
                </c:pt>
                <c:pt idx="16142">
                  <c:v>34406</c:v>
                </c:pt>
                <c:pt idx="16143">
                  <c:v>34407</c:v>
                </c:pt>
                <c:pt idx="16144">
                  <c:v>34408</c:v>
                </c:pt>
                <c:pt idx="16145">
                  <c:v>34409</c:v>
                </c:pt>
                <c:pt idx="16146">
                  <c:v>34410</c:v>
                </c:pt>
                <c:pt idx="16147">
                  <c:v>34411</c:v>
                </c:pt>
                <c:pt idx="16148">
                  <c:v>34412</c:v>
                </c:pt>
                <c:pt idx="16149">
                  <c:v>34413</c:v>
                </c:pt>
                <c:pt idx="16150">
                  <c:v>34414</c:v>
                </c:pt>
                <c:pt idx="16151">
                  <c:v>34415</c:v>
                </c:pt>
                <c:pt idx="16152">
                  <c:v>34416</c:v>
                </c:pt>
                <c:pt idx="16153">
                  <c:v>34417</c:v>
                </c:pt>
                <c:pt idx="16154">
                  <c:v>34418</c:v>
                </c:pt>
                <c:pt idx="16155">
                  <c:v>34419</c:v>
                </c:pt>
                <c:pt idx="16156">
                  <c:v>34420</c:v>
                </c:pt>
                <c:pt idx="16157">
                  <c:v>34421</c:v>
                </c:pt>
                <c:pt idx="16158">
                  <c:v>34422</c:v>
                </c:pt>
                <c:pt idx="16159">
                  <c:v>34423</c:v>
                </c:pt>
                <c:pt idx="16160">
                  <c:v>34424</c:v>
                </c:pt>
                <c:pt idx="16161">
                  <c:v>34425</c:v>
                </c:pt>
                <c:pt idx="16162">
                  <c:v>34426</c:v>
                </c:pt>
                <c:pt idx="16163">
                  <c:v>34427</c:v>
                </c:pt>
                <c:pt idx="16164">
                  <c:v>34428</c:v>
                </c:pt>
                <c:pt idx="16165">
                  <c:v>34429</c:v>
                </c:pt>
                <c:pt idx="16166">
                  <c:v>34430</c:v>
                </c:pt>
                <c:pt idx="16167">
                  <c:v>34431</c:v>
                </c:pt>
                <c:pt idx="16168">
                  <c:v>34432</c:v>
                </c:pt>
                <c:pt idx="16169">
                  <c:v>34433</c:v>
                </c:pt>
                <c:pt idx="16170">
                  <c:v>34434</c:v>
                </c:pt>
                <c:pt idx="16171">
                  <c:v>34435</c:v>
                </c:pt>
                <c:pt idx="16172">
                  <c:v>34436</c:v>
                </c:pt>
                <c:pt idx="16173">
                  <c:v>34437</c:v>
                </c:pt>
                <c:pt idx="16174">
                  <c:v>34438</c:v>
                </c:pt>
                <c:pt idx="16175">
                  <c:v>34439</c:v>
                </c:pt>
                <c:pt idx="16176">
                  <c:v>34440</c:v>
                </c:pt>
                <c:pt idx="16177">
                  <c:v>34441</c:v>
                </c:pt>
                <c:pt idx="16178">
                  <c:v>34442</c:v>
                </c:pt>
                <c:pt idx="16179">
                  <c:v>34443</c:v>
                </c:pt>
                <c:pt idx="16180">
                  <c:v>34444</c:v>
                </c:pt>
                <c:pt idx="16181">
                  <c:v>34445</c:v>
                </c:pt>
                <c:pt idx="16182">
                  <c:v>34446</c:v>
                </c:pt>
                <c:pt idx="16183">
                  <c:v>34447</c:v>
                </c:pt>
                <c:pt idx="16184">
                  <c:v>34448</c:v>
                </c:pt>
                <c:pt idx="16185">
                  <c:v>34449</c:v>
                </c:pt>
                <c:pt idx="16186">
                  <c:v>34450</c:v>
                </c:pt>
                <c:pt idx="16187">
                  <c:v>34451</c:v>
                </c:pt>
                <c:pt idx="16188">
                  <c:v>34452</c:v>
                </c:pt>
                <c:pt idx="16189">
                  <c:v>34453</c:v>
                </c:pt>
                <c:pt idx="16190">
                  <c:v>34454</c:v>
                </c:pt>
                <c:pt idx="16191">
                  <c:v>34455</c:v>
                </c:pt>
                <c:pt idx="16192">
                  <c:v>34456</c:v>
                </c:pt>
                <c:pt idx="16193">
                  <c:v>34457</c:v>
                </c:pt>
                <c:pt idx="16194">
                  <c:v>34458</c:v>
                </c:pt>
                <c:pt idx="16195">
                  <c:v>34459</c:v>
                </c:pt>
                <c:pt idx="16196">
                  <c:v>34460</c:v>
                </c:pt>
                <c:pt idx="16197">
                  <c:v>34461</c:v>
                </c:pt>
                <c:pt idx="16198">
                  <c:v>34462</c:v>
                </c:pt>
                <c:pt idx="16199">
                  <c:v>34463</c:v>
                </c:pt>
                <c:pt idx="16200">
                  <c:v>34464</c:v>
                </c:pt>
                <c:pt idx="16201">
                  <c:v>34465</c:v>
                </c:pt>
                <c:pt idx="16202">
                  <c:v>34466</c:v>
                </c:pt>
                <c:pt idx="16203">
                  <c:v>34467</c:v>
                </c:pt>
                <c:pt idx="16204">
                  <c:v>34468</c:v>
                </c:pt>
                <c:pt idx="16205">
                  <c:v>34469</c:v>
                </c:pt>
                <c:pt idx="16206">
                  <c:v>34470</c:v>
                </c:pt>
                <c:pt idx="16207">
                  <c:v>34471</c:v>
                </c:pt>
                <c:pt idx="16208">
                  <c:v>34472</c:v>
                </c:pt>
                <c:pt idx="16209">
                  <c:v>34473</c:v>
                </c:pt>
                <c:pt idx="16210">
                  <c:v>34474</c:v>
                </c:pt>
                <c:pt idx="16211">
                  <c:v>34475</c:v>
                </c:pt>
                <c:pt idx="16212">
                  <c:v>34476</c:v>
                </c:pt>
                <c:pt idx="16213">
                  <c:v>34477</c:v>
                </c:pt>
                <c:pt idx="16214">
                  <c:v>34478</c:v>
                </c:pt>
                <c:pt idx="16215">
                  <c:v>34479</c:v>
                </c:pt>
                <c:pt idx="16216">
                  <c:v>34480</c:v>
                </c:pt>
                <c:pt idx="16217">
                  <c:v>34481</c:v>
                </c:pt>
                <c:pt idx="16218">
                  <c:v>34482</c:v>
                </c:pt>
                <c:pt idx="16219">
                  <c:v>34483</c:v>
                </c:pt>
                <c:pt idx="16220">
                  <c:v>34484</c:v>
                </c:pt>
                <c:pt idx="16221">
                  <c:v>34485</c:v>
                </c:pt>
                <c:pt idx="16222">
                  <c:v>34486</c:v>
                </c:pt>
                <c:pt idx="16223">
                  <c:v>34487</c:v>
                </c:pt>
                <c:pt idx="16224">
                  <c:v>34488</c:v>
                </c:pt>
                <c:pt idx="16225">
                  <c:v>34489</c:v>
                </c:pt>
                <c:pt idx="16226">
                  <c:v>34490</c:v>
                </c:pt>
                <c:pt idx="16227">
                  <c:v>34491</c:v>
                </c:pt>
                <c:pt idx="16228">
                  <c:v>34492</c:v>
                </c:pt>
                <c:pt idx="16229">
                  <c:v>34493</c:v>
                </c:pt>
                <c:pt idx="16230">
                  <c:v>34494</c:v>
                </c:pt>
                <c:pt idx="16231">
                  <c:v>34495</c:v>
                </c:pt>
                <c:pt idx="16232">
                  <c:v>34496</c:v>
                </c:pt>
                <c:pt idx="16233">
                  <c:v>34497</c:v>
                </c:pt>
                <c:pt idx="16234">
                  <c:v>34498</c:v>
                </c:pt>
                <c:pt idx="16235">
                  <c:v>34499</c:v>
                </c:pt>
                <c:pt idx="16236">
                  <c:v>34500</c:v>
                </c:pt>
                <c:pt idx="16237">
                  <c:v>34501</c:v>
                </c:pt>
                <c:pt idx="16238">
                  <c:v>34502</c:v>
                </c:pt>
                <c:pt idx="16239">
                  <c:v>34503</c:v>
                </c:pt>
                <c:pt idx="16240">
                  <c:v>34504</c:v>
                </c:pt>
                <c:pt idx="16241">
                  <c:v>34505</c:v>
                </c:pt>
                <c:pt idx="16242">
                  <c:v>34506</c:v>
                </c:pt>
                <c:pt idx="16243">
                  <c:v>34507</c:v>
                </c:pt>
                <c:pt idx="16244">
                  <c:v>34508</c:v>
                </c:pt>
                <c:pt idx="16245">
                  <c:v>34509</c:v>
                </c:pt>
                <c:pt idx="16246">
                  <c:v>34510</c:v>
                </c:pt>
                <c:pt idx="16247">
                  <c:v>34511</c:v>
                </c:pt>
                <c:pt idx="16248">
                  <c:v>34512</c:v>
                </c:pt>
                <c:pt idx="16249">
                  <c:v>34513</c:v>
                </c:pt>
                <c:pt idx="16250">
                  <c:v>34514</c:v>
                </c:pt>
                <c:pt idx="16251">
                  <c:v>34515</c:v>
                </c:pt>
                <c:pt idx="16252">
                  <c:v>34516</c:v>
                </c:pt>
                <c:pt idx="16253">
                  <c:v>34517</c:v>
                </c:pt>
                <c:pt idx="16254">
                  <c:v>34518</c:v>
                </c:pt>
                <c:pt idx="16255">
                  <c:v>34519</c:v>
                </c:pt>
                <c:pt idx="16256">
                  <c:v>34520</c:v>
                </c:pt>
                <c:pt idx="16257">
                  <c:v>34521</c:v>
                </c:pt>
                <c:pt idx="16258">
                  <c:v>34522</c:v>
                </c:pt>
                <c:pt idx="16259">
                  <c:v>34523</c:v>
                </c:pt>
                <c:pt idx="16260">
                  <c:v>34524</c:v>
                </c:pt>
                <c:pt idx="16261">
                  <c:v>34525</c:v>
                </c:pt>
                <c:pt idx="16262">
                  <c:v>34526</c:v>
                </c:pt>
                <c:pt idx="16263">
                  <c:v>34527</c:v>
                </c:pt>
                <c:pt idx="16264">
                  <c:v>34528</c:v>
                </c:pt>
                <c:pt idx="16265">
                  <c:v>34529</c:v>
                </c:pt>
                <c:pt idx="16266">
                  <c:v>34530</c:v>
                </c:pt>
                <c:pt idx="16267">
                  <c:v>34531</c:v>
                </c:pt>
                <c:pt idx="16268">
                  <c:v>34532</c:v>
                </c:pt>
                <c:pt idx="16269">
                  <c:v>34533</c:v>
                </c:pt>
                <c:pt idx="16270">
                  <c:v>34534</c:v>
                </c:pt>
                <c:pt idx="16271">
                  <c:v>34535</c:v>
                </c:pt>
                <c:pt idx="16272">
                  <c:v>34536</c:v>
                </c:pt>
                <c:pt idx="16273">
                  <c:v>34537</c:v>
                </c:pt>
                <c:pt idx="16274">
                  <c:v>34538</c:v>
                </c:pt>
                <c:pt idx="16275">
                  <c:v>34539</c:v>
                </c:pt>
                <c:pt idx="16276">
                  <c:v>34540</c:v>
                </c:pt>
                <c:pt idx="16277">
                  <c:v>34541</c:v>
                </c:pt>
                <c:pt idx="16278">
                  <c:v>34542</c:v>
                </c:pt>
                <c:pt idx="16279">
                  <c:v>34543</c:v>
                </c:pt>
                <c:pt idx="16280">
                  <c:v>34544</c:v>
                </c:pt>
                <c:pt idx="16281">
                  <c:v>34545</c:v>
                </c:pt>
                <c:pt idx="16282">
                  <c:v>34546</c:v>
                </c:pt>
                <c:pt idx="16283">
                  <c:v>34547</c:v>
                </c:pt>
                <c:pt idx="16284">
                  <c:v>34548</c:v>
                </c:pt>
                <c:pt idx="16285">
                  <c:v>34549</c:v>
                </c:pt>
                <c:pt idx="16286">
                  <c:v>34550</c:v>
                </c:pt>
                <c:pt idx="16287">
                  <c:v>34551</c:v>
                </c:pt>
                <c:pt idx="16288">
                  <c:v>34552</c:v>
                </c:pt>
                <c:pt idx="16289">
                  <c:v>34553</c:v>
                </c:pt>
                <c:pt idx="16290">
                  <c:v>34554</c:v>
                </c:pt>
                <c:pt idx="16291">
                  <c:v>34555</c:v>
                </c:pt>
                <c:pt idx="16292">
                  <c:v>34556</c:v>
                </c:pt>
                <c:pt idx="16293">
                  <c:v>34557</c:v>
                </c:pt>
                <c:pt idx="16294">
                  <c:v>34558</c:v>
                </c:pt>
                <c:pt idx="16295">
                  <c:v>34559</c:v>
                </c:pt>
                <c:pt idx="16296">
                  <c:v>34560</c:v>
                </c:pt>
                <c:pt idx="16297">
                  <c:v>34561</c:v>
                </c:pt>
                <c:pt idx="16298">
                  <c:v>34562</c:v>
                </c:pt>
                <c:pt idx="16299">
                  <c:v>34563</c:v>
                </c:pt>
                <c:pt idx="16300">
                  <c:v>34564</c:v>
                </c:pt>
                <c:pt idx="16301">
                  <c:v>34565</c:v>
                </c:pt>
                <c:pt idx="16302">
                  <c:v>34566</c:v>
                </c:pt>
                <c:pt idx="16303">
                  <c:v>34567</c:v>
                </c:pt>
                <c:pt idx="16304">
                  <c:v>34568</c:v>
                </c:pt>
                <c:pt idx="16305">
                  <c:v>34569</c:v>
                </c:pt>
                <c:pt idx="16306">
                  <c:v>34570</c:v>
                </c:pt>
                <c:pt idx="16307">
                  <c:v>34571</c:v>
                </c:pt>
                <c:pt idx="16308">
                  <c:v>34572</c:v>
                </c:pt>
                <c:pt idx="16309">
                  <c:v>34573</c:v>
                </c:pt>
                <c:pt idx="16310">
                  <c:v>34574</c:v>
                </c:pt>
                <c:pt idx="16311">
                  <c:v>34575</c:v>
                </c:pt>
                <c:pt idx="16312">
                  <c:v>34576</c:v>
                </c:pt>
                <c:pt idx="16313">
                  <c:v>34577</c:v>
                </c:pt>
                <c:pt idx="16314">
                  <c:v>34578</c:v>
                </c:pt>
                <c:pt idx="16315">
                  <c:v>34579</c:v>
                </c:pt>
                <c:pt idx="16316">
                  <c:v>34580</c:v>
                </c:pt>
                <c:pt idx="16317">
                  <c:v>34581</c:v>
                </c:pt>
                <c:pt idx="16318">
                  <c:v>34582</c:v>
                </c:pt>
                <c:pt idx="16319">
                  <c:v>34583</c:v>
                </c:pt>
                <c:pt idx="16320">
                  <c:v>34584</c:v>
                </c:pt>
                <c:pt idx="16321">
                  <c:v>34585</c:v>
                </c:pt>
                <c:pt idx="16322">
                  <c:v>34586</c:v>
                </c:pt>
                <c:pt idx="16323">
                  <c:v>34587</c:v>
                </c:pt>
                <c:pt idx="16324">
                  <c:v>34588</c:v>
                </c:pt>
                <c:pt idx="16325">
                  <c:v>34589</c:v>
                </c:pt>
                <c:pt idx="16326">
                  <c:v>34590</c:v>
                </c:pt>
                <c:pt idx="16327">
                  <c:v>34591</c:v>
                </c:pt>
                <c:pt idx="16328">
                  <c:v>34592</c:v>
                </c:pt>
                <c:pt idx="16329">
                  <c:v>34593</c:v>
                </c:pt>
                <c:pt idx="16330">
                  <c:v>34594</c:v>
                </c:pt>
                <c:pt idx="16331">
                  <c:v>34595</c:v>
                </c:pt>
                <c:pt idx="16332">
                  <c:v>34596</c:v>
                </c:pt>
                <c:pt idx="16333">
                  <c:v>34597</c:v>
                </c:pt>
                <c:pt idx="16334">
                  <c:v>34598</c:v>
                </c:pt>
                <c:pt idx="16335">
                  <c:v>34599</c:v>
                </c:pt>
                <c:pt idx="16336">
                  <c:v>34600</c:v>
                </c:pt>
                <c:pt idx="16337">
                  <c:v>34601</c:v>
                </c:pt>
                <c:pt idx="16338">
                  <c:v>34602</c:v>
                </c:pt>
                <c:pt idx="16339">
                  <c:v>34603</c:v>
                </c:pt>
                <c:pt idx="16340">
                  <c:v>34604</c:v>
                </c:pt>
                <c:pt idx="16341">
                  <c:v>34605</c:v>
                </c:pt>
                <c:pt idx="16342">
                  <c:v>34606</c:v>
                </c:pt>
                <c:pt idx="16343">
                  <c:v>34607</c:v>
                </c:pt>
                <c:pt idx="16344">
                  <c:v>34608</c:v>
                </c:pt>
                <c:pt idx="16345">
                  <c:v>34609</c:v>
                </c:pt>
                <c:pt idx="16346">
                  <c:v>34610</c:v>
                </c:pt>
                <c:pt idx="16347">
                  <c:v>34611</c:v>
                </c:pt>
                <c:pt idx="16348">
                  <c:v>34612</c:v>
                </c:pt>
                <c:pt idx="16349">
                  <c:v>34613</c:v>
                </c:pt>
                <c:pt idx="16350">
                  <c:v>34614</c:v>
                </c:pt>
                <c:pt idx="16351">
                  <c:v>34615</c:v>
                </c:pt>
                <c:pt idx="16352">
                  <c:v>34616</c:v>
                </c:pt>
                <c:pt idx="16353">
                  <c:v>34617</c:v>
                </c:pt>
                <c:pt idx="16354">
                  <c:v>34618</c:v>
                </c:pt>
                <c:pt idx="16355">
                  <c:v>34619</c:v>
                </c:pt>
                <c:pt idx="16356">
                  <c:v>34620</c:v>
                </c:pt>
                <c:pt idx="16357">
                  <c:v>34621</c:v>
                </c:pt>
                <c:pt idx="16358">
                  <c:v>34622</c:v>
                </c:pt>
                <c:pt idx="16359">
                  <c:v>34623</c:v>
                </c:pt>
                <c:pt idx="16360">
                  <c:v>34624</c:v>
                </c:pt>
                <c:pt idx="16361">
                  <c:v>34625</c:v>
                </c:pt>
                <c:pt idx="16362">
                  <c:v>34626</c:v>
                </c:pt>
                <c:pt idx="16363">
                  <c:v>34627</c:v>
                </c:pt>
                <c:pt idx="16364">
                  <c:v>34628</c:v>
                </c:pt>
                <c:pt idx="16365">
                  <c:v>34629</c:v>
                </c:pt>
                <c:pt idx="16366">
                  <c:v>34630</c:v>
                </c:pt>
                <c:pt idx="16367">
                  <c:v>34631</c:v>
                </c:pt>
                <c:pt idx="16368">
                  <c:v>34632</c:v>
                </c:pt>
                <c:pt idx="16369">
                  <c:v>34633</c:v>
                </c:pt>
                <c:pt idx="16370">
                  <c:v>34634</c:v>
                </c:pt>
                <c:pt idx="16371">
                  <c:v>34635</c:v>
                </c:pt>
                <c:pt idx="16372">
                  <c:v>34636</c:v>
                </c:pt>
                <c:pt idx="16373">
                  <c:v>34637</c:v>
                </c:pt>
                <c:pt idx="16374">
                  <c:v>34638</c:v>
                </c:pt>
                <c:pt idx="16375">
                  <c:v>34639</c:v>
                </c:pt>
                <c:pt idx="16376">
                  <c:v>34640</c:v>
                </c:pt>
                <c:pt idx="16377">
                  <c:v>34641</c:v>
                </c:pt>
                <c:pt idx="16378">
                  <c:v>34642</c:v>
                </c:pt>
                <c:pt idx="16379">
                  <c:v>34643</c:v>
                </c:pt>
                <c:pt idx="16380">
                  <c:v>34644</c:v>
                </c:pt>
                <c:pt idx="16381">
                  <c:v>34645</c:v>
                </c:pt>
                <c:pt idx="16382">
                  <c:v>34646</c:v>
                </c:pt>
                <c:pt idx="16383">
                  <c:v>34647</c:v>
                </c:pt>
                <c:pt idx="16384">
                  <c:v>34648</c:v>
                </c:pt>
                <c:pt idx="16385">
                  <c:v>34649</c:v>
                </c:pt>
                <c:pt idx="16386">
                  <c:v>34650</c:v>
                </c:pt>
                <c:pt idx="16387">
                  <c:v>34651</c:v>
                </c:pt>
                <c:pt idx="16388">
                  <c:v>34652</c:v>
                </c:pt>
                <c:pt idx="16389">
                  <c:v>34653</c:v>
                </c:pt>
                <c:pt idx="16390">
                  <c:v>34654</c:v>
                </c:pt>
                <c:pt idx="16391">
                  <c:v>34655</c:v>
                </c:pt>
                <c:pt idx="16392">
                  <c:v>34656</c:v>
                </c:pt>
                <c:pt idx="16393">
                  <c:v>34657</c:v>
                </c:pt>
                <c:pt idx="16394">
                  <c:v>34658</c:v>
                </c:pt>
                <c:pt idx="16395">
                  <c:v>34659</c:v>
                </c:pt>
                <c:pt idx="16396">
                  <c:v>34660</c:v>
                </c:pt>
                <c:pt idx="16397">
                  <c:v>34661</c:v>
                </c:pt>
                <c:pt idx="16398">
                  <c:v>34662</c:v>
                </c:pt>
                <c:pt idx="16399">
                  <c:v>34663</c:v>
                </c:pt>
                <c:pt idx="16400">
                  <c:v>34664</c:v>
                </c:pt>
                <c:pt idx="16401">
                  <c:v>34665</c:v>
                </c:pt>
                <c:pt idx="16402">
                  <c:v>34666</c:v>
                </c:pt>
                <c:pt idx="16403">
                  <c:v>34667</c:v>
                </c:pt>
                <c:pt idx="16404">
                  <c:v>34668</c:v>
                </c:pt>
                <c:pt idx="16405">
                  <c:v>34669</c:v>
                </c:pt>
                <c:pt idx="16406">
                  <c:v>34670</c:v>
                </c:pt>
                <c:pt idx="16407">
                  <c:v>34671</c:v>
                </c:pt>
                <c:pt idx="16408">
                  <c:v>34672</c:v>
                </c:pt>
                <c:pt idx="16409">
                  <c:v>34673</c:v>
                </c:pt>
                <c:pt idx="16410">
                  <c:v>34674</c:v>
                </c:pt>
                <c:pt idx="16411">
                  <c:v>34675</c:v>
                </c:pt>
                <c:pt idx="16412">
                  <c:v>34676</c:v>
                </c:pt>
                <c:pt idx="16413">
                  <c:v>34677</c:v>
                </c:pt>
                <c:pt idx="16414">
                  <c:v>34678</c:v>
                </c:pt>
                <c:pt idx="16415">
                  <c:v>34679</c:v>
                </c:pt>
                <c:pt idx="16416">
                  <c:v>34680</c:v>
                </c:pt>
                <c:pt idx="16417">
                  <c:v>34681</c:v>
                </c:pt>
                <c:pt idx="16418">
                  <c:v>34682</c:v>
                </c:pt>
                <c:pt idx="16419">
                  <c:v>34683</c:v>
                </c:pt>
                <c:pt idx="16420">
                  <c:v>34684</c:v>
                </c:pt>
                <c:pt idx="16421">
                  <c:v>34685</c:v>
                </c:pt>
                <c:pt idx="16422">
                  <c:v>34686</c:v>
                </c:pt>
                <c:pt idx="16423">
                  <c:v>34687</c:v>
                </c:pt>
                <c:pt idx="16424">
                  <c:v>34688</c:v>
                </c:pt>
                <c:pt idx="16425">
                  <c:v>34689</c:v>
                </c:pt>
                <c:pt idx="16426">
                  <c:v>34690</c:v>
                </c:pt>
                <c:pt idx="16427">
                  <c:v>34691</c:v>
                </c:pt>
                <c:pt idx="16428">
                  <c:v>34692</c:v>
                </c:pt>
                <c:pt idx="16429">
                  <c:v>34693</c:v>
                </c:pt>
                <c:pt idx="16430">
                  <c:v>34694</c:v>
                </c:pt>
                <c:pt idx="16431">
                  <c:v>34695</c:v>
                </c:pt>
                <c:pt idx="16432">
                  <c:v>34696</c:v>
                </c:pt>
                <c:pt idx="16433">
                  <c:v>34697</c:v>
                </c:pt>
                <c:pt idx="16434">
                  <c:v>34698</c:v>
                </c:pt>
                <c:pt idx="16435">
                  <c:v>34699</c:v>
                </c:pt>
                <c:pt idx="16436">
                  <c:v>34700</c:v>
                </c:pt>
                <c:pt idx="16437">
                  <c:v>34701</c:v>
                </c:pt>
                <c:pt idx="16438">
                  <c:v>34702</c:v>
                </c:pt>
                <c:pt idx="16439">
                  <c:v>34703</c:v>
                </c:pt>
                <c:pt idx="16440">
                  <c:v>34704</c:v>
                </c:pt>
                <c:pt idx="16441">
                  <c:v>34705</c:v>
                </c:pt>
                <c:pt idx="16442">
                  <c:v>34706</c:v>
                </c:pt>
                <c:pt idx="16443">
                  <c:v>34707</c:v>
                </c:pt>
                <c:pt idx="16444">
                  <c:v>34708</c:v>
                </c:pt>
                <c:pt idx="16445">
                  <c:v>34709</c:v>
                </c:pt>
                <c:pt idx="16446">
                  <c:v>34710</c:v>
                </c:pt>
                <c:pt idx="16447">
                  <c:v>34711</c:v>
                </c:pt>
                <c:pt idx="16448">
                  <c:v>34712</c:v>
                </c:pt>
                <c:pt idx="16449">
                  <c:v>34713</c:v>
                </c:pt>
                <c:pt idx="16450">
                  <c:v>34714</c:v>
                </c:pt>
                <c:pt idx="16451">
                  <c:v>34715</c:v>
                </c:pt>
                <c:pt idx="16452">
                  <c:v>34716</c:v>
                </c:pt>
                <c:pt idx="16453">
                  <c:v>34717</c:v>
                </c:pt>
                <c:pt idx="16454">
                  <c:v>34718</c:v>
                </c:pt>
                <c:pt idx="16455">
                  <c:v>34719</c:v>
                </c:pt>
                <c:pt idx="16456">
                  <c:v>34720</c:v>
                </c:pt>
                <c:pt idx="16457">
                  <c:v>34721</c:v>
                </c:pt>
                <c:pt idx="16458">
                  <c:v>34722</c:v>
                </c:pt>
                <c:pt idx="16459">
                  <c:v>34723</c:v>
                </c:pt>
                <c:pt idx="16460">
                  <c:v>34724</c:v>
                </c:pt>
                <c:pt idx="16461">
                  <c:v>34725</c:v>
                </c:pt>
                <c:pt idx="16462">
                  <c:v>34726</c:v>
                </c:pt>
                <c:pt idx="16463">
                  <c:v>34727</c:v>
                </c:pt>
                <c:pt idx="16464">
                  <c:v>34728</c:v>
                </c:pt>
                <c:pt idx="16465">
                  <c:v>34729</c:v>
                </c:pt>
                <c:pt idx="16466">
                  <c:v>34730</c:v>
                </c:pt>
                <c:pt idx="16467">
                  <c:v>34731</c:v>
                </c:pt>
                <c:pt idx="16468">
                  <c:v>34732</c:v>
                </c:pt>
                <c:pt idx="16469">
                  <c:v>34733</c:v>
                </c:pt>
                <c:pt idx="16470">
                  <c:v>34734</c:v>
                </c:pt>
                <c:pt idx="16471">
                  <c:v>34735</c:v>
                </c:pt>
                <c:pt idx="16472">
                  <c:v>34736</c:v>
                </c:pt>
                <c:pt idx="16473">
                  <c:v>34737</c:v>
                </c:pt>
                <c:pt idx="16474">
                  <c:v>34738</c:v>
                </c:pt>
                <c:pt idx="16475">
                  <c:v>34739</c:v>
                </c:pt>
                <c:pt idx="16476">
                  <c:v>34740</c:v>
                </c:pt>
                <c:pt idx="16477">
                  <c:v>34741</c:v>
                </c:pt>
                <c:pt idx="16478">
                  <c:v>34742</c:v>
                </c:pt>
                <c:pt idx="16479">
                  <c:v>34743</c:v>
                </c:pt>
                <c:pt idx="16480">
                  <c:v>34744</c:v>
                </c:pt>
                <c:pt idx="16481">
                  <c:v>34745</c:v>
                </c:pt>
                <c:pt idx="16482">
                  <c:v>34746</c:v>
                </c:pt>
                <c:pt idx="16483">
                  <c:v>34747</c:v>
                </c:pt>
                <c:pt idx="16484">
                  <c:v>34748</c:v>
                </c:pt>
                <c:pt idx="16485">
                  <c:v>34749</c:v>
                </c:pt>
                <c:pt idx="16486">
                  <c:v>34750</c:v>
                </c:pt>
                <c:pt idx="16487">
                  <c:v>34751</c:v>
                </c:pt>
                <c:pt idx="16488">
                  <c:v>34752</c:v>
                </c:pt>
                <c:pt idx="16489">
                  <c:v>34753</c:v>
                </c:pt>
                <c:pt idx="16490">
                  <c:v>34754</c:v>
                </c:pt>
                <c:pt idx="16491">
                  <c:v>34755</c:v>
                </c:pt>
                <c:pt idx="16492">
                  <c:v>34756</c:v>
                </c:pt>
                <c:pt idx="16493">
                  <c:v>34757</c:v>
                </c:pt>
                <c:pt idx="16494">
                  <c:v>34758</c:v>
                </c:pt>
                <c:pt idx="16495">
                  <c:v>34759</c:v>
                </c:pt>
                <c:pt idx="16496">
                  <c:v>34760</c:v>
                </c:pt>
                <c:pt idx="16497">
                  <c:v>34761</c:v>
                </c:pt>
                <c:pt idx="16498">
                  <c:v>34762</c:v>
                </c:pt>
                <c:pt idx="16499">
                  <c:v>34763</c:v>
                </c:pt>
                <c:pt idx="16500">
                  <c:v>34764</c:v>
                </c:pt>
                <c:pt idx="16501">
                  <c:v>34765</c:v>
                </c:pt>
                <c:pt idx="16502">
                  <c:v>34766</c:v>
                </c:pt>
                <c:pt idx="16503">
                  <c:v>34767</c:v>
                </c:pt>
                <c:pt idx="16504">
                  <c:v>34768</c:v>
                </c:pt>
                <c:pt idx="16505">
                  <c:v>34769</c:v>
                </c:pt>
                <c:pt idx="16506">
                  <c:v>34770</c:v>
                </c:pt>
                <c:pt idx="16507">
                  <c:v>34771</c:v>
                </c:pt>
                <c:pt idx="16508">
                  <c:v>34772</c:v>
                </c:pt>
                <c:pt idx="16509">
                  <c:v>34773</c:v>
                </c:pt>
                <c:pt idx="16510">
                  <c:v>34774</c:v>
                </c:pt>
                <c:pt idx="16511">
                  <c:v>34775</c:v>
                </c:pt>
                <c:pt idx="16512">
                  <c:v>34776</c:v>
                </c:pt>
                <c:pt idx="16513">
                  <c:v>34777</c:v>
                </c:pt>
                <c:pt idx="16514">
                  <c:v>34778</c:v>
                </c:pt>
                <c:pt idx="16515">
                  <c:v>34779</c:v>
                </c:pt>
                <c:pt idx="16516">
                  <c:v>34780</c:v>
                </c:pt>
                <c:pt idx="16517">
                  <c:v>34781</c:v>
                </c:pt>
                <c:pt idx="16518">
                  <c:v>34782</c:v>
                </c:pt>
                <c:pt idx="16519">
                  <c:v>34783</c:v>
                </c:pt>
                <c:pt idx="16520">
                  <c:v>34784</c:v>
                </c:pt>
                <c:pt idx="16521">
                  <c:v>34785</c:v>
                </c:pt>
                <c:pt idx="16522">
                  <c:v>34786</c:v>
                </c:pt>
                <c:pt idx="16523">
                  <c:v>34787</c:v>
                </c:pt>
                <c:pt idx="16524">
                  <c:v>34788</c:v>
                </c:pt>
                <c:pt idx="16525">
                  <c:v>34789</c:v>
                </c:pt>
                <c:pt idx="16526">
                  <c:v>34790</c:v>
                </c:pt>
                <c:pt idx="16527">
                  <c:v>34791</c:v>
                </c:pt>
                <c:pt idx="16528">
                  <c:v>34792</c:v>
                </c:pt>
                <c:pt idx="16529">
                  <c:v>34793</c:v>
                </c:pt>
                <c:pt idx="16530">
                  <c:v>34794</c:v>
                </c:pt>
                <c:pt idx="16531">
                  <c:v>34795</c:v>
                </c:pt>
                <c:pt idx="16532">
                  <c:v>34796</c:v>
                </c:pt>
                <c:pt idx="16533">
                  <c:v>34797</c:v>
                </c:pt>
                <c:pt idx="16534">
                  <c:v>34798</c:v>
                </c:pt>
                <c:pt idx="16535">
                  <c:v>34799</c:v>
                </c:pt>
                <c:pt idx="16536">
                  <c:v>34800</c:v>
                </c:pt>
                <c:pt idx="16537">
                  <c:v>34801</c:v>
                </c:pt>
                <c:pt idx="16538">
                  <c:v>34802</c:v>
                </c:pt>
                <c:pt idx="16539">
                  <c:v>34803</c:v>
                </c:pt>
                <c:pt idx="16540">
                  <c:v>34804</c:v>
                </c:pt>
                <c:pt idx="16541">
                  <c:v>34805</c:v>
                </c:pt>
                <c:pt idx="16542">
                  <c:v>34806</c:v>
                </c:pt>
                <c:pt idx="16543">
                  <c:v>34807</c:v>
                </c:pt>
                <c:pt idx="16544">
                  <c:v>34808</c:v>
                </c:pt>
                <c:pt idx="16545">
                  <c:v>34809</c:v>
                </c:pt>
                <c:pt idx="16546">
                  <c:v>34810</c:v>
                </c:pt>
                <c:pt idx="16547">
                  <c:v>34811</c:v>
                </c:pt>
                <c:pt idx="16548">
                  <c:v>34812</c:v>
                </c:pt>
                <c:pt idx="16549">
                  <c:v>34813</c:v>
                </c:pt>
                <c:pt idx="16550">
                  <c:v>34814</c:v>
                </c:pt>
                <c:pt idx="16551">
                  <c:v>34815</c:v>
                </c:pt>
                <c:pt idx="16552">
                  <c:v>34816</c:v>
                </c:pt>
                <c:pt idx="16553">
                  <c:v>34817</c:v>
                </c:pt>
                <c:pt idx="16554">
                  <c:v>34818</c:v>
                </c:pt>
                <c:pt idx="16555">
                  <c:v>34819</c:v>
                </c:pt>
                <c:pt idx="16556">
                  <c:v>34820</c:v>
                </c:pt>
                <c:pt idx="16557">
                  <c:v>34821</c:v>
                </c:pt>
                <c:pt idx="16558">
                  <c:v>34822</c:v>
                </c:pt>
                <c:pt idx="16559">
                  <c:v>34823</c:v>
                </c:pt>
                <c:pt idx="16560">
                  <c:v>34824</c:v>
                </c:pt>
                <c:pt idx="16561">
                  <c:v>34825</c:v>
                </c:pt>
                <c:pt idx="16562">
                  <c:v>34826</c:v>
                </c:pt>
                <c:pt idx="16563">
                  <c:v>34827</c:v>
                </c:pt>
                <c:pt idx="16564">
                  <c:v>34828</c:v>
                </c:pt>
                <c:pt idx="16565">
                  <c:v>34829</c:v>
                </c:pt>
                <c:pt idx="16566">
                  <c:v>34830</c:v>
                </c:pt>
                <c:pt idx="16567">
                  <c:v>34831</c:v>
                </c:pt>
                <c:pt idx="16568">
                  <c:v>34832</c:v>
                </c:pt>
                <c:pt idx="16569">
                  <c:v>34833</c:v>
                </c:pt>
                <c:pt idx="16570">
                  <c:v>34834</c:v>
                </c:pt>
                <c:pt idx="16571">
                  <c:v>34835</c:v>
                </c:pt>
                <c:pt idx="16572">
                  <c:v>34836</c:v>
                </c:pt>
                <c:pt idx="16573">
                  <c:v>34837</c:v>
                </c:pt>
                <c:pt idx="16574">
                  <c:v>34838</c:v>
                </c:pt>
                <c:pt idx="16575">
                  <c:v>34839</c:v>
                </c:pt>
                <c:pt idx="16576">
                  <c:v>34840</c:v>
                </c:pt>
                <c:pt idx="16577">
                  <c:v>34841</c:v>
                </c:pt>
                <c:pt idx="16578">
                  <c:v>34842</c:v>
                </c:pt>
                <c:pt idx="16579">
                  <c:v>34843</c:v>
                </c:pt>
                <c:pt idx="16580">
                  <c:v>34844</c:v>
                </c:pt>
                <c:pt idx="16581">
                  <c:v>34845</c:v>
                </c:pt>
                <c:pt idx="16582">
                  <c:v>34846</c:v>
                </c:pt>
                <c:pt idx="16583">
                  <c:v>34847</c:v>
                </c:pt>
                <c:pt idx="16584">
                  <c:v>34848</c:v>
                </c:pt>
                <c:pt idx="16585">
                  <c:v>34849</c:v>
                </c:pt>
                <c:pt idx="16586">
                  <c:v>34850</c:v>
                </c:pt>
                <c:pt idx="16587">
                  <c:v>34851</c:v>
                </c:pt>
                <c:pt idx="16588">
                  <c:v>34852</c:v>
                </c:pt>
                <c:pt idx="16589">
                  <c:v>34853</c:v>
                </c:pt>
                <c:pt idx="16590">
                  <c:v>34854</c:v>
                </c:pt>
                <c:pt idx="16591">
                  <c:v>34855</c:v>
                </c:pt>
                <c:pt idx="16592">
                  <c:v>34856</c:v>
                </c:pt>
                <c:pt idx="16593">
                  <c:v>34857</c:v>
                </c:pt>
                <c:pt idx="16594">
                  <c:v>34858</c:v>
                </c:pt>
                <c:pt idx="16595">
                  <c:v>34859</c:v>
                </c:pt>
                <c:pt idx="16596">
                  <c:v>34860</c:v>
                </c:pt>
                <c:pt idx="16597">
                  <c:v>34861</c:v>
                </c:pt>
                <c:pt idx="16598">
                  <c:v>34862</c:v>
                </c:pt>
                <c:pt idx="16599">
                  <c:v>34863</c:v>
                </c:pt>
                <c:pt idx="16600">
                  <c:v>34864</c:v>
                </c:pt>
                <c:pt idx="16601">
                  <c:v>34865</c:v>
                </c:pt>
                <c:pt idx="16602">
                  <c:v>34866</c:v>
                </c:pt>
                <c:pt idx="16603">
                  <c:v>34867</c:v>
                </c:pt>
                <c:pt idx="16604">
                  <c:v>34868</c:v>
                </c:pt>
                <c:pt idx="16605">
                  <c:v>34869</c:v>
                </c:pt>
                <c:pt idx="16606">
                  <c:v>34870</c:v>
                </c:pt>
                <c:pt idx="16607">
                  <c:v>34871</c:v>
                </c:pt>
                <c:pt idx="16608">
                  <c:v>34872</c:v>
                </c:pt>
                <c:pt idx="16609">
                  <c:v>34873</c:v>
                </c:pt>
                <c:pt idx="16610">
                  <c:v>34874</c:v>
                </c:pt>
                <c:pt idx="16611">
                  <c:v>34875</c:v>
                </c:pt>
                <c:pt idx="16612">
                  <c:v>34876</c:v>
                </c:pt>
                <c:pt idx="16613">
                  <c:v>34877</c:v>
                </c:pt>
                <c:pt idx="16614">
                  <c:v>34878</c:v>
                </c:pt>
                <c:pt idx="16615">
                  <c:v>34879</c:v>
                </c:pt>
                <c:pt idx="16616">
                  <c:v>34880</c:v>
                </c:pt>
                <c:pt idx="16617">
                  <c:v>34881</c:v>
                </c:pt>
                <c:pt idx="16618">
                  <c:v>34882</c:v>
                </c:pt>
                <c:pt idx="16619">
                  <c:v>34883</c:v>
                </c:pt>
                <c:pt idx="16620">
                  <c:v>34884</c:v>
                </c:pt>
                <c:pt idx="16621">
                  <c:v>34885</c:v>
                </c:pt>
                <c:pt idx="16622">
                  <c:v>34886</c:v>
                </c:pt>
                <c:pt idx="16623">
                  <c:v>34887</c:v>
                </c:pt>
                <c:pt idx="16624">
                  <c:v>34888</c:v>
                </c:pt>
                <c:pt idx="16625">
                  <c:v>34889</c:v>
                </c:pt>
                <c:pt idx="16626">
                  <c:v>34890</c:v>
                </c:pt>
                <c:pt idx="16627">
                  <c:v>34891</c:v>
                </c:pt>
                <c:pt idx="16628">
                  <c:v>34892</c:v>
                </c:pt>
                <c:pt idx="16629">
                  <c:v>34893</c:v>
                </c:pt>
                <c:pt idx="16630">
                  <c:v>34894</c:v>
                </c:pt>
                <c:pt idx="16631">
                  <c:v>34895</c:v>
                </c:pt>
                <c:pt idx="16632">
                  <c:v>34896</c:v>
                </c:pt>
                <c:pt idx="16633">
                  <c:v>34897</c:v>
                </c:pt>
                <c:pt idx="16634">
                  <c:v>34898</c:v>
                </c:pt>
                <c:pt idx="16635">
                  <c:v>34899</c:v>
                </c:pt>
                <c:pt idx="16636">
                  <c:v>34900</c:v>
                </c:pt>
                <c:pt idx="16637">
                  <c:v>34901</c:v>
                </c:pt>
                <c:pt idx="16638">
                  <c:v>34902</c:v>
                </c:pt>
                <c:pt idx="16639">
                  <c:v>34903</c:v>
                </c:pt>
                <c:pt idx="16640">
                  <c:v>34904</c:v>
                </c:pt>
                <c:pt idx="16641">
                  <c:v>34905</c:v>
                </c:pt>
                <c:pt idx="16642">
                  <c:v>34906</c:v>
                </c:pt>
                <c:pt idx="16643">
                  <c:v>34907</c:v>
                </c:pt>
                <c:pt idx="16644">
                  <c:v>34908</c:v>
                </c:pt>
                <c:pt idx="16645">
                  <c:v>34909</c:v>
                </c:pt>
                <c:pt idx="16646">
                  <c:v>34910</c:v>
                </c:pt>
                <c:pt idx="16647">
                  <c:v>34911</c:v>
                </c:pt>
                <c:pt idx="16648">
                  <c:v>34912</c:v>
                </c:pt>
                <c:pt idx="16649">
                  <c:v>34913</c:v>
                </c:pt>
                <c:pt idx="16650">
                  <c:v>34914</c:v>
                </c:pt>
                <c:pt idx="16651">
                  <c:v>34915</c:v>
                </c:pt>
                <c:pt idx="16652">
                  <c:v>34916</c:v>
                </c:pt>
                <c:pt idx="16653">
                  <c:v>34917</c:v>
                </c:pt>
                <c:pt idx="16654">
                  <c:v>34918</c:v>
                </c:pt>
                <c:pt idx="16655">
                  <c:v>34919</c:v>
                </c:pt>
                <c:pt idx="16656">
                  <c:v>34920</c:v>
                </c:pt>
                <c:pt idx="16657">
                  <c:v>34921</c:v>
                </c:pt>
                <c:pt idx="16658">
                  <c:v>34922</c:v>
                </c:pt>
                <c:pt idx="16659">
                  <c:v>34923</c:v>
                </c:pt>
                <c:pt idx="16660">
                  <c:v>34924</c:v>
                </c:pt>
                <c:pt idx="16661">
                  <c:v>34925</c:v>
                </c:pt>
                <c:pt idx="16662">
                  <c:v>34926</c:v>
                </c:pt>
                <c:pt idx="16663">
                  <c:v>34927</c:v>
                </c:pt>
                <c:pt idx="16664">
                  <c:v>34928</c:v>
                </c:pt>
                <c:pt idx="16665">
                  <c:v>34929</c:v>
                </c:pt>
                <c:pt idx="16666">
                  <c:v>34930</c:v>
                </c:pt>
                <c:pt idx="16667">
                  <c:v>34931</c:v>
                </c:pt>
                <c:pt idx="16668">
                  <c:v>34932</c:v>
                </c:pt>
                <c:pt idx="16669">
                  <c:v>34933</c:v>
                </c:pt>
                <c:pt idx="16670">
                  <c:v>34934</c:v>
                </c:pt>
                <c:pt idx="16671">
                  <c:v>34935</c:v>
                </c:pt>
                <c:pt idx="16672">
                  <c:v>34936</c:v>
                </c:pt>
                <c:pt idx="16673">
                  <c:v>34937</c:v>
                </c:pt>
                <c:pt idx="16674">
                  <c:v>34938</c:v>
                </c:pt>
                <c:pt idx="16675">
                  <c:v>34939</c:v>
                </c:pt>
                <c:pt idx="16676">
                  <c:v>34940</c:v>
                </c:pt>
                <c:pt idx="16677">
                  <c:v>34941</c:v>
                </c:pt>
                <c:pt idx="16678">
                  <c:v>34942</c:v>
                </c:pt>
                <c:pt idx="16679">
                  <c:v>34943</c:v>
                </c:pt>
                <c:pt idx="16680">
                  <c:v>34944</c:v>
                </c:pt>
                <c:pt idx="16681">
                  <c:v>34945</c:v>
                </c:pt>
                <c:pt idx="16682">
                  <c:v>34946</c:v>
                </c:pt>
                <c:pt idx="16683">
                  <c:v>34947</c:v>
                </c:pt>
                <c:pt idx="16684">
                  <c:v>34948</c:v>
                </c:pt>
                <c:pt idx="16685">
                  <c:v>34949</c:v>
                </c:pt>
                <c:pt idx="16686">
                  <c:v>34950</c:v>
                </c:pt>
                <c:pt idx="16687">
                  <c:v>34951</c:v>
                </c:pt>
                <c:pt idx="16688">
                  <c:v>34952</c:v>
                </c:pt>
                <c:pt idx="16689">
                  <c:v>34953</c:v>
                </c:pt>
                <c:pt idx="16690">
                  <c:v>34954</c:v>
                </c:pt>
                <c:pt idx="16691">
                  <c:v>34955</c:v>
                </c:pt>
                <c:pt idx="16692">
                  <c:v>34956</c:v>
                </c:pt>
                <c:pt idx="16693">
                  <c:v>34957</c:v>
                </c:pt>
                <c:pt idx="16694">
                  <c:v>34958</c:v>
                </c:pt>
                <c:pt idx="16695">
                  <c:v>34959</c:v>
                </c:pt>
                <c:pt idx="16696">
                  <c:v>34960</c:v>
                </c:pt>
                <c:pt idx="16697">
                  <c:v>34961</c:v>
                </c:pt>
                <c:pt idx="16698">
                  <c:v>34962</c:v>
                </c:pt>
                <c:pt idx="16699">
                  <c:v>34963</c:v>
                </c:pt>
                <c:pt idx="16700">
                  <c:v>34964</c:v>
                </c:pt>
                <c:pt idx="16701">
                  <c:v>34965</c:v>
                </c:pt>
                <c:pt idx="16702">
                  <c:v>34966</c:v>
                </c:pt>
                <c:pt idx="16703">
                  <c:v>34967</c:v>
                </c:pt>
                <c:pt idx="16704">
                  <c:v>34968</c:v>
                </c:pt>
                <c:pt idx="16705">
                  <c:v>34969</c:v>
                </c:pt>
                <c:pt idx="16706">
                  <c:v>34970</c:v>
                </c:pt>
                <c:pt idx="16707">
                  <c:v>34971</c:v>
                </c:pt>
                <c:pt idx="16708">
                  <c:v>34972</c:v>
                </c:pt>
                <c:pt idx="16709">
                  <c:v>34973</c:v>
                </c:pt>
                <c:pt idx="16710">
                  <c:v>34974</c:v>
                </c:pt>
                <c:pt idx="16711">
                  <c:v>34975</c:v>
                </c:pt>
                <c:pt idx="16712">
                  <c:v>34976</c:v>
                </c:pt>
                <c:pt idx="16713">
                  <c:v>34977</c:v>
                </c:pt>
                <c:pt idx="16714">
                  <c:v>34978</c:v>
                </c:pt>
                <c:pt idx="16715">
                  <c:v>34979</c:v>
                </c:pt>
                <c:pt idx="16716">
                  <c:v>34980</c:v>
                </c:pt>
                <c:pt idx="16717">
                  <c:v>34981</c:v>
                </c:pt>
                <c:pt idx="16718">
                  <c:v>34982</c:v>
                </c:pt>
                <c:pt idx="16719">
                  <c:v>34983</c:v>
                </c:pt>
                <c:pt idx="16720">
                  <c:v>34984</c:v>
                </c:pt>
                <c:pt idx="16721">
                  <c:v>34985</c:v>
                </c:pt>
                <c:pt idx="16722">
                  <c:v>34986</c:v>
                </c:pt>
                <c:pt idx="16723">
                  <c:v>34987</c:v>
                </c:pt>
                <c:pt idx="16724">
                  <c:v>34988</c:v>
                </c:pt>
                <c:pt idx="16725">
                  <c:v>34989</c:v>
                </c:pt>
                <c:pt idx="16726">
                  <c:v>34990</c:v>
                </c:pt>
                <c:pt idx="16727">
                  <c:v>34991</c:v>
                </c:pt>
                <c:pt idx="16728">
                  <c:v>34992</c:v>
                </c:pt>
                <c:pt idx="16729">
                  <c:v>34993</c:v>
                </c:pt>
                <c:pt idx="16730">
                  <c:v>34994</c:v>
                </c:pt>
                <c:pt idx="16731">
                  <c:v>34995</c:v>
                </c:pt>
                <c:pt idx="16732">
                  <c:v>34996</c:v>
                </c:pt>
                <c:pt idx="16733">
                  <c:v>34997</c:v>
                </c:pt>
                <c:pt idx="16734">
                  <c:v>34998</c:v>
                </c:pt>
                <c:pt idx="16735">
                  <c:v>34999</c:v>
                </c:pt>
                <c:pt idx="16736">
                  <c:v>35000</c:v>
                </c:pt>
                <c:pt idx="16737">
                  <c:v>35001</c:v>
                </c:pt>
                <c:pt idx="16738">
                  <c:v>35002</c:v>
                </c:pt>
                <c:pt idx="16739">
                  <c:v>35003</c:v>
                </c:pt>
                <c:pt idx="16740">
                  <c:v>35004</c:v>
                </c:pt>
                <c:pt idx="16741">
                  <c:v>35005</c:v>
                </c:pt>
                <c:pt idx="16742">
                  <c:v>35006</c:v>
                </c:pt>
                <c:pt idx="16743">
                  <c:v>35007</c:v>
                </c:pt>
                <c:pt idx="16744">
                  <c:v>35008</c:v>
                </c:pt>
                <c:pt idx="16745">
                  <c:v>35009</c:v>
                </c:pt>
                <c:pt idx="16746">
                  <c:v>35010</c:v>
                </c:pt>
                <c:pt idx="16747">
                  <c:v>35011</c:v>
                </c:pt>
                <c:pt idx="16748">
                  <c:v>35012</c:v>
                </c:pt>
                <c:pt idx="16749">
                  <c:v>35013</c:v>
                </c:pt>
                <c:pt idx="16750">
                  <c:v>35014</c:v>
                </c:pt>
                <c:pt idx="16751">
                  <c:v>35015</c:v>
                </c:pt>
                <c:pt idx="16752">
                  <c:v>35016</c:v>
                </c:pt>
                <c:pt idx="16753">
                  <c:v>35017</c:v>
                </c:pt>
                <c:pt idx="16754">
                  <c:v>35018</c:v>
                </c:pt>
                <c:pt idx="16755">
                  <c:v>35019</c:v>
                </c:pt>
                <c:pt idx="16756">
                  <c:v>35020</c:v>
                </c:pt>
                <c:pt idx="16757">
                  <c:v>35021</c:v>
                </c:pt>
                <c:pt idx="16758">
                  <c:v>35022</c:v>
                </c:pt>
                <c:pt idx="16759">
                  <c:v>35023</c:v>
                </c:pt>
                <c:pt idx="16760">
                  <c:v>35024</c:v>
                </c:pt>
                <c:pt idx="16761">
                  <c:v>35025</c:v>
                </c:pt>
                <c:pt idx="16762">
                  <c:v>35026</c:v>
                </c:pt>
                <c:pt idx="16763">
                  <c:v>35027</c:v>
                </c:pt>
                <c:pt idx="16764">
                  <c:v>35028</c:v>
                </c:pt>
                <c:pt idx="16765">
                  <c:v>35029</c:v>
                </c:pt>
                <c:pt idx="16766">
                  <c:v>35030</c:v>
                </c:pt>
                <c:pt idx="16767">
                  <c:v>35031</c:v>
                </c:pt>
                <c:pt idx="16768">
                  <c:v>35032</c:v>
                </c:pt>
                <c:pt idx="16769">
                  <c:v>35033</c:v>
                </c:pt>
                <c:pt idx="16770">
                  <c:v>35034</c:v>
                </c:pt>
                <c:pt idx="16771">
                  <c:v>35035</c:v>
                </c:pt>
                <c:pt idx="16772">
                  <c:v>35036</c:v>
                </c:pt>
                <c:pt idx="16773">
                  <c:v>35037</c:v>
                </c:pt>
                <c:pt idx="16774">
                  <c:v>35038</c:v>
                </c:pt>
                <c:pt idx="16775">
                  <c:v>35039</c:v>
                </c:pt>
                <c:pt idx="16776">
                  <c:v>35040</c:v>
                </c:pt>
                <c:pt idx="16777">
                  <c:v>35041</c:v>
                </c:pt>
                <c:pt idx="16778">
                  <c:v>35042</c:v>
                </c:pt>
                <c:pt idx="16779">
                  <c:v>35043</c:v>
                </c:pt>
                <c:pt idx="16780">
                  <c:v>35044</c:v>
                </c:pt>
                <c:pt idx="16781">
                  <c:v>35045</c:v>
                </c:pt>
                <c:pt idx="16782">
                  <c:v>35046</c:v>
                </c:pt>
                <c:pt idx="16783">
                  <c:v>35047</c:v>
                </c:pt>
                <c:pt idx="16784">
                  <c:v>35048</c:v>
                </c:pt>
                <c:pt idx="16785">
                  <c:v>35049</c:v>
                </c:pt>
                <c:pt idx="16786">
                  <c:v>35050</c:v>
                </c:pt>
                <c:pt idx="16787">
                  <c:v>35051</c:v>
                </c:pt>
                <c:pt idx="16788">
                  <c:v>35052</c:v>
                </c:pt>
                <c:pt idx="16789">
                  <c:v>35053</c:v>
                </c:pt>
                <c:pt idx="16790">
                  <c:v>35054</c:v>
                </c:pt>
                <c:pt idx="16791">
                  <c:v>35055</c:v>
                </c:pt>
                <c:pt idx="16792">
                  <c:v>35056</c:v>
                </c:pt>
                <c:pt idx="16793">
                  <c:v>35057</c:v>
                </c:pt>
                <c:pt idx="16794">
                  <c:v>35058</c:v>
                </c:pt>
                <c:pt idx="16795">
                  <c:v>35059</c:v>
                </c:pt>
                <c:pt idx="16796">
                  <c:v>35060</c:v>
                </c:pt>
                <c:pt idx="16797">
                  <c:v>35061</c:v>
                </c:pt>
                <c:pt idx="16798">
                  <c:v>35062</c:v>
                </c:pt>
                <c:pt idx="16799">
                  <c:v>35063</c:v>
                </c:pt>
                <c:pt idx="16800">
                  <c:v>35064</c:v>
                </c:pt>
                <c:pt idx="16801">
                  <c:v>35065</c:v>
                </c:pt>
                <c:pt idx="16802">
                  <c:v>35066</c:v>
                </c:pt>
                <c:pt idx="16803">
                  <c:v>35067</c:v>
                </c:pt>
                <c:pt idx="16804">
                  <c:v>35068</c:v>
                </c:pt>
                <c:pt idx="16805">
                  <c:v>35069</c:v>
                </c:pt>
                <c:pt idx="16806">
                  <c:v>35070</c:v>
                </c:pt>
                <c:pt idx="16807">
                  <c:v>35071</c:v>
                </c:pt>
                <c:pt idx="16808">
                  <c:v>35072</c:v>
                </c:pt>
                <c:pt idx="16809">
                  <c:v>35073</c:v>
                </c:pt>
                <c:pt idx="16810">
                  <c:v>35074</c:v>
                </c:pt>
                <c:pt idx="16811">
                  <c:v>35075</c:v>
                </c:pt>
                <c:pt idx="16812">
                  <c:v>35076</c:v>
                </c:pt>
                <c:pt idx="16813">
                  <c:v>35077</c:v>
                </c:pt>
                <c:pt idx="16814">
                  <c:v>35078</c:v>
                </c:pt>
                <c:pt idx="16815">
                  <c:v>35079</c:v>
                </c:pt>
                <c:pt idx="16816">
                  <c:v>35080</c:v>
                </c:pt>
                <c:pt idx="16817">
                  <c:v>35081</c:v>
                </c:pt>
                <c:pt idx="16818">
                  <c:v>35082</c:v>
                </c:pt>
                <c:pt idx="16819">
                  <c:v>35083</c:v>
                </c:pt>
                <c:pt idx="16820">
                  <c:v>35084</c:v>
                </c:pt>
                <c:pt idx="16821">
                  <c:v>35085</c:v>
                </c:pt>
                <c:pt idx="16822">
                  <c:v>35086</c:v>
                </c:pt>
                <c:pt idx="16823">
                  <c:v>35087</c:v>
                </c:pt>
                <c:pt idx="16824">
                  <c:v>35088</c:v>
                </c:pt>
                <c:pt idx="16825">
                  <c:v>35089</c:v>
                </c:pt>
                <c:pt idx="16826">
                  <c:v>35090</c:v>
                </c:pt>
                <c:pt idx="16827">
                  <c:v>35091</c:v>
                </c:pt>
                <c:pt idx="16828">
                  <c:v>35092</c:v>
                </c:pt>
                <c:pt idx="16829">
                  <c:v>35093</c:v>
                </c:pt>
                <c:pt idx="16830">
                  <c:v>35094</c:v>
                </c:pt>
                <c:pt idx="16831">
                  <c:v>35095</c:v>
                </c:pt>
                <c:pt idx="16832">
                  <c:v>35096</c:v>
                </c:pt>
                <c:pt idx="16833">
                  <c:v>35097</c:v>
                </c:pt>
                <c:pt idx="16834">
                  <c:v>35098</c:v>
                </c:pt>
                <c:pt idx="16835">
                  <c:v>35099</c:v>
                </c:pt>
                <c:pt idx="16836">
                  <c:v>35100</c:v>
                </c:pt>
                <c:pt idx="16837">
                  <c:v>35101</c:v>
                </c:pt>
                <c:pt idx="16838">
                  <c:v>35102</c:v>
                </c:pt>
                <c:pt idx="16839">
                  <c:v>35103</c:v>
                </c:pt>
                <c:pt idx="16840">
                  <c:v>35104</c:v>
                </c:pt>
                <c:pt idx="16841">
                  <c:v>35105</c:v>
                </c:pt>
                <c:pt idx="16842">
                  <c:v>35106</c:v>
                </c:pt>
                <c:pt idx="16843">
                  <c:v>35107</c:v>
                </c:pt>
                <c:pt idx="16844">
                  <c:v>35108</c:v>
                </c:pt>
                <c:pt idx="16845">
                  <c:v>35109</c:v>
                </c:pt>
                <c:pt idx="16846">
                  <c:v>35110</c:v>
                </c:pt>
                <c:pt idx="16847">
                  <c:v>35111</c:v>
                </c:pt>
                <c:pt idx="16848">
                  <c:v>35112</c:v>
                </c:pt>
                <c:pt idx="16849">
                  <c:v>35113</c:v>
                </c:pt>
                <c:pt idx="16850">
                  <c:v>35114</c:v>
                </c:pt>
                <c:pt idx="16851">
                  <c:v>35115</c:v>
                </c:pt>
                <c:pt idx="16852">
                  <c:v>35116</c:v>
                </c:pt>
                <c:pt idx="16853">
                  <c:v>35117</c:v>
                </c:pt>
                <c:pt idx="16854">
                  <c:v>35118</c:v>
                </c:pt>
                <c:pt idx="16855">
                  <c:v>35119</c:v>
                </c:pt>
                <c:pt idx="16856">
                  <c:v>35120</c:v>
                </c:pt>
                <c:pt idx="16857">
                  <c:v>35121</c:v>
                </c:pt>
                <c:pt idx="16858">
                  <c:v>35122</c:v>
                </c:pt>
                <c:pt idx="16859">
                  <c:v>35123</c:v>
                </c:pt>
                <c:pt idx="16860">
                  <c:v>35124</c:v>
                </c:pt>
                <c:pt idx="16861">
                  <c:v>35125</c:v>
                </c:pt>
                <c:pt idx="16862">
                  <c:v>35126</c:v>
                </c:pt>
                <c:pt idx="16863">
                  <c:v>35127</c:v>
                </c:pt>
                <c:pt idx="16864">
                  <c:v>35128</c:v>
                </c:pt>
                <c:pt idx="16865">
                  <c:v>35129</c:v>
                </c:pt>
                <c:pt idx="16866">
                  <c:v>35130</c:v>
                </c:pt>
                <c:pt idx="16867">
                  <c:v>35131</c:v>
                </c:pt>
                <c:pt idx="16868">
                  <c:v>35132</c:v>
                </c:pt>
                <c:pt idx="16869">
                  <c:v>35133</c:v>
                </c:pt>
                <c:pt idx="16870">
                  <c:v>35134</c:v>
                </c:pt>
                <c:pt idx="16871">
                  <c:v>35135</c:v>
                </c:pt>
                <c:pt idx="16872">
                  <c:v>35136</c:v>
                </c:pt>
                <c:pt idx="16873">
                  <c:v>35137</c:v>
                </c:pt>
                <c:pt idx="16874">
                  <c:v>35138</c:v>
                </c:pt>
                <c:pt idx="16875">
                  <c:v>35139</c:v>
                </c:pt>
                <c:pt idx="16876">
                  <c:v>35140</c:v>
                </c:pt>
                <c:pt idx="16877">
                  <c:v>35141</c:v>
                </c:pt>
                <c:pt idx="16878">
                  <c:v>35142</c:v>
                </c:pt>
                <c:pt idx="16879">
                  <c:v>35143</c:v>
                </c:pt>
                <c:pt idx="16880">
                  <c:v>35144</c:v>
                </c:pt>
                <c:pt idx="16881">
                  <c:v>35145</c:v>
                </c:pt>
                <c:pt idx="16882">
                  <c:v>35146</c:v>
                </c:pt>
                <c:pt idx="16883">
                  <c:v>35147</c:v>
                </c:pt>
                <c:pt idx="16884">
                  <c:v>35148</c:v>
                </c:pt>
                <c:pt idx="16885">
                  <c:v>35149</c:v>
                </c:pt>
                <c:pt idx="16886">
                  <c:v>35150</c:v>
                </c:pt>
                <c:pt idx="16887">
                  <c:v>35151</c:v>
                </c:pt>
                <c:pt idx="16888">
                  <c:v>35152</c:v>
                </c:pt>
                <c:pt idx="16889">
                  <c:v>35153</c:v>
                </c:pt>
                <c:pt idx="16890">
                  <c:v>35154</c:v>
                </c:pt>
                <c:pt idx="16891">
                  <c:v>35155</c:v>
                </c:pt>
                <c:pt idx="16892">
                  <c:v>35156</c:v>
                </c:pt>
                <c:pt idx="16893">
                  <c:v>35157</c:v>
                </c:pt>
                <c:pt idx="16894">
                  <c:v>35158</c:v>
                </c:pt>
                <c:pt idx="16895">
                  <c:v>35159</c:v>
                </c:pt>
                <c:pt idx="16896">
                  <c:v>35160</c:v>
                </c:pt>
                <c:pt idx="16897">
                  <c:v>35161</c:v>
                </c:pt>
                <c:pt idx="16898">
                  <c:v>35162</c:v>
                </c:pt>
                <c:pt idx="16899">
                  <c:v>35163</c:v>
                </c:pt>
                <c:pt idx="16900">
                  <c:v>35164</c:v>
                </c:pt>
                <c:pt idx="16901">
                  <c:v>35165</c:v>
                </c:pt>
                <c:pt idx="16902">
                  <c:v>35166</c:v>
                </c:pt>
                <c:pt idx="16903">
                  <c:v>35167</c:v>
                </c:pt>
                <c:pt idx="16904">
                  <c:v>35168</c:v>
                </c:pt>
                <c:pt idx="16905">
                  <c:v>35169</c:v>
                </c:pt>
                <c:pt idx="16906">
                  <c:v>35170</c:v>
                </c:pt>
                <c:pt idx="16907">
                  <c:v>35171</c:v>
                </c:pt>
                <c:pt idx="16908">
                  <c:v>35172</c:v>
                </c:pt>
                <c:pt idx="16909">
                  <c:v>35173</c:v>
                </c:pt>
                <c:pt idx="16910">
                  <c:v>35174</c:v>
                </c:pt>
                <c:pt idx="16911">
                  <c:v>35175</c:v>
                </c:pt>
                <c:pt idx="16912">
                  <c:v>35176</c:v>
                </c:pt>
                <c:pt idx="16913">
                  <c:v>35177</c:v>
                </c:pt>
                <c:pt idx="16914">
                  <c:v>35178</c:v>
                </c:pt>
                <c:pt idx="16915">
                  <c:v>35179</c:v>
                </c:pt>
                <c:pt idx="16916">
                  <c:v>35180</c:v>
                </c:pt>
                <c:pt idx="16917">
                  <c:v>35181</c:v>
                </c:pt>
                <c:pt idx="16918">
                  <c:v>35182</c:v>
                </c:pt>
                <c:pt idx="16919">
                  <c:v>35183</c:v>
                </c:pt>
                <c:pt idx="16920">
                  <c:v>35184</c:v>
                </c:pt>
                <c:pt idx="16921">
                  <c:v>35185</c:v>
                </c:pt>
                <c:pt idx="16922">
                  <c:v>35186</c:v>
                </c:pt>
                <c:pt idx="16923">
                  <c:v>35187</c:v>
                </c:pt>
                <c:pt idx="16924">
                  <c:v>35188</c:v>
                </c:pt>
                <c:pt idx="16925">
                  <c:v>35189</c:v>
                </c:pt>
                <c:pt idx="16926">
                  <c:v>35190</c:v>
                </c:pt>
                <c:pt idx="16927">
                  <c:v>35191</c:v>
                </c:pt>
                <c:pt idx="16928">
                  <c:v>35192</c:v>
                </c:pt>
                <c:pt idx="16929">
                  <c:v>35193</c:v>
                </c:pt>
                <c:pt idx="16930">
                  <c:v>35194</c:v>
                </c:pt>
                <c:pt idx="16931">
                  <c:v>35195</c:v>
                </c:pt>
                <c:pt idx="16932">
                  <c:v>35196</c:v>
                </c:pt>
                <c:pt idx="16933">
                  <c:v>35197</c:v>
                </c:pt>
                <c:pt idx="16934">
                  <c:v>35198</c:v>
                </c:pt>
                <c:pt idx="16935">
                  <c:v>35199</c:v>
                </c:pt>
                <c:pt idx="16936">
                  <c:v>35200</c:v>
                </c:pt>
                <c:pt idx="16937">
                  <c:v>35201</c:v>
                </c:pt>
                <c:pt idx="16938">
                  <c:v>35202</c:v>
                </c:pt>
                <c:pt idx="16939">
                  <c:v>35203</c:v>
                </c:pt>
                <c:pt idx="16940">
                  <c:v>35204</c:v>
                </c:pt>
                <c:pt idx="16941">
                  <c:v>35205</c:v>
                </c:pt>
                <c:pt idx="16942">
                  <c:v>35206</c:v>
                </c:pt>
                <c:pt idx="16943">
                  <c:v>35207</c:v>
                </c:pt>
                <c:pt idx="16944">
                  <c:v>35208</c:v>
                </c:pt>
                <c:pt idx="16945">
                  <c:v>35209</c:v>
                </c:pt>
                <c:pt idx="16946">
                  <c:v>35210</c:v>
                </c:pt>
                <c:pt idx="16947">
                  <c:v>35211</c:v>
                </c:pt>
                <c:pt idx="16948">
                  <c:v>35212</c:v>
                </c:pt>
                <c:pt idx="16949">
                  <c:v>35213</c:v>
                </c:pt>
                <c:pt idx="16950">
                  <c:v>35214</c:v>
                </c:pt>
                <c:pt idx="16951">
                  <c:v>35215</c:v>
                </c:pt>
                <c:pt idx="16952">
                  <c:v>35216</c:v>
                </c:pt>
                <c:pt idx="16953">
                  <c:v>35217</c:v>
                </c:pt>
                <c:pt idx="16954">
                  <c:v>35218</c:v>
                </c:pt>
                <c:pt idx="16955">
                  <c:v>35219</c:v>
                </c:pt>
                <c:pt idx="16956">
                  <c:v>35220</c:v>
                </c:pt>
                <c:pt idx="16957">
                  <c:v>35221</c:v>
                </c:pt>
                <c:pt idx="16958">
                  <c:v>35222</c:v>
                </c:pt>
                <c:pt idx="16959">
                  <c:v>35223</c:v>
                </c:pt>
                <c:pt idx="16960">
                  <c:v>35224</c:v>
                </c:pt>
                <c:pt idx="16961">
                  <c:v>35225</c:v>
                </c:pt>
                <c:pt idx="16962">
                  <c:v>35226</c:v>
                </c:pt>
                <c:pt idx="16963">
                  <c:v>35227</c:v>
                </c:pt>
                <c:pt idx="16964">
                  <c:v>35228</c:v>
                </c:pt>
                <c:pt idx="16965">
                  <c:v>35229</c:v>
                </c:pt>
                <c:pt idx="16966">
                  <c:v>35230</c:v>
                </c:pt>
                <c:pt idx="16967">
                  <c:v>35231</c:v>
                </c:pt>
                <c:pt idx="16968">
                  <c:v>35232</c:v>
                </c:pt>
                <c:pt idx="16969">
                  <c:v>35233</c:v>
                </c:pt>
                <c:pt idx="16970">
                  <c:v>35234</c:v>
                </c:pt>
                <c:pt idx="16971">
                  <c:v>35235</c:v>
                </c:pt>
                <c:pt idx="16972">
                  <c:v>35236</c:v>
                </c:pt>
                <c:pt idx="16973">
                  <c:v>35237</c:v>
                </c:pt>
                <c:pt idx="16974">
                  <c:v>35238</c:v>
                </c:pt>
                <c:pt idx="16975">
                  <c:v>35239</c:v>
                </c:pt>
                <c:pt idx="16976">
                  <c:v>35240</c:v>
                </c:pt>
                <c:pt idx="16977">
                  <c:v>35241</c:v>
                </c:pt>
                <c:pt idx="16978">
                  <c:v>35242</c:v>
                </c:pt>
                <c:pt idx="16979">
                  <c:v>35243</c:v>
                </c:pt>
                <c:pt idx="16980">
                  <c:v>35244</c:v>
                </c:pt>
                <c:pt idx="16981">
                  <c:v>35245</c:v>
                </c:pt>
                <c:pt idx="16982">
                  <c:v>35246</c:v>
                </c:pt>
                <c:pt idx="16983">
                  <c:v>35247</c:v>
                </c:pt>
                <c:pt idx="16984">
                  <c:v>35248</c:v>
                </c:pt>
                <c:pt idx="16985">
                  <c:v>35249</c:v>
                </c:pt>
                <c:pt idx="16986">
                  <c:v>35250</c:v>
                </c:pt>
                <c:pt idx="16987">
                  <c:v>35251</c:v>
                </c:pt>
                <c:pt idx="16988">
                  <c:v>35252</c:v>
                </c:pt>
                <c:pt idx="16989">
                  <c:v>35253</c:v>
                </c:pt>
                <c:pt idx="16990">
                  <c:v>35254</c:v>
                </c:pt>
                <c:pt idx="16991">
                  <c:v>35255</c:v>
                </c:pt>
                <c:pt idx="16992">
                  <c:v>35256</c:v>
                </c:pt>
                <c:pt idx="16993">
                  <c:v>35257</c:v>
                </c:pt>
                <c:pt idx="16994">
                  <c:v>35258</c:v>
                </c:pt>
                <c:pt idx="16995">
                  <c:v>35259</c:v>
                </c:pt>
                <c:pt idx="16996">
                  <c:v>35260</c:v>
                </c:pt>
                <c:pt idx="16997">
                  <c:v>35261</c:v>
                </c:pt>
                <c:pt idx="16998">
                  <c:v>35262</c:v>
                </c:pt>
                <c:pt idx="16999">
                  <c:v>35263</c:v>
                </c:pt>
                <c:pt idx="17000">
                  <c:v>35264</c:v>
                </c:pt>
                <c:pt idx="17001">
                  <c:v>35265</c:v>
                </c:pt>
                <c:pt idx="17002">
                  <c:v>35266</c:v>
                </c:pt>
                <c:pt idx="17003">
                  <c:v>35267</c:v>
                </c:pt>
                <c:pt idx="17004">
                  <c:v>35268</c:v>
                </c:pt>
                <c:pt idx="17005">
                  <c:v>35269</c:v>
                </c:pt>
                <c:pt idx="17006">
                  <c:v>35270</c:v>
                </c:pt>
                <c:pt idx="17007">
                  <c:v>35271</c:v>
                </c:pt>
                <c:pt idx="17008">
                  <c:v>35272</c:v>
                </c:pt>
                <c:pt idx="17009">
                  <c:v>35273</c:v>
                </c:pt>
                <c:pt idx="17010">
                  <c:v>35274</c:v>
                </c:pt>
                <c:pt idx="17011">
                  <c:v>35275</c:v>
                </c:pt>
                <c:pt idx="17012">
                  <c:v>35276</c:v>
                </c:pt>
                <c:pt idx="17013">
                  <c:v>35277</c:v>
                </c:pt>
                <c:pt idx="17014">
                  <c:v>35278</c:v>
                </c:pt>
                <c:pt idx="17015">
                  <c:v>35279</c:v>
                </c:pt>
                <c:pt idx="17016">
                  <c:v>35280</c:v>
                </c:pt>
                <c:pt idx="17017">
                  <c:v>35281</c:v>
                </c:pt>
                <c:pt idx="17018">
                  <c:v>35282</c:v>
                </c:pt>
                <c:pt idx="17019">
                  <c:v>35283</c:v>
                </c:pt>
                <c:pt idx="17020">
                  <c:v>35284</c:v>
                </c:pt>
                <c:pt idx="17021">
                  <c:v>35285</c:v>
                </c:pt>
                <c:pt idx="17022">
                  <c:v>35286</c:v>
                </c:pt>
                <c:pt idx="17023">
                  <c:v>35287</c:v>
                </c:pt>
                <c:pt idx="17024">
                  <c:v>35288</c:v>
                </c:pt>
                <c:pt idx="17025">
                  <c:v>35289</c:v>
                </c:pt>
                <c:pt idx="17026">
                  <c:v>35290</c:v>
                </c:pt>
                <c:pt idx="17027">
                  <c:v>35291</c:v>
                </c:pt>
                <c:pt idx="17028">
                  <c:v>35292</c:v>
                </c:pt>
                <c:pt idx="17029">
                  <c:v>35293</c:v>
                </c:pt>
                <c:pt idx="17030">
                  <c:v>35294</c:v>
                </c:pt>
                <c:pt idx="17031">
                  <c:v>35295</c:v>
                </c:pt>
                <c:pt idx="17032">
                  <c:v>35296</c:v>
                </c:pt>
                <c:pt idx="17033">
                  <c:v>35297</c:v>
                </c:pt>
                <c:pt idx="17034">
                  <c:v>35298</c:v>
                </c:pt>
                <c:pt idx="17035">
                  <c:v>35299</c:v>
                </c:pt>
                <c:pt idx="17036">
                  <c:v>35300</c:v>
                </c:pt>
                <c:pt idx="17037">
                  <c:v>35301</c:v>
                </c:pt>
                <c:pt idx="17038">
                  <c:v>35302</c:v>
                </c:pt>
                <c:pt idx="17039">
                  <c:v>35303</c:v>
                </c:pt>
                <c:pt idx="17040">
                  <c:v>35304</c:v>
                </c:pt>
                <c:pt idx="17041">
                  <c:v>35305</c:v>
                </c:pt>
                <c:pt idx="17042">
                  <c:v>35306</c:v>
                </c:pt>
                <c:pt idx="17043">
                  <c:v>35307</c:v>
                </c:pt>
                <c:pt idx="17044">
                  <c:v>35308</c:v>
                </c:pt>
                <c:pt idx="17045">
                  <c:v>35309</c:v>
                </c:pt>
                <c:pt idx="17046">
                  <c:v>35310</c:v>
                </c:pt>
                <c:pt idx="17047">
                  <c:v>35311</c:v>
                </c:pt>
                <c:pt idx="17048">
                  <c:v>35312</c:v>
                </c:pt>
                <c:pt idx="17049">
                  <c:v>35313</c:v>
                </c:pt>
                <c:pt idx="17050">
                  <c:v>35314</c:v>
                </c:pt>
                <c:pt idx="17051">
                  <c:v>35315</c:v>
                </c:pt>
                <c:pt idx="17052">
                  <c:v>35316</c:v>
                </c:pt>
                <c:pt idx="17053">
                  <c:v>35317</c:v>
                </c:pt>
                <c:pt idx="17054">
                  <c:v>35318</c:v>
                </c:pt>
                <c:pt idx="17055">
                  <c:v>35319</c:v>
                </c:pt>
                <c:pt idx="17056">
                  <c:v>35320</c:v>
                </c:pt>
                <c:pt idx="17057">
                  <c:v>35321</c:v>
                </c:pt>
                <c:pt idx="17058">
                  <c:v>35322</c:v>
                </c:pt>
                <c:pt idx="17059">
                  <c:v>35323</c:v>
                </c:pt>
                <c:pt idx="17060">
                  <c:v>35324</c:v>
                </c:pt>
                <c:pt idx="17061">
                  <c:v>35325</c:v>
                </c:pt>
                <c:pt idx="17062">
                  <c:v>35326</c:v>
                </c:pt>
                <c:pt idx="17063">
                  <c:v>35327</c:v>
                </c:pt>
                <c:pt idx="17064">
                  <c:v>35328</c:v>
                </c:pt>
                <c:pt idx="17065">
                  <c:v>35329</c:v>
                </c:pt>
                <c:pt idx="17066">
                  <c:v>35330</c:v>
                </c:pt>
                <c:pt idx="17067">
                  <c:v>35331</c:v>
                </c:pt>
                <c:pt idx="17068">
                  <c:v>35332</c:v>
                </c:pt>
                <c:pt idx="17069">
                  <c:v>35333</c:v>
                </c:pt>
                <c:pt idx="17070">
                  <c:v>35334</c:v>
                </c:pt>
                <c:pt idx="17071">
                  <c:v>35335</c:v>
                </c:pt>
                <c:pt idx="17072">
                  <c:v>35336</c:v>
                </c:pt>
                <c:pt idx="17073">
                  <c:v>35337</c:v>
                </c:pt>
                <c:pt idx="17074">
                  <c:v>35338</c:v>
                </c:pt>
                <c:pt idx="17075">
                  <c:v>35339</c:v>
                </c:pt>
                <c:pt idx="17076">
                  <c:v>35340</c:v>
                </c:pt>
                <c:pt idx="17077">
                  <c:v>35341</c:v>
                </c:pt>
                <c:pt idx="17078">
                  <c:v>35342</c:v>
                </c:pt>
                <c:pt idx="17079">
                  <c:v>35343</c:v>
                </c:pt>
                <c:pt idx="17080">
                  <c:v>35344</c:v>
                </c:pt>
                <c:pt idx="17081">
                  <c:v>35345</c:v>
                </c:pt>
                <c:pt idx="17082">
                  <c:v>35346</c:v>
                </c:pt>
                <c:pt idx="17083">
                  <c:v>35347</c:v>
                </c:pt>
                <c:pt idx="17084">
                  <c:v>35348</c:v>
                </c:pt>
                <c:pt idx="17085">
                  <c:v>35349</c:v>
                </c:pt>
                <c:pt idx="17086">
                  <c:v>35350</c:v>
                </c:pt>
                <c:pt idx="17087">
                  <c:v>35351</c:v>
                </c:pt>
                <c:pt idx="17088">
                  <c:v>35352</c:v>
                </c:pt>
                <c:pt idx="17089">
                  <c:v>35353</c:v>
                </c:pt>
                <c:pt idx="17090">
                  <c:v>35354</c:v>
                </c:pt>
                <c:pt idx="17091">
                  <c:v>35355</c:v>
                </c:pt>
                <c:pt idx="17092">
                  <c:v>35356</c:v>
                </c:pt>
                <c:pt idx="17093">
                  <c:v>35357</c:v>
                </c:pt>
                <c:pt idx="17094">
                  <c:v>35358</c:v>
                </c:pt>
                <c:pt idx="17095">
                  <c:v>35359</c:v>
                </c:pt>
                <c:pt idx="17096">
                  <c:v>35360</c:v>
                </c:pt>
                <c:pt idx="17097">
                  <c:v>35361</c:v>
                </c:pt>
                <c:pt idx="17098">
                  <c:v>35362</c:v>
                </c:pt>
                <c:pt idx="17099">
                  <c:v>35363</c:v>
                </c:pt>
                <c:pt idx="17100">
                  <c:v>35364</c:v>
                </c:pt>
                <c:pt idx="17101">
                  <c:v>35365</c:v>
                </c:pt>
                <c:pt idx="17102">
                  <c:v>35366</c:v>
                </c:pt>
                <c:pt idx="17103">
                  <c:v>35367</c:v>
                </c:pt>
                <c:pt idx="17104">
                  <c:v>35368</c:v>
                </c:pt>
                <c:pt idx="17105">
                  <c:v>35369</c:v>
                </c:pt>
                <c:pt idx="17106">
                  <c:v>35370</c:v>
                </c:pt>
                <c:pt idx="17107">
                  <c:v>35371</c:v>
                </c:pt>
                <c:pt idx="17108">
                  <c:v>35372</c:v>
                </c:pt>
                <c:pt idx="17109">
                  <c:v>35373</c:v>
                </c:pt>
                <c:pt idx="17110">
                  <c:v>35374</c:v>
                </c:pt>
                <c:pt idx="17111">
                  <c:v>35375</c:v>
                </c:pt>
                <c:pt idx="17112">
                  <c:v>35376</c:v>
                </c:pt>
                <c:pt idx="17113">
                  <c:v>35377</c:v>
                </c:pt>
                <c:pt idx="17114">
                  <c:v>35378</c:v>
                </c:pt>
                <c:pt idx="17115">
                  <c:v>35379</c:v>
                </c:pt>
                <c:pt idx="17116">
                  <c:v>35380</c:v>
                </c:pt>
                <c:pt idx="17117">
                  <c:v>35381</c:v>
                </c:pt>
                <c:pt idx="17118">
                  <c:v>35382</c:v>
                </c:pt>
                <c:pt idx="17119">
                  <c:v>35383</c:v>
                </c:pt>
                <c:pt idx="17120">
                  <c:v>35384</c:v>
                </c:pt>
                <c:pt idx="17121">
                  <c:v>35385</c:v>
                </c:pt>
                <c:pt idx="17122">
                  <c:v>35386</c:v>
                </c:pt>
                <c:pt idx="17123">
                  <c:v>35387</c:v>
                </c:pt>
                <c:pt idx="17124">
                  <c:v>35388</c:v>
                </c:pt>
                <c:pt idx="17125">
                  <c:v>35389</c:v>
                </c:pt>
                <c:pt idx="17126">
                  <c:v>35390</c:v>
                </c:pt>
                <c:pt idx="17127">
                  <c:v>35391</c:v>
                </c:pt>
                <c:pt idx="17128">
                  <c:v>35392</c:v>
                </c:pt>
                <c:pt idx="17129">
                  <c:v>35393</c:v>
                </c:pt>
                <c:pt idx="17130">
                  <c:v>35394</c:v>
                </c:pt>
                <c:pt idx="17131">
                  <c:v>35395</c:v>
                </c:pt>
                <c:pt idx="17132">
                  <c:v>35396</c:v>
                </c:pt>
                <c:pt idx="17133">
                  <c:v>35397</c:v>
                </c:pt>
                <c:pt idx="17134">
                  <c:v>35398</c:v>
                </c:pt>
                <c:pt idx="17135">
                  <c:v>35399</c:v>
                </c:pt>
                <c:pt idx="17136">
                  <c:v>35400</c:v>
                </c:pt>
                <c:pt idx="17137">
                  <c:v>35401</c:v>
                </c:pt>
                <c:pt idx="17138">
                  <c:v>35402</c:v>
                </c:pt>
                <c:pt idx="17139">
                  <c:v>35403</c:v>
                </c:pt>
                <c:pt idx="17140">
                  <c:v>35404</c:v>
                </c:pt>
                <c:pt idx="17141">
                  <c:v>35405</c:v>
                </c:pt>
                <c:pt idx="17142">
                  <c:v>35406</c:v>
                </c:pt>
                <c:pt idx="17143">
                  <c:v>35407</c:v>
                </c:pt>
                <c:pt idx="17144">
                  <c:v>35408</c:v>
                </c:pt>
                <c:pt idx="17145">
                  <c:v>35409</c:v>
                </c:pt>
                <c:pt idx="17146">
                  <c:v>35410</c:v>
                </c:pt>
                <c:pt idx="17147">
                  <c:v>35411</c:v>
                </c:pt>
                <c:pt idx="17148">
                  <c:v>35412</c:v>
                </c:pt>
                <c:pt idx="17149">
                  <c:v>35413</c:v>
                </c:pt>
                <c:pt idx="17150">
                  <c:v>35414</c:v>
                </c:pt>
                <c:pt idx="17151">
                  <c:v>35415</c:v>
                </c:pt>
                <c:pt idx="17152">
                  <c:v>35416</c:v>
                </c:pt>
                <c:pt idx="17153">
                  <c:v>35417</c:v>
                </c:pt>
                <c:pt idx="17154">
                  <c:v>35418</c:v>
                </c:pt>
                <c:pt idx="17155">
                  <c:v>35419</c:v>
                </c:pt>
                <c:pt idx="17156">
                  <c:v>35420</c:v>
                </c:pt>
                <c:pt idx="17157">
                  <c:v>35421</c:v>
                </c:pt>
                <c:pt idx="17158">
                  <c:v>35422</c:v>
                </c:pt>
                <c:pt idx="17159">
                  <c:v>35423</c:v>
                </c:pt>
                <c:pt idx="17160">
                  <c:v>35424</c:v>
                </c:pt>
                <c:pt idx="17161">
                  <c:v>35425</c:v>
                </c:pt>
                <c:pt idx="17162">
                  <c:v>35426</c:v>
                </c:pt>
                <c:pt idx="17163">
                  <c:v>35427</c:v>
                </c:pt>
                <c:pt idx="17164">
                  <c:v>35428</c:v>
                </c:pt>
                <c:pt idx="17165">
                  <c:v>35429</c:v>
                </c:pt>
                <c:pt idx="17166">
                  <c:v>35430</c:v>
                </c:pt>
                <c:pt idx="17167">
                  <c:v>35431</c:v>
                </c:pt>
                <c:pt idx="17168">
                  <c:v>35432</c:v>
                </c:pt>
                <c:pt idx="17169">
                  <c:v>35433</c:v>
                </c:pt>
                <c:pt idx="17170">
                  <c:v>35434</c:v>
                </c:pt>
                <c:pt idx="17171">
                  <c:v>35435</c:v>
                </c:pt>
                <c:pt idx="17172">
                  <c:v>35436</c:v>
                </c:pt>
                <c:pt idx="17173">
                  <c:v>35437</c:v>
                </c:pt>
                <c:pt idx="17174">
                  <c:v>35438</c:v>
                </c:pt>
                <c:pt idx="17175">
                  <c:v>35439</c:v>
                </c:pt>
                <c:pt idx="17176">
                  <c:v>35440</c:v>
                </c:pt>
                <c:pt idx="17177">
                  <c:v>35441</c:v>
                </c:pt>
                <c:pt idx="17178">
                  <c:v>35442</c:v>
                </c:pt>
                <c:pt idx="17179">
                  <c:v>35443</c:v>
                </c:pt>
                <c:pt idx="17180">
                  <c:v>35444</c:v>
                </c:pt>
                <c:pt idx="17181">
                  <c:v>35445</c:v>
                </c:pt>
                <c:pt idx="17182">
                  <c:v>35446</c:v>
                </c:pt>
                <c:pt idx="17183">
                  <c:v>35447</c:v>
                </c:pt>
                <c:pt idx="17184">
                  <c:v>35448</c:v>
                </c:pt>
                <c:pt idx="17185">
                  <c:v>35449</c:v>
                </c:pt>
                <c:pt idx="17186">
                  <c:v>35450</c:v>
                </c:pt>
                <c:pt idx="17187">
                  <c:v>35451</c:v>
                </c:pt>
                <c:pt idx="17188">
                  <c:v>35452</c:v>
                </c:pt>
                <c:pt idx="17189">
                  <c:v>35453</c:v>
                </c:pt>
                <c:pt idx="17190">
                  <c:v>35454</c:v>
                </c:pt>
                <c:pt idx="17191">
                  <c:v>35455</c:v>
                </c:pt>
                <c:pt idx="17192">
                  <c:v>35456</c:v>
                </c:pt>
                <c:pt idx="17193">
                  <c:v>35457</c:v>
                </c:pt>
                <c:pt idx="17194">
                  <c:v>35458</c:v>
                </c:pt>
                <c:pt idx="17195">
                  <c:v>35459</c:v>
                </c:pt>
                <c:pt idx="17196">
                  <c:v>35460</c:v>
                </c:pt>
                <c:pt idx="17197">
                  <c:v>35461</c:v>
                </c:pt>
                <c:pt idx="17198">
                  <c:v>35462</c:v>
                </c:pt>
                <c:pt idx="17199">
                  <c:v>35463</c:v>
                </c:pt>
                <c:pt idx="17200">
                  <c:v>35464</c:v>
                </c:pt>
                <c:pt idx="17201">
                  <c:v>35465</c:v>
                </c:pt>
                <c:pt idx="17202">
                  <c:v>35466</c:v>
                </c:pt>
                <c:pt idx="17203">
                  <c:v>35467</c:v>
                </c:pt>
                <c:pt idx="17204">
                  <c:v>35468</c:v>
                </c:pt>
                <c:pt idx="17205">
                  <c:v>35469</c:v>
                </c:pt>
                <c:pt idx="17206">
                  <c:v>35470</c:v>
                </c:pt>
                <c:pt idx="17207">
                  <c:v>35471</c:v>
                </c:pt>
                <c:pt idx="17208">
                  <c:v>35472</c:v>
                </c:pt>
                <c:pt idx="17209">
                  <c:v>35473</c:v>
                </c:pt>
                <c:pt idx="17210">
                  <c:v>35474</c:v>
                </c:pt>
                <c:pt idx="17211">
                  <c:v>35475</c:v>
                </c:pt>
                <c:pt idx="17212">
                  <c:v>35476</c:v>
                </c:pt>
                <c:pt idx="17213">
                  <c:v>35477</c:v>
                </c:pt>
                <c:pt idx="17214">
                  <c:v>35478</c:v>
                </c:pt>
                <c:pt idx="17215">
                  <c:v>35479</c:v>
                </c:pt>
                <c:pt idx="17216">
                  <c:v>35480</c:v>
                </c:pt>
                <c:pt idx="17217">
                  <c:v>35481</c:v>
                </c:pt>
                <c:pt idx="17218">
                  <c:v>35482</c:v>
                </c:pt>
                <c:pt idx="17219">
                  <c:v>35483</c:v>
                </c:pt>
                <c:pt idx="17220">
                  <c:v>35484</c:v>
                </c:pt>
                <c:pt idx="17221">
                  <c:v>35485</c:v>
                </c:pt>
                <c:pt idx="17222">
                  <c:v>35486</c:v>
                </c:pt>
                <c:pt idx="17223">
                  <c:v>35487</c:v>
                </c:pt>
                <c:pt idx="17224">
                  <c:v>35488</c:v>
                </c:pt>
                <c:pt idx="17225">
                  <c:v>35489</c:v>
                </c:pt>
                <c:pt idx="17226">
                  <c:v>35490</c:v>
                </c:pt>
                <c:pt idx="17227">
                  <c:v>35491</c:v>
                </c:pt>
                <c:pt idx="17228">
                  <c:v>35492</c:v>
                </c:pt>
                <c:pt idx="17229">
                  <c:v>35493</c:v>
                </c:pt>
                <c:pt idx="17230">
                  <c:v>35494</c:v>
                </c:pt>
                <c:pt idx="17231">
                  <c:v>35495</c:v>
                </c:pt>
                <c:pt idx="17232">
                  <c:v>35496</c:v>
                </c:pt>
                <c:pt idx="17233">
                  <c:v>35497</c:v>
                </c:pt>
                <c:pt idx="17234">
                  <c:v>35498</c:v>
                </c:pt>
                <c:pt idx="17235">
                  <c:v>35499</c:v>
                </c:pt>
                <c:pt idx="17236">
                  <c:v>35500</c:v>
                </c:pt>
                <c:pt idx="17237">
                  <c:v>35501</c:v>
                </c:pt>
                <c:pt idx="17238">
                  <c:v>35502</c:v>
                </c:pt>
                <c:pt idx="17239">
                  <c:v>35503</c:v>
                </c:pt>
                <c:pt idx="17240">
                  <c:v>35504</c:v>
                </c:pt>
                <c:pt idx="17241">
                  <c:v>35505</c:v>
                </c:pt>
                <c:pt idx="17242">
                  <c:v>35506</c:v>
                </c:pt>
                <c:pt idx="17243">
                  <c:v>35507</c:v>
                </c:pt>
                <c:pt idx="17244">
                  <c:v>35508</c:v>
                </c:pt>
                <c:pt idx="17245">
                  <c:v>35509</c:v>
                </c:pt>
                <c:pt idx="17246">
                  <c:v>35510</c:v>
                </c:pt>
                <c:pt idx="17247">
                  <c:v>35511</c:v>
                </c:pt>
                <c:pt idx="17248">
                  <c:v>35512</c:v>
                </c:pt>
                <c:pt idx="17249">
                  <c:v>35513</c:v>
                </c:pt>
                <c:pt idx="17250">
                  <c:v>35514</c:v>
                </c:pt>
                <c:pt idx="17251">
                  <c:v>35515</c:v>
                </c:pt>
                <c:pt idx="17252">
                  <c:v>35516</c:v>
                </c:pt>
                <c:pt idx="17253">
                  <c:v>35517</c:v>
                </c:pt>
                <c:pt idx="17254">
                  <c:v>35518</c:v>
                </c:pt>
                <c:pt idx="17255">
                  <c:v>35519</c:v>
                </c:pt>
                <c:pt idx="17256">
                  <c:v>35520</c:v>
                </c:pt>
                <c:pt idx="17257">
                  <c:v>35521</c:v>
                </c:pt>
                <c:pt idx="17258">
                  <c:v>35522</c:v>
                </c:pt>
                <c:pt idx="17259">
                  <c:v>35523</c:v>
                </c:pt>
                <c:pt idx="17260">
                  <c:v>35524</c:v>
                </c:pt>
                <c:pt idx="17261">
                  <c:v>35525</c:v>
                </c:pt>
                <c:pt idx="17262">
                  <c:v>35526</c:v>
                </c:pt>
                <c:pt idx="17263">
                  <c:v>35527</c:v>
                </c:pt>
                <c:pt idx="17264">
                  <c:v>35528</c:v>
                </c:pt>
                <c:pt idx="17265">
                  <c:v>35529</c:v>
                </c:pt>
                <c:pt idx="17266">
                  <c:v>35530</c:v>
                </c:pt>
                <c:pt idx="17267">
                  <c:v>35531</c:v>
                </c:pt>
                <c:pt idx="17268">
                  <c:v>35532</c:v>
                </c:pt>
                <c:pt idx="17269">
                  <c:v>35533</c:v>
                </c:pt>
                <c:pt idx="17270">
                  <c:v>35534</c:v>
                </c:pt>
                <c:pt idx="17271">
                  <c:v>35535</c:v>
                </c:pt>
                <c:pt idx="17272">
                  <c:v>35536</c:v>
                </c:pt>
                <c:pt idx="17273">
                  <c:v>35537</c:v>
                </c:pt>
                <c:pt idx="17274">
                  <c:v>35538</c:v>
                </c:pt>
                <c:pt idx="17275">
                  <c:v>35539</c:v>
                </c:pt>
                <c:pt idx="17276">
                  <c:v>35540</c:v>
                </c:pt>
                <c:pt idx="17277">
                  <c:v>35541</c:v>
                </c:pt>
                <c:pt idx="17278">
                  <c:v>35542</c:v>
                </c:pt>
                <c:pt idx="17279">
                  <c:v>35543</c:v>
                </c:pt>
                <c:pt idx="17280">
                  <c:v>35544</c:v>
                </c:pt>
                <c:pt idx="17281">
                  <c:v>35545</c:v>
                </c:pt>
                <c:pt idx="17282">
                  <c:v>35546</c:v>
                </c:pt>
                <c:pt idx="17283">
                  <c:v>35547</c:v>
                </c:pt>
                <c:pt idx="17284">
                  <c:v>35548</c:v>
                </c:pt>
                <c:pt idx="17285">
                  <c:v>35549</c:v>
                </c:pt>
                <c:pt idx="17286">
                  <c:v>35550</c:v>
                </c:pt>
                <c:pt idx="17287">
                  <c:v>35551</c:v>
                </c:pt>
                <c:pt idx="17288">
                  <c:v>35552</c:v>
                </c:pt>
                <c:pt idx="17289">
                  <c:v>35553</c:v>
                </c:pt>
                <c:pt idx="17290">
                  <c:v>35554</c:v>
                </c:pt>
                <c:pt idx="17291">
                  <c:v>35555</c:v>
                </c:pt>
                <c:pt idx="17292">
                  <c:v>35556</c:v>
                </c:pt>
                <c:pt idx="17293">
                  <c:v>35557</c:v>
                </c:pt>
                <c:pt idx="17294">
                  <c:v>35558</c:v>
                </c:pt>
                <c:pt idx="17295">
                  <c:v>35559</c:v>
                </c:pt>
                <c:pt idx="17296">
                  <c:v>35560</c:v>
                </c:pt>
                <c:pt idx="17297">
                  <c:v>35561</c:v>
                </c:pt>
                <c:pt idx="17298">
                  <c:v>35562</c:v>
                </c:pt>
                <c:pt idx="17299">
                  <c:v>35563</c:v>
                </c:pt>
                <c:pt idx="17300">
                  <c:v>35564</c:v>
                </c:pt>
                <c:pt idx="17301">
                  <c:v>35565</c:v>
                </c:pt>
                <c:pt idx="17302">
                  <c:v>35566</c:v>
                </c:pt>
                <c:pt idx="17303">
                  <c:v>35567</c:v>
                </c:pt>
                <c:pt idx="17304">
                  <c:v>35568</c:v>
                </c:pt>
                <c:pt idx="17305">
                  <c:v>35569</c:v>
                </c:pt>
                <c:pt idx="17306">
                  <c:v>35570</c:v>
                </c:pt>
                <c:pt idx="17307">
                  <c:v>35571</c:v>
                </c:pt>
                <c:pt idx="17308">
                  <c:v>35572</c:v>
                </c:pt>
                <c:pt idx="17309">
                  <c:v>35573</c:v>
                </c:pt>
                <c:pt idx="17310">
                  <c:v>35574</c:v>
                </c:pt>
                <c:pt idx="17311">
                  <c:v>35575</c:v>
                </c:pt>
                <c:pt idx="17312">
                  <c:v>35576</c:v>
                </c:pt>
                <c:pt idx="17313">
                  <c:v>35577</c:v>
                </c:pt>
                <c:pt idx="17314">
                  <c:v>35578</c:v>
                </c:pt>
                <c:pt idx="17315">
                  <c:v>35579</c:v>
                </c:pt>
                <c:pt idx="17316">
                  <c:v>35580</c:v>
                </c:pt>
                <c:pt idx="17317">
                  <c:v>35581</c:v>
                </c:pt>
                <c:pt idx="17318">
                  <c:v>35582</c:v>
                </c:pt>
                <c:pt idx="17319">
                  <c:v>35583</c:v>
                </c:pt>
                <c:pt idx="17320">
                  <c:v>35584</c:v>
                </c:pt>
                <c:pt idx="17321">
                  <c:v>35585</c:v>
                </c:pt>
                <c:pt idx="17322">
                  <c:v>35586</c:v>
                </c:pt>
                <c:pt idx="17323">
                  <c:v>35587</c:v>
                </c:pt>
                <c:pt idx="17324">
                  <c:v>35588</c:v>
                </c:pt>
                <c:pt idx="17325">
                  <c:v>35589</c:v>
                </c:pt>
                <c:pt idx="17326">
                  <c:v>35590</c:v>
                </c:pt>
                <c:pt idx="17327">
                  <c:v>35591</c:v>
                </c:pt>
                <c:pt idx="17328">
                  <c:v>35592</c:v>
                </c:pt>
                <c:pt idx="17329">
                  <c:v>35593</c:v>
                </c:pt>
                <c:pt idx="17330">
                  <c:v>35594</c:v>
                </c:pt>
                <c:pt idx="17331">
                  <c:v>35595</c:v>
                </c:pt>
                <c:pt idx="17332">
                  <c:v>35596</c:v>
                </c:pt>
                <c:pt idx="17333">
                  <c:v>35597</c:v>
                </c:pt>
                <c:pt idx="17334">
                  <c:v>35598</c:v>
                </c:pt>
                <c:pt idx="17335">
                  <c:v>35599</c:v>
                </c:pt>
                <c:pt idx="17336">
                  <c:v>35600</c:v>
                </c:pt>
                <c:pt idx="17337">
                  <c:v>35601</c:v>
                </c:pt>
                <c:pt idx="17338">
                  <c:v>35602</c:v>
                </c:pt>
                <c:pt idx="17339">
                  <c:v>35603</c:v>
                </c:pt>
                <c:pt idx="17340">
                  <c:v>35604</c:v>
                </c:pt>
                <c:pt idx="17341">
                  <c:v>35605</c:v>
                </c:pt>
                <c:pt idx="17342">
                  <c:v>35606</c:v>
                </c:pt>
                <c:pt idx="17343">
                  <c:v>35607</c:v>
                </c:pt>
                <c:pt idx="17344">
                  <c:v>35608</c:v>
                </c:pt>
                <c:pt idx="17345">
                  <c:v>35609</c:v>
                </c:pt>
                <c:pt idx="17346">
                  <c:v>35610</c:v>
                </c:pt>
                <c:pt idx="17347">
                  <c:v>35611</c:v>
                </c:pt>
                <c:pt idx="17348">
                  <c:v>35612</c:v>
                </c:pt>
                <c:pt idx="17349">
                  <c:v>35613</c:v>
                </c:pt>
                <c:pt idx="17350">
                  <c:v>35614</c:v>
                </c:pt>
                <c:pt idx="17351">
                  <c:v>35615</c:v>
                </c:pt>
                <c:pt idx="17352">
                  <c:v>35616</c:v>
                </c:pt>
                <c:pt idx="17353">
                  <c:v>35617</c:v>
                </c:pt>
                <c:pt idx="17354">
                  <c:v>35618</c:v>
                </c:pt>
                <c:pt idx="17355">
                  <c:v>35619</c:v>
                </c:pt>
                <c:pt idx="17356">
                  <c:v>35620</c:v>
                </c:pt>
                <c:pt idx="17357">
                  <c:v>35621</c:v>
                </c:pt>
                <c:pt idx="17358">
                  <c:v>35622</c:v>
                </c:pt>
                <c:pt idx="17359">
                  <c:v>35623</c:v>
                </c:pt>
                <c:pt idx="17360">
                  <c:v>35624</c:v>
                </c:pt>
                <c:pt idx="17361">
                  <c:v>35625</c:v>
                </c:pt>
                <c:pt idx="17362">
                  <c:v>35626</c:v>
                </c:pt>
                <c:pt idx="17363">
                  <c:v>35627</c:v>
                </c:pt>
                <c:pt idx="17364">
                  <c:v>35628</c:v>
                </c:pt>
                <c:pt idx="17365">
                  <c:v>35629</c:v>
                </c:pt>
                <c:pt idx="17366">
                  <c:v>35630</c:v>
                </c:pt>
                <c:pt idx="17367">
                  <c:v>35631</c:v>
                </c:pt>
                <c:pt idx="17368">
                  <c:v>35632</c:v>
                </c:pt>
                <c:pt idx="17369">
                  <c:v>35633</c:v>
                </c:pt>
                <c:pt idx="17370">
                  <c:v>35634</c:v>
                </c:pt>
                <c:pt idx="17371">
                  <c:v>35635</c:v>
                </c:pt>
                <c:pt idx="17372">
                  <c:v>35636</c:v>
                </c:pt>
                <c:pt idx="17373">
                  <c:v>35637</c:v>
                </c:pt>
                <c:pt idx="17374">
                  <c:v>35638</c:v>
                </c:pt>
                <c:pt idx="17375">
                  <c:v>35639</c:v>
                </c:pt>
                <c:pt idx="17376">
                  <c:v>35640</c:v>
                </c:pt>
                <c:pt idx="17377">
                  <c:v>35641</c:v>
                </c:pt>
                <c:pt idx="17378">
                  <c:v>35642</c:v>
                </c:pt>
                <c:pt idx="17379">
                  <c:v>35643</c:v>
                </c:pt>
                <c:pt idx="17380">
                  <c:v>35644</c:v>
                </c:pt>
                <c:pt idx="17381">
                  <c:v>35645</c:v>
                </c:pt>
                <c:pt idx="17382">
                  <c:v>35646</c:v>
                </c:pt>
                <c:pt idx="17383">
                  <c:v>35647</c:v>
                </c:pt>
                <c:pt idx="17384">
                  <c:v>35648</c:v>
                </c:pt>
                <c:pt idx="17385">
                  <c:v>35649</c:v>
                </c:pt>
                <c:pt idx="17386">
                  <c:v>35650</c:v>
                </c:pt>
                <c:pt idx="17387">
                  <c:v>35651</c:v>
                </c:pt>
                <c:pt idx="17388">
                  <c:v>35652</c:v>
                </c:pt>
                <c:pt idx="17389">
                  <c:v>35653</c:v>
                </c:pt>
                <c:pt idx="17390">
                  <c:v>35654</c:v>
                </c:pt>
                <c:pt idx="17391">
                  <c:v>35655</c:v>
                </c:pt>
                <c:pt idx="17392">
                  <c:v>35656</c:v>
                </c:pt>
                <c:pt idx="17393">
                  <c:v>35657</c:v>
                </c:pt>
                <c:pt idx="17394">
                  <c:v>35658</c:v>
                </c:pt>
                <c:pt idx="17395">
                  <c:v>35659</c:v>
                </c:pt>
                <c:pt idx="17396">
                  <c:v>35660</c:v>
                </c:pt>
                <c:pt idx="17397">
                  <c:v>35661</c:v>
                </c:pt>
                <c:pt idx="17398">
                  <c:v>35662</c:v>
                </c:pt>
                <c:pt idx="17399">
                  <c:v>35663</c:v>
                </c:pt>
                <c:pt idx="17400">
                  <c:v>35664</c:v>
                </c:pt>
                <c:pt idx="17401">
                  <c:v>35665</c:v>
                </c:pt>
                <c:pt idx="17402">
                  <c:v>35666</c:v>
                </c:pt>
                <c:pt idx="17403">
                  <c:v>35667</c:v>
                </c:pt>
                <c:pt idx="17404">
                  <c:v>35668</c:v>
                </c:pt>
                <c:pt idx="17405">
                  <c:v>35669</c:v>
                </c:pt>
                <c:pt idx="17406">
                  <c:v>35670</c:v>
                </c:pt>
                <c:pt idx="17407">
                  <c:v>35671</c:v>
                </c:pt>
                <c:pt idx="17408">
                  <c:v>35672</c:v>
                </c:pt>
                <c:pt idx="17409">
                  <c:v>35673</c:v>
                </c:pt>
                <c:pt idx="17410">
                  <c:v>35674</c:v>
                </c:pt>
                <c:pt idx="17411">
                  <c:v>35675</c:v>
                </c:pt>
                <c:pt idx="17412">
                  <c:v>35676</c:v>
                </c:pt>
                <c:pt idx="17413">
                  <c:v>35677</c:v>
                </c:pt>
                <c:pt idx="17414">
                  <c:v>35678</c:v>
                </c:pt>
                <c:pt idx="17415">
                  <c:v>35679</c:v>
                </c:pt>
                <c:pt idx="17416">
                  <c:v>35680</c:v>
                </c:pt>
                <c:pt idx="17417">
                  <c:v>35681</c:v>
                </c:pt>
                <c:pt idx="17418">
                  <c:v>35682</c:v>
                </c:pt>
                <c:pt idx="17419">
                  <c:v>35683</c:v>
                </c:pt>
                <c:pt idx="17420">
                  <c:v>35684</c:v>
                </c:pt>
                <c:pt idx="17421">
                  <c:v>35685</c:v>
                </c:pt>
                <c:pt idx="17422">
                  <c:v>35686</c:v>
                </c:pt>
                <c:pt idx="17423">
                  <c:v>35687</c:v>
                </c:pt>
                <c:pt idx="17424">
                  <c:v>35688</c:v>
                </c:pt>
                <c:pt idx="17425">
                  <c:v>35689</c:v>
                </c:pt>
                <c:pt idx="17426">
                  <c:v>35690</c:v>
                </c:pt>
                <c:pt idx="17427">
                  <c:v>35691</c:v>
                </c:pt>
                <c:pt idx="17428">
                  <c:v>35692</c:v>
                </c:pt>
                <c:pt idx="17429">
                  <c:v>35693</c:v>
                </c:pt>
                <c:pt idx="17430">
                  <c:v>35694</c:v>
                </c:pt>
                <c:pt idx="17431">
                  <c:v>35695</c:v>
                </c:pt>
                <c:pt idx="17432">
                  <c:v>35696</c:v>
                </c:pt>
                <c:pt idx="17433">
                  <c:v>35697</c:v>
                </c:pt>
                <c:pt idx="17434">
                  <c:v>35698</c:v>
                </c:pt>
                <c:pt idx="17435">
                  <c:v>35699</c:v>
                </c:pt>
                <c:pt idx="17436">
                  <c:v>35700</c:v>
                </c:pt>
                <c:pt idx="17437">
                  <c:v>35701</c:v>
                </c:pt>
                <c:pt idx="17438">
                  <c:v>35702</c:v>
                </c:pt>
                <c:pt idx="17439">
                  <c:v>35703</c:v>
                </c:pt>
                <c:pt idx="17440">
                  <c:v>35704</c:v>
                </c:pt>
                <c:pt idx="17441">
                  <c:v>35705</c:v>
                </c:pt>
                <c:pt idx="17442">
                  <c:v>35706</c:v>
                </c:pt>
                <c:pt idx="17443">
                  <c:v>35707</c:v>
                </c:pt>
                <c:pt idx="17444">
                  <c:v>35708</c:v>
                </c:pt>
                <c:pt idx="17445">
                  <c:v>35709</c:v>
                </c:pt>
                <c:pt idx="17446">
                  <c:v>35710</c:v>
                </c:pt>
                <c:pt idx="17447">
                  <c:v>35711</c:v>
                </c:pt>
                <c:pt idx="17448">
                  <c:v>35712</c:v>
                </c:pt>
                <c:pt idx="17449">
                  <c:v>35713</c:v>
                </c:pt>
                <c:pt idx="17450">
                  <c:v>35714</c:v>
                </c:pt>
                <c:pt idx="17451">
                  <c:v>35715</c:v>
                </c:pt>
                <c:pt idx="17452">
                  <c:v>35716</c:v>
                </c:pt>
                <c:pt idx="17453">
                  <c:v>35717</c:v>
                </c:pt>
                <c:pt idx="17454">
                  <c:v>35718</c:v>
                </c:pt>
                <c:pt idx="17455">
                  <c:v>35719</c:v>
                </c:pt>
                <c:pt idx="17456">
                  <c:v>35720</c:v>
                </c:pt>
                <c:pt idx="17457">
                  <c:v>35721</c:v>
                </c:pt>
                <c:pt idx="17458">
                  <c:v>35722</c:v>
                </c:pt>
                <c:pt idx="17459">
                  <c:v>35723</c:v>
                </c:pt>
                <c:pt idx="17460">
                  <c:v>35724</c:v>
                </c:pt>
                <c:pt idx="17461">
                  <c:v>35725</c:v>
                </c:pt>
                <c:pt idx="17462">
                  <c:v>35726</c:v>
                </c:pt>
                <c:pt idx="17463">
                  <c:v>35727</c:v>
                </c:pt>
                <c:pt idx="17464">
                  <c:v>35728</c:v>
                </c:pt>
                <c:pt idx="17465">
                  <c:v>35729</c:v>
                </c:pt>
                <c:pt idx="17466">
                  <c:v>35730</c:v>
                </c:pt>
                <c:pt idx="17467">
                  <c:v>35731</c:v>
                </c:pt>
                <c:pt idx="17468">
                  <c:v>35732</c:v>
                </c:pt>
                <c:pt idx="17469">
                  <c:v>35733</c:v>
                </c:pt>
                <c:pt idx="17470">
                  <c:v>35734</c:v>
                </c:pt>
                <c:pt idx="17471">
                  <c:v>35735</c:v>
                </c:pt>
                <c:pt idx="17472">
                  <c:v>35736</c:v>
                </c:pt>
                <c:pt idx="17473">
                  <c:v>35737</c:v>
                </c:pt>
                <c:pt idx="17474">
                  <c:v>35738</c:v>
                </c:pt>
                <c:pt idx="17475">
                  <c:v>35739</c:v>
                </c:pt>
                <c:pt idx="17476">
                  <c:v>35740</c:v>
                </c:pt>
                <c:pt idx="17477">
                  <c:v>35741</c:v>
                </c:pt>
                <c:pt idx="17478">
                  <c:v>35742</c:v>
                </c:pt>
                <c:pt idx="17479">
                  <c:v>35743</c:v>
                </c:pt>
                <c:pt idx="17480">
                  <c:v>35744</c:v>
                </c:pt>
                <c:pt idx="17481">
                  <c:v>35745</c:v>
                </c:pt>
                <c:pt idx="17482">
                  <c:v>35746</c:v>
                </c:pt>
                <c:pt idx="17483">
                  <c:v>35747</c:v>
                </c:pt>
                <c:pt idx="17484">
                  <c:v>35748</c:v>
                </c:pt>
                <c:pt idx="17485">
                  <c:v>35749</c:v>
                </c:pt>
                <c:pt idx="17486">
                  <c:v>35750</c:v>
                </c:pt>
                <c:pt idx="17487">
                  <c:v>35751</c:v>
                </c:pt>
                <c:pt idx="17488">
                  <c:v>35752</c:v>
                </c:pt>
                <c:pt idx="17489">
                  <c:v>35753</c:v>
                </c:pt>
                <c:pt idx="17490">
                  <c:v>35754</c:v>
                </c:pt>
                <c:pt idx="17491">
                  <c:v>35755</c:v>
                </c:pt>
                <c:pt idx="17492">
                  <c:v>35756</c:v>
                </c:pt>
                <c:pt idx="17493">
                  <c:v>35757</c:v>
                </c:pt>
                <c:pt idx="17494">
                  <c:v>35758</c:v>
                </c:pt>
                <c:pt idx="17495">
                  <c:v>35759</c:v>
                </c:pt>
                <c:pt idx="17496">
                  <c:v>35760</c:v>
                </c:pt>
                <c:pt idx="17497">
                  <c:v>35761</c:v>
                </c:pt>
                <c:pt idx="17498">
                  <c:v>35762</c:v>
                </c:pt>
                <c:pt idx="17499">
                  <c:v>35763</c:v>
                </c:pt>
                <c:pt idx="17500">
                  <c:v>35764</c:v>
                </c:pt>
                <c:pt idx="17501">
                  <c:v>35765</c:v>
                </c:pt>
                <c:pt idx="17502">
                  <c:v>35766</c:v>
                </c:pt>
                <c:pt idx="17503">
                  <c:v>35767</c:v>
                </c:pt>
                <c:pt idx="17504">
                  <c:v>35768</c:v>
                </c:pt>
                <c:pt idx="17505">
                  <c:v>35769</c:v>
                </c:pt>
                <c:pt idx="17506">
                  <c:v>35770</c:v>
                </c:pt>
                <c:pt idx="17507">
                  <c:v>35771</c:v>
                </c:pt>
                <c:pt idx="17508">
                  <c:v>35772</c:v>
                </c:pt>
                <c:pt idx="17509">
                  <c:v>35773</c:v>
                </c:pt>
                <c:pt idx="17510">
                  <c:v>35774</c:v>
                </c:pt>
                <c:pt idx="17511">
                  <c:v>35775</c:v>
                </c:pt>
                <c:pt idx="17512">
                  <c:v>35776</c:v>
                </c:pt>
                <c:pt idx="17513">
                  <c:v>35777</c:v>
                </c:pt>
                <c:pt idx="17514">
                  <c:v>35778</c:v>
                </c:pt>
                <c:pt idx="17515">
                  <c:v>35779</c:v>
                </c:pt>
                <c:pt idx="17516">
                  <c:v>35780</c:v>
                </c:pt>
                <c:pt idx="17517">
                  <c:v>35781</c:v>
                </c:pt>
                <c:pt idx="17518">
                  <c:v>35782</c:v>
                </c:pt>
                <c:pt idx="17519">
                  <c:v>35783</c:v>
                </c:pt>
                <c:pt idx="17520">
                  <c:v>35784</c:v>
                </c:pt>
                <c:pt idx="17521">
                  <c:v>35785</c:v>
                </c:pt>
                <c:pt idx="17522">
                  <c:v>35786</c:v>
                </c:pt>
                <c:pt idx="17523">
                  <c:v>35787</c:v>
                </c:pt>
                <c:pt idx="17524">
                  <c:v>35788</c:v>
                </c:pt>
                <c:pt idx="17525">
                  <c:v>35789</c:v>
                </c:pt>
                <c:pt idx="17526">
                  <c:v>35790</c:v>
                </c:pt>
                <c:pt idx="17527">
                  <c:v>35791</c:v>
                </c:pt>
                <c:pt idx="17528">
                  <c:v>35792</c:v>
                </c:pt>
                <c:pt idx="17529">
                  <c:v>35793</c:v>
                </c:pt>
                <c:pt idx="17530">
                  <c:v>35794</c:v>
                </c:pt>
                <c:pt idx="17531">
                  <c:v>35795</c:v>
                </c:pt>
                <c:pt idx="17532">
                  <c:v>35796</c:v>
                </c:pt>
                <c:pt idx="17533">
                  <c:v>35797</c:v>
                </c:pt>
                <c:pt idx="17534">
                  <c:v>35798</c:v>
                </c:pt>
                <c:pt idx="17535">
                  <c:v>35799</c:v>
                </c:pt>
                <c:pt idx="17536">
                  <c:v>35800</c:v>
                </c:pt>
                <c:pt idx="17537">
                  <c:v>35801</c:v>
                </c:pt>
                <c:pt idx="17538">
                  <c:v>35802</c:v>
                </c:pt>
                <c:pt idx="17539">
                  <c:v>35803</c:v>
                </c:pt>
                <c:pt idx="17540">
                  <c:v>35804</c:v>
                </c:pt>
                <c:pt idx="17541">
                  <c:v>35805</c:v>
                </c:pt>
                <c:pt idx="17542">
                  <c:v>35806</c:v>
                </c:pt>
                <c:pt idx="17543">
                  <c:v>35807</c:v>
                </c:pt>
                <c:pt idx="17544">
                  <c:v>35808</c:v>
                </c:pt>
                <c:pt idx="17545">
                  <c:v>35809</c:v>
                </c:pt>
                <c:pt idx="17546">
                  <c:v>35810</c:v>
                </c:pt>
                <c:pt idx="17547">
                  <c:v>35811</c:v>
                </c:pt>
                <c:pt idx="17548">
                  <c:v>35812</c:v>
                </c:pt>
                <c:pt idx="17549">
                  <c:v>35813</c:v>
                </c:pt>
                <c:pt idx="17550">
                  <c:v>35814</c:v>
                </c:pt>
                <c:pt idx="17551">
                  <c:v>35815</c:v>
                </c:pt>
                <c:pt idx="17552">
                  <c:v>35816</c:v>
                </c:pt>
                <c:pt idx="17553">
                  <c:v>35817</c:v>
                </c:pt>
                <c:pt idx="17554">
                  <c:v>35818</c:v>
                </c:pt>
                <c:pt idx="17555">
                  <c:v>35819</c:v>
                </c:pt>
                <c:pt idx="17556">
                  <c:v>35820</c:v>
                </c:pt>
                <c:pt idx="17557">
                  <c:v>35821</c:v>
                </c:pt>
                <c:pt idx="17558">
                  <c:v>35822</c:v>
                </c:pt>
                <c:pt idx="17559">
                  <c:v>35823</c:v>
                </c:pt>
                <c:pt idx="17560">
                  <c:v>35824</c:v>
                </c:pt>
                <c:pt idx="17561">
                  <c:v>35825</c:v>
                </c:pt>
                <c:pt idx="17562">
                  <c:v>35826</c:v>
                </c:pt>
                <c:pt idx="17563">
                  <c:v>35827</c:v>
                </c:pt>
                <c:pt idx="17564">
                  <c:v>35828</c:v>
                </c:pt>
                <c:pt idx="17565">
                  <c:v>35829</c:v>
                </c:pt>
                <c:pt idx="17566">
                  <c:v>35830</c:v>
                </c:pt>
                <c:pt idx="17567">
                  <c:v>35831</c:v>
                </c:pt>
                <c:pt idx="17568">
                  <c:v>35832</c:v>
                </c:pt>
                <c:pt idx="17569">
                  <c:v>35833</c:v>
                </c:pt>
                <c:pt idx="17570">
                  <c:v>35834</c:v>
                </c:pt>
                <c:pt idx="17571">
                  <c:v>35835</c:v>
                </c:pt>
                <c:pt idx="17572">
                  <c:v>35836</c:v>
                </c:pt>
                <c:pt idx="17573">
                  <c:v>35837</c:v>
                </c:pt>
                <c:pt idx="17574">
                  <c:v>35838</c:v>
                </c:pt>
                <c:pt idx="17575">
                  <c:v>35839</c:v>
                </c:pt>
                <c:pt idx="17576">
                  <c:v>35840</c:v>
                </c:pt>
                <c:pt idx="17577">
                  <c:v>35841</c:v>
                </c:pt>
                <c:pt idx="17578">
                  <c:v>35842</c:v>
                </c:pt>
                <c:pt idx="17579">
                  <c:v>35843</c:v>
                </c:pt>
                <c:pt idx="17580">
                  <c:v>35844</c:v>
                </c:pt>
                <c:pt idx="17581">
                  <c:v>35845</c:v>
                </c:pt>
                <c:pt idx="17582">
                  <c:v>35846</c:v>
                </c:pt>
                <c:pt idx="17583">
                  <c:v>35847</c:v>
                </c:pt>
                <c:pt idx="17584">
                  <c:v>35848</c:v>
                </c:pt>
                <c:pt idx="17585">
                  <c:v>35849</c:v>
                </c:pt>
                <c:pt idx="17586">
                  <c:v>35850</c:v>
                </c:pt>
                <c:pt idx="17587">
                  <c:v>35851</c:v>
                </c:pt>
                <c:pt idx="17588">
                  <c:v>35852</c:v>
                </c:pt>
                <c:pt idx="17589">
                  <c:v>35853</c:v>
                </c:pt>
                <c:pt idx="17590">
                  <c:v>35854</c:v>
                </c:pt>
                <c:pt idx="17591">
                  <c:v>35855</c:v>
                </c:pt>
                <c:pt idx="17592">
                  <c:v>35856</c:v>
                </c:pt>
                <c:pt idx="17593">
                  <c:v>35857</c:v>
                </c:pt>
                <c:pt idx="17594">
                  <c:v>35858</c:v>
                </c:pt>
                <c:pt idx="17595">
                  <c:v>35859</c:v>
                </c:pt>
                <c:pt idx="17596">
                  <c:v>35860</c:v>
                </c:pt>
                <c:pt idx="17597">
                  <c:v>35861</c:v>
                </c:pt>
                <c:pt idx="17598">
                  <c:v>35862</c:v>
                </c:pt>
                <c:pt idx="17599">
                  <c:v>35863</c:v>
                </c:pt>
                <c:pt idx="17600">
                  <c:v>35864</c:v>
                </c:pt>
                <c:pt idx="17601">
                  <c:v>35865</c:v>
                </c:pt>
                <c:pt idx="17602">
                  <c:v>35866</c:v>
                </c:pt>
                <c:pt idx="17603">
                  <c:v>35867</c:v>
                </c:pt>
                <c:pt idx="17604">
                  <c:v>35868</c:v>
                </c:pt>
                <c:pt idx="17605">
                  <c:v>35869</c:v>
                </c:pt>
                <c:pt idx="17606">
                  <c:v>35870</c:v>
                </c:pt>
                <c:pt idx="17607">
                  <c:v>35871</c:v>
                </c:pt>
                <c:pt idx="17608">
                  <c:v>35872</c:v>
                </c:pt>
                <c:pt idx="17609">
                  <c:v>35873</c:v>
                </c:pt>
                <c:pt idx="17610">
                  <c:v>35874</c:v>
                </c:pt>
                <c:pt idx="17611">
                  <c:v>35875</c:v>
                </c:pt>
                <c:pt idx="17612">
                  <c:v>35876</c:v>
                </c:pt>
                <c:pt idx="17613">
                  <c:v>35877</c:v>
                </c:pt>
                <c:pt idx="17614">
                  <c:v>35878</c:v>
                </c:pt>
                <c:pt idx="17615">
                  <c:v>35879</c:v>
                </c:pt>
                <c:pt idx="17616">
                  <c:v>35880</c:v>
                </c:pt>
                <c:pt idx="17617">
                  <c:v>35881</c:v>
                </c:pt>
                <c:pt idx="17618">
                  <c:v>35882</c:v>
                </c:pt>
                <c:pt idx="17619">
                  <c:v>35883</c:v>
                </c:pt>
                <c:pt idx="17620">
                  <c:v>35884</c:v>
                </c:pt>
                <c:pt idx="17621">
                  <c:v>35885</c:v>
                </c:pt>
                <c:pt idx="17622">
                  <c:v>35886</c:v>
                </c:pt>
                <c:pt idx="17623">
                  <c:v>35887</c:v>
                </c:pt>
                <c:pt idx="17624">
                  <c:v>35888</c:v>
                </c:pt>
                <c:pt idx="17625">
                  <c:v>35889</c:v>
                </c:pt>
                <c:pt idx="17626">
                  <c:v>35890</c:v>
                </c:pt>
                <c:pt idx="17627">
                  <c:v>35891</c:v>
                </c:pt>
                <c:pt idx="17628">
                  <c:v>35892</c:v>
                </c:pt>
                <c:pt idx="17629">
                  <c:v>35893</c:v>
                </c:pt>
                <c:pt idx="17630">
                  <c:v>35894</c:v>
                </c:pt>
                <c:pt idx="17631">
                  <c:v>35895</c:v>
                </c:pt>
                <c:pt idx="17632">
                  <c:v>35896</c:v>
                </c:pt>
                <c:pt idx="17633">
                  <c:v>35897</c:v>
                </c:pt>
                <c:pt idx="17634">
                  <c:v>35898</c:v>
                </c:pt>
                <c:pt idx="17635">
                  <c:v>35899</c:v>
                </c:pt>
                <c:pt idx="17636">
                  <c:v>35900</c:v>
                </c:pt>
                <c:pt idx="17637">
                  <c:v>35901</c:v>
                </c:pt>
                <c:pt idx="17638">
                  <c:v>35902</c:v>
                </c:pt>
                <c:pt idx="17639">
                  <c:v>35903</c:v>
                </c:pt>
                <c:pt idx="17640">
                  <c:v>35904</c:v>
                </c:pt>
                <c:pt idx="17641">
                  <c:v>35905</c:v>
                </c:pt>
                <c:pt idx="17642">
                  <c:v>35906</c:v>
                </c:pt>
                <c:pt idx="17643">
                  <c:v>35907</c:v>
                </c:pt>
                <c:pt idx="17644">
                  <c:v>35908</c:v>
                </c:pt>
                <c:pt idx="17645">
                  <c:v>35909</c:v>
                </c:pt>
                <c:pt idx="17646">
                  <c:v>35910</c:v>
                </c:pt>
                <c:pt idx="17647">
                  <c:v>35911</c:v>
                </c:pt>
                <c:pt idx="17648">
                  <c:v>35912</c:v>
                </c:pt>
                <c:pt idx="17649">
                  <c:v>35913</c:v>
                </c:pt>
                <c:pt idx="17650">
                  <c:v>35914</c:v>
                </c:pt>
                <c:pt idx="17651">
                  <c:v>35915</c:v>
                </c:pt>
                <c:pt idx="17652">
                  <c:v>35916</c:v>
                </c:pt>
                <c:pt idx="17653">
                  <c:v>35917</c:v>
                </c:pt>
                <c:pt idx="17654">
                  <c:v>35918</c:v>
                </c:pt>
                <c:pt idx="17655">
                  <c:v>35919</c:v>
                </c:pt>
                <c:pt idx="17656">
                  <c:v>35920</c:v>
                </c:pt>
                <c:pt idx="17657">
                  <c:v>35921</c:v>
                </c:pt>
                <c:pt idx="17658">
                  <c:v>35922</c:v>
                </c:pt>
                <c:pt idx="17659">
                  <c:v>35923</c:v>
                </c:pt>
                <c:pt idx="17660">
                  <c:v>35924</c:v>
                </c:pt>
                <c:pt idx="17661">
                  <c:v>35925</c:v>
                </c:pt>
                <c:pt idx="17662">
                  <c:v>35926</c:v>
                </c:pt>
                <c:pt idx="17663">
                  <c:v>35927</c:v>
                </c:pt>
                <c:pt idx="17664">
                  <c:v>35928</c:v>
                </c:pt>
                <c:pt idx="17665">
                  <c:v>35929</c:v>
                </c:pt>
                <c:pt idx="17666">
                  <c:v>35930</c:v>
                </c:pt>
                <c:pt idx="17667">
                  <c:v>35931</c:v>
                </c:pt>
                <c:pt idx="17668">
                  <c:v>35932</c:v>
                </c:pt>
                <c:pt idx="17669">
                  <c:v>35933</c:v>
                </c:pt>
                <c:pt idx="17670">
                  <c:v>35934</c:v>
                </c:pt>
                <c:pt idx="17671">
                  <c:v>35935</c:v>
                </c:pt>
                <c:pt idx="17672">
                  <c:v>35936</c:v>
                </c:pt>
                <c:pt idx="17673">
                  <c:v>35937</c:v>
                </c:pt>
                <c:pt idx="17674">
                  <c:v>35938</c:v>
                </c:pt>
                <c:pt idx="17675">
                  <c:v>35939</c:v>
                </c:pt>
                <c:pt idx="17676">
                  <c:v>35940</c:v>
                </c:pt>
                <c:pt idx="17677">
                  <c:v>35941</c:v>
                </c:pt>
                <c:pt idx="17678">
                  <c:v>35942</c:v>
                </c:pt>
                <c:pt idx="17679">
                  <c:v>35943</c:v>
                </c:pt>
                <c:pt idx="17680">
                  <c:v>35944</c:v>
                </c:pt>
                <c:pt idx="17681">
                  <c:v>35945</c:v>
                </c:pt>
                <c:pt idx="17682">
                  <c:v>35946</c:v>
                </c:pt>
                <c:pt idx="17683">
                  <c:v>35947</c:v>
                </c:pt>
                <c:pt idx="17684">
                  <c:v>35948</c:v>
                </c:pt>
                <c:pt idx="17685">
                  <c:v>35949</c:v>
                </c:pt>
                <c:pt idx="17686">
                  <c:v>35950</c:v>
                </c:pt>
                <c:pt idx="17687">
                  <c:v>35951</c:v>
                </c:pt>
                <c:pt idx="17688">
                  <c:v>35952</c:v>
                </c:pt>
                <c:pt idx="17689">
                  <c:v>35953</c:v>
                </c:pt>
                <c:pt idx="17690">
                  <c:v>35954</c:v>
                </c:pt>
                <c:pt idx="17691">
                  <c:v>35955</c:v>
                </c:pt>
                <c:pt idx="17692">
                  <c:v>35956</c:v>
                </c:pt>
                <c:pt idx="17693">
                  <c:v>35957</c:v>
                </c:pt>
                <c:pt idx="17694">
                  <c:v>35958</c:v>
                </c:pt>
                <c:pt idx="17695">
                  <c:v>35959</c:v>
                </c:pt>
                <c:pt idx="17696">
                  <c:v>35960</c:v>
                </c:pt>
                <c:pt idx="17697">
                  <c:v>35961</c:v>
                </c:pt>
                <c:pt idx="17698">
                  <c:v>35962</c:v>
                </c:pt>
                <c:pt idx="17699">
                  <c:v>35963</c:v>
                </c:pt>
                <c:pt idx="17700">
                  <c:v>35964</c:v>
                </c:pt>
                <c:pt idx="17701">
                  <c:v>35965</c:v>
                </c:pt>
                <c:pt idx="17702">
                  <c:v>35966</c:v>
                </c:pt>
                <c:pt idx="17703">
                  <c:v>35967</c:v>
                </c:pt>
                <c:pt idx="17704">
                  <c:v>35968</c:v>
                </c:pt>
                <c:pt idx="17705">
                  <c:v>35969</c:v>
                </c:pt>
                <c:pt idx="17706">
                  <c:v>35970</c:v>
                </c:pt>
                <c:pt idx="17707">
                  <c:v>35971</c:v>
                </c:pt>
                <c:pt idx="17708">
                  <c:v>35972</c:v>
                </c:pt>
                <c:pt idx="17709">
                  <c:v>35973</c:v>
                </c:pt>
                <c:pt idx="17710">
                  <c:v>35974</c:v>
                </c:pt>
                <c:pt idx="17711">
                  <c:v>35975</c:v>
                </c:pt>
                <c:pt idx="17712">
                  <c:v>35976</c:v>
                </c:pt>
                <c:pt idx="17713">
                  <c:v>35977</c:v>
                </c:pt>
                <c:pt idx="17714">
                  <c:v>35978</c:v>
                </c:pt>
                <c:pt idx="17715">
                  <c:v>35979</c:v>
                </c:pt>
                <c:pt idx="17716">
                  <c:v>35980</c:v>
                </c:pt>
                <c:pt idx="17717">
                  <c:v>35981</c:v>
                </c:pt>
                <c:pt idx="17718">
                  <c:v>35982</c:v>
                </c:pt>
                <c:pt idx="17719">
                  <c:v>35983</c:v>
                </c:pt>
                <c:pt idx="17720">
                  <c:v>35984</c:v>
                </c:pt>
                <c:pt idx="17721">
                  <c:v>35985</c:v>
                </c:pt>
                <c:pt idx="17722">
                  <c:v>35986</c:v>
                </c:pt>
                <c:pt idx="17723">
                  <c:v>35987</c:v>
                </c:pt>
                <c:pt idx="17724">
                  <c:v>35988</c:v>
                </c:pt>
                <c:pt idx="17725">
                  <c:v>35989</c:v>
                </c:pt>
                <c:pt idx="17726">
                  <c:v>35990</c:v>
                </c:pt>
                <c:pt idx="17727">
                  <c:v>35991</c:v>
                </c:pt>
                <c:pt idx="17728">
                  <c:v>35992</c:v>
                </c:pt>
                <c:pt idx="17729">
                  <c:v>35993</c:v>
                </c:pt>
                <c:pt idx="17730">
                  <c:v>35994</c:v>
                </c:pt>
                <c:pt idx="17731">
                  <c:v>35995</c:v>
                </c:pt>
                <c:pt idx="17732">
                  <c:v>35996</c:v>
                </c:pt>
                <c:pt idx="17733">
                  <c:v>35997</c:v>
                </c:pt>
                <c:pt idx="17734">
                  <c:v>35998</c:v>
                </c:pt>
                <c:pt idx="17735">
                  <c:v>35999</c:v>
                </c:pt>
                <c:pt idx="17736">
                  <c:v>36000</c:v>
                </c:pt>
                <c:pt idx="17737">
                  <c:v>36001</c:v>
                </c:pt>
                <c:pt idx="17738">
                  <c:v>36002</c:v>
                </c:pt>
                <c:pt idx="17739">
                  <c:v>36003</c:v>
                </c:pt>
                <c:pt idx="17740">
                  <c:v>36004</c:v>
                </c:pt>
                <c:pt idx="17741">
                  <c:v>36005</c:v>
                </c:pt>
                <c:pt idx="17742">
                  <c:v>36006</c:v>
                </c:pt>
                <c:pt idx="17743">
                  <c:v>36007</c:v>
                </c:pt>
                <c:pt idx="17744">
                  <c:v>36008</c:v>
                </c:pt>
                <c:pt idx="17745">
                  <c:v>36009</c:v>
                </c:pt>
                <c:pt idx="17746">
                  <c:v>36010</c:v>
                </c:pt>
                <c:pt idx="17747">
                  <c:v>36011</c:v>
                </c:pt>
                <c:pt idx="17748">
                  <c:v>36012</c:v>
                </c:pt>
                <c:pt idx="17749">
                  <c:v>36013</c:v>
                </c:pt>
                <c:pt idx="17750">
                  <c:v>36014</c:v>
                </c:pt>
                <c:pt idx="17751">
                  <c:v>36015</c:v>
                </c:pt>
                <c:pt idx="17752">
                  <c:v>36016</c:v>
                </c:pt>
                <c:pt idx="17753">
                  <c:v>36017</c:v>
                </c:pt>
                <c:pt idx="17754">
                  <c:v>36018</c:v>
                </c:pt>
                <c:pt idx="17755">
                  <c:v>36019</c:v>
                </c:pt>
                <c:pt idx="17756">
                  <c:v>36020</c:v>
                </c:pt>
                <c:pt idx="17757">
                  <c:v>36021</c:v>
                </c:pt>
                <c:pt idx="17758">
                  <c:v>36022</c:v>
                </c:pt>
                <c:pt idx="17759">
                  <c:v>36023</c:v>
                </c:pt>
                <c:pt idx="17760">
                  <c:v>36024</c:v>
                </c:pt>
                <c:pt idx="17761">
                  <c:v>36025</c:v>
                </c:pt>
                <c:pt idx="17762">
                  <c:v>36026</c:v>
                </c:pt>
                <c:pt idx="17763">
                  <c:v>36027</c:v>
                </c:pt>
                <c:pt idx="17764">
                  <c:v>36028</c:v>
                </c:pt>
                <c:pt idx="17765">
                  <c:v>36029</c:v>
                </c:pt>
                <c:pt idx="17766">
                  <c:v>36030</c:v>
                </c:pt>
                <c:pt idx="17767">
                  <c:v>36031</c:v>
                </c:pt>
                <c:pt idx="17768">
                  <c:v>36032</c:v>
                </c:pt>
                <c:pt idx="17769">
                  <c:v>36033</c:v>
                </c:pt>
                <c:pt idx="17770">
                  <c:v>36034</c:v>
                </c:pt>
                <c:pt idx="17771">
                  <c:v>36035</c:v>
                </c:pt>
                <c:pt idx="17772">
                  <c:v>36036</c:v>
                </c:pt>
                <c:pt idx="17773">
                  <c:v>36037</c:v>
                </c:pt>
                <c:pt idx="17774">
                  <c:v>36038</c:v>
                </c:pt>
                <c:pt idx="17775">
                  <c:v>36039</c:v>
                </c:pt>
                <c:pt idx="17776">
                  <c:v>36040</c:v>
                </c:pt>
                <c:pt idx="17777">
                  <c:v>36041</c:v>
                </c:pt>
                <c:pt idx="17778">
                  <c:v>36042</c:v>
                </c:pt>
                <c:pt idx="17779">
                  <c:v>36043</c:v>
                </c:pt>
                <c:pt idx="17780">
                  <c:v>36044</c:v>
                </c:pt>
                <c:pt idx="17781">
                  <c:v>36045</c:v>
                </c:pt>
                <c:pt idx="17782">
                  <c:v>36046</c:v>
                </c:pt>
                <c:pt idx="17783">
                  <c:v>36047</c:v>
                </c:pt>
                <c:pt idx="17784">
                  <c:v>36048</c:v>
                </c:pt>
                <c:pt idx="17785">
                  <c:v>36049</c:v>
                </c:pt>
                <c:pt idx="17786">
                  <c:v>36050</c:v>
                </c:pt>
                <c:pt idx="17787">
                  <c:v>36051</c:v>
                </c:pt>
                <c:pt idx="17788">
                  <c:v>36052</c:v>
                </c:pt>
                <c:pt idx="17789">
                  <c:v>36053</c:v>
                </c:pt>
                <c:pt idx="17790">
                  <c:v>36054</c:v>
                </c:pt>
                <c:pt idx="17791">
                  <c:v>36055</c:v>
                </c:pt>
                <c:pt idx="17792">
                  <c:v>36056</c:v>
                </c:pt>
                <c:pt idx="17793">
                  <c:v>36057</c:v>
                </c:pt>
                <c:pt idx="17794">
                  <c:v>36058</c:v>
                </c:pt>
                <c:pt idx="17795">
                  <c:v>36059</c:v>
                </c:pt>
                <c:pt idx="17796">
                  <c:v>36060</c:v>
                </c:pt>
                <c:pt idx="17797">
                  <c:v>36061</c:v>
                </c:pt>
                <c:pt idx="17798">
                  <c:v>36062</c:v>
                </c:pt>
                <c:pt idx="17799">
                  <c:v>36063</c:v>
                </c:pt>
                <c:pt idx="17800">
                  <c:v>36064</c:v>
                </c:pt>
                <c:pt idx="17801">
                  <c:v>36065</c:v>
                </c:pt>
                <c:pt idx="17802">
                  <c:v>36066</c:v>
                </c:pt>
                <c:pt idx="17803">
                  <c:v>36067</c:v>
                </c:pt>
                <c:pt idx="17804">
                  <c:v>36068</c:v>
                </c:pt>
                <c:pt idx="17805">
                  <c:v>36069</c:v>
                </c:pt>
                <c:pt idx="17806">
                  <c:v>36070</c:v>
                </c:pt>
                <c:pt idx="17807">
                  <c:v>36071</c:v>
                </c:pt>
                <c:pt idx="17808">
                  <c:v>36072</c:v>
                </c:pt>
                <c:pt idx="17809">
                  <c:v>36073</c:v>
                </c:pt>
                <c:pt idx="17810">
                  <c:v>36074</c:v>
                </c:pt>
                <c:pt idx="17811">
                  <c:v>36075</c:v>
                </c:pt>
                <c:pt idx="17812">
                  <c:v>36076</c:v>
                </c:pt>
                <c:pt idx="17813">
                  <c:v>36077</c:v>
                </c:pt>
                <c:pt idx="17814">
                  <c:v>36078</c:v>
                </c:pt>
                <c:pt idx="17815">
                  <c:v>36079</c:v>
                </c:pt>
                <c:pt idx="17816">
                  <c:v>36080</c:v>
                </c:pt>
                <c:pt idx="17817">
                  <c:v>36081</c:v>
                </c:pt>
                <c:pt idx="17818">
                  <c:v>36082</c:v>
                </c:pt>
                <c:pt idx="17819">
                  <c:v>36083</c:v>
                </c:pt>
                <c:pt idx="17820">
                  <c:v>36084</c:v>
                </c:pt>
                <c:pt idx="17821">
                  <c:v>36085</c:v>
                </c:pt>
                <c:pt idx="17822">
                  <c:v>36086</c:v>
                </c:pt>
                <c:pt idx="17823">
                  <c:v>36087</c:v>
                </c:pt>
                <c:pt idx="17824">
                  <c:v>36088</c:v>
                </c:pt>
                <c:pt idx="17825">
                  <c:v>36089</c:v>
                </c:pt>
                <c:pt idx="17826">
                  <c:v>36090</c:v>
                </c:pt>
                <c:pt idx="17827">
                  <c:v>36091</c:v>
                </c:pt>
                <c:pt idx="17828">
                  <c:v>36092</c:v>
                </c:pt>
                <c:pt idx="17829">
                  <c:v>36093</c:v>
                </c:pt>
                <c:pt idx="17830">
                  <c:v>36094</c:v>
                </c:pt>
                <c:pt idx="17831">
                  <c:v>36095</c:v>
                </c:pt>
                <c:pt idx="17832">
                  <c:v>36096</c:v>
                </c:pt>
                <c:pt idx="17833">
                  <c:v>36097</c:v>
                </c:pt>
                <c:pt idx="17834">
                  <c:v>36098</c:v>
                </c:pt>
                <c:pt idx="17835">
                  <c:v>36099</c:v>
                </c:pt>
                <c:pt idx="17836">
                  <c:v>36100</c:v>
                </c:pt>
                <c:pt idx="17837">
                  <c:v>36101</c:v>
                </c:pt>
                <c:pt idx="17838">
                  <c:v>36102</c:v>
                </c:pt>
                <c:pt idx="17839">
                  <c:v>36103</c:v>
                </c:pt>
                <c:pt idx="17840">
                  <c:v>36104</c:v>
                </c:pt>
                <c:pt idx="17841">
                  <c:v>36105</c:v>
                </c:pt>
                <c:pt idx="17842">
                  <c:v>36106</c:v>
                </c:pt>
                <c:pt idx="17843">
                  <c:v>36107</c:v>
                </c:pt>
                <c:pt idx="17844">
                  <c:v>36108</c:v>
                </c:pt>
                <c:pt idx="17845">
                  <c:v>36109</c:v>
                </c:pt>
                <c:pt idx="17846">
                  <c:v>36110</c:v>
                </c:pt>
                <c:pt idx="17847">
                  <c:v>36111</c:v>
                </c:pt>
                <c:pt idx="17848">
                  <c:v>36112</c:v>
                </c:pt>
                <c:pt idx="17849">
                  <c:v>36113</c:v>
                </c:pt>
                <c:pt idx="17850">
                  <c:v>36114</c:v>
                </c:pt>
                <c:pt idx="17851">
                  <c:v>36115</c:v>
                </c:pt>
                <c:pt idx="17852">
                  <c:v>36116</c:v>
                </c:pt>
                <c:pt idx="17853">
                  <c:v>36117</c:v>
                </c:pt>
                <c:pt idx="17854">
                  <c:v>36118</c:v>
                </c:pt>
                <c:pt idx="17855">
                  <c:v>36119</c:v>
                </c:pt>
                <c:pt idx="17856">
                  <c:v>36120</c:v>
                </c:pt>
                <c:pt idx="17857">
                  <c:v>36121</c:v>
                </c:pt>
                <c:pt idx="17858">
                  <c:v>36122</c:v>
                </c:pt>
                <c:pt idx="17859">
                  <c:v>36123</c:v>
                </c:pt>
                <c:pt idx="17860">
                  <c:v>36124</c:v>
                </c:pt>
                <c:pt idx="17861">
                  <c:v>36125</c:v>
                </c:pt>
                <c:pt idx="17862">
                  <c:v>36126</c:v>
                </c:pt>
                <c:pt idx="17863">
                  <c:v>36127</c:v>
                </c:pt>
                <c:pt idx="17864">
                  <c:v>36128</c:v>
                </c:pt>
                <c:pt idx="17865">
                  <c:v>36129</c:v>
                </c:pt>
                <c:pt idx="17866">
                  <c:v>36130</c:v>
                </c:pt>
                <c:pt idx="17867">
                  <c:v>36131</c:v>
                </c:pt>
                <c:pt idx="17868">
                  <c:v>36132</c:v>
                </c:pt>
                <c:pt idx="17869">
                  <c:v>36133</c:v>
                </c:pt>
                <c:pt idx="17870">
                  <c:v>36134</c:v>
                </c:pt>
                <c:pt idx="17871">
                  <c:v>36135</c:v>
                </c:pt>
                <c:pt idx="17872">
                  <c:v>36136</c:v>
                </c:pt>
                <c:pt idx="17873">
                  <c:v>36137</c:v>
                </c:pt>
                <c:pt idx="17874">
                  <c:v>36138</c:v>
                </c:pt>
                <c:pt idx="17875">
                  <c:v>36139</c:v>
                </c:pt>
                <c:pt idx="17876">
                  <c:v>36140</c:v>
                </c:pt>
                <c:pt idx="17877">
                  <c:v>36141</c:v>
                </c:pt>
                <c:pt idx="17878">
                  <c:v>36142</c:v>
                </c:pt>
                <c:pt idx="17879">
                  <c:v>36143</c:v>
                </c:pt>
                <c:pt idx="17880">
                  <c:v>36144</c:v>
                </c:pt>
                <c:pt idx="17881">
                  <c:v>36145</c:v>
                </c:pt>
                <c:pt idx="17882">
                  <c:v>36146</c:v>
                </c:pt>
                <c:pt idx="17883">
                  <c:v>36147</c:v>
                </c:pt>
                <c:pt idx="17884">
                  <c:v>36148</c:v>
                </c:pt>
                <c:pt idx="17885">
                  <c:v>36149</c:v>
                </c:pt>
                <c:pt idx="17886">
                  <c:v>36150</c:v>
                </c:pt>
                <c:pt idx="17887">
                  <c:v>36151</c:v>
                </c:pt>
                <c:pt idx="17888">
                  <c:v>36152</c:v>
                </c:pt>
                <c:pt idx="17889">
                  <c:v>36153</c:v>
                </c:pt>
                <c:pt idx="17890">
                  <c:v>36154</c:v>
                </c:pt>
                <c:pt idx="17891">
                  <c:v>36155</c:v>
                </c:pt>
                <c:pt idx="17892">
                  <c:v>36156</c:v>
                </c:pt>
                <c:pt idx="17893">
                  <c:v>36157</c:v>
                </c:pt>
                <c:pt idx="17894">
                  <c:v>36158</c:v>
                </c:pt>
                <c:pt idx="17895">
                  <c:v>36159</c:v>
                </c:pt>
                <c:pt idx="17896">
                  <c:v>36160</c:v>
                </c:pt>
                <c:pt idx="17897">
                  <c:v>36161</c:v>
                </c:pt>
                <c:pt idx="17898">
                  <c:v>36162</c:v>
                </c:pt>
                <c:pt idx="17899">
                  <c:v>36163</c:v>
                </c:pt>
                <c:pt idx="17900">
                  <c:v>36164</c:v>
                </c:pt>
                <c:pt idx="17901">
                  <c:v>36165</c:v>
                </c:pt>
                <c:pt idx="17902">
                  <c:v>36166</c:v>
                </c:pt>
                <c:pt idx="17903">
                  <c:v>36167</c:v>
                </c:pt>
                <c:pt idx="17904">
                  <c:v>36168</c:v>
                </c:pt>
                <c:pt idx="17905">
                  <c:v>36169</c:v>
                </c:pt>
                <c:pt idx="17906">
                  <c:v>36170</c:v>
                </c:pt>
                <c:pt idx="17907">
                  <c:v>36171</c:v>
                </c:pt>
                <c:pt idx="17908">
                  <c:v>36172</c:v>
                </c:pt>
                <c:pt idx="17909">
                  <c:v>36173</c:v>
                </c:pt>
                <c:pt idx="17910">
                  <c:v>36174</c:v>
                </c:pt>
                <c:pt idx="17911">
                  <c:v>36175</c:v>
                </c:pt>
                <c:pt idx="17912">
                  <c:v>36176</c:v>
                </c:pt>
                <c:pt idx="17913">
                  <c:v>36177</c:v>
                </c:pt>
                <c:pt idx="17914">
                  <c:v>36178</c:v>
                </c:pt>
                <c:pt idx="17915">
                  <c:v>36179</c:v>
                </c:pt>
                <c:pt idx="17916">
                  <c:v>36180</c:v>
                </c:pt>
                <c:pt idx="17917">
                  <c:v>36181</c:v>
                </c:pt>
                <c:pt idx="17918">
                  <c:v>36182</c:v>
                </c:pt>
                <c:pt idx="17919">
                  <c:v>36183</c:v>
                </c:pt>
                <c:pt idx="17920">
                  <c:v>36184</c:v>
                </c:pt>
                <c:pt idx="17921">
                  <c:v>36185</c:v>
                </c:pt>
                <c:pt idx="17922">
                  <c:v>36186</c:v>
                </c:pt>
                <c:pt idx="17923">
                  <c:v>36187</c:v>
                </c:pt>
                <c:pt idx="17924">
                  <c:v>36188</c:v>
                </c:pt>
                <c:pt idx="17925">
                  <c:v>36189</c:v>
                </c:pt>
                <c:pt idx="17926">
                  <c:v>36190</c:v>
                </c:pt>
                <c:pt idx="17927">
                  <c:v>36191</c:v>
                </c:pt>
                <c:pt idx="17928">
                  <c:v>36192</c:v>
                </c:pt>
                <c:pt idx="17929">
                  <c:v>36193</c:v>
                </c:pt>
                <c:pt idx="17930">
                  <c:v>36194</c:v>
                </c:pt>
                <c:pt idx="17931">
                  <c:v>36195</c:v>
                </c:pt>
                <c:pt idx="17932">
                  <c:v>36196</c:v>
                </c:pt>
                <c:pt idx="17933">
                  <c:v>36197</c:v>
                </c:pt>
                <c:pt idx="17934">
                  <c:v>36198</c:v>
                </c:pt>
                <c:pt idx="17935">
                  <c:v>36199</c:v>
                </c:pt>
                <c:pt idx="17936">
                  <c:v>36200</c:v>
                </c:pt>
                <c:pt idx="17937">
                  <c:v>36201</c:v>
                </c:pt>
                <c:pt idx="17938">
                  <c:v>36202</c:v>
                </c:pt>
                <c:pt idx="17939">
                  <c:v>36203</c:v>
                </c:pt>
                <c:pt idx="17940">
                  <c:v>36204</c:v>
                </c:pt>
                <c:pt idx="17941">
                  <c:v>36205</c:v>
                </c:pt>
                <c:pt idx="17942">
                  <c:v>36206</c:v>
                </c:pt>
                <c:pt idx="17943">
                  <c:v>36207</c:v>
                </c:pt>
                <c:pt idx="17944">
                  <c:v>36208</c:v>
                </c:pt>
                <c:pt idx="17945">
                  <c:v>36209</c:v>
                </c:pt>
                <c:pt idx="17946">
                  <c:v>36210</c:v>
                </c:pt>
                <c:pt idx="17947">
                  <c:v>36211</c:v>
                </c:pt>
                <c:pt idx="17948">
                  <c:v>36212</c:v>
                </c:pt>
                <c:pt idx="17949">
                  <c:v>36213</c:v>
                </c:pt>
                <c:pt idx="17950">
                  <c:v>36214</c:v>
                </c:pt>
                <c:pt idx="17951">
                  <c:v>36215</c:v>
                </c:pt>
                <c:pt idx="17952">
                  <c:v>36216</c:v>
                </c:pt>
                <c:pt idx="17953">
                  <c:v>36217</c:v>
                </c:pt>
                <c:pt idx="17954">
                  <c:v>36218</c:v>
                </c:pt>
                <c:pt idx="17955">
                  <c:v>36219</c:v>
                </c:pt>
                <c:pt idx="17956">
                  <c:v>36220</c:v>
                </c:pt>
                <c:pt idx="17957">
                  <c:v>36221</c:v>
                </c:pt>
                <c:pt idx="17958">
                  <c:v>36222</c:v>
                </c:pt>
                <c:pt idx="17959">
                  <c:v>36223</c:v>
                </c:pt>
                <c:pt idx="17960">
                  <c:v>36224</c:v>
                </c:pt>
                <c:pt idx="17961">
                  <c:v>36225</c:v>
                </c:pt>
                <c:pt idx="17962">
                  <c:v>36226</c:v>
                </c:pt>
                <c:pt idx="17963">
                  <c:v>36227</c:v>
                </c:pt>
                <c:pt idx="17964">
                  <c:v>36228</c:v>
                </c:pt>
                <c:pt idx="17965">
                  <c:v>36229</c:v>
                </c:pt>
                <c:pt idx="17966">
                  <c:v>36230</c:v>
                </c:pt>
                <c:pt idx="17967">
                  <c:v>36231</c:v>
                </c:pt>
                <c:pt idx="17968">
                  <c:v>36232</c:v>
                </c:pt>
                <c:pt idx="17969">
                  <c:v>36233</c:v>
                </c:pt>
                <c:pt idx="17970">
                  <c:v>36234</c:v>
                </c:pt>
                <c:pt idx="17971">
                  <c:v>36235</c:v>
                </c:pt>
                <c:pt idx="17972">
                  <c:v>36236</c:v>
                </c:pt>
                <c:pt idx="17973">
                  <c:v>36237</c:v>
                </c:pt>
                <c:pt idx="17974">
                  <c:v>36238</c:v>
                </c:pt>
                <c:pt idx="17975">
                  <c:v>36239</c:v>
                </c:pt>
                <c:pt idx="17976">
                  <c:v>36240</c:v>
                </c:pt>
                <c:pt idx="17977">
                  <c:v>36241</c:v>
                </c:pt>
                <c:pt idx="17978">
                  <c:v>36242</c:v>
                </c:pt>
                <c:pt idx="17979">
                  <c:v>36243</c:v>
                </c:pt>
                <c:pt idx="17980">
                  <c:v>36244</c:v>
                </c:pt>
                <c:pt idx="17981">
                  <c:v>36245</c:v>
                </c:pt>
                <c:pt idx="17982">
                  <c:v>36246</c:v>
                </c:pt>
                <c:pt idx="17983">
                  <c:v>36247</c:v>
                </c:pt>
                <c:pt idx="17984">
                  <c:v>36248</c:v>
                </c:pt>
                <c:pt idx="17985">
                  <c:v>36249</c:v>
                </c:pt>
                <c:pt idx="17986">
                  <c:v>36250</c:v>
                </c:pt>
                <c:pt idx="17987">
                  <c:v>36251</c:v>
                </c:pt>
                <c:pt idx="17988">
                  <c:v>36252</c:v>
                </c:pt>
                <c:pt idx="17989">
                  <c:v>36253</c:v>
                </c:pt>
                <c:pt idx="17990">
                  <c:v>36254</c:v>
                </c:pt>
                <c:pt idx="17991">
                  <c:v>36255</c:v>
                </c:pt>
                <c:pt idx="17992">
                  <c:v>36256</c:v>
                </c:pt>
                <c:pt idx="17993">
                  <c:v>36257</c:v>
                </c:pt>
                <c:pt idx="17994">
                  <c:v>36258</c:v>
                </c:pt>
                <c:pt idx="17995">
                  <c:v>36259</c:v>
                </c:pt>
                <c:pt idx="17996">
                  <c:v>36260</c:v>
                </c:pt>
                <c:pt idx="17997">
                  <c:v>36261</c:v>
                </c:pt>
                <c:pt idx="17998">
                  <c:v>36262</c:v>
                </c:pt>
                <c:pt idx="17999">
                  <c:v>36263</c:v>
                </c:pt>
                <c:pt idx="18000">
                  <c:v>36264</c:v>
                </c:pt>
                <c:pt idx="18001">
                  <c:v>36265</c:v>
                </c:pt>
                <c:pt idx="18002">
                  <c:v>36266</c:v>
                </c:pt>
                <c:pt idx="18003">
                  <c:v>36267</c:v>
                </c:pt>
                <c:pt idx="18004">
                  <c:v>36268</c:v>
                </c:pt>
                <c:pt idx="18005">
                  <c:v>36269</c:v>
                </c:pt>
                <c:pt idx="18006">
                  <c:v>36270</c:v>
                </c:pt>
                <c:pt idx="18007">
                  <c:v>36271</c:v>
                </c:pt>
                <c:pt idx="18008">
                  <c:v>36272</c:v>
                </c:pt>
                <c:pt idx="18009">
                  <c:v>36273</c:v>
                </c:pt>
                <c:pt idx="18010">
                  <c:v>36274</c:v>
                </c:pt>
                <c:pt idx="18011">
                  <c:v>36275</c:v>
                </c:pt>
                <c:pt idx="18012">
                  <c:v>36276</c:v>
                </c:pt>
                <c:pt idx="18013">
                  <c:v>36277</c:v>
                </c:pt>
                <c:pt idx="18014">
                  <c:v>36278</c:v>
                </c:pt>
                <c:pt idx="18015">
                  <c:v>36279</c:v>
                </c:pt>
                <c:pt idx="18016">
                  <c:v>36280</c:v>
                </c:pt>
                <c:pt idx="18017">
                  <c:v>36281</c:v>
                </c:pt>
                <c:pt idx="18018">
                  <c:v>36282</c:v>
                </c:pt>
                <c:pt idx="18019">
                  <c:v>36283</c:v>
                </c:pt>
                <c:pt idx="18020">
                  <c:v>36284</c:v>
                </c:pt>
                <c:pt idx="18021">
                  <c:v>36285</c:v>
                </c:pt>
                <c:pt idx="18022">
                  <c:v>36286</c:v>
                </c:pt>
                <c:pt idx="18023">
                  <c:v>36287</c:v>
                </c:pt>
                <c:pt idx="18024">
                  <c:v>36288</c:v>
                </c:pt>
                <c:pt idx="18025">
                  <c:v>36289</c:v>
                </c:pt>
                <c:pt idx="18026">
                  <c:v>36290</c:v>
                </c:pt>
                <c:pt idx="18027">
                  <c:v>36291</c:v>
                </c:pt>
                <c:pt idx="18028">
                  <c:v>36292</c:v>
                </c:pt>
                <c:pt idx="18029">
                  <c:v>36293</c:v>
                </c:pt>
                <c:pt idx="18030">
                  <c:v>36294</c:v>
                </c:pt>
                <c:pt idx="18031">
                  <c:v>36295</c:v>
                </c:pt>
                <c:pt idx="18032">
                  <c:v>36296</c:v>
                </c:pt>
                <c:pt idx="18033">
                  <c:v>36297</c:v>
                </c:pt>
                <c:pt idx="18034">
                  <c:v>36298</c:v>
                </c:pt>
                <c:pt idx="18035">
                  <c:v>36299</c:v>
                </c:pt>
                <c:pt idx="18036">
                  <c:v>36300</c:v>
                </c:pt>
                <c:pt idx="18037">
                  <c:v>36301</c:v>
                </c:pt>
                <c:pt idx="18038">
                  <c:v>36302</c:v>
                </c:pt>
                <c:pt idx="18039">
                  <c:v>36303</c:v>
                </c:pt>
                <c:pt idx="18040">
                  <c:v>36304</c:v>
                </c:pt>
                <c:pt idx="18041">
                  <c:v>36305</c:v>
                </c:pt>
                <c:pt idx="18042">
                  <c:v>36306</c:v>
                </c:pt>
                <c:pt idx="18043">
                  <c:v>36307</c:v>
                </c:pt>
                <c:pt idx="18044">
                  <c:v>36308</c:v>
                </c:pt>
                <c:pt idx="18045">
                  <c:v>36309</c:v>
                </c:pt>
                <c:pt idx="18046">
                  <c:v>36310</c:v>
                </c:pt>
                <c:pt idx="18047">
                  <c:v>36311</c:v>
                </c:pt>
                <c:pt idx="18048">
                  <c:v>36312</c:v>
                </c:pt>
                <c:pt idx="18049">
                  <c:v>36313</c:v>
                </c:pt>
                <c:pt idx="18050">
                  <c:v>36314</c:v>
                </c:pt>
                <c:pt idx="18051">
                  <c:v>36315</c:v>
                </c:pt>
                <c:pt idx="18052">
                  <c:v>36316</c:v>
                </c:pt>
                <c:pt idx="18053">
                  <c:v>36317</c:v>
                </c:pt>
                <c:pt idx="18054">
                  <c:v>36318</c:v>
                </c:pt>
                <c:pt idx="18055">
                  <c:v>36319</c:v>
                </c:pt>
                <c:pt idx="18056">
                  <c:v>36320</c:v>
                </c:pt>
                <c:pt idx="18057">
                  <c:v>36321</c:v>
                </c:pt>
                <c:pt idx="18058">
                  <c:v>36322</c:v>
                </c:pt>
                <c:pt idx="18059">
                  <c:v>36323</c:v>
                </c:pt>
                <c:pt idx="18060">
                  <c:v>36324</c:v>
                </c:pt>
                <c:pt idx="18061">
                  <c:v>36325</c:v>
                </c:pt>
                <c:pt idx="18062">
                  <c:v>36326</c:v>
                </c:pt>
                <c:pt idx="18063">
                  <c:v>36327</c:v>
                </c:pt>
                <c:pt idx="18064">
                  <c:v>36328</c:v>
                </c:pt>
                <c:pt idx="18065">
                  <c:v>36329</c:v>
                </c:pt>
                <c:pt idx="18066">
                  <c:v>36330</c:v>
                </c:pt>
                <c:pt idx="18067">
                  <c:v>36331</c:v>
                </c:pt>
                <c:pt idx="18068">
                  <c:v>36332</c:v>
                </c:pt>
                <c:pt idx="18069">
                  <c:v>36333</c:v>
                </c:pt>
                <c:pt idx="18070">
                  <c:v>36334</c:v>
                </c:pt>
                <c:pt idx="18071">
                  <c:v>36335</c:v>
                </c:pt>
                <c:pt idx="18072">
                  <c:v>36336</c:v>
                </c:pt>
                <c:pt idx="18073">
                  <c:v>36337</c:v>
                </c:pt>
                <c:pt idx="18074">
                  <c:v>36338</c:v>
                </c:pt>
                <c:pt idx="18075">
                  <c:v>36339</c:v>
                </c:pt>
                <c:pt idx="18076">
                  <c:v>36340</c:v>
                </c:pt>
                <c:pt idx="18077">
                  <c:v>36341</c:v>
                </c:pt>
                <c:pt idx="18078">
                  <c:v>36342</c:v>
                </c:pt>
                <c:pt idx="18079">
                  <c:v>36343</c:v>
                </c:pt>
                <c:pt idx="18080">
                  <c:v>36344</c:v>
                </c:pt>
                <c:pt idx="18081">
                  <c:v>36345</c:v>
                </c:pt>
                <c:pt idx="18082">
                  <c:v>36346</c:v>
                </c:pt>
                <c:pt idx="18083">
                  <c:v>36347</c:v>
                </c:pt>
                <c:pt idx="18084">
                  <c:v>36348</c:v>
                </c:pt>
                <c:pt idx="18085">
                  <c:v>36349</c:v>
                </c:pt>
                <c:pt idx="18086">
                  <c:v>36350</c:v>
                </c:pt>
                <c:pt idx="18087">
                  <c:v>36351</c:v>
                </c:pt>
                <c:pt idx="18088">
                  <c:v>36352</c:v>
                </c:pt>
                <c:pt idx="18089">
                  <c:v>36353</c:v>
                </c:pt>
                <c:pt idx="18090">
                  <c:v>36354</c:v>
                </c:pt>
                <c:pt idx="18091">
                  <c:v>36355</c:v>
                </c:pt>
                <c:pt idx="18092">
                  <c:v>36356</c:v>
                </c:pt>
                <c:pt idx="18093">
                  <c:v>36357</c:v>
                </c:pt>
                <c:pt idx="18094">
                  <c:v>36358</c:v>
                </c:pt>
                <c:pt idx="18095">
                  <c:v>36359</c:v>
                </c:pt>
                <c:pt idx="18096">
                  <c:v>36360</c:v>
                </c:pt>
                <c:pt idx="18097">
                  <c:v>36361</c:v>
                </c:pt>
                <c:pt idx="18098">
                  <c:v>36362</c:v>
                </c:pt>
                <c:pt idx="18099">
                  <c:v>36363</c:v>
                </c:pt>
                <c:pt idx="18100">
                  <c:v>36364</c:v>
                </c:pt>
                <c:pt idx="18101">
                  <c:v>36365</c:v>
                </c:pt>
                <c:pt idx="18102">
                  <c:v>36366</c:v>
                </c:pt>
                <c:pt idx="18103">
                  <c:v>36367</c:v>
                </c:pt>
                <c:pt idx="18104">
                  <c:v>36368</c:v>
                </c:pt>
                <c:pt idx="18105">
                  <c:v>36369</c:v>
                </c:pt>
                <c:pt idx="18106">
                  <c:v>36370</c:v>
                </c:pt>
                <c:pt idx="18107">
                  <c:v>36371</c:v>
                </c:pt>
                <c:pt idx="18108">
                  <c:v>36372</c:v>
                </c:pt>
                <c:pt idx="18109">
                  <c:v>36373</c:v>
                </c:pt>
                <c:pt idx="18110">
                  <c:v>36374</c:v>
                </c:pt>
                <c:pt idx="18111">
                  <c:v>36375</c:v>
                </c:pt>
                <c:pt idx="18112">
                  <c:v>36376</c:v>
                </c:pt>
                <c:pt idx="18113">
                  <c:v>36377</c:v>
                </c:pt>
                <c:pt idx="18114">
                  <c:v>36378</c:v>
                </c:pt>
                <c:pt idx="18115">
                  <c:v>36379</c:v>
                </c:pt>
                <c:pt idx="18116">
                  <c:v>36380</c:v>
                </c:pt>
                <c:pt idx="18117">
                  <c:v>36381</c:v>
                </c:pt>
                <c:pt idx="18118">
                  <c:v>36382</c:v>
                </c:pt>
                <c:pt idx="18119">
                  <c:v>36383</c:v>
                </c:pt>
                <c:pt idx="18120">
                  <c:v>36384</c:v>
                </c:pt>
                <c:pt idx="18121">
                  <c:v>36385</c:v>
                </c:pt>
                <c:pt idx="18122">
                  <c:v>36386</c:v>
                </c:pt>
                <c:pt idx="18123">
                  <c:v>36387</c:v>
                </c:pt>
                <c:pt idx="18124">
                  <c:v>36388</c:v>
                </c:pt>
                <c:pt idx="18125">
                  <c:v>36389</c:v>
                </c:pt>
                <c:pt idx="18126">
                  <c:v>36390</c:v>
                </c:pt>
                <c:pt idx="18127">
                  <c:v>36391</c:v>
                </c:pt>
                <c:pt idx="18128">
                  <c:v>36392</c:v>
                </c:pt>
                <c:pt idx="18129">
                  <c:v>36393</c:v>
                </c:pt>
                <c:pt idx="18130">
                  <c:v>36394</c:v>
                </c:pt>
                <c:pt idx="18131">
                  <c:v>36395</c:v>
                </c:pt>
                <c:pt idx="18132">
                  <c:v>36396</c:v>
                </c:pt>
                <c:pt idx="18133">
                  <c:v>36397</c:v>
                </c:pt>
                <c:pt idx="18134">
                  <c:v>36398</c:v>
                </c:pt>
                <c:pt idx="18135">
                  <c:v>36399</c:v>
                </c:pt>
                <c:pt idx="18136">
                  <c:v>36400</c:v>
                </c:pt>
                <c:pt idx="18137">
                  <c:v>36401</c:v>
                </c:pt>
                <c:pt idx="18138">
                  <c:v>36402</c:v>
                </c:pt>
                <c:pt idx="18139">
                  <c:v>36403</c:v>
                </c:pt>
                <c:pt idx="18140">
                  <c:v>36404</c:v>
                </c:pt>
                <c:pt idx="18141">
                  <c:v>36405</c:v>
                </c:pt>
                <c:pt idx="18142">
                  <c:v>36406</c:v>
                </c:pt>
                <c:pt idx="18143">
                  <c:v>36407</c:v>
                </c:pt>
                <c:pt idx="18144">
                  <c:v>36408</c:v>
                </c:pt>
                <c:pt idx="18145">
                  <c:v>36409</c:v>
                </c:pt>
                <c:pt idx="18146">
                  <c:v>36410</c:v>
                </c:pt>
                <c:pt idx="18147">
                  <c:v>36411</c:v>
                </c:pt>
                <c:pt idx="18148">
                  <c:v>36412</c:v>
                </c:pt>
                <c:pt idx="18149">
                  <c:v>36413</c:v>
                </c:pt>
                <c:pt idx="18150">
                  <c:v>36414</c:v>
                </c:pt>
                <c:pt idx="18151">
                  <c:v>36415</c:v>
                </c:pt>
                <c:pt idx="18152">
                  <c:v>36416</c:v>
                </c:pt>
                <c:pt idx="18153">
                  <c:v>36417</c:v>
                </c:pt>
                <c:pt idx="18154">
                  <c:v>36418</c:v>
                </c:pt>
                <c:pt idx="18155">
                  <c:v>36419</c:v>
                </c:pt>
                <c:pt idx="18156">
                  <c:v>36420</c:v>
                </c:pt>
                <c:pt idx="18157">
                  <c:v>36421</c:v>
                </c:pt>
                <c:pt idx="18158">
                  <c:v>36422</c:v>
                </c:pt>
                <c:pt idx="18159">
                  <c:v>36423</c:v>
                </c:pt>
                <c:pt idx="18160">
                  <c:v>36424</c:v>
                </c:pt>
                <c:pt idx="18161">
                  <c:v>36425</c:v>
                </c:pt>
                <c:pt idx="18162">
                  <c:v>36426</c:v>
                </c:pt>
                <c:pt idx="18163">
                  <c:v>36427</c:v>
                </c:pt>
                <c:pt idx="18164">
                  <c:v>36428</c:v>
                </c:pt>
                <c:pt idx="18165">
                  <c:v>36429</c:v>
                </c:pt>
                <c:pt idx="18166">
                  <c:v>36430</c:v>
                </c:pt>
                <c:pt idx="18167">
                  <c:v>36431</c:v>
                </c:pt>
                <c:pt idx="18168">
                  <c:v>36432</c:v>
                </c:pt>
                <c:pt idx="18169">
                  <c:v>36433</c:v>
                </c:pt>
                <c:pt idx="18170">
                  <c:v>36434</c:v>
                </c:pt>
                <c:pt idx="18171">
                  <c:v>36435</c:v>
                </c:pt>
                <c:pt idx="18172">
                  <c:v>36436</c:v>
                </c:pt>
                <c:pt idx="18173">
                  <c:v>36437</c:v>
                </c:pt>
                <c:pt idx="18174">
                  <c:v>36438</c:v>
                </c:pt>
                <c:pt idx="18175">
                  <c:v>36439</c:v>
                </c:pt>
                <c:pt idx="18176">
                  <c:v>36440</c:v>
                </c:pt>
                <c:pt idx="18177">
                  <c:v>36441</c:v>
                </c:pt>
                <c:pt idx="18178">
                  <c:v>36442</c:v>
                </c:pt>
                <c:pt idx="18179">
                  <c:v>36443</c:v>
                </c:pt>
                <c:pt idx="18180">
                  <c:v>36444</c:v>
                </c:pt>
                <c:pt idx="18181">
                  <c:v>36445</c:v>
                </c:pt>
                <c:pt idx="18182">
                  <c:v>36446</c:v>
                </c:pt>
                <c:pt idx="18183">
                  <c:v>36447</c:v>
                </c:pt>
                <c:pt idx="18184">
                  <c:v>36448</c:v>
                </c:pt>
                <c:pt idx="18185">
                  <c:v>36449</c:v>
                </c:pt>
                <c:pt idx="18186">
                  <c:v>36450</c:v>
                </c:pt>
                <c:pt idx="18187">
                  <c:v>36451</c:v>
                </c:pt>
                <c:pt idx="18188">
                  <c:v>36452</c:v>
                </c:pt>
                <c:pt idx="18189">
                  <c:v>36453</c:v>
                </c:pt>
                <c:pt idx="18190">
                  <c:v>36454</c:v>
                </c:pt>
                <c:pt idx="18191">
                  <c:v>36455</c:v>
                </c:pt>
                <c:pt idx="18192">
                  <c:v>36456</c:v>
                </c:pt>
                <c:pt idx="18193">
                  <c:v>36457</c:v>
                </c:pt>
                <c:pt idx="18194">
                  <c:v>36458</c:v>
                </c:pt>
                <c:pt idx="18195">
                  <c:v>36459</c:v>
                </c:pt>
                <c:pt idx="18196">
                  <c:v>36460</c:v>
                </c:pt>
                <c:pt idx="18197">
                  <c:v>36461</c:v>
                </c:pt>
                <c:pt idx="18198">
                  <c:v>36462</c:v>
                </c:pt>
                <c:pt idx="18199">
                  <c:v>36463</c:v>
                </c:pt>
                <c:pt idx="18200">
                  <c:v>36464</c:v>
                </c:pt>
                <c:pt idx="18201">
                  <c:v>36465</c:v>
                </c:pt>
                <c:pt idx="18202">
                  <c:v>36466</c:v>
                </c:pt>
                <c:pt idx="18203">
                  <c:v>36467</c:v>
                </c:pt>
                <c:pt idx="18204">
                  <c:v>36468</c:v>
                </c:pt>
                <c:pt idx="18205">
                  <c:v>36469</c:v>
                </c:pt>
                <c:pt idx="18206">
                  <c:v>36470</c:v>
                </c:pt>
                <c:pt idx="18207">
                  <c:v>36471</c:v>
                </c:pt>
                <c:pt idx="18208">
                  <c:v>36472</c:v>
                </c:pt>
                <c:pt idx="18209">
                  <c:v>36473</c:v>
                </c:pt>
                <c:pt idx="18210">
                  <c:v>36474</c:v>
                </c:pt>
                <c:pt idx="18211">
                  <c:v>36475</c:v>
                </c:pt>
                <c:pt idx="18212">
                  <c:v>36476</c:v>
                </c:pt>
                <c:pt idx="18213">
                  <c:v>36477</c:v>
                </c:pt>
                <c:pt idx="18214">
                  <c:v>36478</c:v>
                </c:pt>
                <c:pt idx="18215">
                  <c:v>36479</c:v>
                </c:pt>
                <c:pt idx="18216">
                  <c:v>36480</c:v>
                </c:pt>
                <c:pt idx="18217">
                  <c:v>36481</c:v>
                </c:pt>
                <c:pt idx="18218">
                  <c:v>36482</c:v>
                </c:pt>
                <c:pt idx="18219">
                  <c:v>36483</c:v>
                </c:pt>
                <c:pt idx="18220">
                  <c:v>36484</c:v>
                </c:pt>
                <c:pt idx="18221">
                  <c:v>36485</c:v>
                </c:pt>
                <c:pt idx="18222">
                  <c:v>36486</c:v>
                </c:pt>
                <c:pt idx="18223">
                  <c:v>36487</c:v>
                </c:pt>
                <c:pt idx="18224">
                  <c:v>36488</c:v>
                </c:pt>
                <c:pt idx="18225">
                  <c:v>36489</c:v>
                </c:pt>
                <c:pt idx="18226">
                  <c:v>36490</c:v>
                </c:pt>
                <c:pt idx="18227">
                  <c:v>36491</c:v>
                </c:pt>
                <c:pt idx="18228">
                  <c:v>36492</c:v>
                </c:pt>
                <c:pt idx="18229">
                  <c:v>36493</c:v>
                </c:pt>
                <c:pt idx="18230">
                  <c:v>36494</c:v>
                </c:pt>
                <c:pt idx="18231">
                  <c:v>36495</c:v>
                </c:pt>
                <c:pt idx="18232">
                  <c:v>36496</c:v>
                </c:pt>
                <c:pt idx="18233">
                  <c:v>36497</c:v>
                </c:pt>
                <c:pt idx="18234">
                  <c:v>36498</c:v>
                </c:pt>
                <c:pt idx="18235">
                  <c:v>36499</c:v>
                </c:pt>
                <c:pt idx="18236">
                  <c:v>36500</c:v>
                </c:pt>
                <c:pt idx="18237">
                  <c:v>36501</c:v>
                </c:pt>
                <c:pt idx="18238">
                  <c:v>36502</c:v>
                </c:pt>
                <c:pt idx="18239">
                  <c:v>36503</c:v>
                </c:pt>
                <c:pt idx="18240">
                  <c:v>36504</c:v>
                </c:pt>
                <c:pt idx="18241">
                  <c:v>36505</c:v>
                </c:pt>
                <c:pt idx="18242">
                  <c:v>36506</c:v>
                </c:pt>
                <c:pt idx="18243">
                  <c:v>36507</c:v>
                </c:pt>
                <c:pt idx="18244">
                  <c:v>36508</c:v>
                </c:pt>
                <c:pt idx="18245">
                  <c:v>36509</c:v>
                </c:pt>
                <c:pt idx="18246">
                  <c:v>36510</c:v>
                </c:pt>
                <c:pt idx="18247">
                  <c:v>36511</c:v>
                </c:pt>
                <c:pt idx="18248">
                  <c:v>36512</c:v>
                </c:pt>
                <c:pt idx="18249">
                  <c:v>36513</c:v>
                </c:pt>
                <c:pt idx="18250">
                  <c:v>36514</c:v>
                </c:pt>
                <c:pt idx="18251">
                  <c:v>36515</c:v>
                </c:pt>
                <c:pt idx="18252">
                  <c:v>36516</c:v>
                </c:pt>
                <c:pt idx="18253">
                  <c:v>36517</c:v>
                </c:pt>
                <c:pt idx="18254">
                  <c:v>36518</c:v>
                </c:pt>
                <c:pt idx="18255">
                  <c:v>36519</c:v>
                </c:pt>
                <c:pt idx="18256">
                  <c:v>36520</c:v>
                </c:pt>
                <c:pt idx="18257">
                  <c:v>36521</c:v>
                </c:pt>
                <c:pt idx="18258">
                  <c:v>36522</c:v>
                </c:pt>
                <c:pt idx="18259">
                  <c:v>36523</c:v>
                </c:pt>
                <c:pt idx="18260">
                  <c:v>36524</c:v>
                </c:pt>
                <c:pt idx="18261">
                  <c:v>36525</c:v>
                </c:pt>
                <c:pt idx="18262">
                  <c:v>36526</c:v>
                </c:pt>
                <c:pt idx="18263">
                  <c:v>36527</c:v>
                </c:pt>
                <c:pt idx="18264">
                  <c:v>36528</c:v>
                </c:pt>
                <c:pt idx="18265">
                  <c:v>36529</c:v>
                </c:pt>
                <c:pt idx="18266">
                  <c:v>36530</c:v>
                </c:pt>
                <c:pt idx="18267">
                  <c:v>36531</c:v>
                </c:pt>
                <c:pt idx="18268">
                  <c:v>36532</c:v>
                </c:pt>
                <c:pt idx="18269">
                  <c:v>36533</c:v>
                </c:pt>
                <c:pt idx="18270">
                  <c:v>36534</c:v>
                </c:pt>
                <c:pt idx="18271">
                  <c:v>36535</c:v>
                </c:pt>
                <c:pt idx="18272">
                  <c:v>36536</c:v>
                </c:pt>
                <c:pt idx="18273">
                  <c:v>36537</c:v>
                </c:pt>
                <c:pt idx="18274">
                  <c:v>36538</c:v>
                </c:pt>
                <c:pt idx="18275">
                  <c:v>36539</c:v>
                </c:pt>
                <c:pt idx="18276">
                  <c:v>36540</c:v>
                </c:pt>
                <c:pt idx="18277">
                  <c:v>36541</c:v>
                </c:pt>
                <c:pt idx="18278">
                  <c:v>36542</c:v>
                </c:pt>
                <c:pt idx="18279">
                  <c:v>36543</c:v>
                </c:pt>
                <c:pt idx="18280">
                  <c:v>36544</c:v>
                </c:pt>
                <c:pt idx="18281">
                  <c:v>36545</c:v>
                </c:pt>
                <c:pt idx="18282">
                  <c:v>36546</c:v>
                </c:pt>
                <c:pt idx="18283">
                  <c:v>36547</c:v>
                </c:pt>
                <c:pt idx="18284">
                  <c:v>36548</c:v>
                </c:pt>
                <c:pt idx="18285">
                  <c:v>36549</c:v>
                </c:pt>
                <c:pt idx="18286">
                  <c:v>36550</c:v>
                </c:pt>
                <c:pt idx="18287">
                  <c:v>36551</c:v>
                </c:pt>
                <c:pt idx="18288">
                  <c:v>36552</c:v>
                </c:pt>
                <c:pt idx="18289">
                  <c:v>36553</c:v>
                </c:pt>
                <c:pt idx="18290">
                  <c:v>36554</c:v>
                </c:pt>
                <c:pt idx="18291">
                  <c:v>36555</c:v>
                </c:pt>
                <c:pt idx="18292">
                  <c:v>36556</c:v>
                </c:pt>
                <c:pt idx="18293">
                  <c:v>36557</c:v>
                </c:pt>
                <c:pt idx="18294">
                  <c:v>36558</c:v>
                </c:pt>
                <c:pt idx="18295">
                  <c:v>36559</c:v>
                </c:pt>
                <c:pt idx="18296">
                  <c:v>36560</c:v>
                </c:pt>
                <c:pt idx="18297">
                  <c:v>36561</c:v>
                </c:pt>
                <c:pt idx="18298">
                  <c:v>36562</c:v>
                </c:pt>
                <c:pt idx="18299">
                  <c:v>36563</c:v>
                </c:pt>
                <c:pt idx="18300">
                  <c:v>36564</c:v>
                </c:pt>
                <c:pt idx="18301">
                  <c:v>36565</c:v>
                </c:pt>
                <c:pt idx="18302">
                  <c:v>36566</c:v>
                </c:pt>
                <c:pt idx="18303">
                  <c:v>36567</c:v>
                </c:pt>
                <c:pt idx="18304">
                  <c:v>36568</c:v>
                </c:pt>
                <c:pt idx="18305">
                  <c:v>36569</c:v>
                </c:pt>
                <c:pt idx="18306">
                  <c:v>36570</c:v>
                </c:pt>
                <c:pt idx="18307">
                  <c:v>36571</c:v>
                </c:pt>
                <c:pt idx="18308">
                  <c:v>36572</c:v>
                </c:pt>
                <c:pt idx="18309">
                  <c:v>36573</c:v>
                </c:pt>
                <c:pt idx="18310">
                  <c:v>36574</c:v>
                </c:pt>
                <c:pt idx="18311">
                  <c:v>36575</c:v>
                </c:pt>
                <c:pt idx="18312">
                  <c:v>36576</c:v>
                </c:pt>
                <c:pt idx="18313">
                  <c:v>36577</c:v>
                </c:pt>
                <c:pt idx="18314">
                  <c:v>36578</c:v>
                </c:pt>
                <c:pt idx="18315">
                  <c:v>36579</c:v>
                </c:pt>
                <c:pt idx="18316">
                  <c:v>36580</c:v>
                </c:pt>
                <c:pt idx="18317">
                  <c:v>36581</c:v>
                </c:pt>
                <c:pt idx="18318">
                  <c:v>36582</c:v>
                </c:pt>
                <c:pt idx="18319">
                  <c:v>36583</c:v>
                </c:pt>
                <c:pt idx="18320">
                  <c:v>36584</c:v>
                </c:pt>
                <c:pt idx="18321">
                  <c:v>36585</c:v>
                </c:pt>
                <c:pt idx="18322">
                  <c:v>36586</c:v>
                </c:pt>
                <c:pt idx="18323">
                  <c:v>36587</c:v>
                </c:pt>
                <c:pt idx="18324">
                  <c:v>36588</c:v>
                </c:pt>
                <c:pt idx="18325">
                  <c:v>36589</c:v>
                </c:pt>
                <c:pt idx="18326">
                  <c:v>36590</c:v>
                </c:pt>
                <c:pt idx="18327">
                  <c:v>36591</c:v>
                </c:pt>
                <c:pt idx="18328">
                  <c:v>36592</c:v>
                </c:pt>
                <c:pt idx="18329">
                  <c:v>36593</c:v>
                </c:pt>
                <c:pt idx="18330">
                  <c:v>36594</c:v>
                </c:pt>
                <c:pt idx="18331">
                  <c:v>36595</c:v>
                </c:pt>
                <c:pt idx="18332">
                  <c:v>36596</c:v>
                </c:pt>
                <c:pt idx="18333">
                  <c:v>36597</c:v>
                </c:pt>
                <c:pt idx="18334">
                  <c:v>36598</c:v>
                </c:pt>
                <c:pt idx="18335">
                  <c:v>36599</c:v>
                </c:pt>
                <c:pt idx="18336">
                  <c:v>36600</c:v>
                </c:pt>
                <c:pt idx="18337">
                  <c:v>36601</c:v>
                </c:pt>
                <c:pt idx="18338">
                  <c:v>36602</c:v>
                </c:pt>
                <c:pt idx="18339">
                  <c:v>36603</c:v>
                </c:pt>
                <c:pt idx="18340">
                  <c:v>36604</c:v>
                </c:pt>
                <c:pt idx="18341">
                  <c:v>36605</c:v>
                </c:pt>
                <c:pt idx="18342">
                  <c:v>36606</c:v>
                </c:pt>
                <c:pt idx="18343">
                  <c:v>36607</c:v>
                </c:pt>
                <c:pt idx="18344">
                  <c:v>36608</c:v>
                </c:pt>
                <c:pt idx="18345">
                  <c:v>36609</c:v>
                </c:pt>
                <c:pt idx="18346">
                  <c:v>36610</c:v>
                </c:pt>
                <c:pt idx="18347">
                  <c:v>36611</c:v>
                </c:pt>
                <c:pt idx="18348">
                  <c:v>36612</c:v>
                </c:pt>
                <c:pt idx="18349">
                  <c:v>36613</c:v>
                </c:pt>
                <c:pt idx="18350">
                  <c:v>36614</c:v>
                </c:pt>
                <c:pt idx="18351">
                  <c:v>36615</c:v>
                </c:pt>
                <c:pt idx="18352">
                  <c:v>36616</c:v>
                </c:pt>
                <c:pt idx="18353">
                  <c:v>36617</c:v>
                </c:pt>
                <c:pt idx="18354">
                  <c:v>36618</c:v>
                </c:pt>
                <c:pt idx="18355">
                  <c:v>36619</c:v>
                </c:pt>
                <c:pt idx="18356">
                  <c:v>36620</c:v>
                </c:pt>
                <c:pt idx="18357">
                  <c:v>36621</c:v>
                </c:pt>
                <c:pt idx="18358">
                  <c:v>36622</c:v>
                </c:pt>
                <c:pt idx="18359">
                  <c:v>36623</c:v>
                </c:pt>
                <c:pt idx="18360">
                  <c:v>36624</c:v>
                </c:pt>
                <c:pt idx="18361">
                  <c:v>36625</c:v>
                </c:pt>
                <c:pt idx="18362">
                  <c:v>36626</c:v>
                </c:pt>
                <c:pt idx="18363">
                  <c:v>36627</c:v>
                </c:pt>
                <c:pt idx="18364">
                  <c:v>36628</c:v>
                </c:pt>
                <c:pt idx="18365">
                  <c:v>36629</c:v>
                </c:pt>
                <c:pt idx="18366">
                  <c:v>36630</c:v>
                </c:pt>
                <c:pt idx="18367">
                  <c:v>36631</c:v>
                </c:pt>
                <c:pt idx="18368">
                  <c:v>36632</c:v>
                </c:pt>
                <c:pt idx="18369">
                  <c:v>36633</c:v>
                </c:pt>
                <c:pt idx="18370">
                  <c:v>36634</c:v>
                </c:pt>
                <c:pt idx="18371">
                  <c:v>36635</c:v>
                </c:pt>
                <c:pt idx="18372">
                  <c:v>36636</c:v>
                </c:pt>
                <c:pt idx="18373">
                  <c:v>36637</c:v>
                </c:pt>
                <c:pt idx="18374">
                  <c:v>36638</c:v>
                </c:pt>
                <c:pt idx="18375">
                  <c:v>36639</c:v>
                </c:pt>
                <c:pt idx="18376">
                  <c:v>36640</c:v>
                </c:pt>
                <c:pt idx="18377">
                  <c:v>36641</c:v>
                </c:pt>
                <c:pt idx="18378">
                  <c:v>36642</c:v>
                </c:pt>
                <c:pt idx="18379">
                  <c:v>36643</c:v>
                </c:pt>
                <c:pt idx="18380">
                  <c:v>36644</c:v>
                </c:pt>
                <c:pt idx="18381">
                  <c:v>36645</c:v>
                </c:pt>
                <c:pt idx="18382">
                  <c:v>36646</c:v>
                </c:pt>
                <c:pt idx="18383">
                  <c:v>36647</c:v>
                </c:pt>
                <c:pt idx="18384">
                  <c:v>36648</c:v>
                </c:pt>
                <c:pt idx="18385">
                  <c:v>36649</c:v>
                </c:pt>
                <c:pt idx="18386">
                  <c:v>36650</c:v>
                </c:pt>
                <c:pt idx="18387">
                  <c:v>36651</c:v>
                </c:pt>
                <c:pt idx="18388">
                  <c:v>36652</c:v>
                </c:pt>
                <c:pt idx="18389">
                  <c:v>36653</c:v>
                </c:pt>
                <c:pt idx="18390">
                  <c:v>36654</c:v>
                </c:pt>
                <c:pt idx="18391">
                  <c:v>36655</c:v>
                </c:pt>
                <c:pt idx="18392">
                  <c:v>36656</c:v>
                </c:pt>
                <c:pt idx="18393">
                  <c:v>36657</c:v>
                </c:pt>
                <c:pt idx="18394">
                  <c:v>36658</c:v>
                </c:pt>
                <c:pt idx="18395">
                  <c:v>36659</c:v>
                </c:pt>
                <c:pt idx="18396">
                  <c:v>36660</c:v>
                </c:pt>
                <c:pt idx="18397">
                  <c:v>36661</c:v>
                </c:pt>
                <c:pt idx="18398">
                  <c:v>36662</c:v>
                </c:pt>
                <c:pt idx="18399">
                  <c:v>36663</c:v>
                </c:pt>
                <c:pt idx="18400">
                  <c:v>36664</c:v>
                </c:pt>
                <c:pt idx="18401">
                  <c:v>36665</c:v>
                </c:pt>
                <c:pt idx="18402">
                  <c:v>36666</c:v>
                </c:pt>
                <c:pt idx="18403">
                  <c:v>36667</c:v>
                </c:pt>
                <c:pt idx="18404">
                  <c:v>36668</c:v>
                </c:pt>
                <c:pt idx="18405">
                  <c:v>36669</c:v>
                </c:pt>
                <c:pt idx="18406">
                  <c:v>36670</c:v>
                </c:pt>
                <c:pt idx="18407">
                  <c:v>36671</c:v>
                </c:pt>
                <c:pt idx="18408">
                  <c:v>36672</c:v>
                </c:pt>
                <c:pt idx="18409">
                  <c:v>36673</c:v>
                </c:pt>
                <c:pt idx="18410">
                  <c:v>36674</c:v>
                </c:pt>
                <c:pt idx="18411">
                  <c:v>36675</c:v>
                </c:pt>
                <c:pt idx="18412">
                  <c:v>36676</c:v>
                </c:pt>
                <c:pt idx="18413">
                  <c:v>36677</c:v>
                </c:pt>
                <c:pt idx="18414">
                  <c:v>36678</c:v>
                </c:pt>
                <c:pt idx="18415">
                  <c:v>36679</c:v>
                </c:pt>
                <c:pt idx="18416">
                  <c:v>36680</c:v>
                </c:pt>
                <c:pt idx="18417">
                  <c:v>36681</c:v>
                </c:pt>
                <c:pt idx="18418">
                  <c:v>36682</c:v>
                </c:pt>
                <c:pt idx="18419">
                  <c:v>36683</c:v>
                </c:pt>
                <c:pt idx="18420">
                  <c:v>36684</c:v>
                </c:pt>
                <c:pt idx="18421">
                  <c:v>36685</c:v>
                </c:pt>
                <c:pt idx="18422">
                  <c:v>36686</c:v>
                </c:pt>
                <c:pt idx="18423">
                  <c:v>36687</c:v>
                </c:pt>
                <c:pt idx="18424">
                  <c:v>36688</c:v>
                </c:pt>
                <c:pt idx="18425">
                  <c:v>36689</c:v>
                </c:pt>
                <c:pt idx="18426">
                  <c:v>36690</c:v>
                </c:pt>
                <c:pt idx="18427">
                  <c:v>36691</c:v>
                </c:pt>
                <c:pt idx="18428">
                  <c:v>36692</c:v>
                </c:pt>
                <c:pt idx="18429">
                  <c:v>36693</c:v>
                </c:pt>
                <c:pt idx="18430">
                  <c:v>36694</c:v>
                </c:pt>
                <c:pt idx="18431">
                  <c:v>36695</c:v>
                </c:pt>
                <c:pt idx="18432">
                  <c:v>36696</c:v>
                </c:pt>
                <c:pt idx="18433">
                  <c:v>36697</c:v>
                </c:pt>
                <c:pt idx="18434">
                  <c:v>36698</c:v>
                </c:pt>
                <c:pt idx="18435">
                  <c:v>36699</c:v>
                </c:pt>
                <c:pt idx="18436">
                  <c:v>36700</c:v>
                </c:pt>
                <c:pt idx="18437">
                  <c:v>36701</c:v>
                </c:pt>
                <c:pt idx="18438">
                  <c:v>36702</c:v>
                </c:pt>
                <c:pt idx="18439">
                  <c:v>36703</c:v>
                </c:pt>
                <c:pt idx="18440">
                  <c:v>36704</c:v>
                </c:pt>
                <c:pt idx="18441">
                  <c:v>36705</c:v>
                </c:pt>
                <c:pt idx="18442">
                  <c:v>36706</c:v>
                </c:pt>
                <c:pt idx="18443">
                  <c:v>36707</c:v>
                </c:pt>
                <c:pt idx="18444">
                  <c:v>36708</c:v>
                </c:pt>
                <c:pt idx="18445">
                  <c:v>36709</c:v>
                </c:pt>
                <c:pt idx="18446">
                  <c:v>36710</c:v>
                </c:pt>
                <c:pt idx="18447">
                  <c:v>36711</c:v>
                </c:pt>
                <c:pt idx="18448">
                  <c:v>36712</c:v>
                </c:pt>
                <c:pt idx="18449">
                  <c:v>36713</c:v>
                </c:pt>
                <c:pt idx="18450">
                  <c:v>36714</c:v>
                </c:pt>
                <c:pt idx="18451">
                  <c:v>36715</c:v>
                </c:pt>
                <c:pt idx="18452">
                  <c:v>36716</c:v>
                </c:pt>
                <c:pt idx="18453">
                  <c:v>36717</c:v>
                </c:pt>
                <c:pt idx="18454">
                  <c:v>36718</c:v>
                </c:pt>
                <c:pt idx="18455">
                  <c:v>36719</c:v>
                </c:pt>
                <c:pt idx="18456">
                  <c:v>36720</c:v>
                </c:pt>
                <c:pt idx="18457">
                  <c:v>36721</c:v>
                </c:pt>
                <c:pt idx="18458">
                  <c:v>36722</c:v>
                </c:pt>
                <c:pt idx="18459">
                  <c:v>36723</c:v>
                </c:pt>
                <c:pt idx="18460">
                  <c:v>36724</c:v>
                </c:pt>
                <c:pt idx="18461">
                  <c:v>36725</c:v>
                </c:pt>
                <c:pt idx="18462">
                  <c:v>36726</c:v>
                </c:pt>
                <c:pt idx="18463">
                  <c:v>36727</c:v>
                </c:pt>
                <c:pt idx="18464">
                  <c:v>36728</c:v>
                </c:pt>
                <c:pt idx="18465">
                  <c:v>36729</c:v>
                </c:pt>
                <c:pt idx="18466">
                  <c:v>36730</c:v>
                </c:pt>
                <c:pt idx="18467">
                  <c:v>36731</c:v>
                </c:pt>
                <c:pt idx="18468">
                  <c:v>36732</c:v>
                </c:pt>
                <c:pt idx="18469">
                  <c:v>36733</c:v>
                </c:pt>
                <c:pt idx="18470">
                  <c:v>36734</c:v>
                </c:pt>
                <c:pt idx="18471">
                  <c:v>36735</c:v>
                </c:pt>
                <c:pt idx="18472">
                  <c:v>36736</c:v>
                </c:pt>
                <c:pt idx="18473">
                  <c:v>36737</c:v>
                </c:pt>
                <c:pt idx="18474">
                  <c:v>36738</c:v>
                </c:pt>
                <c:pt idx="18475">
                  <c:v>36739</c:v>
                </c:pt>
                <c:pt idx="18476">
                  <c:v>36740</c:v>
                </c:pt>
                <c:pt idx="18477">
                  <c:v>36741</c:v>
                </c:pt>
                <c:pt idx="18478">
                  <c:v>36742</c:v>
                </c:pt>
                <c:pt idx="18479">
                  <c:v>36743</c:v>
                </c:pt>
                <c:pt idx="18480">
                  <c:v>36744</c:v>
                </c:pt>
                <c:pt idx="18481">
                  <c:v>36745</c:v>
                </c:pt>
                <c:pt idx="18482">
                  <c:v>36746</c:v>
                </c:pt>
                <c:pt idx="18483">
                  <c:v>36747</c:v>
                </c:pt>
                <c:pt idx="18484">
                  <c:v>36748</c:v>
                </c:pt>
                <c:pt idx="18485">
                  <c:v>36749</c:v>
                </c:pt>
                <c:pt idx="18486">
                  <c:v>36750</c:v>
                </c:pt>
                <c:pt idx="18487">
                  <c:v>36751</c:v>
                </c:pt>
                <c:pt idx="18488">
                  <c:v>36752</c:v>
                </c:pt>
                <c:pt idx="18489">
                  <c:v>36753</c:v>
                </c:pt>
                <c:pt idx="18490">
                  <c:v>36754</c:v>
                </c:pt>
                <c:pt idx="18491">
                  <c:v>36755</c:v>
                </c:pt>
                <c:pt idx="18492">
                  <c:v>36756</c:v>
                </c:pt>
                <c:pt idx="18493">
                  <c:v>36757</c:v>
                </c:pt>
                <c:pt idx="18494">
                  <c:v>36758</c:v>
                </c:pt>
                <c:pt idx="18495">
                  <c:v>36759</c:v>
                </c:pt>
                <c:pt idx="18496">
                  <c:v>36760</c:v>
                </c:pt>
                <c:pt idx="18497">
                  <c:v>36761</c:v>
                </c:pt>
                <c:pt idx="18498">
                  <c:v>36762</c:v>
                </c:pt>
                <c:pt idx="18499">
                  <c:v>36763</c:v>
                </c:pt>
                <c:pt idx="18500">
                  <c:v>36764</c:v>
                </c:pt>
                <c:pt idx="18501">
                  <c:v>36765</c:v>
                </c:pt>
                <c:pt idx="18502">
                  <c:v>36766</c:v>
                </c:pt>
                <c:pt idx="18503">
                  <c:v>36767</c:v>
                </c:pt>
                <c:pt idx="18504">
                  <c:v>36768</c:v>
                </c:pt>
                <c:pt idx="18505">
                  <c:v>36769</c:v>
                </c:pt>
                <c:pt idx="18506">
                  <c:v>36770</c:v>
                </c:pt>
                <c:pt idx="18507">
                  <c:v>36771</c:v>
                </c:pt>
                <c:pt idx="18508">
                  <c:v>36772</c:v>
                </c:pt>
                <c:pt idx="18509">
                  <c:v>36773</c:v>
                </c:pt>
                <c:pt idx="18510">
                  <c:v>36774</c:v>
                </c:pt>
                <c:pt idx="18511">
                  <c:v>36775</c:v>
                </c:pt>
                <c:pt idx="18512">
                  <c:v>36776</c:v>
                </c:pt>
                <c:pt idx="18513">
                  <c:v>36777</c:v>
                </c:pt>
                <c:pt idx="18514">
                  <c:v>36778</c:v>
                </c:pt>
                <c:pt idx="18515">
                  <c:v>36779</c:v>
                </c:pt>
                <c:pt idx="18516">
                  <c:v>36780</c:v>
                </c:pt>
                <c:pt idx="18517">
                  <c:v>36781</c:v>
                </c:pt>
                <c:pt idx="18518">
                  <c:v>36782</c:v>
                </c:pt>
                <c:pt idx="18519">
                  <c:v>36783</c:v>
                </c:pt>
                <c:pt idx="18520">
                  <c:v>36784</c:v>
                </c:pt>
                <c:pt idx="18521">
                  <c:v>36785</c:v>
                </c:pt>
                <c:pt idx="18522">
                  <c:v>36786</c:v>
                </c:pt>
                <c:pt idx="18523">
                  <c:v>36787</c:v>
                </c:pt>
                <c:pt idx="18524">
                  <c:v>36788</c:v>
                </c:pt>
                <c:pt idx="18525">
                  <c:v>36789</c:v>
                </c:pt>
                <c:pt idx="18526">
                  <c:v>36790</c:v>
                </c:pt>
                <c:pt idx="18527">
                  <c:v>36791</c:v>
                </c:pt>
                <c:pt idx="18528">
                  <c:v>36792</c:v>
                </c:pt>
                <c:pt idx="18529">
                  <c:v>36793</c:v>
                </c:pt>
                <c:pt idx="18530">
                  <c:v>36794</c:v>
                </c:pt>
                <c:pt idx="18531">
                  <c:v>36795</c:v>
                </c:pt>
                <c:pt idx="18532">
                  <c:v>36796</c:v>
                </c:pt>
                <c:pt idx="18533">
                  <c:v>36797</c:v>
                </c:pt>
                <c:pt idx="18534">
                  <c:v>36798</c:v>
                </c:pt>
                <c:pt idx="18535">
                  <c:v>36799</c:v>
                </c:pt>
                <c:pt idx="18536">
                  <c:v>36800</c:v>
                </c:pt>
                <c:pt idx="18537">
                  <c:v>36801</c:v>
                </c:pt>
                <c:pt idx="18538">
                  <c:v>36802</c:v>
                </c:pt>
                <c:pt idx="18539">
                  <c:v>36803</c:v>
                </c:pt>
                <c:pt idx="18540">
                  <c:v>36804</c:v>
                </c:pt>
                <c:pt idx="18541">
                  <c:v>36805</c:v>
                </c:pt>
                <c:pt idx="18542">
                  <c:v>36806</c:v>
                </c:pt>
                <c:pt idx="18543">
                  <c:v>36807</c:v>
                </c:pt>
                <c:pt idx="18544">
                  <c:v>36808</c:v>
                </c:pt>
                <c:pt idx="18545">
                  <c:v>36809</c:v>
                </c:pt>
                <c:pt idx="18546">
                  <c:v>36810</c:v>
                </c:pt>
                <c:pt idx="18547">
                  <c:v>36811</c:v>
                </c:pt>
                <c:pt idx="18548">
                  <c:v>36812</c:v>
                </c:pt>
                <c:pt idx="18549">
                  <c:v>36813</c:v>
                </c:pt>
                <c:pt idx="18550">
                  <c:v>36814</c:v>
                </c:pt>
                <c:pt idx="18551">
                  <c:v>36815</c:v>
                </c:pt>
                <c:pt idx="18552">
                  <c:v>36816</c:v>
                </c:pt>
                <c:pt idx="18553">
                  <c:v>36817</c:v>
                </c:pt>
                <c:pt idx="18554">
                  <c:v>36818</c:v>
                </c:pt>
                <c:pt idx="18555">
                  <c:v>36819</c:v>
                </c:pt>
                <c:pt idx="18556">
                  <c:v>36820</c:v>
                </c:pt>
                <c:pt idx="18557">
                  <c:v>36821</c:v>
                </c:pt>
                <c:pt idx="18558">
                  <c:v>36822</c:v>
                </c:pt>
                <c:pt idx="18559">
                  <c:v>36823</c:v>
                </c:pt>
                <c:pt idx="18560">
                  <c:v>36824</c:v>
                </c:pt>
                <c:pt idx="18561">
                  <c:v>36825</c:v>
                </c:pt>
                <c:pt idx="18562">
                  <c:v>36826</c:v>
                </c:pt>
                <c:pt idx="18563">
                  <c:v>36827</c:v>
                </c:pt>
                <c:pt idx="18564">
                  <c:v>36828</c:v>
                </c:pt>
                <c:pt idx="18565">
                  <c:v>36829</c:v>
                </c:pt>
                <c:pt idx="18566">
                  <c:v>36830</c:v>
                </c:pt>
                <c:pt idx="18567">
                  <c:v>36831</c:v>
                </c:pt>
                <c:pt idx="18568">
                  <c:v>36832</c:v>
                </c:pt>
                <c:pt idx="18569">
                  <c:v>36833</c:v>
                </c:pt>
                <c:pt idx="18570">
                  <c:v>36834</c:v>
                </c:pt>
                <c:pt idx="18571">
                  <c:v>36835</c:v>
                </c:pt>
                <c:pt idx="18572">
                  <c:v>36836</c:v>
                </c:pt>
                <c:pt idx="18573">
                  <c:v>36837</c:v>
                </c:pt>
                <c:pt idx="18574">
                  <c:v>36838</c:v>
                </c:pt>
                <c:pt idx="18575">
                  <c:v>36839</c:v>
                </c:pt>
                <c:pt idx="18576">
                  <c:v>36840</c:v>
                </c:pt>
                <c:pt idx="18577">
                  <c:v>36841</c:v>
                </c:pt>
                <c:pt idx="18578">
                  <c:v>36842</c:v>
                </c:pt>
                <c:pt idx="18579">
                  <c:v>36843</c:v>
                </c:pt>
                <c:pt idx="18580">
                  <c:v>36844</c:v>
                </c:pt>
                <c:pt idx="18581">
                  <c:v>36845</c:v>
                </c:pt>
                <c:pt idx="18582">
                  <c:v>36846</c:v>
                </c:pt>
                <c:pt idx="18583">
                  <c:v>36847</c:v>
                </c:pt>
                <c:pt idx="18584">
                  <c:v>36848</c:v>
                </c:pt>
                <c:pt idx="18585">
                  <c:v>36849</c:v>
                </c:pt>
                <c:pt idx="18586">
                  <c:v>36850</c:v>
                </c:pt>
                <c:pt idx="18587">
                  <c:v>36851</c:v>
                </c:pt>
                <c:pt idx="18588">
                  <c:v>36852</c:v>
                </c:pt>
                <c:pt idx="18589">
                  <c:v>36853</c:v>
                </c:pt>
                <c:pt idx="18590">
                  <c:v>36854</c:v>
                </c:pt>
                <c:pt idx="18591">
                  <c:v>36855</c:v>
                </c:pt>
                <c:pt idx="18592">
                  <c:v>36856</c:v>
                </c:pt>
                <c:pt idx="18593">
                  <c:v>36857</c:v>
                </c:pt>
                <c:pt idx="18594">
                  <c:v>36858</c:v>
                </c:pt>
                <c:pt idx="18595">
                  <c:v>36859</c:v>
                </c:pt>
                <c:pt idx="18596">
                  <c:v>36860</c:v>
                </c:pt>
                <c:pt idx="18597">
                  <c:v>36861</c:v>
                </c:pt>
                <c:pt idx="18598">
                  <c:v>36862</c:v>
                </c:pt>
                <c:pt idx="18599">
                  <c:v>36863</c:v>
                </c:pt>
                <c:pt idx="18600">
                  <c:v>36864</c:v>
                </c:pt>
                <c:pt idx="18601">
                  <c:v>36865</c:v>
                </c:pt>
                <c:pt idx="18602">
                  <c:v>36866</c:v>
                </c:pt>
                <c:pt idx="18603">
                  <c:v>36867</c:v>
                </c:pt>
                <c:pt idx="18604">
                  <c:v>36868</c:v>
                </c:pt>
                <c:pt idx="18605">
                  <c:v>36869</c:v>
                </c:pt>
                <c:pt idx="18606">
                  <c:v>36870</c:v>
                </c:pt>
                <c:pt idx="18607">
                  <c:v>36871</c:v>
                </c:pt>
                <c:pt idx="18608">
                  <c:v>36872</c:v>
                </c:pt>
                <c:pt idx="18609">
                  <c:v>36873</c:v>
                </c:pt>
                <c:pt idx="18610">
                  <c:v>36874</c:v>
                </c:pt>
                <c:pt idx="18611">
                  <c:v>36875</c:v>
                </c:pt>
                <c:pt idx="18612">
                  <c:v>36876</c:v>
                </c:pt>
                <c:pt idx="18613">
                  <c:v>36877</c:v>
                </c:pt>
                <c:pt idx="18614">
                  <c:v>36878</c:v>
                </c:pt>
                <c:pt idx="18615">
                  <c:v>36879</c:v>
                </c:pt>
                <c:pt idx="18616">
                  <c:v>36880</c:v>
                </c:pt>
                <c:pt idx="18617">
                  <c:v>36881</c:v>
                </c:pt>
                <c:pt idx="18618">
                  <c:v>36882</c:v>
                </c:pt>
                <c:pt idx="18619">
                  <c:v>36883</c:v>
                </c:pt>
                <c:pt idx="18620">
                  <c:v>36884</c:v>
                </c:pt>
                <c:pt idx="18621">
                  <c:v>36885</c:v>
                </c:pt>
                <c:pt idx="18622">
                  <c:v>36886</c:v>
                </c:pt>
                <c:pt idx="18623">
                  <c:v>36887</c:v>
                </c:pt>
                <c:pt idx="18624">
                  <c:v>36888</c:v>
                </c:pt>
                <c:pt idx="18625">
                  <c:v>36889</c:v>
                </c:pt>
                <c:pt idx="18626">
                  <c:v>36890</c:v>
                </c:pt>
                <c:pt idx="18627">
                  <c:v>36891</c:v>
                </c:pt>
                <c:pt idx="18628">
                  <c:v>36892</c:v>
                </c:pt>
                <c:pt idx="18629">
                  <c:v>36893</c:v>
                </c:pt>
                <c:pt idx="18630">
                  <c:v>36894</c:v>
                </c:pt>
                <c:pt idx="18631">
                  <c:v>36895</c:v>
                </c:pt>
                <c:pt idx="18632">
                  <c:v>36896</c:v>
                </c:pt>
                <c:pt idx="18633">
                  <c:v>36897</c:v>
                </c:pt>
                <c:pt idx="18634">
                  <c:v>36898</c:v>
                </c:pt>
                <c:pt idx="18635">
                  <c:v>36899</c:v>
                </c:pt>
                <c:pt idx="18636">
                  <c:v>36900</c:v>
                </c:pt>
                <c:pt idx="18637">
                  <c:v>36901</c:v>
                </c:pt>
                <c:pt idx="18638">
                  <c:v>36902</c:v>
                </c:pt>
                <c:pt idx="18639">
                  <c:v>36903</c:v>
                </c:pt>
                <c:pt idx="18640">
                  <c:v>36904</c:v>
                </c:pt>
                <c:pt idx="18641">
                  <c:v>36905</c:v>
                </c:pt>
                <c:pt idx="18642">
                  <c:v>36906</c:v>
                </c:pt>
                <c:pt idx="18643">
                  <c:v>36907</c:v>
                </c:pt>
                <c:pt idx="18644">
                  <c:v>36908</c:v>
                </c:pt>
                <c:pt idx="18645">
                  <c:v>36909</c:v>
                </c:pt>
                <c:pt idx="18646">
                  <c:v>36910</c:v>
                </c:pt>
                <c:pt idx="18647">
                  <c:v>36911</c:v>
                </c:pt>
                <c:pt idx="18648">
                  <c:v>36912</c:v>
                </c:pt>
                <c:pt idx="18649">
                  <c:v>36913</c:v>
                </c:pt>
                <c:pt idx="18650">
                  <c:v>36914</c:v>
                </c:pt>
                <c:pt idx="18651">
                  <c:v>36915</c:v>
                </c:pt>
                <c:pt idx="18652">
                  <c:v>36916</c:v>
                </c:pt>
                <c:pt idx="18653">
                  <c:v>36917</c:v>
                </c:pt>
                <c:pt idx="18654">
                  <c:v>36918</c:v>
                </c:pt>
                <c:pt idx="18655">
                  <c:v>36919</c:v>
                </c:pt>
                <c:pt idx="18656">
                  <c:v>36920</c:v>
                </c:pt>
                <c:pt idx="18657">
                  <c:v>36921</c:v>
                </c:pt>
                <c:pt idx="18658">
                  <c:v>36922</c:v>
                </c:pt>
                <c:pt idx="18659">
                  <c:v>36923</c:v>
                </c:pt>
                <c:pt idx="18660">
                  <c:v>36924</c:v>
                </c:pt>
                <c:pt idx="18661">
                  <c:v>36925</c:v>
                </c:pt>
                <c:pt idx="18662">
                  <c:v>36926</c:v>
                </c:pt>
                <c:pt idx="18663">
                  <c:v>36927</c:v>
                </c:pt>
                <c:pt idx="18664">
                  <c:v>36928</c:v>
                </c:pt>
                <c:pt idx="18665">
                  <c:v>36929</c:v>
                </c:pt>
                <c:pt idx="18666">
                  <c:v>36930</c:v>
                </c:pt>
                <c:pt idx="18667">
                  <c:v>36931</c:v>
                </c:pt>
                <c:pt idx="18668">
                  <c:v>36932</c:v>
                </c:pt>
                <c:pt idx="18669">
                  <c:v>36933</c:v>
                </c:pt>
                <c:pt idx="18670">
                  <c:v>36934</c:v>
                </c:pt>
                <c:pt idx="18671">
                  <c:v>36935</c:v>
                </c:pt>
                <c:pt idx="18672">
                  <c:v>36936</c:v>
                </c:pt>
                <c:pt idx="18673">
                  <c:v>36937</c:v>
                </c:pt>
                <c:pt idx="18674">
                  <c:v>36938</c:v>
                </c:pt>
                <c:pt idx="18675">
                  <c:v>36939</c:v>
                </c:pt>
                <c:pt idx="18676">
                  <c:v>36940</c:v>
                </c:pt>
                <c:pt idx="18677">
                  <c:v>36941</c:v>
                </c:pt>
                <c:pt idx="18678">
                  <c:v>36942</c:v>
                </c:pt>
                <c:pt idx="18679">
                  <c:v>36943</c:v>
                </c:pt>
                <c:pt idx="18680">
                  <c:v>36944</c:v>
                </c:pt>
                <c:pt idx="18681">
                  <c:v>36945</c:v>
                </c:pt>
                <c:pt idx="18682">
                  <c:v>36946</c:v>
                </c:pt>
                <c:pt idx="18683">
                  <c:v>36947</c:v>
                </c:pt>
                <c:pt idx="18684">
                  <c:v>36948</c:v>
                </c:pt>
                <c:pt idx="18685">
                  <c:v>36949</c:v>
                </c:pt>
                <c:pt idx="18686">
                  <c:v>36950</c:v>
                </c:pt>
                <c:pt idx="18687">
                  <c:v>36951</c:v>
                </c:pt>
                <c:pt idx="18688">
                  <c:v>36952</c:v>
                </c:pt>
                <c:pt idx="18689">
                  <c:v>36953</c:v>
                </c:pt>
                <c:pt idx="18690">
                  <c:v>36954</c:v>
                </c:pt>
                <c:pt idx="18691">
                  <c:v>36955</c:v>
                </c:pt>
                <c:pt idx="18692">
                  <c:v>36956</c:v>
                </c:pt>
                <c:pt idx="18693">
                  <c:v>36957</c:v>
                </c:pt>
                <c:pt idx="18694">
                  <c:v>36958</c:v>
                </c:pt>
                <c:pt idx="18695">
                  <c:v>36959</c:v>
                </c:pt>
                <c:pt idx="18696">
                  <c:v>36960</c:v>
                </c:pt>
                <c:pt idx="18697">
                  <c:v>36961</c:v>
                </c:pt>
                <c:pt idx="18698">
                  <c:v>36962</c:v>
                </c:pt>
                <c:pt idx="18699">
                  <c:v>36963</c:v>
                </c:pt>
                <c:pt idx="18700">
                  <c:v>36964</c:v>
                </c:pt>
                <c:pt idx="18701">
                  <c:v>36965</c:v>
                </c:pt>
                <c:pt idx="18702">
                  <c:v>36966</c:v>
                </c:pt>
                <c:pt idx="18703">
                  <c:v>36967</c:v>
                </c:pt>
                <c:pt idx="18704">
                  <c:v>36968</c:v>
                </c:pt>
                <c:pt idx="18705">
                  <c:v>36969</c:v>
                </c:pt>
                <c:pt idx="18706">
                  <c:v>36970</c:v>
                </c:pt>
                <c:pt idx="18707">
                  <c:v>36971</c:v>
                </c:pt>
                <c:pt idx="18708">
                  <c:v>36972</c:v>
                </c:pt>
                <c:pt idx="18709">
                  <c:v>36973</c:v>
                </c:pt>
                <c:pt idx="18710">
                  <c:v>36974</c:v>
                </c:pt>
                <c:pt idx="18711">
                  <c:v>36975</c:v>
                </c:pt>
                <c:pt idx="18712">
                  <c:v>36976</c:v>
                </c:pt>
                <c:pt idx="18713">
                  <c:v>36977</c:v>
                </c:pt>
                <c:pt idx="18714">
                  <c:v>36978</c:v>
                </c:pt>
                <c:pt idx="18715">
                  <c:v>36979</c:v>
                </c:pt>
                <c:pt idx="18716">
                  <c:v>36980</c:v>
                </c:pt>
                <c:pt idx="18717">
                  <c:v>36981</c:v>
                </c:pt>
                <c:pt idx="18718">
                  <c:v>36982</c:v>
                </c:pt>
                <c:pt idx="18719">
                  <c:v>36983</c:v>
                </c:pt>
                <c:pt idx="18720">
                  <c:v>36984</c:v>
                </c:pt>
                <c:pt idx="18721">
                  <c:v>36985</c:v>
                </c:pt>
                <c:pt idx="18722">
                  <c:v>36986</c:v>
                </c:pt>
                <c:pt idx="18723">
                  <c:v>36987</c:v>
                </c:pt>
                <c:pt idx="18724">
                  <c:v>36988</c:v>
                </c:pt>
                <c:pt idx="18725">
                  <c:v>36989</c:v>
                </c:pt>
                <c:pt idx="18726">
                  <c:v>36990</c:v>
                </c:pt>
                <c:pt idx="18727">
                  <c:v>36991</c:v>
                </c:pt>
                <c:pt idx="18728">
                  <c:v>36992</c:v>
                </c:pt>
                <c:pt idx="18729">
                  <c:v>36993</c:v>
                </c:pt>
                <c:pt idx="18730">
                  <c:v>36994</c:v>
                </c:pt>
                <c:pt idx="18731">
                  <c:v>36995</c:v>
                </c:pt>
                <c:pt idx="18732">
                  <c:v>36996</c:v>
                </c:pt>
                <c:pt idx="18733">
                  <c:v>36997</c:v>
                </c:pt>
                <c:pt idx="18734">
                  <c:v>36998</c:v>
                </c:pt>
                <c:pt idx="18735">
                  <c:v>36999</c:v>
                </c:pt>
                <c:pt idx="18736">
                  <c:v>37000</c:v>
                </c:pt>
                <c:pt idx="18737">
                  <c:v>37001</c:v>
                </c:pt>
                <c:pt idx="18738">
                  <c:v>37002</c:v>
                </c:pt>
                <c:pt idx="18739">
                  <c:v>37003</c:v>
                </c:pt>
                <c:pt idx="18740">
                  <c:v>37004</c:v>
                </c:pt>
                <c:pt idx="18741">
                  <c:v>37005</c:v>
                </c:pt>
                <c:pt idx="18742">
                  <c:v>37006</c:v>
                </c:pt>
                <c:pt idx="18743">
                  <c:v>37007</c:v>
                </c:pt>
                <c:pt idx="18744">
                  <c:v>37008</c:v>
                </c:pt>
                <c:pt idx="18745">
                  <c:v>37009</c:v>
                </c:pt>
                <c:pt idx="18746">
                  <c:v>37010</c:v>
                </c:pt>
                <c:pt idx="18747">
                  <c:v>37011</c:v>
                </c:pt>
                <c:pt idx="18748">
                  <c:v>37012</c:v>
                </c:pt>
                <c:pt idx="18749">
                  <c:v>37013</c:v>
                </c:pt>
                <c:pt idx="18750">
                  <c:v>37014</c:v>
                </c:pt>
                <c:pt idx="18751">
                  <c:v>37015</c:v>
                </c:pt>
                <c:pt idx="18752">
                  <c:v>37016</c:v>
                </c:pt>
                <c:pt idx="18753">
                  <c:v>37017</c:v>
                </c:pt>
                <c:pt idx="18754">
                  <c:v>37018</c:v>
                </c:pt>
                <c:pt idx="18755">
                  <c:v>37019</c:v>
                </c:pt>
                <c:pt idx="18756">
                  <c:v>37020</c:v>
                </c:pt>
                <c:pt idx="18757">
                  <c:v>37021</c:v>
                </c:pt>
                <c:pt idx="18758">
                  <c:v>37022</c:v>
                </c:pt>
                <c:pt idx="18759">
                  <c:v>37023</c:v>
                </c:pt>
                <c:pt idx="18760">
                  <c:v>37024</c:v>
                </c:pt>
                <c:pt idx="18761">
                  <c:v>37025</c:v>
                </c:pt>
                <c:pt idx="18762">
                  <c:v>37026</c:v>
                </c:pt>
                <c:pt idx="18763">
                  <c:v>37027</c:v>
                </c:pt>
                <c:pt idx="18764">
                  <c:v>37028</c:v>
                </c:pt>
                <c:pt idx="18765">
                  <c:v>37029</c:v>
                </c:pt>
                <c:pt idx="18766">
                  <c:v>37030</c:v>
                </c:pt>
                <c:pt idx="18767">
                  <c:v>37031</c:v>
                </c:pt>
                <c:pt idx="18768">
                  <c:v>37032</c:v>
                </c:pt>
                <c:pt idx="18769">
                  <c:v>37033</c:v>
                </c:pt>
                <c:pt idx="18770">
                  <c:v>37034</c:v>
                </c:pt>
                <c:pt idx="18771">
                  <c:v>37035</c:v>
                </c:pt>
                <c:pt idx="18772">
                  <c:v>37036</c:v>
                </c:pt>
                <c:pt idx="18773">
                  <c:v>37037</c:v>
                </c:pt>
                <c:pt idx="18774">
                  <c:v>37038</c:v>
                </c:pt>
                <c:pt idx="18775">
                  <c:v>37039</c:v>
                </c:pt>
                <c:pt idx="18776">
                  <c:v>37040</c:v>
                </c:pt>
                <c:pt idx="18777">
                  <c:v>37041</c:v>
                </c:pt>
                <c:pt idx="18778">
                  <c:v>37042</c:v>
                </c:pt>
                <c:pt idx="18779">
                  <c:v>37043</c:v>
                </c:pt>
                <c:pt idx="18780">
                  <c:v>37044</c:v>
                </c:pt>
                <c:pt idx="18781">
                  <c:v>37045</c:v>
                </c:pt>
                <c:pt idx="18782">
                  <c:v>37046</c:v>
                </c:pt>
                <c:pt idx="18783">
                  <c:v>37047</c:v>
                </c:pt>
                <c:pt idx="18784">
                  <c:v>37048</c:v>
                </c:pt>
                <c:pt idx="18785">
                  <c:v>37049</c:v>
                </c:pt>
                <c:pt idx="18786">
                  <c:v>37050</c:v>
                </c:pt>
                <c:pt idx="18787">
                  <c:v>37051</c:v>
                </c:pt>
                <c:pt idx="18788">
                  <c:v>37052</c:v>
                </c:pt>
                <c:pt idx="18789">
                  <c:v>37053</c:v>
                </c:pt>
                <c:pt idx="18790">
                  <c:v>37054</c:v>
                </c:pt>
                <c:pt idx="18791">
                  <c:v>37055</c:v>
                </c:pt>
                <c:pt idx="18792">
                  <c:v>37056</c:v>
                </c:pt>
                <c:pt idx="18793">
                  <c:v>37057</c:v>
                </c:pt>
                <c:pt idx="18794">
                  <c:v>37058</c:v>
                </c:pt>
                <c:pt idx="18795">
                  <c:v>37059</c:v>
                </c:pt>
                <c:pt idx="18796">
                  <c:v>37060</c:v>
                </c:pt>
                <c:pt idx="18797">
                  <c:v>37061</c:v>
                </c:pt>
                <c:pt idx="18798">
                  <c:v>37062</c:v>
                </c:pt>
                <c:pt idx="18799">
                  <c:v>37063</c:v>
                </c:pt>
                <c:pt idx="18800">
                  <c:v>37064</c:v>
                </c:pt>
                <c:pt idx="18801">
                  <c:v>37065</c:v>
                </c:pt>
                <c:pt idx="18802">
                  <c:v>37066</c:v>
                </c:pt>
                <c:pt idx="18803">
                  <c:v>37067</c:v>
                </c:pt>
                <c:pt idx="18804">
                  <c:v>37068</c:v>
                </c:pt>
                <c:pt idx="18805">
                  <c:v>37069</c:v>
                </c:pt>
                <c:pt idx="18806">
                  <c:v>37070</c:v>
                </c:pt>
                <c:pt idx="18807">
                  <c:v>37071</c:v>
                </c:pt>
                <c:pt idx="18808">
                  <c:v>37072</c:v>
                </c:pt>
                <c:pt idx="18809">
                  <c:v>37073</c:v>
                </c:pt>
                <c:pt idx="18810">
                  <c:v>37074</c:v>
                </c:pt>
                <c:pt idx="18811">
                  <c:v>37075</c:v>
                </c:pt>
                <c:pt idx="18812">
                  <c:v>37076</c:v>
                </c:pt>
                <c:pt idx="18813">
                  <c:v>37077</c:v>
                </c:pt>
                <c:pt idx="18814">
                  <c:v>37078</c:v>
                </c:pt>
                <c:pt idx="18815">
                  <c:v>37079</c:v>
                </c:pt>
                <c:pt idx="18816">
                  <c:v>37080</c:v>
                </c:pt>
                <c:pt idx="18817">
                  <c:v>37081</c:v>
                </c:pt>
                <c:pt idx="18818">
                  <c:v>37082</c:v>
                </c:pt>
                <c:pt idx="18819">
                  <c:v>37083</c:v>
                </c:pt>
                <c:pt idx="18820">
                  <c:v>37084</c:v>
                </c:pt>
                <c:pt idx="18821">
                  <c:v>37085</c:v>
                </c:pt>
                <c:pt idx="18822">
                  <c:v>37086</c:v>
                </c:pt>
                <c:pt idx="18823">
                  <c:v>37087</c:v>
                </c:pt>
                <c:pt idx="18824">
                  <c:v>37088</c:v>
                </c:pt>
                <c:pt idx="18825">
                  <c:v>37089</c:v>
                </c:pt>
                <c:pt idx="18826">
                  <c:v>37090</c:v>
                </c:pt>
                <c:pt idx="18827">
                  <c:v>37091</c:v>
                </c:pt>
                <c:pt idx="18828">
                  <c:v>37092</c:v>
                </c:pt>
                <c:pt idx="18829">
                  <c:v>37093</c:v>
                </c:pt>
                <c:pt idx="18830">
                  <c:v>37094</c:v>
                </c:pt>
                <c:pt idx="18831">
                  <c:v>37095</c:v>
                </c:pt>
                <c:pt idx="18832">
                  <c:v>37096</c:v>
                </c:pt>
                <c:pt idx="18833">
                  <c:v>37097</c:v>
                </c:pt>
                <c:pt idx="18834">
                  <c:v>37098</c:v>
                </c:pt>
                <c:pt idx="18835">
                  <c:v>37099</c:v>
                </c:pt>
                <c:pt idx="18836">
                  <c:v>37100</c:v>
                </c:pt>
                <c:pt idx="18837">
                  <c:v>37101</c:v>
                </c:pt>
                <c:pt idx="18838">
                  <c:v>37102</c:v>
                </c:pt>
                <c:pt idx="18839">
                  <c:v>37103</c:v>
                </c:pt>
                <c:pt idx="18840">
                  <c:v>37104</c:v>
                </c:pt>
                <c:pt idx="18841">
                  <c:v>37105</c:v>
                </c:pt>
                <c:pt idx="18842">
                  <c:v>37106</c:v>
                </c:pt>
                <c:pt idx="18843">
                  <c:v>37107</c:v>
                </c:pt>
                <c:pt idx="18844">
                  <c:v>37108</c:v>
                </c:pt>
                <c:pt idx="18845">
                  <c:v>37109</c:v>
                </c:pt>
                <c:pt idx="18846">
                  <c:v>37110</c:v>
                </c:pt>
                <c:pt idx="18847">
                  <c:v>37111</c:v>
                </c:pt>
                <c:pt idx="18848">
                  <c:v>37112</c:v>
                </c:pt>
                <c:pt idx="18849">
                  <c:v>37113</c:v>
                </c:pt>
                <c:pt idx="18850">
                  <c:v>37114</c:v>
                </c:pt>
                <c:pt idx="18851">
                  <c:v>37115</c:v>
                </c:pt>
                <c:pt idx="18852">
                  <c:v>37116</c:v>
                </c:pt>
                <c:pt idx="18853">
                  <c:v>37117</c:v>
                </c:pt>
                <c:pt idx="18854">
                  <c:v>37118</c:v>
                </c:pt>
                <c:pt idx="18855">
                  <c:v>37119</c:v>
                </c:pt>
                <c:pt idx="18856">
                  <c:v>37120</c:v>
                </c:pt>
                <c:pt idx="18857">
                  <c:v>37121</c:v>
                </c:pt>
                <c:pt idx="18858">
                  <c:v>37122</c:v>
                </c:pt>
                <c:pt idx="18859">
                  <c:v>37123</c:v>
                </c:pt>
                <c:pt idx="18860">
                  <c:v>37124</c:v>
                </c:pt>
                <c:pt idx="18861">
                  <c:v>37125</c:v>
                </c:pt>
                <c:pt idx="18862">
                  <c:v>37126</c:v>
                </c:pt>
                <c:pt idx="18863">
                  <c:v>37127</c:v>
                </c:pt>
                <c:pt idx="18864">
                  <c:v>37128</c:v>
                </c:pt>
                <c:pt idx="18865">
                  <c:v>37129</c:v>
                </c:pt>
                <c:pt idx="18866">
                  <c:v>37130</c:v>
                </c:pt>
                <c:pt idx="18867">
                  <c:v>37131</c:v>
                </c:pt>
                <c:pt idx="18868">
                  <c:v>37132</c:v>
                </c:pt>
                <c:pt idx="18869">
                  <c:v>37133</c:v>
                </c:pt>
                <c:pt idx="18870">
                  <c:v>37134</c:v>
                </c:pt>
                <c:pt idx="18871">
                  <c:v>37135</c:v>
                </c:pt>
                <c:pt idx="18872">
                  <c:v>37136</c:v>
                </c:pt>
                <c:pt idx="18873">
                  <c:v>37137</c:v>
                </c:pt>
                <c:pt idx="18874">
                  <c:v>37138</c:v>
                </c:pt>
                <c:pt idx="18875">
                  <c:v>37139</c:v>
                </c:pt>
                <c:pt idx="18876">
                  <c:v>37140</c:v>
                </c:pt>
                <c:pt idx="18877">
                  <c:v>37141</c:v>
                </c:pt>
                <c:pt idx="18878">
                  <c:v>37142</c:v>
                </c:pt>
                <c:pt idx="18879">
                  <c:v>37143</c:v>
                </c:pt>
                <c:pt idx="18880">
                  <c:v>37144</c:v>
                </c:pt>
                <c:pt idx="18881">
                  <c:v>37145</c:v>
                </c:pt>
                <c:pt idx="18882">
                  <c:v>37146</c:v>
                </c:pt>
                <c:pt idx="18883">
                  <c:v>37147</c:v>
                </c:pt>
                <c:pt idx="18884">
                  <c:v>37148</c:v>
                </c:pt>
                <c:pt idx="18885">
                  <c:v>37149</c:v>
                </c:pt>
                <c:pt idx="18886">
                  <c:v>37150</c:v>
                </c:pt>
                <c:pt idx="18887">
                  <c:v>37151</c:v>
                </c:pt>
                <c:pt idx="18888">
                  <c:v>37152</c:v>
                </c:pt>
                <c:pt idx="18889">
                  <c:v>37153</c:v>
                </c:pt>
                <c:pt idx="18890">
                  <c:v>37154</c:v>
                </c:pt>
                <c:pt idx="18891">
                  <c:v>37155</c:v>
                </c:pt>
                <c:pt idx="18892">
                  <c:v>37156</c:v>
                </c:pt>
                <c:pt idx="18893">
                  <c:v>37157</c:v>
                </c:pt>
                <c:pt idx="18894">
                  <c:v>37158</c:v>
                </c:pt>
                <c:pt idx="18895">
                  <c:v>37159</c:v>
                </c:pt>
                <c:pt idx="18896">
                  <c:v>37160</c:v>
                </c:pt>
                <c:pt idx="18897">
                  <c:v>37161</c:v>
                </c:pt>
                <c:pt idx="18898">
                  <c:v>37162</c:v>
                </c:pt>
                <c:pt idx="18899">
                  <c:v>37163</c:v>
                </c:pt>
                <c:pt idx="18900">
                  <c:v>37164</c:v>
                </c:pt>
                <c:pt idx="18901">
                  <c:v>37165</c:v>
                </c:pt>
                <c:pt idx="18902">
                  <c:v>37166</c:v>
                </c:pt>
                <c:pt idx="18903">
                  <c:v>37167</c:v>
                </c:pt>
                <c:pt idx="18904">
                  <c:v>37168</c:v>
                </c:pt>
                <c:pt idx="18905">
                  <c:v>37169</c:v>
                </c:pt>
                <c:pt idx="18906">
                  <c:v>37170</c:v>
                </c:pt>
                <c:pt idx="18907">
                  <c:v>37171</c:v>
                </c:pt>
                <c:pt idx="18908">
                  <c:v>37172</c:v>
                </c:pt>
                <c:pt idx="18909">
                  <c:v>37173</c:v>
                </c:pt>
                <c:pt idx="18910">
                  <c:v>37174</c:v>
                </c:pt>
                <c:pt idx="18911">
                  <c:v>37175</c:v>
                </c:pt>
                <c:pt idx="18912">
                  <c:v>37176</c:v>
                </c:pt>
                <c:pt idx="18913">
                  <c:v>37177</c:v>
                </c:pt>
                <c:pt idx="18914">
                  <c:v>37178</c:v>
                </c:pt>
                <c:pt idx="18915">
                  <c:v>37179</c:v>
                </c:pt>
                <c:pt idx="18916">
                  <c:v>37180</c:v>
                </c:pt>
                <c:pt idx="18917">
                  <c:v>37181</c:v>
                </c:pt>
                <c:pt idx="18918">
                  <c:v>37182</c:v>
                </c:pt>
                <c:pt idx="18919">
                  <c:v>37183</c:v>
                </c:pt>
                <c:pt idx="18920">
                  <c:v>37184</c:v>
                </c:pt>
                <c:pt idx="18921">
                  <c:v>37185</c:v>
                </c:pt>
                <c:pt idx="18922">
                  <c:v>37186</c:v>
                </c:pt>
                <c:pt idx="18923">
                  <c:v>37187</c:v>
                </c:pt>
                <c:pt idx="18924">
                  <c:v>37188</c:v>
                </c:pt>
                <c:pt idx="18925">
                  <c:v>37189</c:v>
                </c:pt>
                <c:pt idx="18926">
                  <c:v>37190</c:v>
                </c:pt>
                <c:pt idx="18927">
                  <c:v>37191</c:v>
                </c:pt>
                <c:pt idx="18928">
                  <c:v>37192</c:v>
                </c:pt>
                <c:pt idx="18929">
                  <c:v>37193</c:v>
                </c:pt>
                <c:pt idx="18930">
                  <c:v>37194</c:v>
                </c:pt>
                <c:pt idx="18931">
                  <c:v>37195</c:v>
                </c:pt>
                <c:pt idx="18932">
                  <c:v>37196</c:v>
                </c:pt>
                <c:pt idx="18933">
                  <c:v>37197</c:v>
                </c:pt>
                <c:pt idx="18934">
                  <c:v>37198</c:v>
                </c:pt>
                <c:pt idx="18935">
                  <c:v>37199</c:v>
                </c:pt>
                <c:pt idx="18936">
                  <c:v>37200</c:v>
                </c:pt>
                <c:pt idx="18937">
                  <c:v>37201</c:v>
                </c:pt>
                <c:pt idx="18938">
                  <c:v>37202</c:v>
                </c:pt>
                <c:pt idx="18939">
                  <c:v>37203</c:v>
                </c:pt>
                <c:pt idx="18940">
                  <c:v>37204</c:v>
                </c:pt>
                <c:pt idx="18941">
                  <c:v>37205</c:v>
                </c:pt>
                <c:pt idx="18942">
                  <c:v>37206</c:v>
                </c:pt>
                <c:pt idx="18943">
                  <c:v>37207</c:v>
                </c:pt>
                <c:pt idx="18944">
                  <c:v>37208</c:v>
                </c:pt>
                <c:pt idx="18945">
                  <c:v>37209</c:v>
                </c:pt>
                <c:pt idx="18946">
                  <c:v>37210</c:v>
                </c:pt>
                <c:pt idx="18947">
                  <c:v>37211</c:v>
                </c:pt>
                <c:pt idx="18948">
                  <c:v>37212</c:v>
                </c:pt>
                <c:pt idx="18949">
                  <c:v>37213</c:v>
                </c:pt>
                <c:pt idx="18950">
                  <c:v>37214</c:v>
                </c:pt>
                <c:pt idx="18951">
                  <c:v>37215</c:v>
                </c:pt>
                <c:pt idx="18952">
                  <c:v>37216</c:v>
                </c:pt>
                <c:pt idx="18953">
                  <c:v>37217</c:v>
                </c:pt>
                <c:pt idx="18954">
                  <c:v>37218</c:v>
                </c:pt>
                <c:pt idx="18955">
                  <c:v>37219</c:v>
                </c:pt>
                <c:pt idx="18956">
                  <c:v>37220</c:v>
                </c:pt>
                <c:pt idx="18957">
                  <c:v>37221</c:v>
                </c:pt>
                <c:pt idx="18958">
                  <c:v>37222</c:v>
                </c:pt>
                <c:pt idx="18959">
                  <c:v>37223</c:v>
                </c:pt>
                <c:pt idx="18960">
                  <c:v>37224</c:v>
                </c:pt>
                <c:pt idx="18961">
                  <c:v>37225</c:v>
                </c:pt>
                <c:pt idx="18962">
                  <c:v>37226</c:v>
                </c:pt>
                <c:pt idx="18963">
                  <c:v>37227</c:v>
                </c:pt>
                <c:pt idx="18964">
                  <c:v>37228</c:v>
                </c:pt>
                <c:pt idx="18965">
                  <c:v>37229</c:v>
                </c:pt>
                <c:pt idx="18966">
                  <c:v>37230</c:v>
                </c:pt>
                <c:pt idx="18967">
                  <c:v>37231</c:v>
                </c:pt>
                <c:pt idx="18968">
                  <c:v>37232</c:v>
                </c:pt>
                <c:pt idx="18969">
                  <c:v>37233</c:v>
                </c:pt>
                <c:pt idx="18970">
                  <c:v>37234</c:v>
                </c:pt>
                <c:pt idx="18971">
                  <c:v>37235</c:v>
                </c:pt>
                <c:pt idx="18972">
                  <c:v>37236</c:v>
                </c:pt>
                <c:pt idx="18973">
                  <c:v>37237</c:v>
                </c:pt>
                <c:pt idx="18974">
                  <c:v>37238</c:v>
                </c:pt>
                <c:pt idx="18975">
                  <c:v>37239</c:v>
                </c:pt>
                <c:pt idx="18976">
                  <c:v>37240</c:v>
                </c:pt>
                <c:pt idx="18977">
                  <c:v>37241</c:v>
                </c:pt>
                <c:pt idx="18978">
                  <c:v>37242</c:v>
                </c:pt>
                <c:pt idx="18979">
                  <c:v>37243</c:v>
                </c:pt>
                <c:pt idx="18980">
                  <c:v>37244</c:v>
                </c:pt>
                <c:pt idx="18981">
                  <c:v>37245</c:v>
                </c:pt>
                <c:pt idx="18982">
                  <c:v>37246</c:v>
                </c:pt>
                <c:pt idx="18983">
                  <c:v>37247</c:v>
                </c:pt>
                <c:pt idx="18984">
                  <c:v>37248</c:v>
                </c:pt>
                <c:pt idx="18985">
                  <c:v>37249</c:v>
                </c:pt>
                <c:pt idx="18986">
                  <c:v>37250</c:v>
                </c:pt>
                <c:pt idx="18987">
                  <c:v>37251</c:v>
                </c:pt>
                <c:pt idx="18988">
                  <c:v>37252</c:v>
                </c:pt>
                <c:pt idx="18989">
                  <c:v>37253</c:v>
                </c:pt>
                <c:pt idx="18990">
                  <c:v>37254</c:v>
                </c:pt>
                <c:pt idx="18991">
                  <c:v>37255</c:v>
                </c:pt>
                <c:pt idx="18992">
                  <c:v>37256</c:v>
                </c:pt>
                <c:pt idx="18993">
                  <c:v>37257</c:v>
                </c:pt>
                <c:pt idx="18994">
                  <c:v>37258</c:v>
                </c:pt>
                <c:pt idx="18995">
                  <c:v>37259</c:v>
                </c:pt>
                <c:pt idx="18996">
                  <c:v>37260</c:v>
                </c:pt>
                <c:pt idx="18997">
                  <c:v>37261</c:v>
                </c:pt>
                <c:pt idx="18998">
                  <c:v>37262</c:v>
                </c:pt>
                <c:pt idx="18999">
                  <c:v>37263</c:v>
                </c:pt>
                <c:pt idx="19000">
                  <c:v>37264</c:v>
                </c:pt>
                <c:pt idx="19001">
                  <c:v>37265</c:v>
                </c:pt>
                <c:pt idx="19002">
                  <c:v>37266</c:v>
                </c:pt>
                <c:pt idx="19003">
                  <c:v>37267</c:v>
                </c:pt>
                <c:pt idx="19004">
                  <c:v>37268</c:v>
                </c:pt>
                <c:pt idx="19005">
                  <c:v>37269</c:v>
                </c:pt>
                <c:pt idx="19006">
                  <c:v>37270</c:v>
                </c:pt>
                <c:pt idx="19007">
                  <c:v>37271</c:v>
                </c:pt>
                <c:pt idx="19008">
                  <c:v>37272</c:v>
                </c:pt>
                <c:pt idx="19009">
                  <c:v>37273</c:v>
                </c:pt>
                <c:pt idx="19010">
                  <c:v>37274</c:v>
                </c:pt>
                <c:pt idx="19011">
                  <c:v>37275</c:v>
                </c:pt>
                <c:pt idx="19012">
                  <c:v>37276</c:v>
                </c:pt>
                <c:pt idx="19013">
                  <c:v>37277</c:v>
                </c:pt>
                <c:pt idx="19014">
                  <c:v>37278</c:v>
                </c:pt>
                <c:pt idx="19015">
                  <c:v>37279</c:v>
                </c:pt>
                <c:pt idx="19016">
                  <c:v>37280</c:v>
                </c:pt>
                <c:pt idx="19017">
                  <c:v>37281</c:v>
                </c:pt>
                <c:pt idx="19018">
                  <c:v>37282</c:v>
                </c:pt>
                <c:pt idx="19019">
                  <c:v>37283</c:v>
                </c:pt>
                <c:pt idx="19020">
                  <c:v>37284</c:v>
                </c:pt>
                <c:pt idx="19021">
                  <c:v>37285</c:v>
                </c:pt>
                <c:pt idx="19022">
                  <c:v>37286</c:v>
                </c:pt>
                <c:pt idx="19023">
                  <c:v>37287</c:v>
                </c:pt>
                <c:pt idx="19024">
                  <c:v>37288</c:v>
                </c:pt>
                <c:pt idx="19025">
                  <c:v>37289</c:v>
                </c:pt>
                <c:pt idx="19026">
                  <c:v>37290</c:v>
                </c:pt>
                <c:pt idx="19027">
                  <c:v>37291</c:v>
                </c:pt>
                <c:pt idx="19028">
                  <c:v>37292</c:v>
                </c:pt>
                <c:pt idx="19029">
                  <c:v>37293</c:v>
                </c:pt>
                <c:pt idx="19030">
                  <c:v>37294</c:v>
                </c:pt>
                <c:pt idx="19031">
                  <c:v>37295</c:v>
                </c:pt>
                <c:pt idx="19032">
                  <c:v>37296</c:v>
                </c:pt>
                <c:pt idx="19033">
                  <c:v>37297</c:v>
                </c:pt>
                <c:pt idx="19034">
                  <c:v>37298</c:v>
                </c:pt>
                <c:pt idx="19035">
                  <c:v>37299</c:v>
                </c:pt>
                <c:pt idx="19036">
                  <c:v>37300</c:v>
                </c:pt>
                <c:pt idx="19037">
                  <c:v>37301</c:v>
                </c:pt>
                <c:pt idx="19038">
                  <c:v>37302</c:v>
                </c:pt>
                <c:pt idx="19039">
                  <c:v>37303</c:v>
                </c:pt>
                <c:pt idx="19040">
                  <c:v>37304</c:v>
                </c:pt>
                <c:pt idx="19041">
                  <c:v>37305</c:v>
                </c:pt>
                <c:pt idx="19042">
                  <c:v>37306</c:v>
                </c:pt>
                <c:pt idx="19043">
                  <c:v>37307</c:v>
                </c:pt>
                <c:pt idx="19044">
                  <c:v>37308</c:v>
                </c:pt>
                <c:pt idx="19045">
                  <c:v>37309</c:v>
                </c:pt>
                <c:pt idx="19046">
                  <c:v>37310</c:v>
                </c:pt>
                <c:pt idx="19047">
                  <c:v>37311</c:v>
                </c:pt>
                <c:pt idx="19048">
                  <c:v>37312</c:v>
                </c:pt>
                <c:pt idx="19049">
                  <c:v>37313</c:v>
                </c:pt>
                <c:pt idx="19050">
                  <c:v>37314</c:v>
                </c:pt>
                <c:pt idx="19051">
                  <c:v>37315</c:v>
                </c:pt>
                <c:pt idx="19052">
                  <c:v>37316</c:v>
                </c:pt>
                <c:pt idx="19053">
                  <c:v>37317</c:v>
                </c:pt>
                <c:pt idx="19054">
                  <c:v>37318</c:v>
                </c:pt>
                <c:pt idx="19055">
                  <c:v>37319</c:v>
                </c:pt>
                <c:pt idx="19056">
                  <c:v>37320</c:v>
                </c:pt>
                <c:pt idx="19057">
                  <c:v>37321</c:v>
                </c:pt>
                <c:pt idx="19058">
                  <c:v>37322</c:v>
                </c:pt>
                <c:pt idx="19059">
                  <c:v>37323</c:v>
                </c:pt>
                <c:pt idx="19060">
                  <c:v>37324</c:v>
                </c:pt>
                <c:pt idx="19061">
                  <c:v>37325</c:v>
                </c:pt>
                <c:pt idx="19062">
                  <c:v>37326</c:v>
                </c:pt>
                <c:pt idx="19063">
                  <c:v>37327</c:v>
                </c:pt>
                <c:pt idx="19064">
                  <c:v>37328</c:v>
                </c:pt>
                <c:pt idx="19065">
                  <c:v>37329</c:v>
                </c:pt>
                <c:pt idx="19066">
                  <c:v>37330</c:v>
                </c:pt>
                <c:pt idx="19067">
                  <c:v>37331</c:v>
                </c:pt>
                <c:pt idx="19068">
                  <c:v>37332</c:v>
                </c:pt>
                <c:pt idx="19069">
                  <c:v>37333</c:v>
                </c:pt>
                <c:pt idx="19070">
                  <c:v>37334</c:v>
                </c:pt>
                <c:pt idx="19071">
                  <c:v>37335</c:v>
                </c:pt>
                <c:pt idx="19072">
                  <c:v>37336</c:v>
                </c:pt>
                <c:pt idx="19073">
                  <c:v>37337</c:v>
                </c:pt>
                <c:pt idx="19074">
                  <c:v>37338</c:v>
                </c:pt>
                <c:pt idx="19075">
                  <c:v>37339</c:v>
                </c:pt>
                <c:pt idx="19076">
                  <c:v>37340</c:v>
                </c:pt>
                <c:pt idx="19077">
                  <c:v>37341</c:v>
                </c:pt>
                <c:pt idx="19078">
                  <c:v>37342</c:v>
                </c:pt>
                <c:pt idx="19079">
                  <c:v>37343</c:v>
                </c:pt>
                <c:pt idx="19080">
                  <c:v>37344</c:v>
                </c:pt>
                <c:pt idx="19081">
                  <c:v>37345</c:v>
                </c:pt>
                <c:pt idx="19082">
                  <c:v>37346</c:v>
                </c:pt>
                <c:pt idx="19083">
                  <c:v>37347</c:v>
                </c:pt>
                <c:pt idx="19084">
                  <c:v>37348</c:v>
                </c:pt>
                <c:pt idx="19085">
                  <c:v>37349</c:v>
                </c:pt>
                <c:pt idx="19086">
                  <c:v>37350</c:v>
                </c:pt>
                <c:pt idx="19087">
                  <c:v>37351</c:v>
                </c:pt>
                <c:pt idx="19088">
                  <c:v>37352</c:v>
                </c:pt>
                <c:pt idx="19089">
                  <c:v>37353</c:v>
                </c:pt>
                <c:pt idx="19090">
                  <c:v>37354</c:v>
                </c:pt>
                <c:pt idx="19091">
                  <c:v>37355</c:v>
                </c:pt>
                <c:pt idx="19092">
                  <c:v>37356</c:v>
                </c:pt>
                <c:pt idx="19093">
                  <c:v>37357</c:v>
                </c:pt>
                <c:pt idx="19094">
                  <c:v>37358</c:v>
                </c:pt>
                <c:pt idx="19095">
                  <c:v>37359</c:v>
                </c:pt>
                <c:pt idx="19096">
                  <c:v>37360</c:v>
                </c:pt>
                <c:pt idx="19097">
                  <c:v>37361</c:v>
                </c:pt>
                <c:pt idx="19098">
                  <c:v>37362</c:v>
                </c:pt>
                <c:pt idx="19099">
                  <c:v>37363</c:v>
                </c:pt>
                <c:pt idx="19100">
                  <c:v>37364</c:v>
                </c:pt>
                <c:pt idx="19101">
                  <c:v>37365</c:v>
                </c:pt>
                <c:pt idx="19102">
                  <c:v>37366</c:v>
                </c:pt>
                <c:pt idx="19103">
                  <c:v>37367</c:v>
                </c:pt>
                <c:pt idx="19104">
                  <c:v>37368</c:v>
                </c:pt>
                <c:pt idx="19105">
                  <c:v>37369</c:v>
                </c:pt>
                <c:pt idx="19106">
                  <c:v>37370</c:v>
                </c:pt>
                <c:pt idx="19107">
                  <c:v>37371</c:v>
                </c:pt>
                <c:pt idx="19108">
                  <c:v>37372</c:v>
                </c:pt>
                <c:pt idx="19109">
                  <c:v>37373</c:v>
                </c:pt>
                <c:pt idx="19110">
                  <c:v>37374</c:v>
                </c:pt>
                <c:pt idx="19111">
                  <c:v>37375</c:v>
                </c:pt>
                <c:pt idx="19112">
                  <c:v>37376</c:v>
                </c:pt>
                <c:pt idx="19113">
                  <c:v>37377</c:v>
                </c:pt>
                <c:pt idx="19114">
                  <c:v>37378</c:v>
                </c:pt>
                <c:pt idx="19115">
                  <c:v>37379</c:v>
                </c:pt>
                <c:pt idx="19116">
                  <c:v>37380</c:v>
                </c:pt>
                <c:pt idx="19117">
                  <c:v>37381</c:v>
                </c:pt>
                <c:pt idx="19118">
                  <c:v>37382</c:v>
                </c:pt>
                <c:pt idx="19119">
                  <c:v>37383</c:v>
                </c:pt>
                <c:pt idx="19120">
                  <c:v>37384</c:v>
                </c:pt>
                <c:pt idx="19121">
                  <c:v>37385</c:v>
                </c:pt>
                <c:pt idx="19122">
                  <c:v>37386</c:v>
                </c:pt>
                <c:pt idx="19123">
                  <c:v>37387</c:v>
                </c:pt>
                <c:pt idx="19124">
                  <c:v>37388</c:v>
                </c:pt>
                <c:pt idx="19125">
                  <c:v>37389</c:v>
                </c:pt>
                <c:pt idx="19126">
                  <c:v>37390</c:v>
                </c:pt>
                <c:pt idx="19127">
                  <c:v>37391</c:v>
                </c:pt>
                <c:pt idx="19128">
                  <c:v>37392</c:v>
                </c:pt>
                <c:pt idx="19129">
                  <c:v>37393</c:v>
                </c:pt>
                <c:pt idx="19130">
                  <c:v>37394</c:v>
                </c:pt>
                <c:pt idx="19131">
                  <c:v>37395</c:v>
                </c:pt>
                <c:pt idx="19132">
                  <c:v>37396</c:v>
                </c:pt>
                <c:pt idx="19133">
                  <c:v>37397</c:v>
                </c:pt>
                <c:pt idx="19134">
                  <c:v>37398</c:v>
                </c:pt>
                <c:pt idx="19135">
                  <c:v>37399</c:v>
                </c:pt>
                <c:pt idx="19136">
                  <c:v>37400</c:v>
                </c:pt>
                <c:pt idx="19137">
                  <c:v>37401</c:v>
                </c:pt>
                <c:pt idx="19138">
                  <c:v>37402</c:v>
                </c:pt>
                <c:pt idx="19139">
                  <c:v>37403</c:v>
                </c:pt>
                <c:pt idx="19140">
                  <c:v>37404</c:v>
                </c:pt>
                <c:pt idx="19141">
                  <c:v>37405</c:v>
                </c:pt>
                <c:pt idx="19142">
                  <c:v>37406</c:v>
                </c:pt>
                <c:pt idx="19143">
                  <c:v>37407</c:v>
                </c:pt>
                <c:pt idx="19144">
                  <c:v>37408</c:v>
                </c:pt>
                <c:pt idx="19145">
                  <c:v>37409</c:v>
                </c:pt>
                <c:pt idx="19146">
                  <c:v>37410</c:v>
                </c:pt>
                <c:pt idx="19147">
                  <c:v>37411</c:v>
                </c:pt>
                <c:pt idx="19148">
                  <c:v>37412</c:v>
                </c:pt>
                <c:pt idx="19149">
                  <c:v>37413</c:v>
                </c:pt>
                <c:pt idx="19150">
                  <c:v>37414</c:v>
                </c:pt>
                <c:pt idx="19151">
                  <c:v>37415</c:v>
                </c:pt>
                <c:pt idx="19152">
                  <c:v>37416</c:v>
                </c:pt>
                <c:pt idx="19153">
                  <c:v>37417</c:v>
                </c:pt>
                <c:pt idx="19154">
                  <c:v>37418</c:v>
                </c:pt>
                <c:pt idx="19155">
                  <c:v>37419</c:v>
                </c:pt>
                <c:pt idx="19156">
                  <c:v>37420</c:v>
                </c:pt>
                <c:pt idx="19157">
                  <c:v>37421</c:v>
                </c:pt>
                <c:pt idx="19158">
                  <c:v>37422</c:v>
                </c:pt>
                <c:pt idx="19159">
                  <c:v>37423</c:v>
                </c:pt>
                <c:pt idx="19160">
                  <c:v>37424</c:v>
                </c:pt>
                <c:pt idx="19161">
                  <c:v>37425</c:v>
                </c:pt>
                <c:pt idx="19162">
                  <c:v>37426</c:v>
                </c:pt>
                <c:pt idx="19163">
                  <c:v>37427</c:v>
                </c:pt>
                <c:pt idx="19164">
                  <c:v>37428</c:v>
                </c:pt>
                <c:pt idx="19165">
                  <c:v>37429</c:v>
                </c:pt>
                <c:pt idx="19166">
                  <c:v>37430</c:v>
                </c:pt>
                <c:pt idx="19167">
                  <c:v>37431</c:v>
                </c:pt>
                <c:pt idx="19168">
                  <c:v>37432</c:v>
                </c:pt>
                <c:pt idx="19169">
                  <c:v>37433</c:v>
                </c:pt>
                <c:pt idx="19170">
                  <c:v>37434</c:v>
                </c:pt>
                <c:pt idx="19171">
                  <c:v>37435</c:v>
                </c:pt>
                <c:pt idx="19172">
                  <c:v>37436</c:v>
                </c:pt>
                <c:pt idx="19173">
                  <c:v>37437</c:v>
                </c:pt>
                <c:pt idx="19174">
                  <c:v>37438</c:v>
                </c:pt>
                <c:pt idx="19175">
                  <c:v>37439</c:v>
                </c:pt>
                <c:pt idx="19176">
                  <c:v>37440</c:v>
                </c:pt>
                <c:pt idx="19177">
                  <c:v>37441</c:v>
                </c:pt>
                <c:pt idx="19178">
                  <c:v>37442</c:v>
                </c:pt>
                <c:pt idx="19179">
                  <c:v>37443</c:v>
                </c:pt>
                <c:pt idx="19180">
                  <c:v>37444</c:v>
                </c:pt>
                <c:pt idx="19181">
                  <c:v>37445</c:v>
                </c:pt>
                <c:pt idx="19182">
                  <c:v>37446</c:v>
                </c:pt>
                <c:pt idx="19183">
                  <c:v>37447</c:v>
                </c:pt>
                <c:pt idx="19184">
                  <c:v>37448</c:v>
                </c:pt>
                <c:pt idx="19185">
                  <c:v>37449</c:v>
                </c:pt>
                <c:pt idx="19186">
                  <c:v>37450</c:v>
                </c:pt>
                <c:pt idx="19187">
                  <c:v>37451</c:v>
                </c:pt>
                <c:pt idx="19188">
                  <c:v>37452</c:v>
                </c:pt>
                <c:pt idx="19189">
                  <c:v>37453</c:v>
                </c:pt>
                <c:pt idx="19190">
                  <c:v>37454</c:v>
                </c:pt>
                <c:pt idx="19191">
                  <c:v>37455</c:v>
                </c:pt>
                <c:pt idx="19192">
                  <c:v>37456</c:v>
                </c:pt>
                <c:pt idx="19193">
                  <c:v>37457</c:v>
                </c:pt>
                <c:pt idx="19194">
                  <c:v>37458</c:v>
                </c:pt>
                <c:pt idx="19195">
                  <c:v>37459</c:v>
                </c:pt>
                <c:pt idx="19196">
                  <c:v>37460</c:v>
                </c:pt>
                <c:pt idx="19197">
                  <c:v>37461</c:v>
                </c:pt>
                <c:pt idx="19198">
                  <c:v>37462</c:v>
                </c:pt>
                <c:pt idx="19199">
                  <c:v>37463</c:v>
                </c:pt>
                <c:pt idx="19200">
                  <c:v>37464</c:v>
                </c:pt>
                <c:pt idx="19201">
                  <c:v>37465</c:v>
                </c:pt>
                <c:pt idx="19202">
                  <c:v>37466</c:v>
                </c:pt>
                <c:pt idx="19203">
                  <c:v>37467</c:v>
                </c:pt>
                <c:pt idx="19204">
                  <c:v>37468</c:v>
                </c:pt>
                <c:pt idx="19205">
                  <c:v>37469</c:v>
                </c:pt>
                <c:pt idx="19206">
                  <c:v>37470</c:v>
                </c:pt>
                <c:pt idx="19207">
                  <c:v>37471</c:v>
                </c:pt>
                <c:pt idx="19208">
                  <c:v>37472</c:v>
                </c:pt>
                <c:pt idx="19209">
                  <c:v>37473</c:v>
                </c:pt>
                <c:pt idx="19210">
                  <c:v>37474</c:v>
                </c:pt>
                <c:pt idx="19211">
                  <c:v>37475</c:v>
                </c:pt>
                <c:pt idx="19212">
                  <c:v>37476</c:v>
                </c:pt>
                <c:pt idx="19213">
                  <c:v>37477</c:v>
                </c:pt>
                <c:pt idx="19214">
                  <c:v>37478</c:v>
                </c:pt>
                <c:pt idx="19215">
                  <c:v>37479</c:v>
                </c:pt>
                <c:pt idx="19216">
                  <c:v>37480</c:v>
                </c:pt>
                <c:pt idx="19217">
                  <c:v>37481</c:v>
                </c:pt>
                <c:pt idx="19218">
                  <c:v>37482</c:v>
                </c:pt>
                <c:pt idx="19219">
                  <c:v>37483</c:v>
                </c:pt>
                <c:pt idx="19220">
                  <c:v>37484</c:v>
                </c:pt>
                <c:pt idx="19221">
                  <c:v>37485</c:v>
                </c:pt>
                <c:pt idx="19222">
                  <c:v>37486</c:v>
                </c:pt>
                <c:pt idx="19223">
                  <c:v>37487</c:v>
                </c:pt>
                <c:pt idx="19224">
                  <c:v>37488</c:v>
                </c:pt>
                <c:pt idx="19225">
                  <c:v>37489</c:v>
                </c:pt>
                <c:pt idx="19226">
                  <c:v>37490</c:v>
                </c:pt>
                <c:pt idx="19227">
                  <c:v>37491</c:v>
                </c:pt>
                <c:pt idx="19228">
                  <c:v>37492</c:v>
                </c:pt>
                <c:pt idx="19229">
                  <c:v>37493</c:v>
                </c:pt>
                <c:pt idx="19230">
                  <c:v>37494</c:v>
                </c:pt>
                <c:pt idx="19231">
                  <c:v>37495</c:v>
                </c:pt>
                <c:pt idx="19232">
                  <c:v>37496</c:v>
                </c:pt>
                <c:pt idx="19233">
                  <c:v>37497</c:v>
                </c:pt>
                <c:pt idx="19234">
                  <c:v>37498</c:v>
                </c:pt>
                <c:pt idx="19235">
                  <c:v>37499</c:v>
                </c:pt>
                <c:pt idx="19236">
                  <c:v>37500</c:v>
                </c:pt>
                <c:pt idx="19237">
                  <c:v>37501</c:v>
                </c:pt>
                <c:pt idx="19238">
                  <c:v>37502</c:v>
                </c:pt>
                <c:pt idx="19239">
                  <c:v>37503</c:v>
                </c:pt>
                <c:pt idx="19240">
                  <c:v>37504</c:v>
                </c:pt>
                <c:pt idx="19241">
                  <c:v>37505</c:v>
                </c:pt>
                <c:pt idx="19242">
                  <c:v>37506</c:v>
                </c:pt>
                <c:pt idx="19243">
                  <c:v>37507</c:v>
                </c:pt>
                <c:pt idx="19244">
                  <c:v>37508</c:v>
                </c:pt>
                <c:pt idx="19245">
                  <c:v>37509</c:v>
                </c:pt>
                <c:pt idx="19246">
                  <c:v>37510</c:v>
                </c:pt>
                <c:pt idx="19247">
                  <c:v>37511</c:v>
                </c:pt>
                <c:pt idx="19248">
                  <c:v>37512</c:v>
                </c:pt>
                <c:pt idx="19249">
                  <c:v>37513</c:v>
                </c:pt>
                <c:pt idx="19250">
                  <c:v>37514</c:v>
                </c:pt>
                <c:pt idx="19251">
                  <c:v>37515</c:v>
                </c:pt>
                <c:pt idx="19252">
                  <c:v>37516</c:v>
                </c:pt>
                <c:pt idx="19253">
                  <c:v>37517</c:v>
                </c:pt>
                <c:pt idx="19254">
                  <c:v>37518</c:v>
                </c:pt>
                <c:pt idx="19255">
                  <c:v>37519</c:v>
                </c:pt>
                <c:pt idx="19256">
                  <c:v>37520</c:v>
                </c:pt>
                <c:pt idx="19257">
                  <c:v>37521</c:v>
                </c:pt>
                <c:pt idx="19258">
                  <c:v>37522</c:v>
                </c:pt>
                <c:pt idx="19259">
                  <c:v>37523</c:v>
                </c:pt>
                <c:pt idx="19260">
                  <c:v>37524</c:v>
                </c:pt>
                <c:pt idx="19261">
                  <c:v>37525</c:v>
                </c:pt>
                <c:pt idx="19262">
                  <c:v>37526</c:v>
                </c:pt>
                <c:pt idx="19263">
                  <c:v>37527</c:v>
                </c:pt>
                <c:pt idx="19264">
                  <c:v>37528</c:v>
                </c:pt>
                <c:pt idx="19265">
                  <c:v>37529</c:v>
                </c:pt>
                <c:pt idx="19266">
                  <c:v>37530</c:v>
                </c:pt>
                <c:pt idx="19267">
                  <c:v>37531</c:v>
                </c:pt>
                <c:pt idx="19268">
                  <c:v>37532</c:v>
                </c:pt>
                <c:pt idx="19269">
                  <c:v>37533</c:v>
                </c:pt>
                <c:pt idx="19270">
                  <c:v>37534</c:v>
                </c:pt>
                <c:pt idx="19271">
                  <c:v>37535</c:v>
                </c:pt>
                <c:pt idx="19272">
                  <c:v>37536</c:v>
                </c:pt>
                <c:pt idx="19273">
                  <c:v>37537</c:v>
                </c:pt>
                <c:pt idx="19274">
                  <c:v>37538</c:v>
                </c:pt>
                <c:pt idx="19275">
                  <c:v>37539</c:v>
                </c:pt>
                <c:pt idx="19276">
                  <c:v>37540</c:v>
                </c:pt>
                <c:pt idx="19277">
                  <c:v>37541</c:v>
                </c:pt>
                <c:pt idx="19278">
                  <c:v>37542</c:v>
                </c:pt>
                <c:pt idx="19279">
                  <c:v>37543</c:v>
                </c:pt>
                <c:pt idx="19280">
                  <c:v>37544</c:v>
                </c:pt>
                <c:pt idx="19281">
                  <c:v>37545</c:v>
                </c:pt>
                <c:pt idx="19282">
                  <c:v>37546</c:v>
                </c:pt>
                <c:pt idx="19283">
                  <c:v>37547</c:v>
                </c:pt>
                <c:pt idx="19284">
                  <c:v>37548</c:v>
                </c:pt>
                <c:pt idx="19285">
                  <c:v>37549</c:v>
                </c:pt>
                <c:pt idx="19286">
                  <c:v>37550</c:v>
                </c:pt>
                <c:pt idx="19287">
                  <c:v>37551</c:v>
                </c:pt>
                <c:pt idx="19288">
                  <c:v>37552</c:v>
                </c:pt>
                <c:pt idx="19289">
                  <c:v>37553</c:v>
                </c:pt>
                <c:pt idx="19290">
                  <c:v>37554</c:v>
                </c:pt>
                <c:pt idx="19291">
                  <c:v>37555</c:v>
                </c:pt>
                <c:pt idx="19292">
                  <c:v>37556</c:v>
                </c:pt>
                <c:pt idx="19293">
                  <c:v>37557</c:v>
                </c:pt>
                <c:pt idx="19294">
                  <c:v>37558</c:v>
                </c:pt>
                <c:pt idx="19295">
                  <c:v>37559</c:v>
                </c:pt>
                <c:pt idx="19296">
                  <c:v>37560</c:v>
                </c:pt>
                <c:pt idx="19297">
                  <c:v>37561</c:v>
                </c:pt>
                <c:pt idx="19298">
                  <c:v>37562</c:v>
                </c:pt>
                <c:pt idx="19299">
                  <c:v>37563</c:v>
                </c:pt>
                <c:pt idx="19300">
                  <c:v>37564</c:v>
                </c:pt>
                <c:pt idx="19301">
                  <c:v>37565</c:v>
                </c:pt>
                <c:pt idx="19302">
                  <c:v>37566</c:v>
                </c:pt>
                <c:pt idx="19303">
                  <c:v>37567</c:v>
                </c:pt>
                <c:pt idx="19304">
                  <c:v>37568</c:v>
                </c:pt>
                <c:pt idx="19305">
                  <c:v>37569</c:v>
                </c:pt>
                <c:pt idx="19306">
                  <c:v>37570</c:v>
                </c:pt>
                <c:pt idx="19307">
                  <c:v>37571</c:v>
                </c:pt>
                <c:pt idx="19308">
                  <c:v>37572</c:v>
                </c:pt>
                <c:pt idx="19309">
                  <c:v>37573</c:v>
                </c:pt>
                <c:pt idx="19310">
                  <c:v>37574</c:v>
                </c:pt>
                <c:pt idx="19311">
                  <c:v>37575</c:v>
                </c:pt>
                <c:pt idx="19312">
                  <c:v>37576</c:v>
                </c:pt>
                <c:pt idx="19313">
                  <c:v>37577</c:v>
                </c:pt>
                <c:pt idx="19314">
                  <c:v>37578</c:v>
                </c:pt>
                <c:pt idx="19315">
                  <c:v>37579</c:v>
                </c:pt>
                <c:pt idx="19316">
                  <c:v>37580</c:v>
                </c:pt>
                <c:pt idx="19317">
                  <c:v>37581</c:v>
                </c:pt>
                <c:pt idx="19318">
                  <c:v>37582</c:v>
                </c:pt>
                <c:pt idx="19319">
                  <c:v>37583</c:v>
                </c:pt>
                <c:pt idx="19320">
                  <c:v>37584</c:v>
                </c:pt>
                <c:pt idx="19321">
                  <c:v>37585</c:v>
                </c:pt>
                <c:pt idx="19322">
                  <c:v>37586</c:v>
                </c:pt>
                <c:pt idx="19323">
                  <c:v>37587</c:v>
                </c:pt>
                <c:pt idx="19324">
                  <c:v>37588</c:v>
                </c:pt>
                <c:pt idx="19325">
                  <c:v>37589</c:v>
                </c:pt>
                <c:pt idx="19326">
                  <c:v>37590</c:v>
                </c:pt>
                <c:pt idx="19327">
                  <c:v>37591</c:v>
                </c:pt>
                <c:pt idx="19328">
                  <c:v>37592</c:v>
                </c:pt>
                <c:pt idx="19329">
                  <c:v>37593</c:v>
                </c:pt>
                <c:pt idx="19330">
                  <c:v>37594</c:v>
                </c:pt>
                <c:pt idx="19331">
                  <c:v>37595</c:v>
                </c:pt>
                <c:pt idx="19332">
                  <c:v>37596</c:v>
                </c:pt>
                <c:pt idx="19333">
                  <c:v>37597</c:v>
                </c:pt>
                <c:pt idx="19334">
                  <c:v>37598</c:v>
                </c:pt>
                <c:pt idx="19335">
                  <c:v>37599</c:v>
                </c:pt>
                <c:pt idx="19336">
                  <c:v>37600</c:v>
                </c:pt>
                <c:pt idx="19337">
                  <c:v>37601</c:v>
                </c:pt>
                <c:pt idx="19338">
                  <c:v>37602</c:v>
                </c:pt>
                <c:pt idx="19339">
                  <c:v>37603</c:v>
                </c:pt>
                <c:pt idx="19340">
                  <c:v>37604</c:v>
                </c:pt>
                <c:pt idx="19341">
                  <c:v>37605</c:v>
                </c:pt>
                <c:pt idx="19342">
                  <c:v>37606</c:v>
                </c:pt>
                <c:pt idx="19343">
                  <c:v>37607</c:v>
                </c:pt>
                <c:pt idx="19344">
                  <c:v>37608</c:v>
                </c:pt>
                <c:pt idx="19345">
                  <c:v>37609</c:v>
                </c:pt>
                <c:pt idx="19346">
                  <c:v>37610</c:v>
                </c:pt>
                <c:pt idx="19347">
                  <c:v>37611</c:v>
                </c:pt>
                <c:pt idx="19348">
                  <c:v>37612</c:v>
                </c:pt>
                <c:pt idx="19349">
                  <c:v>37613</c:v>
                </c:pt>
                <c:pt idx="19350">
                  <c:v>37614</c:v>
                </c:pt>
                <c:pt idx="19351">
                  <c:v>37615</c:v>
                </c:pt>
                <c:pt idx="19352">
                  <c:v>37616</c:v>
                </c:pt>
                <c:pt idx="19353">
                  <c:v>37617</c:v>
                </c:pt>
                <c:pt idx="19354">
                  <c:v>37618</c:v>
                </c:pt>
                <c:pt idx="19355">
                  <c:v>37619</c:v>
                </c:pt>
                <c:pt idx="19356">
                  <c:v>37620</c:v>
                </c:pt>
                <c:pt idx="19357">
                  <c:v>37621</c:v>
                </c:pt>
                <c:pt idx="19358">
                  <c:v>37622</c:v>
                </c:pt>
                <c:pt idx="19359">
                  <c:v>37623</c:v>
                </c:pt>
                <c:pt idx="19360">
                  <c:v>37624</c:v>
                </c:pt>
                <c:pt idx="19361">
                  <c:v>37625</c:v>
                </c:pt>
                <c:pt idx="19362">
                  <c:v>37626</c:v>
                </c:pt>
                <c:pt idx="19363">
                  <c:v>37627</c:v>
                </c:pt>
                <c:pt idx="19364">
                  <c:v>37628</c:v>
                </c:pt>
                <c:pt idx="19365">
                  <c:v>37629</c:v>
                </c:pt>
                <c:pt idx="19366">
                  <c:v>37630</c:v>
                </c:pt>
                <c:pt idx="19367">
                  <c:v>37631</c:v>
                </c:pt>
                <c:pt idx="19368">
                  <c:v>37632</c:v>
                </c:pt>
                <c:pt idx="19369">
                  <c:v>37633</c:v>
                </c:pt>
                <c:pt idx="19370">
                  <c:v>37634</c:v>
                </c:pt>
                <c:pt idx="19371">
                  <c:v>37635</c:v>
                </c:pt>
                <c:pt idx="19372">
                  <c:v>37636</c:v>
                </c:pt>
                <c:pt idx="19373">
                  <c:v>37637</c:v>
                </c:pt>
                <c:pt idx="19374">
                  <c:v>37638</c:v>
                </c:pt>
                <c:pt idx="19375">
                  <c:v>37639</c:v>
                </c:pt>
                <c:pt idx="19376">
                  <c:v>37640</c:v>
                </c:pt>
                <c:pt idx="19377">
                  <c:v>37641</c:v>
                </c:pt>
                <c:pt idx="19378">
                  <c:v>37642</c:v>
                </c:pt>
                <c:pt idx="19379">
                  <c:v>37643</c:v>
                </c:pt>
                <c:pt idx="19380">
                  <c:v>37644</c:v>
                </c:pt>
                <c:pt idx="19381">
                  <c:v>37645</c:v>
                </c:pt>
                <c:pt idx="19382">
                  <c:v>37646</c:v>
                </c:pt>
                <c:pt idx="19383">
                  <c:v>37647</c:v>
                </c:pt>
                <c:pt idx="19384">
                  <c:v>37648</c:v>
                </c:pt>
                <c:pt idx="19385">
                  <c:v>37649</c:v>
                </c:pt>
                <c:pt idx="19386">
                  <c:v>37650</c:v>
                </c:pt>
                <c:pt idx="19387">
                  <c:v>37651</c:v>
                </c:pt>
                <c:pt idx="19388">
                  <c:v>37652</c:v>
                </c:pt>
                <c:pt idx="19389">
                  <c:v>37653</c:v>
                </c:pt>
                <c:pt idx="19390">
                  <c:v>37654</c:v>
                </c:pt>
                <c:pt idx="19391">
                  <c:v>37655</c:v>
                </c:pt>
                <c:pt idx="19392">
                  <c:v>37656</c:v>
                </c:pt>
                <c:pt idx="19393">
                  <c:v>37657</c:v>
                </c:pt>
                <c:pt idx="19394">
                  <c:v>37658</c:v>
                </c:pt>
                <c:pt idx="19395">
                  <c:v>37659</c:v>
                </c:pt>
                <c:pt idx="19396">
                  <c:v>37660</c:v>
                </c:pt>
                <c:pt idx="19397">
                  <c:v>37661</c:v>
                </c:pt>
                <c:pt idx="19398">
                  <c:v>37662</c:v>
                </c:pt>
                <c:pt idx="19399">
                  <c:v>37663</c:v>
                </c:pt>
                <c:pt idx="19400">
                  <c:v>37664</c:v>
                </c:pt>
                <c:pt idx="19401">
                  <c:v>37665</c:v>
                </c:pt>
                <c:pt idx="19402">
                  <c:v>37666</c:v>
                </c:pt>
                <c:pt idx="19403">
                  <c:v>37667</c:v>
                </c:pt>
                <c:pt idx="19404">
                  <c:v>37668</c:v>
                </c:pt>
                <c:pt idx="19405">
                  <c:v>37669</c:v>
                </c:pt>
                <c:pt idx="19406">
                  <c:v>37670</c:v>
                </c:pt>
                <c:pt idx="19407">
                  <c:v>37671</c:v>
                </c:pt>
                <c:pt idx="19408">
                  <c:v>37672</c:v>
                </c:pt>
                <c:pt idx="19409">
                  <c:v>37673</c:v>
                </c:pt>
                <c:pt idx="19410">
                  <c:v>37674</c:v>
                </c:pt>
                <c:pt idx="19411">
                  <c:v>37675</c:v>
                </c:pt>
                <c:pt idx="19412">
                  <c:v>37676</c:v>
                </c:pt>
                <c:pt idx="19413">
                  <c:v>37677</c:v>
                </c:pt>
                <c:pt idx="19414">
                  <c:v>37678</c:v>
                </c:pt>
                <c:pt idx="19415">
                  <c:v>37679</c:v>
                </c:pt>
                <c:pt idx="19416">
                  <c:v>37680</c:v>
                </c:pt>
                <c:pt idx="19417">
                  <c:v>37681</c:v>
                </c:pt>
                <c:pt idx="19418">
                  <c:v>37682</c:v>
                </c:pt>
                <c:pt idx="19419">
                  <c:v>37683</c:v>
                </c:pt>
                <c:pt idx="19420">
                  <c:v>37684</c:v>
                </c:pt>
                <c:pt idx="19421">
                  <c:v>37685</c:v>
                </c:pt>
                <c:pt idx="19422">
                  <c:v>37686</c:v>
                </c:pt>
                <c:pt idx="19423">
                  <c:v>37687</c:v>
                </c:pt>
                <c:pt idx="19424">
                  <c:v>37688</c:v>
                </c:pt>
                <c:pt idx="19425">
                  <c:v>37689</c:v>
                </c:pt>
                <c:pt idx="19426">
                  <c:v>37690</c:v>
                </c:pt>
                <c:pt idx="19427">
                  <c:v>37691</c:v>
                </c:pt>
                <c:pt idx="19428">
                  <c:v>37692</c:v>
                </c:pt>
                <c:pt idx="19429">
                  <c:v>37693</c:v>
                </c:pt>
                <c:pt idx="19430">
                  <c:v>37694</c:v>
                </c:pt>
                <c:pt idx="19431">
                  <c:v>37695</c:v>
                </c:pt>
                <c:pt idx="19432">
                  <c:v>37696</c:v>
                </c:pt>
                <c:pt idx="19433">
                  <c:v>37697</c:v>
                </c:pt>
                <c:pt idx="19434">
                  <c:v>37698</c:v>
                </c:pt>
                <c:pt idx="19435">
                  <c:v>37699</c:v>
                </c:pt>
                <c:pt idx="19436">
                  <c:v>37700</c:v>
                </c:pt>
                <c:pt idx="19437">
                  <c:v>37701</c:v>
                </c:pt>
                <c:pt idx="19438">
                  <c:v>37702</c:v>
                </c:pt>
                <c:pt idx="19439">
                  <c:v>37703</c:v>
                </c:pt>
                <c:pt idx="19440">
                  <c:v>37704</c:v>
                </c:pt>
                <c:pt idx="19441">
                  <c:v>37705</c:v>
                </c:pt>
                <c:pt idx="19442">
                  <c:v>37706</c:v>
                </c:pt>
                <c:pt idx="19443">
                  <c:v>37707</c:v>
                </c:pt>
                <c:pt idx="19444">
                  <c:v>37708</c:v>
                </c:pt>
                <c:pt idx="19445">
                  <c:v>37709</c:v>
                </c:pt>
                <c:pt idx="19446">
                  <c:v>37710</c:v>
                </c:pt>
                <c:pt idx="19447">
                  <c:v>37711</c:v>
                </c:pt>
                <c:pt idx="19448">
                  <c:v>37712</c:v>
                </c:pt>
                <c:pt idx="19449">
                  <c:v>37713</c:v>
                </c:pt>
                <c:pt idx="19450">
                  <c:v>37714</c:v>
                </c:pt>
                <c:pt idx="19451">
                  <c:v>37715</c:v>
                </c:pt>
                <c:pt idx="19452">
                  <c:v>37716</c:v>
                </c:pt>
                <c:pt idx="19453">
                  <c:v>37717</c:v>
                </c:pt>
                <c:pt idx="19454">
                  <c:v>37718</c:v>
                </c:pt>
                <c:pt idx="19455">
                  <c:v>37719</c:v>
                </c:pt>
                <c:pt idx="19456">
                  <c:v>37720</c:v>
                </c:pt>
                <c:pt idx="19457">
                  <c:v>37721</c:v>
                </c:pt>
                <c:pt idx="19458">
                  <c:v>37722</c:v>
                </c:pt>
                <c:pt idx="19459">
                  <c:v>37723</c:v>
                </c:pt>
                <c:pt idx="19460">
                  <c:v>37724</c:v>
                </c:pt>
                <c:pt idx="19461">
                  <c:v>37725</c:v>
                </c:pt>
                <c:pt idx="19462">
                  <c:v>37726</c:v>
                </c:pt>
                <c:pt idx="19463">
                  <c:v>37727</c:v>
                </c:pt>
                <c:pt idx="19464">
                  <c:v>37728</c:v>
                </c:pt>
                <c:pt idx="19465">
                  <c:v>37729</c:v>
                </c:pt>
                <c:pt idx="19466">
                  <c:v>37730</c:v>
                </c:pt>
                <c:pt idx="19467">
                  <c:v>37731</c:v>
                </c:pt>
                <c:pt idx="19468">
                  <c:v>37732</c:v>
                </c:pt>
                <c:pt idx="19469">
                  <c:v>37733</c:v>
                </c:pt>
                <c:pt idx="19470">
                  <c:v>37734</c:v>
                </c:pt>
                <c:pt idx="19471">
                  <c:v>37735</c:v>
                </c:pt>
                <c:pt idx="19472">
                  <c:v>37736</c:v>
                </c:pt>
                <c:pt idx="19473">
                  <c:v>37737</c:v>
                </c:pt>
                <c:pt idx="19474">
                  <c:v>37738</c:v>
                </c:pt>
                <c:pt idx="19475">
                  <c:v>37739</c:v>
                </c:pt>
                <c:pt idx="19476">
                  <c:v>37740</c:v>
                </c:pt>
                <c:pt idx="19477">
                  <c:v>37741</c:v>
                </c:pt>
                <c:pt idx="19478">
                  <c:v>37742</c:v>
                </c:pt>
                <c:pt idx="19479">
                  <c:v>37743</c:v>
                </c:pt>
                <c:pt idx="19480">
                  <c:v>37744</c:v>
                </c:pt>
                <c:pt idx="19481">
                  <c:v>37745</c:v>
                </c:pt>
                <c:pt idx="19482">
                  <c:v>37746</c:v>
                </c:pt>
                <c:pt idx="19483">
                  <c:v>37747</c:v>
                </c:pt>
                <c:pt idx="19484">
                  <c:v>37748</c:v>
                </c:pt>
                <c:pt idx="19485">
                  <c:v>37749</c:v>
                </c:pt>
                <c:pt idx="19486">
                  <c:v>37750</c:v>
                </c:pt>
                <c:pt idx="19487">
                  <c:v>37751</c:v>
                </c:pt>
                <c:pt idx="19488">
                  <c:v>37752</c:v>
                </c:pt>
                <c:pt idx="19489">
                  <c:v>37753</c:v>
                </c:pt>
                <c:pt idx="19490">
                  <c:v>37754</c:v>
                </c:pt>
                <c:pt idx="19491">
                  <c:v>37755</c:v>
                </c:pt>
                <c:pt idx="19492">
                  <c:v>37756</c:v>
                </c:pt>
                <c:pt idx="19493">
                  <c:v>37757</c:v>
                </c:pt>
                <c:pt idx="19494">
                  <c:v>37758</c:v>
                </c:pt>
                <c:pt idx="19495">
                  <c:v>37759</c:v>
                </c:pt>
                <c:pt idx="19496">
                  <c:v>37760</c:v>
                </c:pt>
                <c:pt idx="19497">
                  <c:v>37761</c:v>
                </c:pt>
                <c:pt idx="19498">
                  <c:v>37762</c:v>
                </c:pt>
                <c:pt idx="19499">
                  <c:v>37763</c:v>
                </c:pt>
                <c:pt idx="19500">
                  <c:v>37764</c:v>
                </c:pt>
                <c:pt idx="19501">
                  <c:v>37765</c:v>
                </c:pt>
                <c:pt idx="19502">
                  <c:v>37766</c:v>
                </c:pt>
                <c:pt idx="19503">
                  <c:v>37767</c:v>
                </c:pt>
                <c:pt idx="19504">
                  <c:v>37768</c:v>
                </c:pt>
                <c:pt idx="19505">
                  <c:v>37769</c:v>
                </c:pt>
                <c:pt idx="19506">
                  <c:v>37770</c:v>
                </c:pt>
                <c:pt idx="19507">
                  <c:v>37771</c:v>
                </c:pt>
                <c:pt idx="19508">
                  <c:v>37772</c:v>
                </c:pt>
                <c:pt idx="19509">
                  <c:v>37773</c:v>
                </c:pt>
                <c:pt idx="19510">
                  <c:v>37774</c:v>
                </c:pt>
                <c:pt idx="19511">
                  <c:v>37775</c:v>
                </c:pt>
                <c:pt idx="19512">
                  <c:v>37776</c:v>
                </c:pt>
                <c:pt idx="19513">
                  <c:v>37777</c:v>
                </c:pt>
                <c:pt idx="19514">
                  <c:v>37778</c:v>
                </c:pt>
                <c:pt idx="19515">
                  <c:v>37779</c:v>
                </c:pt>
                <c:pt idx="19516">
                  <c:v>37780</c:v>
                </c:pt>
                <c:pt idx="19517">
                  <c:v>37781</c:v>
                </c:pt>
                <c:pt idx="19518">
                  <c:v>37782</c:v>
                </c:pt>
                <c:pt idx="19519">
                  <c:v>37783</c:v>
                </c:pt>
                <c:pt idx="19520">
                  <c:v>37784</c:v>
                </c:pt>
                <c:pt idx="19521">
                  <c:v>37785</c:v>
                </c:pt>
                <c:pt idx="19522">
                  <c:v>37786</c:v>
                </c:pt>
                <c:pt idx="19523">
                  <c:v>37787</c:v>
                </c:pt>
                <c:pt idx="19524">
                  <c:v>37788</c:v>
                </c:pt>
                <c:pt idx="19525">
                  <c:v>37789</c:v>
                </c:pt>
                <c:pt idx="19526">
                  <c:v>37790</c:v>
                </c:pt>
                <c:pt idx="19527">
                  <c:v>37791</c:v>
                </c:pt>
                <c:pt idx="19528">
                  <c:v>37792</c:v>
                </c:pt>
                <c:pt idx="19529">
                  <c:v>37793</c:v>
                </c:pt>
                <c:pt idx="19530">
                  <c:v>37794</c:v>
                </c:pt>
                <c:pt idx="19531">
                  <c:v>37795</c:v>
                </c:pt>
                <c:pt idx="19532">
                  <c:v>37796</c:v>
                </c:pt>
                <c:pt idx="19533">
                  <c:v>37797</c:v>
                </c:pt>
                <c:pt idx="19534">
                  <c:v>37798</c:v>
                </c:pt>
                <c:pt idx="19535">
                  <c:v>37799</c:v>
                </c:pt>
                <c:pt idx="19536">
                  <c:v>37800</c:v>
                </c:pt>
                <c:pt idx="19537">
                  <c:v>37801</c:v>
                </c:pt>
                <c:pt idx="19538">
                  <c:v>37802</c:v>
                </c:pt>
                <c:pt idx="19539">
                  <c:v>37803</c:v>
                </c:pt>
                <c:pt idx="19540">
                  <c:v>37804</c:v>
                </c:pt>
                <c:pt idx="19541">
                  <c:v>37805</c:v>
                </c:pt>
                <c:pt idx="19542">
                  <c:v>37806</c:v>
                </c:pt>
                <c:pt idx="19543">
                  <c:v>37807</c:v>
                </c:pt>
                <c:pt idx="19544">
                  <c:v>37808</c:v>
                </c:pt>
                <c:pt idx="19545">
                  <c:v>37809</c:v>
                </c:pt>
                <c:pt idx="19546">
                  <c:v>37810</c:v>
                </c:pt>
                <c:pt idx="19547">
                  <c:v>37811</c:v>
                </c:pt>
                <c:pt idx="19548">
                  <c:v>37812</c:v>
                </c:pt>
                <c:pt idx="19549">
                  <c:v>37813</c:v>
                </c:pt>
                <c:pt idx="19550">
                  <c:v>37814</c:v>
                </c:pt>
                <c:pt idx="19551">
                  <c:v>37815</c:v>
                </c:pt>
                <c:pt idx="19552">
                  <c:v>37816</c:v>
                </c:pt>
                <c:pt idx="19553">
                  <c:v>37817</c:v>
                </c:pt>
                <c:pt idx="19554">
                  <c:v>37818</c:v>
                </c:pt>
                <c:pt idx="19555">
                  <c:v>37819</c:v>
                </c:pt>
                <c:pt idx="19556">
                  <c:v>37820</c:v>
                </c:pt>
                <c:pt idx="19557">
                  <c:v>37821</c:v>
                </c:pt>
                <c:pt idx="19558">
                  <c:v>37822</c:v>
                </c:pt>
                <c:pt idx="19559">
                  <c:v>37823</c:v>
                </c:pt>
                <c:pt idx="19560">
                  <c:v>37824</c:v>
                </c:pt>
                <c:pt idx="19561">
                  <c:v>37825</c:v>
                </c:pt>
                <c:pt idx="19562">
                  <c:v>37826</c:v>
                </c:pt>
                <c:pt idx="19563">
                  <c:v>37827</c:v>
                </c:pt>
                <c:pt idx="19564">
                  <c:v>37828</c:v>
                </c:pt>
                <c:pt idx="19565">
                  <c:v>37829</c:v>
                </c:pt>
                <c:pt idx="19566">
                  <c:v>37830</c:v>
                </c:pt>
                <c:pt idx="19567">
                  <c:v>37831</c:v>
                </c:pt>
                <c:pt idx="19568">
                  <c:v>37832</c:v>
                </c:pt>
                <c:pt idx="19569">
                  <c:v>37833</c:v>
                </c:pt>
                <c:pt idx="19570">
                  <c:v>37834</c:v>
                </c:pt>
                <c:pt idx="19571">
                  <c:v>37835</c:v>
                </c:pt>
                <c:pt idx="19572">
                  <c:v>37836</c:v>
                </c:pt>
                <c:pt idx="19573">
                  <c:v>37837</c:v>
                </c:pt>
                <c:pt idx="19574">
                  <c:v>37838</c:v>
                </c:pt>
                <c:pt idx="19575">
                  <c:v>37839</c:v>
                </c:pt>
                <c:pt idx="19576">
                  <c:v>37840</c:v>
                </c:pt>
                <c:pt idx="19577">
                  <c:v>37841</c:v>
                </c:pt>
                <c:pt idx="19578">
                  <c:v>37842</c:v>
                </c:pt>
                <c:pt idx="19579">
                  <c:v>37843</c:v>
                </c:pt>
                <c:pt idx="19580">
                  <c:v>37844</c:v>
                </c:pt>
                <c:pt idx="19581">
                  <c:v>37845</c:v>
                </c:pt>
                <c:pt idx="19582">
                  <c:v>37846</c:v>
                </c:pt>
                <c:pt idx="19583">
                  <c:v>37847</c:v>
                </c:pt>
                <c:pt idx="19584">
                  <c:v>37848</c:v>
                </c:pt>
                <c:pt idx="19585">
                  <c:v>37849</c:v>
                </c:pt>
                <c:pt idx="19586">
                  <c:v>37850</c:v>
                </c:pt>
                <c:pt idx="19587">
                  <c:v>37851</c:v>
                </c:pt>
                <c:pt idx="19588">
                  <c:v>37852</c:v>
                </c:pt>
                <c:pt idx="19589">
                  <c:v>37853</c:v>
                </c:pt>
                <c:pt idx="19590">
                  <c:v>37854</c:v>
                </c:pt>
                <c:pt idx="19591">
                  <c:v>37855</c:v>
                </c:pt>
                <c:pt idx="19592">
                  <c:v>37856</c:v>
                </c:pt>
                <c:pt idx="19593">
                  <c:v>37857</c:v>
                </c:pt>
                <c:pt idx="19594">
                  <c:v>37858</c:v>
                </c:pt>
                <c:pt idx="19595">
                  <c:v>37859</c:v>
                </c:pt>
                <c:pt idx="19596">
                  <c:v>37860</c:v>
                </c:pt>
                <c:pt idx="19597">
                  <c:v>37861</c:v>
                </c:pt>
                <c:pt idx="19598">
                  <c:v>37862</c:v>
                </c:pt>
                <c:pt idx="19599">
                  <c:v>37863</c:v>
                </c:pt>
                <c:pt idx="19600">
                  <c:v>37864</c:v>
                </c:pt>
                <c:pt idx="19601">
                  <c:v>37865</c:v>
                </c:pt>
                <c:pt idx="19602">
                  <c:v>37866</c:v>
                </c:pt>
                <c:pt idx="19603">
                  <c:v>37867</c:v>
                </c:pt>
                <c:pt idx="19604">
                  <c:v>37868</c:v>
                </c:pt>
                <c:pt idx="19605">
                  <c:v>37869</c:v>
                </c:pt>
                <c:pt idx="19606">
                  <c:v>37870</c:v>
                </c:pt>
                <c:pt idx="19607">
                  <c:v>37871</c:v>
                </c:pt>
                <c:pt idx="19608">
                  <c:v>37872</c:v>
                </c:pt>
                <c:pt idx="19609">
                  <c:v>37873</c:v>
                </c:pt>
                <c:pt idx="19610">
                  <c:v>37874</c:v>
                </c:pt>
                <c:pt idx="19611">
                  <c:v>37875</c:v>
                </c:pt>
                <c:pt idx="19612">
                  <c:v>37876</c:v>
                </c:pt>
                <c:pt idx="19613">
                  <c:v>37877</c:v>
                </c:pt>
                <c:pt idx="19614">
                  <c:v>37878</c:v>
                </c:pt>
                <c:pt idx="19615">
                  <c:v>37879</c:v>
                </c:pt>
                <c:pt idx="19616">
                  <c:v>37880</c:v>
                </c:pt>
                <c:pt idx="19617">
                  <c:v>37881</c:v>
                </c:pt>
                <c:pt idx="19618">
                  <c:v>37882</c:v>
                </c:pt>
                <c:pt idx="19619">
                  <c:v>37883</c:v>
                </c:pt>
                <c:pt idx="19620">
                  <c:v>37884</c:v>
                </c:pt>
                <c:pt idx="19621">
                  <c:v>37885</c:v>
                </c:pt>
                <c:pt idx="19622">
                  <c:v>37886</c:v>
                </c:pt>
                <c:pt idx="19623">
                  <c:v>37887</c:v>
                </c:pt>
                <c:pt idx="19624">
                  <c:v>37888</c:v>
                </c:pt>
                <c:pt idx="19625">
                  <c:v>37889</c:v>
                </c:pt>
                <c:pt idx="19626">
                  <c:v>37890</c:v>
                </c:pt>
                <c:pt idx="19627">
                  <c:v>37891</c:v>
                </c:pt>
                <c:pt idx="19628">
                  <c:v>37892</c:v>
                </c:pt>
                <c:pt idx="19629">
                  <c:v>37893</c:v>
                </c:pt>
                <c:pt idx="19630">
                  <c:v>37894</c:v>
                </c:pt>
                <c:pt idx="19631">
                  <c:v>37895</c:v>
                </c:pt>
                <c:pt idx="19632">
                  <c:v>37896</c:v>
                </c:pt>
                <c:pt idx="19633">
                  <c:v>37897</c:v>
                </c:pt>
                <c:pt idx="19634">
                  <c:v>37898</c:v>
                </c:pt>
                <c:pt idx="19635">
                  <c:v>37899</c:v>
                </c:pt>
                <c:pt idx="19636">
                  <c:v>37900</c:v>
                </c:pt>
                <c:pt idx="19637">
                  <c:v>37901</c:v>
                </c:pt>
                <c:pt idx="19638">
                  <c:v>37902</c:v>
                </c:pt>
                <c:pt idx="19639">
                  <c:v>37903</c:v>
                </c:pt>
                <c:pt idx="19640">
                  <c:v>37904</c:v>
                </c:pt>
                <c:pt idx="19641">
                  <c:v>37905</c:v>
                </c:pt>
                <c:pt idx="19642">
                  <c:v>37906</c:v>
                </c:pt>
                <c:pt idx="19643">
                  <c:v>37907</c:v>
                </c:pt>
                <c:pt idx="19644">
                  <c:v>37908</c:v>
                </c:pt>
                <c:pt idx="19645">
                  <c:v>37909</c:v>
                </c:pt>
                <c:pt idx="19646">
                  <c:v>37910</c:v>
                </c:pt>
                <c:pt idx="19647">
                  <c:v>37911</c:v>
                </c:pt>
                <c:pt idx="19648">
                  <c:v>37912</c:v>
                </c:pt>
                <c:pt idx="19649">
                  <c:v>37913</c:v>
                </c:pt>
                <c:pt idx="19650">
                  <c:v>37914</c:v>
                </c:pt>
                <c:pt idx="19651">
                  <c:v>37915</c:v>
                </c:pt>
                <c:pt idx="19652">
                  <c:v>37916</c:v>
                </c:pt>
                <c:pt idx="19653">
                  <c:v>37917</c:v>
                </c:pt>
                <c:pt idx="19654">
                  <c:v>37918</c:v>
                </c:pt>
                <c:pt idx="19655">
                  <c:v>37919</c:v>
                </c:pt>
                <c:pt idx="19656">
                  <c:v>37920</c:v>
                </c:pt>
                <c:pt idx="19657">
                  <c:v>37921</c:v>
                </c:pt>
                <c:pt idx="19658">
                  <c:v>37922</c:v>
                </c:pt>
                <c:pt idx="19659">
                  <c:v>37923</c:v>
                </c:pt>
                <c:pt idx="19660">
                  <c:v>37924</c:v>
                </c:pt>
                <c:pt idx="19661">
                  <c:v>37925</c:v>
                </c:pt>
                <c:pt idx="19662">
                  <c:v>37926</c:v>
                </c:pt>
                <c:pt idx="19663">
                  <c:v>37927</c:v>
                </c:pt>
                <c:pt idx="19664">
                  <c:v>37928</c:v>
                </c:pt>
                <c:pt idx="19665">
                  <c:v>37929</c:v>
                </c:pt>
                <c:pt idx="19666">
                  <c:v>37930</c:v>
                </c:pt>
                <c:pt idx="19667">
                  <c:v>37931</c:v>
                </c:pt>
                <c:pt idx="19668">
                  <c:v>37932</c:v>
                </c:pt>
                <c:pt idx="19669">
                  <c:v>37933</c:v>
                </c:pt>
                <c:pt idx="19670">
                  <c:v>37934</c:v>
                </c:pt>
                <c:pt idx="19671">
                  <c:v>37935</c:v>
                </c:pt>
                <c:pt idx="19672">
                  <c:v>37936</c:v>
                </c:pt>
                <c:pt idx="19673">
                  <c:v>37937</c:v>
                </c:pt>
                <c:pt idx="19674">
                  <c:v>37938</c:v>
                </c:pt>
                <c:pt idx="19675">
                  <c:v>37939</c:v>
                </c:pt>
                <c:pt idx="19676">
                  <c:v>37940</c:v>
                </c:pt>
                <c:pt idx="19677">
                  <c:v>37941</c:v>
                </c:pt>
                <c:pt idx="19678">
                  <c:v>37942</c:v>
                </c:pt>
                <c:pt idx="19679">
                  <c:v>37943</c:v>
                </c:pt>
                <c:pt idx="19680">
                  <c:v>37944</c:v>
                </c:pt>
                <c:pt idx="19681">
                  <c:v>37945</c:v>
                </c:pt>
                <c:pt idx="19682">
                  <c:v>37946</c:v>
                </c:pt>
                <c:pt idx="19683">
                  <c:v>37947</c:v>
                </c:pt>
                <c:pt idx="19684">
                  <c:v>37948</c:v>
                </c:pt>
                <c:pt idx="19685">
                  <c:v>37949</c:v>
                </c:pt>
                <c:pt idx="19686">
                  <c:v>37950</c:v>
                </c:pt>
                <c:pt idx="19687">
                  <c:v>37951</c:v>
                </c:pt>
                <c:pt idx="19688">
                  <c:v>37952</c:v>
                </c:pt>
                <c:pt idx="19689">
                  <c:v>37953</c:v>
                </c:pt>
                <c:pt idx="19690">
                  <c:v>37954</c:v>
                </c:pt>
                <c:pt idx="19691">
                  <c:v>37955</c:v>
                </c:pt>
                <c:pt idx="19692">
                  <c:v>37956</c:v>
                </c:pt>
                <c:pt idx="19693">
                  <c:v>37957</c:v>
                </c:pt>
                <c:pt idx="19694">
                  <c:v>37958</c:v>
                </c:pt>
                <c:pt idx="19695">
                  <c:v>37959</c:v>
                </c:pt>
                <c:pt idx="19696">
                  <c:v>37960</c:v>
                </c:pt>
                <c:pt idx="19697">
                  <c:v>37961</c:v>
                </c:pt>
                <c:pt idx="19698">
                  <c:v>37962</c:v>
                </c:pt>
                <c:pt idx="19699">
                  <c:v>37963</c:v>
                </c:pt>
                <c:pt idx="19700">
                  <c:v>37964</c:v>
                </c:pt>
                <c:pt idx="19701">
                  <c:v>37965</c:v>
                </c:pt>
                <c:pt idx="19702">
                  <c:v>37966</c:v>
                </c:pt>
                <c:pt idx="19703">
                  <c:v>37967</c:v>
                </c:pt>
                <c:pt idx="19704">
                  <c:v>37968</c:v>
                </c:pt>
                <c:pt idx="19705">
                  <c:v>37969</c:v>
                </c:pt>
                <c:pt idx="19706">
                  <c:v>37970</c:v>
                </c:pt>
                <c:pt idx="19707">
                  <c:v>37971</c:v>
                </c:pt>
                <c:pt idx="19708">
                  <c:v>37972</c:v>
                </c:pt>
                <c:pt idx="19709">
                  <c:v>37973</c:v>
                </c:pt>
                <c:pt idx="19710">
                  <c:v>37974</c:v>
                </c:pt>
                <c:pt idx="19711">
                  <c:v>37975</c:v>
                </c:pt>
                <c:pt idx="19712">
                  <c:v>37976</c:v>
                </c:pt>
                <c:pt idx="19713">
                  <c:v>37977</c:v>
                </c:pt>
                <c:pt idx="19714">
                  <c:v>37978</c:v>
                </c:pt>
                <c:pt idx="19715">
                  <c:v>37979</c:v>
                </c:pt>
                <c:pt idx="19716">
                  <c:v>37980</c:v>
                </c:pt>
                <c:pt idx="19717">
                  <c:v>37981</c:v>
                </c:pt>
                <c:pt idx="19718">
                  <c:v>37982</c:v>
                </c:pt>
                <c:pt idx="19719">
                  <c:v>37983</c:v>
                </c:pt>
                <c:pt idx="19720">
                  <c:v>37984</c:v>
                </c:pt>
                <c:pt idx="19721">
                  <c:v>37985</c:v>
                </c:pt>
                <c:pt idx="19722">
                  <c:v>37986</c:v>
                </c:pt>
                <c:pt idx="19723">
                  <c:v>37987</c:v>
                </c:pt>
                <c:pt idx="19724">
                  <c:v>37988</c:v>
                </c:pt>
                <c:pt idx="19725">
                  <c:v>37989</c:v>
                </c:pt>
                <c:pt idx="19726">
                  <c:v>37990</c:v>
                </c:pt>
                <c:pt idx="19727">
                  <c:v>37991</c:v>
                </c:pt>
                <c:pt idx="19728">
                  <c:v>37992</c:v>
                </c:pt>
                <c:pt idx="19729">
                  <c:v>37993</c:v>
                </c:pt>
                <c:pt idx="19730">
                  <c:v>37994</c:v>
                </c:pt>
                <c:pt idx="19731">
                  <c:v>37995</c:v>
                </c:pt>
                <c:pt idx="19732">
                  <c:v>37996</c:v>
                </c:pt>
                <c:pt idx="19733">
                  <c:v>37997</c:v>
                </c:pt>
                <c:pt idx="19734">
                  <c:v>37998</c:v>
                </c:pt>
                <c:pt idx="19735">
                  <c:v>37999</c:v>
                </c:pt>
                <c:pt idx="19736">
                  <c:v>38000</c:v>
                </c:pt>
                <c:pt idx="19737">
                  <c:v>38001</c:v>
                </c:pt>
                <c:pt idx="19738">
                  <c:v>38002</c:v>
                </c:pt>
                <c:pt idx="19739">
                  <c:v>38003</c:v>
                </c:pt>
                <c:pt idx="19740">
                  <c:v>38004</c:v>
                </c:pt>
                <c:pt idx="19741">
                  <c:v>38005</c:v>
                </c:pt>
                <c:pt idx="19742">
                  <c:v>38006</c:v>
                </c:pt>
                <c:pt idx="19743">
                  <c:v>38007</c:v>
                </c:pt>
                <c:pt idx="19744">
                  <c:v>38008</c:v>
                </c:pt>
                <c:pt idx="19745">
                  <c:v>38009</c:v>
                </c:pt>
                <c:pt idx="19746">
                  <c:v>38010</c:v>
                </c:pt>
                <c:pt idx="19747">
                  <c:v>38011</c:v>
                </c:pt>
                <c:pt idx="19748">
                  <c:v>38012</c:v>
                </c:pt>
                <c:pt idx="19749">
                  <c:v>38013</c:v>
                </c:pt>
                <c:pt idx="19750">
                  <c:v>38014</c:v>
                </c:pt>
                <c:pt idx="19751">
                  <c:v>38015</c:v>
                </c:pt>
                <c:pt idx="19752">
                  <c:v>38016</c:v>
                </c:pt>
                <c:pt idx="19753">
                  <c:v>38017</c:v>
                </c:pt>
                <c:pt idx="19754">
                  <c:v>38018</c:v>
                </c:pt>
                <c:pt idx="19755">
                  <c:v>38019</c:v>
                </c:pt>
                <c:pt idx="19756">
                  <c:v>38020</c:v>
                </c:pt>
                <c:pt idx="19757">
                  <c:v>38021</c:v>
                </c:pt>
                <c:pt idx="19758">
                  <c:v>38022</c:v>
                </c:pt>
                <c:pt idx="19759">
                  <c:v>38023</c:v>
                </c:pt>
                <c:pt idx="19760">
                  <c:v>38024</c:v>
                </c:pt>
                <c:pt idx="19761">
                  <c:v>38025</c:v>
                </c:pt>
                <c:pt idx="19762">
                  <c:v>38026</c:v>
                </c:pt>
                <c:pt idx="19763">
                  <c:v>38027</c:v>
                </c:pt>
                <c:pt idx="19764">
                  <c:v>38028</c:v>
                </c:pt>
                <c:pt idx="19765">
                  <c:v>38029</c:v>
                </c:pt>
                <c:pt idx="19766">
                  <c:v>38030</c:v>
                </c:pt>
                <c:pt idx="19767">
                  <c:v>38031</c:v>
                </c:pt>
                <c:pt idx="19768">
                  <c:v>38032</c:v>
                </c:pt>
                <c:pt idx="19769">
                  <c:v>38033</c:v>
                </c:pt>
                <c:pt idx="19770">
                  <c:v>38034</c:v>
                </c:pt>
                <c:pt idx="19771">
                  <c:v>38035</c:v>
                </c:pt>
                <c:pt idx="19772">
                  <c:v>38036</c:v>
                </c:pt>
                <c:pt idx="19773">
                  <c:v>38037</c:v>
                </c:pt>
                <c:pt idx="19774">
                  <c:v>38038</c:v>
                </c:pt>
                <c:pt idx="19775">
                  <c:v>38039</c:v>
                </c:pt>
                <c:pt idx="19776">
                  <c:v>38040</c:v>
                </c:pt>
                <c:pt idx="19777">
                  <c:v>38041</c:v>
                </c:pt>
                <c:pt idx="19778">
                  <c:v>38042</c:v>
                </c:pt>
                <c:pt idx="19779">
                  <c:v>38043</c:v>
                </c:pt>
                <c:pt idx="19780">
                  <c:v>38044</c:v>
                </c:pt>
                <c:pt idx="19781">
                  <c:v>38045</c:v>
                </c:pt>
                <c:pt idx="19782">
                  <c:v>38046</c:v>
                </c:pt>
                <c:pt idx="19783">
                  <c:v>38047</c:v>
                </c:pt>
                <c:pt idx="19784">
                  <c:v>38048</c:v>
                </c:pt>
                <c:pt idx="19785">
                  <c:v>38049</c:v>
                </c:pt>
                <c:pt idx="19786">
                  <c:v>38050</c:v>
                </c:pt>
                <c:pt idx="19787">
                  <c:v>38051</c:v>
                </c:pt>
                <c:pt idx="19788">
                  <c:v>38052</c:v>
                </c:pt>
                <c:pt idx="19789">
                  <c:v>38053</c:v>
                </c:pt>
                <c:pt idx="19790">
                  <c:v>38054</c:v>
                </c:pt>
                <c:pt idx="19791">
                  <c:v>38055</c:v>
                </c:pt>
                <c:pt idx="19792">
                  <c:v>38056</c:v>
                </c:pt>
                <c:pt idx="19793">
                  <c:v>38057</c:v>
                </c:pt>
                <c:pt idx="19794">
                  <c:v>38058</c:v>
                </c:pt>
                <c:pt idx="19795">
                  <c:v>38059</c:v>
                </c:pt>
                <c:pt idx="19796">
                  <c:v>38060</c:v>
                </c:pt>
                <c:pt idx="19797">
                  <c:v>38061</c:v>
                </c:pt>
                <c:pt idx="19798">
                  <c:v>38062</c:v>
                </c:pt>
                <c:pt idx="19799">
                  <c:v>38063</c:v>
                </c:pt>
                <c:pt idx="19800">
                  <c:v>38064</c:v>
                </c:pt>
                <c:pt idx="19801">
                  <c:v>38065</c:v>
                </c:pt>
                <c:pt idx="19802">
                  <c:v>38066</c:v>
                </c:pt>
                <c:pt idx="19803">
                  <c:v>38067</c:v>
                </c:pt>
                <c:pt idx="19804">
                  <c:v>38068</c:v>
                </c:pt>
                <c:pt idx="19805">
                  <c:v>38069</c:v>
                </c:pt>
                <c:pt idx="19806">
                  <c:v>38070</c:v>
                </c:pt>
                <c:pt idx="19807">
                  <c:v>38071</c:v>
                </c:pt>
                <c:pt idx="19808">
                  <c:v>38072</c:v>
                </c:pt>
                <c:pt idx="19809">
                  <c:v>38073</c:v>
                </c:pt>
                <c:pt idx="19810">
                  <c:v>38074</c:v>
                </c:pt>
                <c:pt idx="19811">
                  <c:v>38075</c:v>
                </c:pt>
                <c:pt idx="19812">
                  <c:v>38076</c:v>
                </c:pt>
                <c:pt idx="19813">
                  <c:v>38077</c:v>
                </c:pt>
                <c:pt idx="19814">
                  <c:v>38078</c:v>
                </c:pt>
                <c:pt idx="19815">
                  <c:v>38079</c:v>
                </c:pt>
                <c:pt idx="19816">
                  <c:v>38080</c:v>
                </c:pt>
                <c:pt idx="19817">
                  <c:v>38081</c:v>
                </c:pt>
                <c:pt idx="19818">
                  <c:v>38082</c:v>
                </c:pt>
                <c:pt idx="19819">
                  <c:v>38083</c:v>
                </c:pt>
                <c:pt idx="19820">
                  <c:v>38084</c:v>
                </c:pt>
                <c:pt idx="19821">
                  <c:v>38085</c:v>
                </c:pt>
                <c:pt idx="19822">
                  <c:v>38086</c:v>
                </c:pt>
                <c:pt idx="19823">
                  <c:v>38087</c:v>
                </c:pt>
                <c:pt idx="19824">
                  <c:v>38088</c:v>
                </c:pt>
                <c:pt idx="19825">
                  <c:v>38089</c:v>
                </c:pt>
                <c:pt idx="19826">
                  <c:v>38090</c:v>
                </c:pt>
                <c:pt idx="19827">
                  <c:v>38091</c:v>
                </c:pt>
                <c:pt idx="19828">
                  <c:v>38092</c:v>
                </c:pt>
                <c:pt idx="19829">
                  <c:v>38093</c:v>
                </c:pt>
                <c:pt idx="19830">
                  <c:v>38094</c:v>
                </c:pt>
                <c:pt idx="19831">
                  <c:v>38095</c:v>
                </c:pt>
                <c:pt idx="19832">
                  <c:v>38096</c:v>
                </c:pt>
                <c:pt idx="19833">
                  <c:v>38097</c:v>
                </c:pt>
                <c:pt idx="19834">
                  <c:v>38098</c:v>
                </c:pt>
                <c:pt idx="19835">
                  <c:v>38099</c:v>
                </c:pt>
                <c:pt idx="19836">
                  <c:v>38100</c:v>
                </c:pt>
                <c:pt idx="19837">
                  <c:v>38101</c:v>
                </c:pt>
                <c:pt idx="19838">
                  <c:v>38102</c:v>
                </c:pt>
                <c:pt idx="19839">
                  <c:v>38103</c:v>
                </c:pt>
                <c:pt idx="19840">
                  <c:v>38104</c:v>
                </c:pt>
                <c:pt idx="19841">
                  <c:v>38105</c:v>
                </c:pt>
                <c:pt idx="19842">
                  <c:v>38106</c:v>
                </c:pt>
                <c:pt idx="19843">
                  <c:v>38107</c:v>
                </c:pt>
                <c:pt idx="19844">
                  <c:v>38108</c:v>
                </c:pt>
                <c:pt idx="19845">
                  <c:v>38109</c:v>
                </c:pt>
                <c:pt idx="19846">
                  <c:v>38110</c:v>
                </c:pt>
                <c:pt idx="19847">
                  <c:v>38111</c:v>
                </c:pt>
                <c:pt idx="19848">
                  <c:v>38112</c:v>
                </c:pt>
                <c:pt idx="19849">
                  <c:v>38113</c:v>
                </c:pt>
                <c:pt idx="19850">
                  <c:v>38114</c:v>
                </c:pt>
                <c:pt idx="19851">
                  <c:v>38115</c:v>
                </c:pt>
                <c:pt idx="19852">
                  <c:v>38116</c:v>
                </c:pt>
                <c:pt idx="19853">
                  <c:v>38117</c:v>
                </c:pt>
                <c:pt idx="19854">
                  <c:v>38118</c:v>
                </c:pt>
                <c:pt idx="19855">
                  <c:v>38119</c:v>
                </c:pt>
                <c:pt idx="19856">
                  <c:v>38120</c:v>
                </c:pt>
                <c:pt idx="19857">
                  <c:v>38121</c:v>
                </c:pt>
                <c:pt idx="19858">
                  <c:v>38122</c:v>
                </c:pt>
                <c:pt idx="19859">
                  <c:v>38123</c:v>
                </c:pt>
                <c:pt idx="19860">
                  <c:v>38124</c:v>
                </c:pt>
                <c:pt idx="19861">
                  <c:v>38125</c:v>
                </c:pt>
                <c:pt idx="19862">
                  <c:v>38126</c:v>
                </c:pt>
                <c:pt idx="19863">
                  <c:v>38127</c:v>
                </c:pt>
                <c:pt idx="19864">
                  <c:v>38128</c:v>
                </c:pt>
                <c:pt idx="19865">
                  <c:v>38129</c:v>
                </c:pt>
                <c:pt idx="19866">
                  <c:v>38130</c:v>
                </c:pt>
                <c:pt idx="19867">
                  <c:v>38131</c:v>
                </c:pt>
                <c:pt idx="19868">
                  <c:v>38132</c:v>
                </c:pt>
                <c:pt idx="19869">
                  <c:v>38133</c:v>
                </c:pt>
                <c:pt idx="19870">
                  <c:v>38134</c:v>
                </c:pt>
                <c:pt idx="19871">
                  <c:v>38135</c:v>
                </c:pt>
                <c:pt idx="19872">
                  <c:v>38136</c:v>
                </c:pt>
                <c:pt idx="19873">
                  <c:v>38137</c:v>
                </c:pt>
                <c:pt idx="19874">
                  <c:v>38138</c:v>
                </c:pt>
                <c:pt idx="19875">
                  <c:v>38139</c:v>
                </c:pt>
                <c:pt idx="19876">
                  <c:v>38140</c:v>
                </c:pt>
                <c:pt idx="19877">
                  <c:v>38141</c:v>
                </c:pt>
                <c:pt idx="19878">
                  <c:v>38142</c:v>
                </c:pt>
                <c:pt idx="19879">
                  <c:v>38143</c:v>
                </c:pt>
                <c:pt idx="19880">
                  <c:v>38144</c:v>
                </c:pt>
                <c:pt idx="19881">
                  <c:v>38145</c:v>
                </c:pt>
                <c:pt idx="19882">
                  <c:v>38146</c:v>
                </c:pt>
                <c:pt idx="19883">
                  <c:v>38147</c:v>
                </c:pt>
                <c:pt idx="19884">
                  <c:v>38148</c:v>
                </c:pt>
                <c:pt idx="19885">
                  <c:v>38149</c:v>
                </c:pt>
                <c:pt idx="19886">
                  <c:v>38150</c:v>
                </c:pt>
                <c:pt idx="19887">
                  <c:v>38151</c:v>
                </c:pt>
                <c:pt idx="19888">
                  <c:v>38152</c:v>
                </c:pt>
                <c:pt idx="19889">
                  <c:v>38153</c:v>
                </c:pt>
                <c:pt idx="19890">
                  <c:v>38154</c:v>
                </c:pt>
                <c:pt idx="19891">
                  <c:v>38155</c:v>
                </c:pt>
                <c:pt idx="19892">
                  <c:v>38156</c:v>
                </c:pt>
                <c:pt idx="19893">
                  <c:v>38157</c:v>
                </c:pt>
                <c:pt idx="19894">
                  <c:v>38158</c:v>
                </c:pt>
                <c:pt idx="19895">
                  <c:v>38159</c:v>
                </c:pt>
                <c:pt idx="19896">
                  <c:v>38160</c:v>
                </c:pt>
                <c:pt idx="19897">
                  <c:v>38161</c:v>
                </c:pt>
                <c:pt idx="19898">
                  <c:v>38162</c:v>
                </c:pt>
                <c:pt idx="19899">
                  <c:v>38163</c:v>
                </c:pt>
                <c:pt idx="19900">
                  <c:v>38164</c:v>
                </c:pt>
                <c:pt idx="19901">
                  <c:v>38165</c:v>
                </c:pt>
                <c:pt idx="19902">
                  <c:v>38166</c:v>
                </c:pt>
                <c:pt idx="19903">
                  <c:v>38167</c:v>
                </c:pt>
                <c:pt idx="19904">
                  <c:v>38168</c:v>
                </c:pt>
                <c:pt idx="19905">
                  <c:v>38169</c:v>
                </c:pt>
                <c:pt idx="19906">
                  <c:v>38170</c:v>
                </c:pt>
                <c:pt idx="19907">
                  <c:v>38171</c:v>
                </c:pt>
                <c:pt idx="19908">
                  <c:v>38172</c:v>
                </c:pt>
                <c:pt idx="19909">
                  <c:v>38173</c:v>
                </c:pt>
                <c:pt idx="19910">
                  <c:v>38174</c:v>
                </c:pt>
                <c:pt idx="19911">
                  <c:v>38175</c:v>
                </c:pt>
                <c:pt idx="19912">
                  <c:v>38176</c:v>
                </c:pt>
                <c:pt idx="19913">
                  <c:v>38177</c:v>
                </c:pt>
                <c:pt idx="19914">
                  <c:v>38178</c:v>
                </c:pt>
                <c:pt idx="19915">
                  <c:v>38179</c:v>
                </c:pt>
                <c:pt idx="19916">
                  <c:v>38180</c:v>
                </c:pt>
                <c:pt idx="19917">
                  <c:v>38181</c:v>
                </c:pt>
                <c:pt idx="19918">
                  <c:v>38182</c:v>
                </c:pt>
                <c:pt idx="19919">
                  <c:v>38183</c:v>
                </c:pt>
                <c:pt idx="19920">
                  <c:v>38184</c:v>
                </c:pt>
                <c:pt idx="19921">
                  <c:v>38185</c:v>
                </c:pt>
                <c:pt idx="19922">
                  <c:v>38186</c:v>
                </c:pt>
                <c:pt idx="19923">
                  <c:v>38187</c:v>
                </c:pt>
                <c:pt idx="19924">
                  <c:v>38188</c:v>
                </c:pt>
                <c:pt idx="19925">
                  <c:v>38189</c:v>
                </c:pt>
                <c:pt idx="19926">
                  <c:v>38190</c:v>
                </c:pt>
                <c:pt idx="19927">
                  <c:v>38191</c:v>
                </c:pt>
                <c:pt idx="19928">
                  <c:v>38192</c:v>
                </c:pt>
                <c:pt idx="19929">
                  <c:v>38193</c:v>
                </c:pt>
                <c:pt idx="19930">
                  <c:v>38194</c:v>
                </c:pt>
                <c:pt idx="19931">
                  <c:v>38195</c:v>
                </c:pt>
                <c:pt idx="19932">
                  <c:v>38196</c:v>
                </c:pt>
                <c:pt idx="19933">
                  <c:v>38197</c:v>
                </c:pt>
                <c:pt idx="19934">
                  <c:v>38198</c:v>
                </c:pt>
                <c:pt idx="19935">
                  <c:v>38199</c:v>
                </c:pt>
                <c:pt idx="19936">
                  <c:v>38200</c:v>
                </c:pt>
                <c:pt idx="19937">
                  <c:v>38201</c:v>
                </c:pt>
                <c:pt idx="19938">
                  <c:v>38202</c:v>
                </c:pt>
                <c:pt idx="19939">
                  <c:v>38203</c:v>
                </c:pt>
                <c:pt idx="19940">
                  <c:v>38204</c:v>
                </c:pt>
                <c:pt idx="19941">
                  <c:v>38205</c:v>
                </c:pt>
                <c:pt idx="19942">
                  <c:v>38206</c:v>
                </c:pt>
                <c:pt idx="19943">
                  <c:v>38207</c:v>
                </c:pt>
                <c:pt idx="19944">
                  <c:v>38208</c:v>
                </c:pt>
                <c:pt idx="19945">
                  <c:v>38209</c:v>
                </c:pt>
                <c:pt idx="19946">
                  <c:v>38210</c:v>
                </c:pt>
                <c:pt idx="19947">
                  <c:v>38211</c:v>
                </c:pt>
                <c:pt idx="19948">
                  <c:v>38212</c:v>
                </c:pt>
                <c:pt idx="19949">
                  <c:v>38213</c:v>
                </c:pt>
                <c:pt idx="19950">
                  <c:v>38214</c:v>
                </c:pt>
                <c:pt idx="19951">
                  <c:v>38215</c:v>
                </c:pt>
                <c:pt idx="19952">
                  <c:v>38216</c:v>
                </c:pt>
                <c:pt idx="19953">
                  <c:v>38217</c:v>
                </c:pt>
                <c:pt idx="19954">
                  <c:v>38218</c:v>
                </c:pt>
                <c:pt idx="19955">
                  <c:v>38219</c:v>
                </c:pt>
                <c:pt idx="19956">
                  <c:v>38220</c:v>
                </c:pt>
                <c:pt idx="19957">
                  <c:v>38221</c:v>
                </c:pt>
                <c:pt idx="19958">
                  <c:v>38222</c:v>
                </c:pt>
                <c:pt idx="19959">
                  <c:v>38223</c:v>
                </c:pt>
                <c:pt idx="19960">
                  <c:v>38224</c:v>
                </c:pt>
                <c:pt idx="19961">
                  <c:v>38225</c:v>
                </c:pt>
                <c:pt idx="19962">
                  <c:v>38226</c:v>
                </c:pt>
                <c:pt idx="19963">
                  <c:v>38227</c:v>
                </c:pt>
                <c:pt idx="19964">
                  <c:v>38228</c:v>
                </c:pt>
                <c:pt idx="19965">
                  <c:v>38229</c:v>
                </c:pt>
                <c:pt idx="19966">
                  <c:v>38230</c:v>
                </c:pt>
                <c:pt idx="19967">
                  <c:v>38231</c:v>
                </c:pt>
                <c:pt idx="19968">
                  <c:v>38232</c:v>
                </c:pt>
                <c:pt idx="19969">
                  <c:v>38233</c:v>
                </c:pt>
                <c:pt idx="19970">
                  <c:v>38234</c:v>
                </c:pt>
                <c:pt idx="19971">
                  <c:v>38235</c:v>
                </c:pt>
                <c:pt idx="19972">
                  <c:v>38236</c:v>
                </c:pt>
                <c:pt idx="19973">
                  <c:v>38237</c:v>
                </c:pt>
                <c:pt idx="19974">
                  <c:v>38238</c:v>
                </c:pt>
                <c:pt idx="19975">
                  <c:v>38239</c:v>
                </c:pt>
                <c:pt idx="19976">
                  <c:v>38240</c:v>
                </c:pt>
                <c:pt idx="19977">
                  <c:v>38241</c:v>
                </c:pt>
                <c:pt idx="19978">
                  <c:v>38242</c:v>
                </c:pt>
                <c:pt idx="19979">
                  <c:v>38243</c:v>
                </c:pt>
                <c:pt idx="19980">
                  <c:v>38244</c:v>
                </c:pt>
                <c:pt idx="19981">
                  <c:v>38245</c:v>
                </c:pt>
                <c:pt idx="19982">
                  <c:v>38246</c:v>
                </c:pt>
                <c:pt idx="19983">
                  <c:v>38247</c:v>
                </c:pt>
                <c:pt idx="19984">
                  <c:v>38248</c:v>
                </c:pt>
                <c:pt idx="19985">
                  <c:v>38249</c:v>
                </c:pt>
                <c:pt idx="19986">
                  <c:v>38250</c:v>
                </c:pt>
                <c:pt idx="19987">
                  <c:v>38251</c:v>
                </c:pt>
                <c:pt idx="19988">
                  <c:v>38252</c:v>
                </c:pt>
                <c:pt idx="19989">
                  <c:v>38253</c:v>
                </c:pt>
                <c:pt idx="19990">
                  <c:v>38254</c:v>
                </c:pt>
                <c:pt idx="19991">
                  <c:v>38255</c:v>
                </c:pt>
                <c:pt idx="19992">
                  <c:v>38256</c:v>
                </c:pt>
                <c:pt idx="19993">
                  <c:v>38257</c:v>
                </c:pt>
                <c:pt idx="19994">
                  <c:v>38258</c:v>
                </c:pt>
                <c:pt idx="19995">
                  <c:v>38259</c:v>
                </c:pt>
                <c:pt idx="19996">
                  <c:v>38260</c:v>
                </c:pt>
                <c:pt idx="19997">
                  <c:v>38261</c:v>
                </c:pt>
                <c:pt idx="19998">
                  <c:v>38262</c:v>
                </c:pt>
                <c:pt idx="19999">
                  <c:v>38263</c:v>
                </c:pt>
                <c:pt idx="20000">
                  <c:v>38264</c:v>
                </c:pt>
                <c:pt idx="20001">
                  <c:v>38265</c:v>
                </c:pt>
                <c:pt idx="20002">
                  <c:v>38266</c:v>
                </c:pt>
                <c:pt idx="20003">
                  <c:v>38267</c:v>
                </c:pt>
                <c:pt idx="20004">
                  <c:v>38268</c:v>
                </c:pt>
                <c:pt idx="20005">
                  <c:v>38269</c:v>
                </c:pt>
                <c:pt idx="20006">
                  <c:v>38270</c:v>
                </c:pt>
                <c:pt idx="20007">
                  <c:v>38271</c:v>
                </c:pt>
                <c:pt idx="20008">
                  <c:v>38272</c:v>
                </c:pt>
                <c:pt idx="20009">
                  <c:v>38273</c:v>
                </c:pt>
                <c:pt idx="20010">
                  <c:v>38274</c:v>
                </c:pt>
                <c:pt idx="20011">
                  <c:v>38275</c:v>
                </c:pt>
                <c:pt idx="20012">
                  <c:v>38276</c:v>
                </c:pt>
                <c:pt idx="20013">
                  <c:v>38277</c:v>
                </c:pt>
                <c:pt idx="20014">
                  <c:v>38278</c:v>
                </c:pt>
                <c:pt idx="20015">
                  <c:v>38279</c:v>
                </c:pt>
                <c:pt idx="20016">
                  <c:v>38280</c:v>
                </c:pt>
                <c:pt idx="20017">
                  <c:v>38281</c:v>
                </c:pt>
                <c:pt idx="20018">
                  <c:v>38282</c:v>
                </c:pt>
                <c:pt idx="20019">
                  <c:v>38283</c:v>
                </c:pt>
                <c:pt idx="20020">
                  <c:v>38284</c:v>
                </c:pt>
                <c:pt idx="20021">
                  <c:v>38285</c:v>
                </c:pt>
                <c:pt idx="20022">
                  <c:v>38286</c:v>
                </c:pt>
                <c:pt idx="20023">
                  <c:v>38287</c:v>
                </c:pt>
                <c:pt idx="20024">
                  <c:v>38288</c:v>
                </c:pt>
                <c:pt idx="20025">
                  <c:v>38289</c:v>
                </c:pt>
                <c:pt idx="20026">
                  <c:v>38290</c:v>
                </c:pt>
                <c:pt idx="20027">
                  <c:v>38291</c:v>
                </c:pt>
                <c:pt idx="20028">
                  <c:v>38292</c:v>
                </c:pt>
                <c:pt idx="20029">
                  <c:v>38293</c:v>
                </c:pt>
                <c:pt idx="20030">
                  <c:v>38294</c:v>
                </c:pt>
                <c:pt idx="20031">
                  <c:v>38295</c:v>
                </c:pt>
                <c:pt idx="20032">
                  <c:v>38296</c:v>
                </c:pt>
                <c:pt idx="20033">
                  <c:v>38297</c:v>
                </c:pt>
                <c:pt idx="20034">
                  <c:v>38298</c:v>
                </c:pt>
                <c:pt idx="20035">
                  <c:v>38299</c:v>
                </c:pt>
                <c:pt idx="20036">
                  <c:v>38300</c:v>
                </c:pt>
                <c:pt idx="20037">
                  <c:v>38301</c:v>
                </c:pt>
                <c:pt idx="20038">
                  <c:v>38302</c:v>
                </c:pt>
                <c:pt idx="20039">
                  <c:v>38303</c:v>
                </c:pt>
                <c:pt idx="20040">
                  <c:v>38304</c:v>
                </c:pt>
                <c:pt idx="20041">
                  <c:v>38305</c:v>
                </c:pt>
                <c:pt idx="20042">
                  <c:v>38306</c:v>
                </c:pt>
                <c:pt idx="20043">
                  <c:v>38307</c:v>
                </c:pt>
                <c:pt idx="20044">
                  <c:v>38308</c:v>
                </c:pt>
                <c:pt idx="20045">
                  <c:v>38309</c:v>
                </c:pt>
                <c:pt idx="20046">
                  <c:v>38310</c:v>
                </c:pt>
                <c:pt idx="20047">
                  <c:v>38311</c:v>
                </c:pt>
                <c:pt idx="20048">
                  <c:v>38312</c:v>
                </c:pt>
                <c:pt idx="20049">
                  <c:v>38313</c:v>
                </c:pt>
                <c:pt idx="20050">
                  <c:v>38314</c:v>
                </c:pt>
                <c:pt idx="20051">
                  <c:v>38315</c:v>
                </c:pt>
                <c:pt idx="20052">
                  <c:v>38316</c:v>
                </c:pt>
                <c:pt idx="20053">
                  <c:v>38317</c:v>
                </c:pt>
                <c:pt idx="20054">
                  <c:v>38318</c:v>
                </c:pt>
                <c:pt idx="20055">
                  <c:v>38319</c:v>
                </c:pt>
                <c:pt idx="20056">
                  <c:v>38320</c:v>
                </c:pt>
                <c:pt idx="20057">
                  <c:v>38321</c:v>
                </c:pt>
                <c:pt idx="20058">
                  <c:v>38322</c:v>
                </c:pt>
                <c:pt idx="20059">
                  <c:v>38323</c:v>
                </c:pt>
                <c:pt idx="20060">
                  <c:v>38324</c:v>
                </c:pt>
                <c:pt idx="20061">
                  <c:v>38325</c:v>
                </c:pt>
                <c:pt idx="20062">
                  <c:v>38326</c:v>
                </c:pt>
                <c:pt idx="20063">
                  <c:v>38327</c:v>
                </c:pt>
                <c:pt idx="20064">
                  <c:v>38328</c:v>
                </c:pt>
                <c:pt idx="20065">
                  <c:v>38329</c:v>
                </c:pt>
                <c:pt idx="20066">
                  <c:v>38330</c:v>
                </c:pt>
                <c:pt idx="20067">
                  <c:v>38331</c:v>
                </c:pt>
                <c:pt idx="20068">
                  <c:v>38332</c:v>
                </c:pt>
                <c:pt idx="20069">
                  <c:v>38333</c:v>
                </c:pt>
                <c:pt idx="20070">
                  <c:v>38334</c:v>
                </c:pt>
                <c:pt idx="20071">
                  <c:v>38335</c:v>
                </c:pt>
                <c:pt idx="20072">
                  <c:v>38336</c:v>
                </c:pt>
                <c:pt idx="20073">
                  <c:v>38337</c:v>
                </c:pt>
                <c:pt idx="20074">
                  <c:v>38338</c:v>
                </c:pt>
                <c:pt idx="20075">
                  <c:v>38339</c:v>
                </c:pt>
                <c:pt idx="20076">
                  <c:v>38340</c:v>
                </c:pt>
                <c:pt idx="20077">
                  <c:v>38341</c:v>
                </c:pt>
                <c:pt idx="20078">
                  <c:v>38342</c:v>
                </c:pt>
                <c:pt idx="20079">
                  <c:v>38343</c:v>
                </c:pt>
                <c:pt idx="20080">
                  <c:v>38344</c:v>
                </c:pt>
                <c:pt idx="20081">
                  <c:v>38345</c:v>
                </c:pt>
                <c:pt idx="20082">
                  <c:v>38346</c:v>
                </c:pt>
                <c:pt idx="20083">
                  <c:v>38347</c:v>
                </c:pt>
                <c:pt idx="20084">
                  <c:v>38348</c:v>
                </c:pt>
                <c:pt idx="20085">
                  <c:v>38349</c:v>
                </c:pt>
                <c:pt idx="20086">
                  <c:v>38350</c:v>
                </c:pt>
                <c:pt idx="20087">
                  <c:v>38351</c:v>
                </c:pt>
                <c:pt idx="20088">
                  <c:v>38352</c:v>
                </c:pt>
                <c:pt idx="20089">
                  <c:v>38353</c:v>
                </c:pt>
                <c:pt idx="20090">
                  <c:v>38354</c:v>
                </c:pt>
                <c:pt idx="20091">
                  <c:v>38355</c:v>
                </c:pt>
                <c:pt idx="20092">
                  <c:v>38356</c:v>
                </c:pt>
                <c:pt idx="20093">
                  <c:v>38357</c:v>
                </c:pt>
                <c:pt idx="20094">
                  <c:v>38358</c:v>
                </c:pt>
                <c:pt idx="20095">
                  <c:v>38359</c:v>
                </c:pt>
                <c:pt idx="20096">
                  <c:v>38360</c:v>
                </c:pt>
                <c:pt idx="20097">
                  <c:v>38361</c:v>
                </c:pt>
                <c:pt idx="20098">
                  <c:v>38362</c:v>
                </c:pt>
                <c:pt idx="20099">
                  <c:v>38363</c:v>
                </c:pt>
                <c:pt idx="20100">
                  <c:v>38364</c:v>
                </c:pt>
                <c:pt idx="20101">
                  <c:v>38365</c:v>
                </c:pt>
                <c:pt idx="20102">
                  <c:v>38366</c:v>
                </c:pt>
                <c:pt idx="20103">
                  <c:v>38367</c:v>
                </c:pt>
                <c:pt idx="20104">
                  <c:v>38368</c:v>
                </c:pt>
                <c:pt idx="20105">
                  <c:v>38369</c:v>
                </c:pt>
                <c:pt idx="20106">
                  <c:v>38370</c:v>
                </c:pt>
                <c:pt idx="20107">
                  <c:v>38371</c:v>
                </c:pt>
                <c:pt idx="20108">
                  <c:v>38372</c:v>
                </c:pt>
                <c:pt idx="20109">
                  <c:v>38373</c:v>
                </c:pt>
                <c:pt idx="20110">
                  <c:v>38374</c:v>
                </c:pt>
                <c:pt idx="20111">
                  <c:v>38375</c:v>
                </c:pt>
                <c:pt idx="20112">
                  <c:v>38376</c:v>
                </c:pt>
                <c:pt idx="20113">
                  <c:v>38377</c:v>
                </c:pt>
                <c:pt idx="20114">
                  <c:v>38378</c:v>
                </c:pt>
                <c:pt idx="20115">
                  <c:v>38379</c:v>
                </c:pt>
                <c:pt idx="20116">
                  <c:v>38380</c:v>
                </c:pt>
                <c:pt idx="20117">
                  <c:v>38381</c:v>
                </c:pt>
                <c:pt idx="20118">
                  <c:v>38382</c:v>
                </c:pt>
                <c:pt idx="20119">
                  <c:v>38383</c:v>
                </c:pt>
                <c:pt idx="20120">
                  <c:v>38384</c:v>
                </c:pt>
                <c:pt idx="20121">
                  <c:v>38385</c:v>
                </c:pt>
                <c:pt idx="20122">
                  <c:v>38386</c:v>
                </c:pt>
                <c:pt idx="20123">
                  <c:v>38387</c:v>
                </c:pt>
                <c:pt idx="20124">
                  <c:v>38388</c:v>
                </c:pt>
                <c:pt idx="20125">
                  <c:v>38389</c:v>
                </c:pt>
                <c:pt idx="20126">
                  <c:v>38390</c:v>
                </c:pt>
                <c:pt idx="20127">
                  <c:v>38391</c:v>
                </c:pt>
                <c:pt idx="20128">
                  <c:v>38392</c:v>
                </c:pt>
                <c:pt idx="20129">
                  <c:v>38393</c:v>
                </c:pt>
                <c:pt idx="20130">
                  <c:v>38394</c:v>
                </c:pt>
                <c:pt idx="20131">
                  <c:v>38395</c:v>
                </c:pt>
                <c:pt idx="20132">
                  <c:v>38396</c:v>
                </c:pt>
                <c:pt idx="20133">
                  <c:v>38397</c:v>
                </c:pt>
                <c:pt idx="20134">
                  <c:v>38398</c:v>
                </c:pt>
                <c:pt idx="20135">
                  <c:v>38399</c:v>
                </c:pt>
                <c:pt idx="20136">
                  <c:v>38400</c:v>
                </c:pt>
                <c:pt idx="20137">
                  <c:v>38401</c:v>
                </c:pt>
                <c:pt idx="20138">
                  <c:v>38402</c:v>
                </c:pt>
                <c:pt idx="20139">
                  <c:v>38403</c:v>
                </c:pt>
                <c:pt idx="20140">
                  <c:v>38404</c:v>
                </c:pt>
                <c:pt idx="20141">
                  <c:v>38405</c:v>
                </c:pt>
                <c:pt idx="20142">
                  <c:v>38406</c:v>
                </c:pt>
                <c:pt idx="20143">
                  <c:v>38407</c:v>
                </c:pt>
                <c:pt idx="20144">
                  <c:v>38408</c:v>
                </c:pt>
                <c:pt idx="20145">
                  <c:v>38409</c:v>
                </c:pt>
                <c:pt idx="20146">
                  <c:v>38410</c:v>
                </c:pt>
                <c:pt idx="20147">
                  <c:v>38411</c:v>
                </c:pt>
                <c:pt idx="20148">
                  <c:v>38412</c:v>
                </c:pt>
                <c:pt idx="20149">
                  <c:v>38413</c:v>
                </c:pt>
                <c:pt idx="20150">
                  <c:v>38414</c:v>
                </c:pt>
                <c:pt idx="20151">
                  <c:v>38415</c:v>
                </c:pt>
                <c:pt idx="20152">
                  <c:v>38416</c:v>
                </c:pt>
                <c:pt idx="20153">
                  <c:v>38417</c:v>
                </c:pt>
                <c:pt idx="20154">
                  <c:v>38418</c:v>
                </c:pt>
                <c:pt idx="20155">
                  <c:v>38419</c:v>
                </c:pt>
                <c:pt idx="20156">
                  <c:v>38420</c:v>
                </c:pt>
                <c:pt idx="20157">
                  <c:v>38421</c:v>
                </c:pt>
                <c:pt idx="20158">
                  <c:v>38422</c:v>
                </c:pt>
                <c:pt idx="20159">
                  <c:v>38423</c:v>
                </c:pt>
                <c:pt idx="20160">
                  <c:v>38424</c:v>
                </c:pt>
                <c:pt idx="20161">
                  <c:v>38425</c:v>
                </c:pt>
                <c:pt idx="20162">
                  <c:v>38426</c:v>
                </c:pt>
                <c:pt idx="20163">
                  <c:v>38427</c:v>
                </c:pt>
                <c:pt idx="20164">
                  <c:v>38428</c:v>
                </c:pt>
                <c:pt idx="20165">
                  <c:v>38429</c:v>
                </c:pt>
                <c:pt idx="20166">
                  <c:v>38430</c:v>
                </c:pt>
                <c:pt idx="20167">
                  <c:v>38431</c:v>
                </c:pt>
                <c:pt idx="20168">
                  <c:v>38432</c:v>
                </c:pt>
                <c:pt idx="20169">
                  <c:v>38433</c:v>
                </c:pt>
                <c:pt idx="20170">
                  <c:v>38434</c:v>
                </c:pt>
                <c:pt idx="20171">
                  <c:v>38435</c:v>
                </c:pt>
                <c:pt idx="20172">
                  <c:v>38436</c:v>
                </c:pt>
                <c:pt idx="20173">
                  <c:v>38437</c:v>
                </c:pt>
                <c:pt idx="20174">
                  <c:v>38438</c:v>
                </c:pt>
                <c:pt idx="20175">
                  <c:v>38439</c:v>
                </c:pt>
                <c:pt idx="20176">
                  <c:v>38440</c:v>
                </c:pt>
                <c:pt idx="20177">
                  <c:v>38441</c:v>
                </c:pt>
                <c:pt idx="20178">
                  <c:v>38442</c:v>
                </c:pt>
                <c:pt idx="20179">
                  <c:v>38443</c:v>
                </c:pt>
                <c:pt idx="20180">
                  <c:v>38444</c:v>
                </c:pt>
                <c:pt idx="20181">
                  <c:v>38445</c:v>
                </c:pt>
                <c:pt idx="20182">
                  <c:v>38446</c:v>
                </c:pt>
                <c:pt idx="20183">
                  <c:v>38447</c:v>
                </c:pt>
                <c:pt idx="20184">
                  <c:v>38448</c:v>
                </c:pt>
                <c:pt idx="20185">
                  <c:v>38449</c:v>
                </c:pt>
                <c:pt idx="20186">
                  <c:v>38450</c:v>
                </c:pt>
                <c:pt idx="20187">
                  <c:v>38451</c:v>
                </c:pt>
                <c:pt idx="20188">
                  <c:v>38452</c:v>
                </c:pt>
                <c:pt idx="20189">
                  <c:v>38453</c:v>
                </c:pt>
                <c:pt idx="20190">
                  <c:v>38454</c:v>
                </c:pt>
                <c:pt idx="20191">
                  <c:v>38455</c:v>
                </c:pt>
                <c:pt idx="20192">
                  <c:v>38456</c:v>
                </c:pt>
                <c:pt idx="20193">
                  <c:v>38457</c:v>
                </c:pt>
                <c:pt idx="20194">
                  <c:v>38458</c:v>
                </c:pt>
                <c:pt idx="20195">
                  <c:v>38459</c:v>
                </c:pt>
                <c:pt idx="20196">
                  <c:v>38460</c:v>
                </c:pt>
                <c:pt idx="20197">
                  <c:v>38461</c:v>
                </c:pt>
                <c:pt idx="20198">
                  <c:v>38462</c:v>
                </c:pt>
                <c:pt idx="20199">
                  <c:v>38463</c:v>
                </c:pt>
                <c:pt idx="20200">
                  <c:v>38464</c:v>
                </c:pt>
                <c:pt idx="20201">
                  <c:v>38465</c:v>
                </c:pt>
                <c:pt idx="20202">
                  <c:v>38466</c:v>
                </c:pt>
                <c:pt idx="20203">
                  <c:v>38467</c:v>
                </c:pt>
                <c:pt idx="20204">
                  <c:v>38468</c:v>
                </c:pt>
                <c:pt idx="20205">
                  <c:v>38469</c:v>
                </c:pt>
                <c:pt idx="20206">
                  <c:v>38470</c:v>
                </c:pt>
                <c:pt idx="20207">
                  <c:v>38471</c:v>
                </c:pt>
                <c:pt idx="20208">
                  <c:v>38472</c:v>
                </c:pt>
                <c:pt idx="20209">
                  <c:v>38473</c:v>
                </c:pt>
                <c:pt idx="20210">
                  <c:v>38474</c:v>
                </c:pt>
                <c:pt idx="20211">
                  <c:v>38475</c:v>
                </c:pt>
                <c:pt idx="20212">
                  <c:v>38476</c:v>
                </c:pt>
                <c:pt idx="20213">
                  <c:v>38477</c:v>
                </c:pt>
                <c:pt idx="20214">
                  <c:v>38478</c:v>
                </c:pt>
                <c:pt idx="20215">
                  <c:v>38479</c:v>
                </c:pt>
                <c:pt idx="20216">
                  <c:v>38480</c:v>
                </c:pt>
                <c:pt idx="20217">
                  <c:v>38481</c:v>
                </c:pt>
                <c:pt idx="20218">
                  <c:v>38482</c:v>
                </c:pt>
                <c:pt idx="20219">
                  <c:v>38483</c:v>
                </c:pt>
                <c:pt idx="20220">
                  <c:v>38484</c:v>
                </c:pt>
                <c:pt idx="20221">
                  <c:v>38485</c:v>
                </c:pt>
                <c:pt idx="20222">
                  <c:v>38486</c:v>
                </c:pt>
                <c:pt idx="20223">
                  <c:v>38487</c:v>
                </c:pt>
                <c:pt idx="20224">
                  <c:v>38488</c:v>
                </c:pt>
                <c:pt idx="20225">
                  <c:v>38489</c:v>
                </c:pt>
                <c:pt idx="20226">
                  <c:v>38490</c:v>
                </c:pt>
                <c:pt idx="20227">
                  <c:v>38491</c:v>
                </c:pt>
                <c:pt idx="20228">
                  <c:v>38492</c:v>
                </c:pt>
                <c:pt idx="20229">
                  <c:v>38493</c:v>
                </c:pt>
                <c:pt idx="20230">
                  <c:v>38494</c:v>
                </c:pt>
                <c:pt idx="20231">
                  <c:v>38495</c:v>
                </c:pt>
                <c:pt idx="20232">
                  <c:v>38496</c:v>
                </c:pt>
                <c:pt idx="20233">
                  <c:v>38497</c:v>
                </c:pt>
                <c:pt idx="20234">
                  <c:v>38498</c:v>
                </c:pt>
                <c:pt idx="20235">
                  <c:v>38499</c:v>
                </c:pt>
                <c:pt idx="20236">
                  <c:v>38500</c:v>
                </c:pt>
                <c:pt idx="20237">
                  <c:v>38501</c:v>
                </c:pt>
                <c:pt idx="20238">
                  <c:v>38502</c:v>
                </c:pt>
                <c:pt idx="20239">
                  <c:v>38503</c:v>
                </c:pt>
                <c:pt idx="20240">
                  <c:v>38504</c:v>
                </c:pt>
                <c:pt idx="20241">
                  <c:v>38505</c:v>
                </c:pt>
                <c:pt idx="20242">
                  <c:v>38506</c:v>
                </c:pt>
                <c:pt idx="20243">
                  <c:v>38507</c:v>
                </c:pt>
                <c:pt idx="20244">
                  <c:v>38508</c:v>
                </c:pt>
                <c:pt idx="20245">
                  <c:v>38509</c:v>
                </c:pt>
                <c:pt idx="20246">
                  <c:v>38510</c:v>
                </c:pt>
                <c:pt idx="20247">
                  <c:v>38511</c:v>
                </c:pt>
                <c:pt idx="20248">
                  <c:v>38512</c:v>
                </c:pt>
                <c:pt idx="20249">
                  <c:v>38513</c:v>
                </c:pt>
                <c:pt idx="20250">
                  <c:v>38514</c:v>
                </c:pt>
                <c:pt idx="20251">
                  <c:v>38515</c:v>
                </c:pt>
                <c:pt idx="20252">
                  <c:v>38516</c:v>
                </c:pt>
                <c:pt idx="20253">
                  <c:v>38517</c:v>
                </c:pt>
                <c:pt idx="20254">
                  <c:v>38518</c:v>
                </c:pt>
                <c:pt idx="20255">
                  <c:v>38519</c:v>
                </c:pt>
                <c:pt idx="20256">
                  <c:v>38520</c:v>
                </c:pt>
                <c:pt idx="20257">
                  <c:v>38521</c:v>
                </c:pt>
                <c:pt idx="20258">
                  <c:v>38522</c:v>
                </c:pt>
                <c:pt idx="20259">
                  <c:v>38523</c:v>
                </c:pt>
                <c:pt idx="20260">
                  <c:v>38524</c:v>
                </c:pt>
                <c:pt idx="20261">
                  <c:v>38525</c:v>
                </c:pt>
                <c:pt idx="20262">
                  <c:v>38526</c:v>
                </c:pt>
                <c:pt idx="20263">
                  <c:v>38527</c:v>
                </c:pt>
                <c:pt idx="20264">
                  <c:v>38528</c:v>
                </c:pt>
                <c:pt idx="20265">
                  <c:v>38529</c:v>
                </c:pt>
                <c:pt idx="20266">
                  <c:v>38530</c:v>
                </c:pt>
                <c:pt idx="20267">
                  <c:v>38531</c:v>
                </c:pt>
                <c:pt idx="20268">
                  <c:v>38532</c:v>
                </c:pt>
                <c:pt idx="20269">
                  <c:v>38533</c:v>
                </c:pt>
                <c:pt idx="20270">
                  <c:v>38534</c:v>
                </c:pt>
                <c:pt idx="20271">
                  <c:v>38535</c:v>
                </c:pt>
                <c:pt idx="20272">
                  <c:v>38536</c:v>
                </c:pt>
                <c:pt idx="20273">
                  <c:v>38537</c:v>
                </c:pt>
                <c:pt idx="20274">
                  <c:v>38538</c:v>
                </c:pt>
                <c:pt idx="20275">
                  <c:v>38539</c:v>
                </c:pt>
                <c:pt idx="20276">
                  <c:v>38540</c:v>
                </c:pt>
                <c:pt idx="20277">
                  <c:v>38541</c:v>
                </c:pt>
                <c:pt idx="20278">
                  <c:v>38542</c:v>
                </c:pt>
                <c:pt idx="20279">
                  <c:v>38543</c:v>
                </c:pt>
                <c:pt idx="20280">
                  <c:v>38544</c:v>
                </c:pt>
                <c:pt idx="20281">
                  <c:v>38545</c:v>
                </c:pt>
                <c:pt idx="20282">
                  <c:v>38546</c:v>
                </c:pt>
                <c:pt idx="20283">
                  <c:v>38547</c:v>
                </c:pt>
                <c:pt idx="20284">
                  <c:v>38548</c:v>
                </c:pt>
                <c:pt idx="20285">
                  <c:v>38549</c:v>
                </c:pt>
                <c:pt idx="20286">
                  <c:v>38550</c:v>
                </c:pt>
                <c:pt idx="20287">
                  <c:v>38551</c:v>
                </c:pt>
                <c:pt idx="20288">
                  <c:v>38552</c:v>
                </c:pt>
                <c:pt idx="20289">
                  <c:v>38553</c:v>
                </c:pt>
                <c:pt idx="20290">
                  <c:v>38554</c:v>
                </c:pt>
                <c:pt idx="20291">
                  <c:v>38555</c:v>
                </c:pt>
                <c:pt idx="20292">
                  <c:v>38556</c:v>
                </c:pt>
                <c:pt idx="20293">
                  <c:v>38557</c:v>
                </c:pt>
                <c:pt idx="20294">
                  <c:v>38558</c:v>
                </c:pt>
                <c:pt idx="20295">
                  <c:v>38559</c:v>
                </c:pt>
                <c:pt idx="20296">
                  <c:v>38560</c:v>
                </c:pt>
                <c:pt idx="20297">
                  <c:v>38561</c:v>
                </c:pt>
                <c:pt idx="20298">
                  <c:v>38562</c:v>
                </c:pt>
                <c:pt idx="20299">
                  <c:v>38563</c:v>
                </c:pt>
                <c:pt idx="20300">
                  <c:v>38564</c:v>
                </c:pt>
                <c:pt idx="20301">
                  <c:v>38565</c:v>
                </c:pt>
                <c:pt idx="20302">
                  <c:v>38566</c:v>
                </c:pt>
                <c:pt idx="20303">
                  <c:v>38567</c:v>
                </c:pt>
                <c:pt idx="20304">
                  <c:v>38568</c:v>
                </c:pt>
                <c:pt idx="20305">
                  <c:v>38569</c:v>
                </c:pt>
                <c:pt idx="20306">
                  <c:v>38570</c:v>
                </c:pt>
                <c:pt idx="20307">
                  <c:v>38571</c:v>
                </c:pt>
                <c:pt idx="20308">
                  <c:v>38572</c:v>
                </c:pt>
                <c:pt idx="20309">
                  <c:v>38573</c:v>
                </c:pt>
                <c:pt idx="20310">
                  <c:v>38574</c:v>
                </c:pt>
                <c:pt idx="20311">
                  <c:v>38575</c:v>
                </c:pt>
                <c:pt idx="20312">
                  <c:v>38576</c:v>
                </c:pt>
                <c:pt idx="20313">
                  <c:v>38577</c:v>
                </c:pt>
                <c:pt idx="20314">
                  <c:v>38578</c:v>
                </c:pt>
                <c:pt idx="20315">
                  <c:v>38579</c:v>
                </c:pt>
                <c:pt idx="20316">
                  <c:v>38580</c:v>
                </c:pt>
                <c:pt idx="20317">
                  <c:v>38581</c:v>
                </c:pt>
                <c:pt idx="20318">
                  <c:v>38582</c:v>
                </c:pt>
                <c:pt idx="20319">
                  <c:v>38583</c:v>
                </c:pt>
                <c:pt idx="20320">
                  <c:v>38584</c:v>
                </c:pt>
                <c:pt idx="20321">
                  <c:v>38585</c:v>
                </c:pt>
                <c:pt idx="20322">
                  <c:v>38586</c:v>
                </c:pt>
                <c:pt idx="20323">
                  <c:v>38587</c:v>
                </c:pt>
                <c:pt idx="20324">
                  <c:v>38588</c:v>
                </c:pt>
                <c:pt idx="20325">
                  <c:v>38589</c:v>
                </c:pt>
                <c:pt idx="20326">
                  <c:v>38590</c:v>
                </c:pt>
                <c:pt idx="20327">
                  <c:v>38591</c:v>
                </c:pt>
                <c:pt idx="20328">
                  <c:v>38592</c:v>
                </c:pt>
                <c:pt idx="20329">
                  <c:v>38593</c:v>
                </c:pt>
                <c:pt idx="20330">
                  <c:v>38594</c:v>
                </c:pt>
                <c:pt idx="20331">
                  <c:v>38595</c:v>
                </c:pt>
                <c:pt idx="20332">
                  <c:v>38596</c:v>
                </c:pt>
                <c:pt idx="20333">
                  <c:v>38597</c:v>
                </c:pt>
                <c:pt idx="20334">
                  <c:v>38598</c:v>
                </c:pt>
                <c:pt idx="20335">
                  <c:v>38599</c:v>
                </c:pt>
                <c:pt idx="20336">
                  <c:v>38600</c:v>
                </c:pt>
                <c:pt idx="20337">
                  <c:v>38601</c:v>
                </c:pt>
                <c:pt idx="20338">
                  <c:v>38602</c:v>
                </c:pt>
                <c:pt idx="20339">
                  <c:v>38603</c:v>
                </c:pt>
                <c:pt idx="20340">
                  <c:v>38604</c:v>
                </c:pt>
                <c:pt idx="20341">
                  <c:v>38605</c:v>
                </c:pt>
                <c:pt idx="20342">
                  <c:v>38606</c:v>
                </c:pt>
                <c:pt idx="20343">
                  <c:v>38607</c:v>
                </c:pt>
                <c:pt idx="20344">
                  <c:v>38608</c:v>
                </c:pt>
                <c:pt idx="20345">
                  <c:v>38609</c:v>
                </c:pt>
                <c:pt idx="20346">
                  <c:v>38610</c:v>
                </c:pt>
                <c:pt idx="20347">
                  <c:v>38611</c:v>
                </c:pt>
                <c:pt idx="20348">
                  <c:v>38612</c:v>
                </c:pt>
                <c:pt idx="20349">
                  <c:v>38613</c:v>
                </c:pt>
                <c:pt idx="20350">
                  <c:v>38614</c:v>
                </c:pt>
                <c:pt idx="20351">
                  <c:v>38615</c:v>
                </c:pt>
                <c:pt idx="20352">
                  <c:v>38616</c:v>
                </c:pt>
                <c:pt idx="20353">
                  <c:v>38617</c:v>
                </c:pt>
                <c:pt idx="20354">
                  <c:v>38618</c:v>
                </c:pt>
                <c:pt idx="20355">
                  <c:v>38619</c:v>
                </c:pt>
                <c:pt idx="20356">
                  <c:v>38620</c:v>
                </c:pt>
                <c:pt idx="20357">
                  <c:v>38621</c:v>
                </c:pt>
                <c:pt idx="20358">
                  <c:v>38622</c:v>
                </c:pt>
                <c:pt idx="20359">
                  <c:v>38623</c:v>
                </c:pt>
                <c:pt idx="20360">
                  <c:v>38624</c:v>
                </c:pt>
                <c:pt idx="20361">
                  <c:v>38625</c:v>
                </c:pt>
                <c:pt idx="20362">
                  <c:v>38626</c:v>
                </c:pt>
                <c:pt idx="20363">
                  <c:v>38627</c:v>
                </c:pt>
                <c:pt idx="20364">
                  <c:v>38628</c:v>
                </c:pt>
                <c:pt idx="20365">
                  <c:v>38629</c:v>
                </c:pt>
                <c:pt idx="20366">
                  <c:v>38630</c:v>
                </c:pt>
                <c:pt idx="20367">
                  <c:v>38631</c:v>
                </c:pt>
                <c:pt idx="20368">
                  <c:v>38632</c:v>
                </c:pt>
                <c:pt idx="20369">
                  <c:v>38633</c:v>
                </c:pt>
                <c:pt idx="20370">
                  <c:v>38634</c:v>
                </c:pt>
                <c:pt idx="20371">
                  <c:v>38635</c:v>
                </c:pt>
                <c:pt idx="20372">
                  <c:v>38636</c:v>
                </c:pt>
                <c:pt idx="20373">
                  <c:v>38637</c:v>
                </c:pt>
                <c:pt idx="20374">
                  <c:v>38638</c:v>
                </c:pt>
                <c:pt idx="20375">
                  <c:v>38639</c:v>
                </c:pt>
                <c:pt idx="20376">
                  <c:v>38640</c:v>
                </c:pt>
                <c:pt idx="20377">
                  <c:v>38641</c:v>
                </c:pt>
                <c:pt idx="20378">
                  <c:v>38642</c:v>
                </c:pt>
                <c:pt idx="20379">
                  <c:v>38643</c:v>
                </c:pt>
                <c:pt idx="20380">
                  <c:v>38644</c:v>
                </c:pt>
                <c:pt idx="20381">
                  <c:v>38645</c:v>
                </c:pt>
                <c:pt idx="20382">
                  <c:v>38646</c:v>
                </c:pt>
                <c:pt idx="20383">
                  <c:v>38647</c:v>
                </c:pt>
                <c:pt idx="20384">
                  <c:v>38648</c:v>
                </c:pt>
                <c:pt idx="20385">
                  <c:v>38649</c:v>
                </c:pt>
                <c:pt idx="20386">
                  <c:v>38650</c:v>
                </c:pt>
                <c:pt idx="20387">
                  <c:v>38651</c:v>
                </c:pt>
                <c:pt idx="20388">
                  <c:v>38652</c:v>
                </c:pt>
                <c:pt idx="20389">
                  <c:v>38653</c:v>
                </c:pt>
                <c:pt idx="20390">
                  <c:v>38654</c:v>
                </c:pt>
                <c:pt idx="20391">
                  <c:v>38655</c:v>
                </c:pt>
                <c:pt idx="20392">
                  <c:v>38656</c:v>
                </c:pt>
                <c:pt idx="20393">
                  <c:v>38657</c:v>
                </c:pt>
                <c:pt idx="20394">
                  <c:v>38658</c:v>
                </c:pt>
                <c:pt idx="20395">
                  <c:v>38659</c:v>
                </c:pt>
                <c:pt idx="20396">
                  <c:v>38660</c:v>
                </c:pt>
                <c:pt idx="20397">
                  <c:v>38661</c:v>
                </c:pt>
                <c:pt idx="20398">
                  <c:v>38662</c:v>
                </c:pt>
                <c:pt idx="20399">
                  <c:v>38663</c:v>
                </c:pt>
                <c:pt idx="20400">
                  <c:v>38664</c:v>
                </c:pt>
                <c:pt idx="20401">
                  <c:v>38665</c:v>
                </c:pt>
                <c:pt idx="20402">
                  <c:v>38666</c:v>
                </c:pt>
                <c:pt idx="20403">
                  <c:v>38667</c:v>
                </c:pt>
                <c:pt idx="20404">
                  <c:v>38668</c:v>
                </c:pt>
                <c:pt idx="20405">
                  <c:v>38669</c:v>
                </c:pt>
                <c:pt idx="20406">
                  <c:v>38670</c:v>
                </c:pt>
                <c:pt idx="20407">
                  <c:v>38671</c:v>
                </c:pt>
                <c:pt idx="20408">
                  <c:v>38672</c:v>
                </c:pt>
                <c:pt idx="20409">
                  <c:v>38673</c:v>
                </c:pt>
                <c:pt idx="20410">
                  <c:v>38674</c:v>
                </c:pt>
                <c:pt idx="20411">
                  <c:v>38675</c:v>
                </c:pt>
                <c:pt idx="20412">
                  <c:v>38676</c:v>
                </c:pt>
                <c:pt idx="20413">
                  <c:v>38677</c:v>
                </c:pt>
                <c:pt idx="20414">
                  <c:v>38678</c:v>
                </c:pt>
                <c:pt idx="20415">
                  <c:v>38679</c:v>
                </c:pt>
                <c:pt idx="20416">
                  <c:v>38680</c:v>
                </c:pt>
                <c:pt idx="20417">
                  <c:v>38681</c:v>
                </c:pt>
                <c:pt idx="20418">
                  <c:v>38682</c:v>
                </c:pt>
                <c:pt idx="20419">
                  <c:v>38683</c:v>
                </c:pt>
                <c:pt idx="20420">
                  <c:v>38684</c:v>
                </c:pt>
                <c:pt idx="20421">
                  <c:v>38685</c:v>
                </c:pt>
                <c:pt idx="20422">
                  <c:v>38686</c:v>
                </c:pt>
                <c:pt idx="20423">
                  <c:v>38687</c:v>
                </c:pt>
                <c:pt idx="20424">
                  <c:v>38688</c:v>
                </c:pt>
                <c:pt idx="20425">
                  <c:v>38689</c:v>
                </c:pt>
                <c:pt idx="20426">
                  <c:v>38690</c:v>
                </c:pt>
                <c:pt idx="20427">
                  <c:v>38691</c:v>
                </c:pt>
                <c:pt idx="20428">
                  <c:v>38692</c:v>
                </c:pt>
                <c:pt idx="20429">
                  <c:v>38693</c:v>
                </c:pt>
                <c:pt idx="20430">
                  <c:v>38694</c:v>
                </c:pt>
                <c:pt idx="20431">
                  <c:v>38695</c:v>
                </c:pt>
                <c:pt idx="20432">
                  <c:v>38696</c:v>
                </c:pt>
                <c:pt idx="20433">
                  <c:v>38697</c:v>
                </c:pt>
                <c:pt idx="20434">
                  <c:v>38698</c:v>
                </c:pt>
                <c:pt idx="20435">
                  <c:v>38699</c:v>
                </c:pt>
                <c:pt idx="20436">
                  <c:v>38700</c:v>
                </c:pt>
                <c:pt idx="20437">
                  <c:v>38701</c:v>
                </c:pt>
                <c:pt idx="20438">
                  <c:v>38702</c:v>
                </c:pt>
                <c:pt idx="20439">
                  <c:v>38703</c:v>
                </c:pt>
                <c:pt idx="20440">
                  <c:v>38704</c:v>
                </c:pt>
                <c:pt idx="20441">
                  <c:v>38705</c:v>
                </c:pt>
                <c:pt idx="20442">
                  <c:v>38706</c:v>
                </c:pt>
                <c:pt idx="20443">
                  <c:v>38707</c:v>
                </c:pt>
                <c:pt idx="20444">
                  <c:v>38708</c:v>
                </c:pt>
                <c:pt idx="20445">
                  <c:v>38709</c:v>
                </c:pt>
                <c:pt idx="20446">
                  <c:v>38710</c:v>
                </c:pt>
                <c:pt idx="20447">
                  <c:v>38711</c:v>
                </c:pt>
                <c:pt idx="20448">
                  <c:v>38712</c:v>
                </c:pt>
                <c:pt idx="20449">
                  <c:v>38713</c:v>
                </c:pt>
                <c:pt idx="20450">
                  <c:v>38714</c:v>
                </c:pt>
                <c:pt idx="20451">
                  <c:v>38715</c:v>
                </c:pt>
                <c:pt idx="20452">
                  <c:v>38716</c:v>
                </c:pt>
                <c:pt idx="20453">
                  <c:v>38717</c:v>
                </c:pt>
                <c:pt idx="20454">
                  <c:v>38718</c:v>
                </c:pt>
                <c:pt idx="20455">
                  <c:v>38719</c:v>
                </c:pt>
                <c:pt idx="20456">
                  <c:v>38720</c:v>
                </c:pt>
                <c:pt idx="20457">
                  <c:v>38721</c:v>
                </c:pt>
                <c:pt idx="20458">
                  <c:v>38722</c:v>
                </c:pt>
                <c:pt idx="20459">
                  <c:v>38723</c:v>
                </c:pt>
                <c:pt idx="20460">
                  <c:v>38724</c:v>
                </c:pt>
                <c:pt idx="20461">
                  <c:v>38725</c:v>
                </c:pt>
                <c:pt idx="20462">
                  <c:v>38726</c:v>
                </c:pt>
                <c:pt idx="20463">
                  <c:v>38727</c:v>
                </c:pt>
                <c:pt idx="20464">
                  <c:v>38728</c:v>
                </c:pt>
                <c:pt idx="20465">
                  <c:v>38729</c:v>
                </c:pt>
                <c:pt idx="20466">
                  <c:v>38730</c:v>
                </c:pt>
                <c:pt idx="20467">
                  <c:v>38731</c:v>
                </c:pt>
                <c:pt idx="20468">
                  <c:v>38732</c:v>
                </c:pt>
                <c:pt idx="20469">
                  <c:v>38733</c:v>
                </c:pt>
                <c:pt idx="20470">
                  <c:v>38734</c:v>
                </c:pt>
                <c:pt idx="20471">
                  <c:v>38735</c:v>
                </c:pt>
                <c:pt idx="20472">
                  <c:v>38736</c:v>
                </c:pt>
                <c:pt idx="20473">
                  <c:v>38737</c:v>
                </c:pt>
                <c:pt idx="20474">
                  <c:v>38738</c:v>
                </c:pt>
                <c:pt idx="20475">
                  <c:v>38739</c:v>
                </c:pt>
                <c:pt idx="20476">
                  <c:v>38740</c:v>
                </c:pt>
                <c:pt idx="20477">
                  <c:v>38741</c:v>
                </c:pt>
                <c:pt idx="20478">
                  <c:v>38742</c:v>
                </c:pt>
                <c:pt idx="20479">
                  <c:v>38743</c:v>
                </c:pt>
                <c:pt idx="20480">
                  <c:v>38744</c:v>
                </c:pt>
                <c:pt idx="20481">
                  <c:v>38745</c:v>
                </c:pt>
                <c:pt idx="20482">
                  <c:v>38746</c:v>
                </c:pt>
                <c:pt idx="20483">
                  <c:v>38747</c:v>
                </c:pt>
                <c:pt idx="20484">
                  <c:v>38748</c:v>
                </c:pt>
                <c:pt idx="20485">
                  <c:v>38749</c:v>
                </c:pt>
                <c:pt idx="20486">
                  <c:v>38750</c:v>
                </c:pt>
                <c:pt idx="20487">
                  <c:v>38751</c:v>
                </c:pt>
                <c:pt idx="20488">
                  <c:v>38752</c:v>
                </c:pt>
                <c:pt idx="20489">
                  <c:v>38753</c:v>
                </c:pt>
                <c:pt idx="20490">
                  <c:v>38754</c:v>
                </c:pt>
                <c:pt idx="20491">
                  <c:v>38755</c:v>
                </c:pt>
                <c:pt idx="20492">
                  <c:v>38756</c:v>
                </c:pt>
                <c:pt idx="20493">
                  <c:v>38757</c:v>
                </c:pt>
                <c:pt idx="20494">
                  <c:v>38758</c:v>
                </c:pt>
                <c:pt idx="20495">
                  <c:v>38759</c:v>
                </c:pt>
                <c:pt idx="20496">
                  <c:v>38760</c:v>
                </c:pt>
                <c:pt idx="20497">
                  <c:v>38761</c:v>
                </c:pt>
                <c:pt idx="20498">
                  <c:v>38762</c:v>
                </c:pt>
                <c:pt idx="20499">
                  <c:v>38763</c:v>
                </c:pt>
                <c:pt idx="20500">
                  <c:v>38764</c:v>
                </c:pt>
                <c:pt idx="20501">
                  <c:v>38765</c:v>
                </c:pt>
                <c:pt idx="20502">
                  <c:v>38766</c:v>
                </c:pt>
                <c:pt idx="20503">
                  <c:v>38767</c:v>
                </c:pt>
                <c:pt idx="20504">
                  <c:v>38768</c:v>
                </c:pt>
                <c:pt idx="20505">
                  <c:v>38769</c:v>
                </c:pt>
                <c:pt idx="20506">
                  <c:v>38770</c:v>
                </c:pt>
                <c:pt idx="20507">
                  <c:v>38771</c:v>
                </c:pt>
                <c:pt idx="20508">
                  <c:v>38772</c:v>
                </c:pt>
                <c:pt idx="20509">
                  <c:v>38773</c:v>
                </c:pt>
                <c:pt idx="20510">
                  <c:v>38774</c:v>
                </c:pt>
                <c:pt idx="20511">
                  <c:v>38775</c:v>
                </c:pt>
                <c:pt idx="20512">
                  <c:v>38776</c:v>
                </c:pt>
                <c:pt idx="20513">
                  <c:v>38777</c:v>
                </c:pt>
                <c:pt idx="20514">
                  <c:v>38778</c:v>
                </c:pt>
                <c:pt idx="20515">
                  <c:v>38779</c:v>
                </c:pt>
                <c:pt idx="20516">
                  <c:v>38780</c:v>
                </c:pt>
                <c:pt idx="20517">
                  <c:v>38781</c:v>
                </c:pt>
                <c:pt idx="20518">
                  <c:v>38782</c:v>
                </c:pt>
                <c:pt idx="20519">
                  <c:v>38783</c:v>
                </c:pt>
                <c:pt idx="20520">
                  <c:v>38784</c:v>
                </c:pt>
                <c:pt idx="20521">
                  <c:v>38785</c:v>
                </c:pt>
                <c:pt idx="20522">
                  <c:v>38786</c:v>
                </c:pt>
                <c:pt idx="20523">
                  <c:v>38787</c:v>
                </c:pt>
                <c:pt idx="20524">
                  <c:v>38788</c:v>
                </c:pt>
                <c:pt idx="20525">
                  <c:v>38789</c:v>
                </c:pt>
                <c:pt idx="20526">
                  <c:v>38790</c:v>
                </c:pt>
                <c:pt idx="20527">
                  <c:v>38791</c:v>
                </c:pt>
                <c:pt idx="20528">
                  <c:v>38792</c:v>
                </c:pt>
                <c:pt idx="20529">
                  <c:v>38793</c:v>
                </c:pt>
                <c:pt idx="20530">
                  <c:v>38794</c:v>
                </c:pt>
                <c:pt idx="20531">
                  <c:v>38795</c:v>
                </c:pt>
                <c:pt idx="20532">
                  <c:v>38796</c:v>
                </c:pt>
                <c:pt idx="20533">
                  <c:v>38797</c:v>
                </c:pt>
                <c:pt idx="20534">
                  <c:v>38798</c:v>
                </c:pt>
                <c:pt idx="20535">
                  <c:v>38799</c:v>
                </c:pt>
                <c:pt idx="20536">
                  <c:v>38800</c:v>
                </c:pt>
                <c:pt idx="20537">
                  <c:v>38801</c:v>
                </c:pt>
                <c:pt idx="20538">
                  <c:v>38802</c:v>
                </c:pt>
                <c:pt idx="20539">
                  <c:v>38803</c:v>
                </c:pt>
                <c:pt idx="20540">
                  <c:v>38804</c:v>
                </c:pt>
                <c:pt idx="20541">
                  <c:v>38805</c:v>
                </c:pt>
                <c:pt idx="20542">
                  <c:v>38806</c:v>
                </c:pt>
                <c:pt idx="20543">
                  <c:v>38807</c:v>
                </c:pt>
                <c:pt idx="20544">
                  <c:v>38808</c:v>
                </c:pt>
                <c:pt idx="20545">
                  <c:v>38809</c:v>
                </c:pt>
                <c:pt idx="20546">
                  <c:v>38810</c:v>
                </c:pt>
                <c:pt idx="20547">
                  <c:v>38811</c:v>
                </c:pt>
                <c:pt idx="20548">
                  <c:v>38812</c:v>
                </c:pt>
                <c:pt idx="20549">
                  <c:v>38813</c:v>
                </c:pt>
                <c:pt idx="20550">
                  <c:v>38814</c:v>
                </c:pt>
                <c:pt idx="20551">
                  <c:v>38815</c:v>
                </c:pt>
                <c:pt idx="20552">
                  <c:v>38816</c:v>
                </c:pt>
                <c:pt idx="20553">
                  <c:v>38817</c:v>
                </c:pt>
                <c:pt idx="20554">
                  <c:v>38818</c:v>
                </c:pt>
                <c:pt idx="20555">
                  <c:v>38819</c:v>
                </c:pt>
                <c:pt idx="20556">
                  <c:v>38820</c:v>
                </c:pt>
                <c:pt idx="20557">
                  <c:v>38821</c:v>
                </c:pt>
                <c:pt idx="20558">
                  <c:v>38822</c:v>
                </c:pt>
                <c:pt idx="20559">
                  <c:v>38823</c:v>
                </c:pt>
                <c:pt idx="20560">
                  <c:v>38824</c:v>
                </c:pt>
                <c:pt idx="20561">
                  <c:v>38825</c:v>
                </c:pt>
                <c:pt idx="20562">
                  <c:v>38826</c:v>
                </c:pt>
                <c:pt idx="20563">
                  <c:v>38827</c:v>
                </c:pt>
                <c:pt idx="20564">
                  <c:v>38828</c:v>
                </c:pt>
                <c:pt idx="20565">
                  <c:v>38829</c:v>
                </c:pt>
                <c:pt idx="20566">
                  <c:v>38830</c:v>
                </c:pt>
                <c:pt idx="20567">
                  <c:v>38831</c:v>
                </c:pt>
                <c:pt idx="20568">
                  <c:v>38832</c:v>
                </c:pt>
                <c:pt idx="20569">
                  <c:v>38833</c:v>
                </c:pt>
                <c:pt idx="20570">
                  <c:v>38834</c:v>
                </c:pt>
                <c:pt idx="20571">
                  <c:v>38835</c:v>
                </c:pt>
                <c:pt idx="20572">
                  <c:v>38836</c:v>
                </c:pt>
                <c:pt idx="20573">
                  <c:v>38837</c:v>
                </c:pt>
                <c:pt idx="20574">
                  <c:v>38838</c:v>
                </c:pt>
                <c:pt idx="20575">
                  <c:v>38839</c:v>
                </c:pt>
                <c:pt idx="20576">
                  <c:v>38840</c:v>
                </c:pt>
                <c:pt idx="20577">
                  <c:v>38841</c:v>
                </c:pt>
                <c:pt idx="20578">
                  <c:v>38842</c:v>
                </c:pt>
                <c:pt idx="20579">
                  <c:v>38843</c:v>
                </c:pt>
                <c:pt idx="20580">
                  <c:v>38844</c:v>
                </c:pt>
                <c:pt idx="20581">
                  <c:v>38845</c:v>
                </c:pt>
                <c:pt idx="20582">
                  <c:v>38846</c:v>
                </c:pt>
                <c:pt idx="20583">
                  <c:v>38847</c:v>
                </c:pt>
                <c:pt idx="20584">
                  <c:v>38848</c:v>
                </c:pt>
                <c:pt idx="20585">
                  <c:v>38849</c:v>
                </c:pt>
                <c:pt idx="20586">
                  <c:v>38850</c:v>
                </c:pt>
                <c:pt idx="20587">
                  <c:v>38851</c:v>
                </c:pt>
                <c:pt idx="20588">
                  <c:v>38852</c:v>
                </c:pt>
                <c:pt idx="20589">
                  <c:v>38853</c:v>
                </c:pt>
                <c:pt idx="20590">
                  <c:v>38854</c:v>
                </c:pt>
                <c:pt idx="20591">
                  <c:v>38855</c:v>
                </c:pt>
                <c:pt idx="20592">
                  <c:v>38856</c:v>
                </c:pt>
                <c:pt idx="20593">
                  <c:v>38857</c:v>
                </c:pt>
                <c:pt idx="20594">
                  <c:v>38858</c:v>
                </c:pt>
                <c:pt idx="20595">
                  <c:v>38859</c:v>
                </c:pt>
                <c:pt idx="20596">
                  <c:v>38860</c:v>
                </c:pt>
                <c:pt idx="20597">
                  <c:v>38861</c:v>
                </c:pt>
                <c:pt idx="20598">
                  <c:v>38862</c:v>
                </c:pt>
                <c:pt idx="20599">
                  <c:v>38863</c:v>
                </c:pt>
                <c:pt idx="20600">
                  <c:v>38864</c:v>
                </c:pt>
                <c:pt idx="20601">
                  <c:v>38865</c:v>
                </c:pt>
                <c:pt idx="20602">
                  <c:v>38866</c:v>
                </c:pt>
                <c:pt idx="20603">
                  <c:v>38867</c:v>
                </c:pt>
                <c:pt idx="20604">
                  <c:v>38868</c:v>
                </c:pt>
                <c:pt idx="20605">
                  <c:v>38869</c:v>
                </c:pt>
                <c:pt idx="20606">
                  <c:v>38870</c:v>
                </c:pt>
                <c:pt idx="20607">
                  <c:v>38871</c:v>
                </c:pt>
                <c:pt idx="20608">
                  <c:v>38872</c:v>
                </c:pt>
                <c:pt idx="20609">
                  <c:v>38873</c:v>
                </c:pt>
                <c:pt idx="20610">
                  <c:v>38874</c:v>
                </c:pt>
                <c:pt idx="20611">
                  <c:v>38875</c:v>
                </c:pt>
                <c:pt idx="20612">
                  <c:v>38876</c:v>
                </c:pt>
                <c:pt idx="20613">
                  <c:v>38877</c:v>
                </c:pt>
                <c:pt idx="20614">
                  <c:v>38878</c:v>
                </c:pt>
                <c:pt idx="20615">
                  <c:v>38879</c:v>
                </c:pt>
                <c:pt idx="20616">
                  <c:v>38880</c:v>
                </c:pt>
                <c:pt idx="20617">
                  <c:v>38881</c:v>
                </c:pt>
                <c:pt idx="20618">
                  <c:v>38882</c:v>
                </c:pt>
                <c:pt idx="20619">
                  <c:v>38883</c:v>
                </c:pt>
                <c:pt idx="20620">
                  <c:v>38884</c:v>
                </c:pt>
                <c:pt idx="20621">
                  <c:v>38885</c:v>
                </c:pt>
                <c:pt idx="20622">
                  <c:v>38886</c:v>
                </c:pt>
                <c:pt idx="20623">
                  <c:v>38887</c:v>
                </c:pt>
                <c:pt idx="20624">
                  <c:v>38888</c:v>
                </c:pt>
                <c:pt idx="20625">
                  <c:v>38889</c:v>
                </c:pt>
                <c:pt idx="20626">
                  <c:v>38890</c:v>
                </c:pt>
                <c:pt idx="20627">
                  <c:v>38891</c:v>
                </c:pt>
                <c:pt idx="20628">
                  <c:v>38892</c:v>
                </c:pt>
                <c:pt idx="20629">
                  <c:v>38893</c:v>
                </c:pt>
                <c:pt idx="20630">
                  <c:v>38894</c:v>
                </c:pt>
                <c:pt idx="20631">
                  <c:v>38895</c:v>
                </c:pt>
                <c:pt idx="20632">
                  <c:v>38896</c:v>
                </c:pt>
                <c:pt idx="20633">
                  <c:v>38897</c:v>
                </c:pt>
                <c:pt idx="20634">
                  <c:v>38898</c:v>
                </c:pt>
                <c:pt idx="20635">
                  <c:v>38899</c:v>
                </c:pt>
                <c:pt idx="20636">
                  <c:v>38900</c:v>
                </c:pt>
                <c:pt idx="20637">
                  <c:v>38901</c:v>
                </c:pt>
                <c:pt idx="20638">
                  <c:v>38902</c:v>
                </c:pt>
                <c:pt idx="20639">
                  <c:v>38903</c:v>
                </c:pt>
                <c:pt idx="20640">
                  <c:v>38904</c:v>
                </c:pt>
                <c:pt idx="20641">
                  <c:v>38905</c:v>
                </c:pt>
                <c:pt idx="20642">
                  <c:v>38906</c:v>
                </c:pt>
                <c:pt idx="20643">
                  <c:v>38907</c:v>
                </c:pt>
                <c:pt idx="20644">
                  <c:v>38908</c:v>
                </c:pt>
                <c:pt idx="20645">
                  <c:v>38909</c:v>
                </c:pt>
                <c:pt idx="20646">
                  <c:v>38910</c:v>
                </c:pt>
                <c:pt idx="20647">
                  <c:v>38911</c:v>
                </c:pt>
                <c:pt idx="20648">
                  <c:v>38912</c:v>
                </c:pt>
                <c:pt idx="20649">
                  <c:v>38913</c:v>
                </c:pt>
                <c:pt idx="20650">
                  <c:v>38914</c:v>
                </c:pt>
                <c:pt idx="20651">
                  <c:v>38915</c:v>
                </c:pt>
                <c:pt idx="20652">
                  <c:v>38916</c:v>
                </c:pt>
                <c:pt idx="20653">
                  <c:v>38917</c:v>
                </c:pt>
                <c:pt idx="20654">
                  <c:v>38918</c:v>
                </c:pt>
                <c:pt idx="20655">
                  <c:v>38919</c:v>
                </c:pt>
                <c:pt idx="20656">
                  <c:v>38920</c:v>
                </c:pt>
                <c:pt idx="20657">
                  <c:v>38921</c:v>
                </c:pt>
                <c:pt idx="20658">
                  <c:v>38922</c:v>
                </c:pt>
                <c:pt idx="20659">
                  <c:v>38923</c:v>
                </c:pt>
                <c:pt idx="20660">
                  <c:v>38924</c:v>
                </c:pt>
                <c:pt idx="20661">
                  <c:v>38925</c:v>
                </c:pt>
                <c:pt idx="20662">
                  <c:v>38926</c:v>
                </c:pt>
                <c:pt idx="20663">
                  <c:v>38927</c:v>
                </c:pt>
                <c:pt idx="20664">
                  <c:v>38928</c:v>
                </c:pt>
                <c:pt idx="20665">
                  <c:v>38929</c:v>
                </c:pt>
                <c:pt idx="20666">
                  <c:v>38930</c:v>
                </c:pt>
                <c:pt idx="20667">
                  <c:v>38931</c:v>
                </c:pt>
                <c:pt idx="20668">
                  <c:v>38932</c:v>
                </c:pt>
                <c:pt idx="20669">
                  <c:v>38933</c:v>
                </c:pt>
                <c:pt idx="20670">
                  <c:v>38934</c:v>
                </c:pt>
                <c:pt idx="20671">
                  <c:v>38935</c:v>
                </c:pt>
                <c:pt idx="20672">
                  <c:v>38936</c:v>
                </c:pt>
                <c:pt idx="20673">
                  <c:v>38937</c:v>
                </c:pt>
                <c:pt idx="20674">
                  <c:v>38938</c:v>
                </c:pt>
                <c:pt idx="20675">
                  <c:v>38939</c:v>
                </c:pt>
                <c:pt idx="20676">
                  <c:v>38940</c:v>
                </c:pt>
                <c:pt idx="20677">
                  <c:v>38941</c:v>
                </c:pt>
                <c:pt idx="20678">
                  <c:v>38942</c:v>
                </c:pt>
                <c:pt idx="20679">
                  <c:v>38943</c:v>
                </c:pt>
                <c:pt idx="20680">
                  <c:v>38944</c:v>
                </c:pt>
                <c:pt idx="20681">
                  <c:v>38945</c:v>
                </c:pt>
                <c:pt idx="20682">
                  <c:v>38946</c:v>
                </c:pt>
                <c:pt idx="20683">
                  <c:v>38947</c:v>
                </c:pt>
                <c:pt idx="20684">
                  <c:v>38948</c:v>
                </c:pt>
                <c:pt idx="20685">
                  <c:v>38949</c:v>
                </c:pt>
                <c:pt idx="20686">
                  <c:v>38950</c:v>
                </c:pt>
                <c:pt idx="20687">
                  <c:v>38951</c:v>
                </c:pt>
                <c:pt idx="20688">
                  <c:v>38952</c:v>
                </c:pt>
                <c:pt idx="20689">
                  <c:v>38953</c:v>
                </c:pt>
                <c:pt idx="20690">
                  <c:v>38954</c:v>
                </c:pt>
                <c:pt idx="20691">
                  <c:v>38955</c:v>
                </c:pt>
                <c:pt idx="20692">
                  <c:v>38956</c:v>
                </c:pt>
                <c:pt idx="20693">
                  <c:v>38957</c:v>
                </c:pt>
                <c:pt idx="20694">
                  <c:v>38958</c:v>
                </c:pt>
                <c:pt idx="20695">
                  <c:v>38959</c:v>
                </c:pt>
                <c:pt idx="20696">
                  <c:v>38960</c:v>
                </c:pt>
                <c:pt idx="20697">
                  <c:v>38961</c:v>
                </c:pt>
                <c:pt idx="20698">
                  <c:v>38962</c:v>
                </c:pt>
                <c:pt idx="20699">
                  <c:v>38963</c:v>
                </c:pt>
                <c:pt idx="20700">
                  <c:v>38964</c:v>
                </c:pt>
                <c:pt idx="20701">
                  <c:v>38965</c:v>
                </c:pt>
                <c:pt idx="20702">
                  <c:v>38966</c:v>
                </c:pt>
                <c:pt idx="20703">
                  <c:v>38967</c:v>
                </c:pt>
                <c:pt idx="20704">
                  <c:v>38968</c:v>
                </c:pt>
                <c:pt idx="20705">
                  <c:v>38969</c:v>
                </c:pt>
                <c:pt idx="20706">
                  <c:v>38970</c:v>
                </c:pt>
                <c:pt idx="20707">
                  <c:v>38971</c:v>
                </c:pt>
                <c:pt idx="20708">
                  <c:v>38972</c:v>
                </c:pt>
                <c:pt idx="20709">
                  <c:v>38973</c:v>
                </c:pt>
                <c:pt idx="20710">
                  <c:v>38974</c:v>
                </c:pt>
                <c:pt idx="20711">
                  <c:v>38975</c:v>
                </c:pt>
                <c:pt idx="20712">
                  <c:v>38976</c:v>
                </c:pt>
                <c:pt idx="20713">
                  <c:v>38977</c:v>
                </c:pt>
                <c:pt idx="20714">
                  <c:v>38978</c:v>
                </c:pt>
                <c:pt idx="20715">
                  <c:v>38979</c:v>
                </c:pt>
                <c:pt idx="20716">
                  <c:v>38980</c:v>
                </c:pt>
                <c:pt idx="20717">
                  <c:v>38981</c:v>
                </c:pt>
                <c:pt idx="20718">
                  <c:v>38982</c:v>
                </c:pt>
                <c:pt idx="20719">
                  <c:v>38983</c:v>
                </c:pt>
                <c:pt idx="20720">
                  <c:v>38984</c:v>
                </c:pt>
                <c:pt idx="20721">
                  <c:v>38985</c:v>
                </c:pt>
                <c:pt idx="20722">
                  <c:v>38986</c:v>
                </c:pt>
                <c:pt idx="20723">
                  <c:v>38987</c:v>
                </c:pt>
                <c:pt idx="20724">
                  <c:v>38988</c:v>
                </c:pt>
                <c:pt idx="20725">
                  <c:v>38989</c:v>
                </c:pt>
                <c:pt idx="20726">
                  <c:v>38990</c:v>
                </c:pt>
                <c:pt idx="20727">
                  <c:v>38991</c:v>
                </c:pt>
                <c:pt idx="20728">
                  <c:v>38992</c:v>
                </c:pt>
                <c:pt idx="20729">
                  <c:v>38993</c:v>
                </c:pt>
                <c:pt idx="20730">
                  <c:v>38994</c:v>
                </c:pt>
                <c:pt idx="20731">
                  <c:v>38995</c:v>
                </c:pt>
                <c:pt idx="20732">
                  <c:v>38996</c:v>
                </c:pt>
                <c:pt idx="20733">
                  <c:v>38997</c:v>
                </c:pt>
                <c:pt idx="20734">
                  <c:v>38998</c:v>
                </c:pt>
                <c:pt idx="20735">
                  <c:v>38999</c:v>
                </c:pt>
                <c:pt idx="20736">
                  <c:v>39000</c:v>
                </c:pt>
                <c:pt idx="20737">
                  <c:v>39001</c:v>
                </c:pt>
                <c:pt idx="20738">
                  <c:v>39002</c:v>
                </c:pt>
                <c:pt idx="20739">
                  <c:v>39003</c:v>
                </c:pt>
                <c:pt idx="20740">
                  <c:v>39004</c:v>
                </c:pt>
                <c:pt idx="20741">
                  <c:v>39005</c:v>
                </c:pt>
                <c:pt idx="20742">
                  <c:v>39006</c:v>
                </c:pt>
                <c:pt idx="20743">
                  <c:v>39007</c:v>
                </c:pt>
                <c:pt idx="20744">
                  <c:v>39008</c:v>
                </c:pt>
                <c:pt idx="20745">
                  <c:v>39009</c:v>
                </c:pt>
                <c:pt idx="20746">
                  <c:v>39010</c:v>
                </c:pt>
                <c:pt idx="20747">
                  <c:v>39011</c:v>
                </c:pt>
                <c:pt idx="20748">
                  <c:v>39012</c:v>
                </c:pt>
                <c:pt idx="20749">
                  <c:v>39013</c:v>
                </c:pt>
                <c:pt idx="20750">
                  <c:v>39014</c:v>
                </c:pt>
                <c:pt idx="20751">
                  <c:v>39015</c:v>
                </c:pt>
                <c:pt idx="20752">
                  <c:v>39016</c:v>
                </c:pt>
                <c:pt idx="20753">
                  <c:v>39017</c:v>
                </c:pt>
                <c:pt idx="20754">
                  <c:v>39018</c:v>
                </c:pt>
                <c:pt idx="20755">
                  <c:v>39019</c:v>
                </c:pt>
                <c:pt idx="20756">
                  <c:v>39020</c:v>
                </c:pt>
                <c:pt idx="20757">
                  <c:v>39021</c:v>
                </c:pt>
                <c:pt idx="20758">
                  <c:v>39022</c:v>
                </c:pt>
                <c:pt idx="20759">
                  <c:v>39023</c:v>
                </c:pt>
                <c:pt idx="20760">
                  <c:v>39024</c:v>
                </c:pt>
                <c:pt idx="20761">
                  <c:v>39025</c:v>
                </c:pt>
                <c:pt idx="20762">
                  <c:v>39026</c:v>
                </c:pt>
                <c:pt idx="20763">
                  <c:v>39027</c:v>
                </c:pt>
                <c:pt idx="20764">
                  <c:v>39028</c:v>
                </c:pt>
                <c:pt idx="20765">
                  <c:v>39029</c:v>
                </c:pt>
                <c:pt idx="20766">
                  <c:v>39030</c:v>
                </c:pt>
                <c:pt idx="20767">
                  <c:v>39031</c:v>
                </c:pt>
                <c:pt idx="20768">
                  <c:v>39032</c:v>
                </c:pt>
                <c:pt idx="20769">
                  <c:v>39033</c:v>
                </c:pt>
                <c:pt idx="20770">
                  <c:v>39034</c:v>
                </c:pt>
                <c:pt idx="20771">
                  <c:v>39035</c:v>
                </c:pt>
                <c:pt idx="20772">
                  <c:v>39036</c:v>
                </c:pt>
                <c:pt idx="20773">
                  <c:v>39037</c:v>
                </c:pt>
                <c:pt idx="20774">
                  <c:v>39038</c:v>
                </c:pt>
                <c:pt idx="20775">
                  <c:v>39039</c:v>
                </c:pt>
                <c:pt idx="20776">
                  <c:v>39040</c:v>
                </c:pt>
                <c:pt idx="20777">
                  <c:v>39041</c:v>
                </c:pt>
                <c:pt idx="20778">
                  <c:v>39042</c:v>
                </c:pt>
                <c:pt idx="20779">
                  <c:v>39043</c:v>
                </c:pt>
                <c:pt idx="20780">
                  <c:v>39044</c:v>
                </c:pt>
                <c:pt idx="20781">
                  <c:v>39045</c:v>
                </c:pt>
                <c:pt idx="20782">
                  <c:v>39046</c:v>
                </c:pt>
                <c:pt idx="20783">
                  <c:v>39047</c:v>
                </c:pt>
                <c:pt idx="20784">
                  <c:v>39048</c:v>
                </c:pt>
                <c:pt idx="20785">
                  <c:v>39049</c:v>
                </c:pt>
                <c:pt idx="20786">
                  <c:v>39050</c:v>
                </c:pt>
                <c:pt idx="20787">
                  <c:v>39051</c:v>
                </c:pt>
                <c:pt idx="20788">
                  <c:v>39052</c:v>
                </c:pt>
                <c:pt idx="20789">
                  <c:v>39053</c:v>
                </c:pt>
                <c:pt idx="20790">
                  <c:v>39054</c:v>
                </c:pt>
                <c:pt idx="20791">
                  <c:v>39055</c:v>
                </c:pt>
                <c:pt idx="20792">
                  <c:v>39056</c:v>
                </c:pt>
                <c:pt idx="20793">
                  <c:v>39057</c:v>
                </c:pt>
                <c:pt idx="20794">
                  <c:v>39058</c:v>
                </c:pt>
                <c:pt idx="20795">
                  <c:v>39059</c:v>
                </c:pt>
                <c:pt idx="20796">
                  <c:v>39060</c:v>
                </c:pt>
                <c:pt idx="20797">
                  <c:v>39061</c:v>
                </c:pt>
                <c:pt idx="20798">
                  <c:v>39062</c:v>
                </c:pt>
                <c:pt idx="20799">
                  <c:v>39063</c:v>
                </c:pt>
                <c:pt idx="20800">
                  <c:v>39064</c:v>
                </c:pt>
                <c:pt idx="20801">
                  <c:v>39065</c:v>
                </c:pt>
                <c:pt idx="20802">
                  <c:v>39066</c:v>
                </c:pt>
                <c:pt idx="20803">
                  <c:v>39067</c:v>
                </c:pt>
                <c:pt idx="20804">
                  <c:v>39068</c:v>
                </c:pt>
                <c:pt idx="20805">
                  <c:v>39069</c:v>
                </c:pt>
                <c:pt idx="20806">
                  <c:v>39070</c:v>
                </c:pt>
                <c:pt idx="20807">
                  <c:v>39071</c:v>
                </c:pt>
                <c:pt idx="20808">
                  <c:v>39072</c:v>
                </c:pt>
                <c:pt idx="20809">
                  <c:v>39073</c:v>
                </c:pt>
                <c:pt idx="20810">
                  <c:v>39074</c:v>
                </c:pt>
                <c:pt idx="20811">
                  <c:v>39075</c:v>
                </c:pt>
                <c:pt idx="20812">
                  <c:v>39076</c:v>
                </c:pt>
                <c:pt idx="20813">
                  <c:v>39077</c:v>
                </c:pt>
                <c:pt idx="20814">
                  <c:v>39078</c:v>
                </c:pt>
                <c:pt idx="20815">
                  <c:v>39079</c:v>
                </c:pt>
                <c:pt idx="20816">
                  <c:v>39080</c:v>
                </c:pt>
                <c:pt idx="20817">
                  <c:v>39081</c:v>
                </c:pt>
                <c:pt idx="20818">
                  <c:v>39082</c:v>
                </c:pt>
                <c:pt idx="20819">
                  <c:v>39083</c:v>
                </c:pt>
                <c:pt idx="20820">
                  <c:v>39084</c:v>
                </c:pt>
                <c:pt idx="20821">
                  <c:v>39085</c:v>
                </c:pt>
                <c:pt idx="20822">
                  <c:v>39086</c:v>
                </c:pt>
                <c:pt idx="20823">
                  <c:v>39087</c:v>
                </c:pt>
                <c:pt idx="20824">
                  <c:v>39088</c:v>
                </c:pt>
                <c:pt idx="20825">
                  <c:v>39089</c:v>
                </c:pt>
                <c:pt idx="20826">
                  <c:v>39090</c:v>
                </c:pt>
                <c:pt idx="20827">
                  <c:v>39091</c:v>
                </c:pt>
                <c:pt idx="20828">
                  <c:v>39092</c:v>
                </c:pt>
                <c:pt idx="20829">
                  <c:v>39093</c:v>
                </c:pt>
                <c:pt idx="20830">
                  <c:v>39094</c:v>
                </c:pt>
                <c:pt idx="20831">
                  <c:v>39095</c:v>
                </c:pt>
                <c:pt idx="20832">
                  <c:v>39096</c:v>
                </c:pt>
                <c:pt idx="20833">
                  <c:v>39097</c:v>
                </c:pt>
                <c:pt idx="20834">
                  <c:v>39098</c:v>
                </c:pt>
                <c:pt idx="20835">
                  <c:v>39099</c:v>
                </c:pt>
                <c:pt idx="20836">
                  <c:v>39100</c:v>
                </c:pt>
                <c:pt idx="20837">
                  <c:v>39101</c:v>
                </c:pt>
                <c:pt idx="20838">
                  <c:v>39102</c:v>
                </c:pt>
                <c:pt idx="20839">
                  <c:v>39103</c:v>
                </c:pt>
                <c:pt idx="20840">
                  <c:v>39104</c:v>
                </c:pt>
                <c:pt idx="20841">
                  <c:v>39105</c:v>
                </c:pt>
                <c:pt idx="20842">
                  <c:v>39106</c:v>
                </c:pt>
                <c:pt idx="20843">
                  <c:v>39107</c:v>
                </c:pt>
                <c:pt idx="20844">
                  <c:v>39108</c:v>
                </c:pt>
                <c:pt idx="20845">
                  <c:v>39109</c:v>
                </c:pt>
                <c:pt idx="20846">
                  <c:v>39110</c:v>
                </c:pt>
                <c:pt idx="20847">
                  <c:v>39111</c:v>
                </c:pt>
                <c:pt idx="20848">
                  <c:v>39112</c:v>
                </c:pt>
                <c:pt idx="20849">
                  <c:v>39113</c:v>
                </c:pt>
                <c:pt idx="20850">
                  <c:v>39114</c:v>
                </c:pt>
                <c:pt idx="20851">
                  <c:v>39115</c:v>
                </c:pt>
                <c:pt idx="20852">
                  <c:v>39116</c:v>
                </c:pt>
                <c:pt idx="20853">
                  <c:v>39117</c:v>
                </c:pt>
                <c:pt idx="20854">
                  <c:v>39118</c:v>
                </c:pt>
                <c:pt idx="20855">
                  <c:v>39119</c:v>
                </c:pt>
                <c:pt idx="20856">
                  <c:v>39120</c:v>
                </c:pt>
                <c:pt idx="20857">
                  <c:v>39121</c:v>
                </c:pt>
                <c:pt idx="20858">
                  <c:v>39122</c:v>
                </c:pt>
                <c:pt idx="20859">
                  <c:v>39123</c:v>
                </c:pt>
                <c:pt idx="20860">
                  <c:v>39124</c:v>
                </c:pt>
                <c:pt idx="20861">
                  <c:v>39125</c:v>
                </c:pt>
                <c:pt idx="20862">
                  <c:v>39126</c:v>
                </c:pt>
                <c:pt idx="20863">
                  <c:v>39127</c:v>
                </c:pt>
                <c:pt idx="20864">
                  <c:v>39128</c:v>
                </c:pt>
                <c:pt idx="20865">
                  <c:v>39129</c:v>
                </c:pt>
                <c:pt idx="20866">
                  <c:v>39130</c:v>
                </c:pt>
                <c:pt idx="20867">
                  <c:v>39131</c:v>
                </c:pt>
                <c:pt idx="20868">
                  <c:v>39132</c:v>
                </c:pt>
                <c:pt idx="20869">
                  <c:v>39133</c:v>
                </c:pt>
                <c:pt idx="20870">
                  <c:v>39134</c:v>
                </c:pt>
                <c:pt idx="20871">
                  <c:v>39135</c:v>
                </c:pt>
                <c:pt idx="20872">
                  <c:v>39136</c:v>
                </c:pt>
                <c:pt idx="20873">
                  <c:v>39137</c:v>
                </c:pt>
                <c:pt idx="20874">
                  <c:v>39138</c:v>
                </c:pt>
                <c:pt idx="20875">
                  <c:v>39139</c:v>
                </c:pt>
                <c:pt idx="20876">
                  <c:v>39140</c:v>
                </c:pt>
                <c:pt idx="20877">
                  <c:v>39141</c:v>
                </c:pt>
                <c:pt idx="20878">
                  <c:v>39142</c:v>
                </c:pt>
                <c:pt idx="20879">
                  <c:v>39143</c:v>
                </c:pt>
                <c:pt idx="20880">
                  <c:v>39144</c:v>
                </c:pt>
                <c:pt idx="20881">
                  <c:v>39145</c:v>
                </c:pt>
                <c:pt idx="20882">
                  <c:v>39146</c:v>
                </c:pt>
                <c:pt idx="20883">
                  <c:v>39147</c:v>
                </c:pt>
                <c:pt idx="20884">
                  <c:v>39148</c:v>
                </c:pt>
                <c:pt idx="20885">
                  <c:v>39149</c:v>
                </c:pt>
                <c:pt idx="20886">
                  <c:v>39150</c:v>
                </c:pt>
                <c:pt idx="20887">
                  <c:v>39151</c:v>
                </c:pt>
                <c:pt idx="20888">
                  <c:v>39152</c:v>
                </c:pt>
                <c:pt idx="20889">
                  <c:v>39153</c:v>
                </c:pt>
                <c:pt idx="20890">
                  <c:v>39154</c:v>
                </c:pt>
                <c:pt idx="20891">
                  <c:v>39155</c:v>
                </c:pt>
                <c:pt idx="20892">
                  <c:v>39156</c:v>
                </c:pt>
                <c:pt idx="20893">
                  <c:v>39157</c:v>
                </c:pt>
                <c:pt idx="20894">
                  <c:v>39158</c:v>
                </c:pt>
                <c:pt idx="20895">
                  <c:v>39159</c:v>
                </c:pt>
                <c:pt idx="20896">
                  <c:v>39160</c:v>
                </c:pt>
                <c:pt idx="20897">
                  <c:v>39161</c:v>
                </c:pt>
                <c:pt idx="20898">
                  <c:v>39162</c:v>
                </c:pt>
                <c:pt idx="20899">
                  <c:v>39163</c:v>
                </c:pt>
                <c:pt idx="20900">
                  <c:v>39164</c:v>
                </c:pt>
                <c:pt idx="20901">
                  <c:v>39165</c:v>
                </c:pt>
                <c:pt idx="20902">
                  <c:v>39166</c:v>
                </c:pt>
                <c:pt idx="20903">
                  <c:v>39167</c:v>
                </c:pt>
                <c:pt idx="20904">
                  <c:v>39168</c:v>
                </c:pt>
                <c:pt idx="20905">
                  <c:v>39169</c:v>
                </c:pt>
                <c:pt idx="20906">
                  <c:v>39170</c:v>
                </c:pt>
                <c:pt idx="20907">
                  <c:v>39171</c:v>
                </c:pt>
                <c:pt idx="20908">
                  <c:v>39172</c:v>
                </c:pt>
                <c:pt idx="20909">
                  <c:v>39173</c:v>
                </c:pt>
                <c:pt idx="20910">
                  <c:v>39174</c:v>
                </c:pt>
                <c:pt idx="20911">
                  <c:v>39175</c:v>
                </c:pt>
                <c:pt idx="20912">
                  <c:v>39176</c:v>
                </c:pt>
                <c:pt idx="20913">
                  <c:v>39177</c:v>
                </c:pt>
                <c:pt idx="20914">
                  <c:v>39178</c:v>
                </c:pt>
                <c:pt idx="20915">
                  <c:v>39179</c:v>
                </c:pt>
                <c:pt idx="20916">
                  <c:v>39180</c:v>
                </c:pt>
                <c:pt idx="20917">
                  <c:v>39181</c:v>
                </c:pt>
                <c:pt idx="20918">
                  <c:v>39182</c:v>
                </c:pt>
                <c:pt idx="20919">
                  <c:v>39183</c:v>
                </c:pt>
                <c:pt idx="20920">
                  <c:v>39184</c:v>
                </c:pt>
                <c:pt idx="20921">
                  <c:v>39185</c:v>
                </c:pt>
                <c:pt idx="20922">
                  <c:v>39186</c:v>
                </c:pt>
                <c:pt idx="20923">
                  <c:v>39187</c:v>
                </c:pt>
                <c:pt idx="20924">
                  <c:v>39188</c:v>
                </c:pt>
                <c:pt idx="20925">
                  <c:v>39189</c:v>
                </c:pt>
                <c:pt idx="20926">
                  <c:v>39190</c:v>
                </c:pt>
                <c:pt idx="20927">
                  <c:v>39191</c:v>
                </c:pt>
                <c:pt idx="20928">
                  <c:v>39192</c:v>
                </c:pt>
                <c:pt idx="20929">
                  <c:v>39193</c:v>
                </c:pt>
                <c:pt idx="20930">
                  <c:v>39194</c:v>
                </c:pt>
                <c:pt idx="20931">
                  <c:v>39195</c:v>
                </c:pt>
                <c:pt idx="20932">
                  <c:v>39196</c:v>
                </c:pt>
                <c:pt idx="20933">
                  <c:v>39197</c:v>
                </c:pt>
                <c:pt idx="20934">
                  <c:v>39198</c:v>
                </c:pt>
                <c:pt idx="20935">
                  <c:v>39199</c:v>
                </c:pt>
                <c:pt idx="20936">
                  <c:v>39200</c:v>
                </c:pt>
                <c:pt idx="20937">
                  <c:v>39201</c:v>
                </c:pt>
                <c:pt idx="20938">
                  <c:v>39202</c:v>
                </c:pt>
                <c:pt idx="20939">
                  <c:v>39203</c:v>
                </c:pt>
                <c:pt idx="20940">
                  <c:v>39204</c:v>
                </c:pt>
                <c:pt idx="20941">
                  <c:v>39205</c:v>
                </c:pt>
                <c:pt idx="20942">
                  <c:v>39206</c:v>
                </c:pt>
                <c:pt idx="20943">
                  <c:v>39207</c:v>
                </c:pt>
                <c:pt idx="20944">
                  <c:v>39208</c:v>
                </c:pt>
                <c:pt idx="20945">
                  <c:v>39209</c:v>
                </c:pt>
                <c:pt idx="20946">
                  <c:v>39210</c:v>
                </c:pt>
                <c:pt idx="20947">
                  <c:v>39211</c:v>
                </c:pt>
                <c:pt idx="20948">
                  <c:v>39212</c:v>
                </c:pt>
                <c:pt idx="20949">
                  <c:v>39213</c:v>
                </c:pt>
                <c:pt idx="20950">
                  <c:v>39214</c:v>
                </c:pt>
                <c:pt idx="20951">
                  <c:v>39215</c:v>
                </c:pt>
                <c:pt idx="20952">
                  <c:v>39216</c:v>
                </c:pt>
                <c:pt idx="20953">
                  <c:v>39217</c:v>
                </c:pt>
                <c:pt idx="20954">
                  <c:v>39218</c:v>
                </c:pt>
                <c:pt idx="20955">
                  <c:v>39219</c:v>
                </c:pt>
                <c:pt idx="20956">
                  <c:v>39220</c:v>
                </c:pt>
                <c:pt idx="20957">
                  <c:v>39221</c:v>
                </c:pt>
                <c:pt idx="20958">
                  <c:v>39222</c:v>
                </c:pt>
                <c:pt idx="20959">
                  <c:v>39223</c:v>
                </c:pt>
                <c:pt idx="20960">
                  <c:v>39224</c:v>
                </c:pt>
                <c:pt idx="20961">
                  <c:v>39225</c:v>
                </c:pt>
                <c:pt idx="20962">
                  <c:v>39226</c:v>
                </c:pt>
                <c:pt idx="20963">
                  <c:v>39227</c:v>
                </c:pt>
                <c:pt idx="20964">
                  <c:v>39228</c:v>
                </c:pt>
                <c:pt idx="20965">
                  <c:v>39229</c:v>
                </c:pt>
                <c:pt idx="20966">
                  <c:v>39230</c:v>
                </c:pt>
                <c:pt idx="20967">
                  <c:v>39231</c:v>
                </c:pt>
                <c:pt idx="20968">
                  <c:v>39232</c:v>
                </c:pt>
                <c:pt idx="20969">
                  <c:v>39233</c:v>
                </c:pt>
                <c:pt idx="20970">
                  <c:v>39234</c:v>
                </c:pt>
                <c:pt idx="20971">
                  <c:v>39235</c:v>
                </c:pt>
                <c:pt idx="20972">
                  <c:v>39236</c:v>
                </c:pt>
                <c:pt idx="20973">
                  <c:v>39237</c:v>
                </c:pt>
                <c:pt idx="20974">
                  <c:v>39238</c:v>
                </c:pt>
                <c:pt idx="20975">
                  <c:v>39239</c:v>
                </c:pt>
                <c:pt idx="20976">
                  <c:v>39240</c:v>
                </c:pt>
                <c:pt idx="20977">
                  <c:v>39241</c:v>
                </c:pt>
                <c:pt idx="20978">
                  <c:v>39242</c:v>
                </c:pt>
                <c:pt idx="20979">
                  <c:v>39243</c:v>
                </c:pt>
                <c:pt idx="20980">
                  <c:v>39244</c:v>
                </c:pt>
                <c:pt idx="20981">
                  <c:v>39245</c:v>
                </c:pt>
                <c:pt idx="20982">
                  <c:v>39246</c:v>
                </c:pt>
                <c:pt idx="20983">
                  <c:v>39247</c:v>
                </c:pt>
                <c:pt idx="20984">
                  <c:v>39248</c:v>
                </c:pt>
                <c:pt idx="20985">
                  <c:v>39249</c:v>
                </c:pt>
                <c:pt idx="20986">
                  <c:v>39250</c:v>
                </c:pt>
                <c:pt idx="20987">
                  <c:v>39251</c:v>
                </c:pt>
                <c:pt idx="20988">
                  <c:v>39252</c:v>
                </c:pt>
                <c:pt idx="20989">
                  <c:v>39253</c:v>
                </c:pt>
                <c:pt idx="20990">
                  <c:v>39254</c:v>
                </c:pt>
                <c:pt idx="20991">
                  <c:v>39255</c:v>
                </c:pt>
                <c:pt idx="20992">
                  <c:v>39256</c:v>
                </c:pt>
                <c:pt idx="20993">
                  <c:v>39257</c:v>
                </c:pt>
                <c:pt idx="20994">
                  <c:v>39258</c:v>
                </c:pt>
                <c:pt idx="20995">
                  <c:v>39259</c:v>
                </c:pt>
                <c:pt idx="20996">
                  <c:v>39260</c:v>
                </c:pt>
                <c:pt idx="20997">
                  <c:v>39261</c:v>
                </c:pt>
                <c:pt idx="20998">
                  <c:v>39262</c:v>
                </c:pt>
                <c:pt idx="20999">
                  <c:v>39263</c:v>
                </c:pt>
                <c:pt idx="21000">
                  <c:v>39264</c:v>
                </c:pt>
                <c:pt idx="21001">
                  <c:v>39265</c:v>
                </c:pt>
                <c:pt idx="21002">
                  <c:v>39266</c:v>
                </c:pt>
                <c:pt idx="21003">
                  <c:v>39267</c:v>
                </c:pt>
                <c:pt idx="21004">
                  <c:v>39268</c:v>
                </c:pt>
                <c:pt idx="21005">
                  <c:v>39269</c:v>
                </c:pt>
                <c:pt idx="21006">
                  <c:v>39270</c:v>
                </c:pt>
                <c:pt idx="21007">
                  <c:v>39271</c:v>
                </c:pt>
                <c:pt idx="21008">
                  <c:v>39272</c:v>
                </c:pt>
                <c:pt idx="21009">
                  <c:v>39273</c:v>
                </c:pt>
                <c:pt idx="21010">
                  <c:v>39274</c:v>
                </c:pt>
                <c:pt idx="21011">
                  <c:v>39275</c:v>
                </c:pt>
                <c:pt idx="21012">
                  <c:v>39276</c:v>
                </c:pt>
                <c:pt idx="21013">
                  <c:v>39277</c:v>
                </c:pt>
                <c:pt idx="21014">
                  <c:v>39278</c:v>
                </c:pt>
                <c:pt idx="21015">
                  <c:v>39279</c:v>
                </c:pt>
                <c:pt idx="21016">
                  <c:v>39280</c:v>
                </c:pt>
                <c:pt idx="21017">
                  <c:v>39281</c:v>
                </c:pt>
                <c:pt idx="21018">
                  <c:v>39282</c:v>
                </c:pt>
                <c:pt idx="21019">
                  <c:v>39283</c:v>
                </c:pt>
                <c:pt idx="21020">
                  <c:v>39284</c:v>
                </c:pt>
                <c:pt idx="21021">
                  <c:v>39285</c:v>
                </c:pt>
                <c:pt idx="21022">
                  <c:v>39286</c:v>
                </c:pt>
                <c:pt idx="21023">
                  <c:v>39287</c:v>
                </c:pt>
                <c:pt idx="21024">
                  <c:v>39288</c:v>
                </c:pt>
                <c:pt idx="21025">
                  <c:v>39289</c:v>
                </c:pt>
                <c:pt idx="21026">
                  <c:v>39290</c:v>
                </c:pt>
                <c:pt idx="21027">
                  <c:v>39291</c:v>
                </c:pt>
                <c:pt idx="21028">
                  <c:v>39292</c:v>
                </c:pt>
                <c:pt idx="21029">
                  <c:v>39293</c:v>
                </c:pt>
                <c:pt idx="21030">
                  <c:v>39294</c:v>
                </c:pt>
                <c:pt idx="21031">
                  <c:v>39295</c:v>
                </c:pt>
                <c:pt idx="21032">
                  <c:v>39296</c:v>
                </c:pt>
                <c:pt idx="21033">
                  <c:v>39297</c:v>
                </c:pt>
                <c:pt idx="21034">
                  <c:v>39298</c:v>
                </c:pt>
                <c:pt idx="21035">
                  <c:v>39299</c:v>
                </c:pt>
                <c:pt idx="21036">
                  <c:v>39300</c:v>
                </c:pt>
                <c:pt idx="21037">
                  <c:v>39301</c:v>
                </c:pt>
                <c:pt idx="21038">
                  <c:v>39302</c:v>
                </c:pt>
                <c:pt idx="21039">
                  <c:v>39303</c:v>
                </c:pt>
                <c:pt idx="21040">
                  <c:v>39304</c:v>
                </c:pt>
                <c:pt idx="21041">
                  <c:v>39305</c:v>
                </c:pt>
                <c:pt idx="21042">
                  <c:v>39306</c:v>
                </c:pt>
                <c:pt idx="21043">
                  <c:v>39307</c:v>
                </c:pt>
                <c:pt idx="21044">
                  <c:v>39308</c:v>
                </c:pt>
                <c:pt idx="21045">
                  <c:v>39309</c:v>
                </c:pt>
                <c:pt idx="21046">
                  <c:v>39310</c:v>
                </c:pt>
                <c:pt idx="21047">
                  <c:v>39311</c:v>
                </c:pt>
                <c:pt idx="21048">
                  <c:v>39312</c:v>
                </c:pt>
                <c:pt idx="21049">
                  <c:v>39313</c:v>
                </c:pt>
                <c:pt idx="21050">
                  <c:v>39314</c:v>
                </c:pt>
                <c:pt idx="21051">
                  <c:v>39315</c:v>
                </c:pt>
                <c:pt idx="21052">
                  <c:v>39316</c:v>
                </c:pt>
                <c:pt idx="21053">
                  <c:v>39317</c:v>
                </c:pt>
                <c:pt idx="21054">
                  <c:v>39318</c:v>
                </c:pt>
                <c:pt idx="21055">
                  <c:v>39319</c:v>
                </c:pt>
                <c:pt idx="21056">
                  <c:v>39320</c:v>
                </c:pt>
                <c:pt idx="21057">
                  <c:v>39321</c:v>
                </c:pt>
                <c:pt idx="21058">
                  <c:v>39322</c:v>
                </c:pt>
                <c:pt idx="21059">
                  <c:v>39323</c:v>
                </c:pt>
                <c:pt idx="21060">
                  <c:v>39324</c:v>
                </c:pt>
                <c:pt idx="21061">
                  <c:v>39325</c:v>
                </c:pt>
                <c:pt idx="21062">
                  <c:v>39326</c:v>
                </c:pt>
                <c:pt idx="21063">
                  <c:v>39327</c:v>
                </c:pt>
                <c:pt idx="21064">
                  <c:v>39328</c:v>
                </c:pt>
                <c:pt idx="21065">
                  <c:v>39329</c:v>
                </c:pt>
                <c:pt idx="21066">
                  <c:v>39330</c:v>
                </c:pt>
                <c:pt idx="21067">
                  <c:v>39331</c:v>
                </c:pt>
                <c:pt idx="21068">
                  <c:v>39332</c:v>
                </c:pt>
                <c:pt idx="21069">
                  <c:v>39333</c:v>
                </c:pt>
                <c:pt idx="21070">
                  <c:v>39334</c:v>
                </c:pt>
                <c:pt idx="21071">
                  <c:v>39335</c:v>
                </c:pt>
                <c:pt idx="21072">
                  <c:v>39336</c:v>
                </c:pt>
                <c:pt idx="21073">
                  <c:v>39337</c:v>
                </c:pt>
                <c:pt idx="21074">
                  <c:v>39338</c:v>
                </c:pt>
                <c:pt idx="21075">
                  <c:v>39339</c:v>
                </c:pt>
                <c:pt idx="21076">
                  <c:v>39340</c:v>
                </c:pt>
                <c:pt idx="21077">
                  <c:v>39341</c:v>
                </c:pt>
                <c:pt idx="21078">
                  <c:v>39342</c:v>
                </c:pt>
                <c:pt idx="21079">
                  <c:v>39343</c:v>
                </c:pt>
                <c:pt idx="21080">
                  <c:v>39344</c:v>
                </c:pt>
                <c:pt idx="21081">
                  <c:v>39345</c:v>
                </c:pt>
                <c:pt idx="21082">
                  <c:v>39346</c:v>
                </c:pt>
                <c:pt idx="21083">
                  <c:v>39347</c:v>
                </c:pt>
                <c:pt idx="21084">
                  <c:v>39348</c:v>
                </c:pt>
                <c:pt idx="21085">
                  <c:v>39349</c:v>
                </c:pt>
                <c:pt idx="21086">
                  <c:v>39350</c:v>
                </c:pt>
                <c:pt idx="21087">
                  <c:v>39351</c:v>
                </c:pt>
                <c:pt idx="21088">
                  <c:v>39352</c:v>
                </c:pt>
                <c:pt idx="21089">
                  <c:v>39353</c:v>
                </c:pt>
                <c:pt idx="21090">
                  <c:v>39354</c:v>
                </c:pt>
                <c:pt idx="21091">
                  <c:v>39355</c:v>
                </c:pt>
                <c:pt idx="21092">
                  <c:v>39356</c:v>
                </c:pt>
                <c:pt idx="21093">
                  <c:v>39357</c:v>
                </c:pt>
                <c:pt idx="21094">
                  <c:v>39358</c:v>
                </c:pt>
                <c:pt idx="21095">
                  <c:v>39359</c:v>
                </c:pt>
                <c:pt idx="21096">
                  <c:v>39360</c:v>
                </c:pt>
                <c:pt idx="21097">
                  <c:v>39361</c:v>
                </c:pt>
                <c:pt idx="21098">
                  <c:v>39362</c:v>
                </c:pt>
                <c:pt idx="21099">
                  <c:v>39363</c:v>
                </c:pt>
                <c:pt idx="21100">
                  <c:v>39364</c:v>
                </c:pt>
                <c:pt idx="21101">
                  <c:v>39365</c:v>
                </c:pt>
                <c:pt idx="21102">
                  <c:v>39366</c:v>
                </c:pt>
                <c:pt idx="21103">
                  <c:v>39367</c:v>
                </c:pt>
                <c:pt idx="21104">
                  <c:v>39368</c:v>
                </c:pt>
                <c:pt idx="21105">
                  <c:v>39369</c:v>
                </c:pt>
                <c:pt idx="21106">
                  <c:v>39370</c:v>
                </c:pt>
                <c:pt idx="21107">
                  <c:v>39371</c:v>
                </c:pt>
                <c:pt idx="21108">
                  <c:v>39372</c:v>
                </c:pt>
                <c:pt idx="21109">
                  <c:v>39373</c:v>
                </c:pt>
                <c:pt idx="21110">
                  <c:v>39374</c:v>
                </c:pt>
                <c:pt idx="21111">
                  <c:v>39375</c:v>
                </c:pt>
                <c:pt idx="21112">
                  <c:v>39376</c:v>
                </c:pt>
                <c:pt idx="21113">
                  <c:v>39377</c:v>
                </c:pt>
                <c:pt idx="21114">
                  <c:v>39378</c:v>
                </c:pt>
                <c:pt idx="21115">
                  <c:v>39379</c:v>
                </c:pt>
                <c:pt idx="21116">
                  <c:v>39380</c:v>
                </c:pt>
                <c:pt idx="21117">
                  <c:v>39381</c:v>
                </c:pt>
                <c:pt idx="21118">
                  <c:v>39382</c:v>
                </c:pt>
                <c:pt idx="21119">
                  <c:v>39383</c:v>
                </c:pt>
                <c:pt idx="21120">
                  <c:v>39384</c:v>
                </c:pt>
                <c:pt idx="21121">
                  <c:v>39385</c:v>
                </c:pt>
                <c:pt idx="21122">
                  <c:v>39386</c:v>
                </c:pt>
                <c:pt idx="21123">
                  <c:v>39387</c:v>
                </c:pt>
                <c:pt idx="21124">
                  <c:v>39388</c:v>
                </c:pt>
                <c:pt idx="21125">
                  <c:v>39389</c:v>
                </c:pt>
                <c:pt idx="21126">
                  <c:v>39390</c:v>
                </c:pt>
                <c:pt idx="21127">
                  <c:v>39391</c:v>
                </c:pt>
                <c:pt idx="21128">
                  <c:v>39392</c:v>
                </c:pt>
                <c:pt idx="21129">
                  <c:v>39393</c:v>
                </c:pt>
                <c:pt idx="21130">
                  <c:v>39394</c:v>
                </c:pt>
                <c:pt idx="21131">
                  <c:v>39395</c:v>
                </c:pt>
                <c:pt idx="21132">
                  <c:v>39396</c:v>
                </c:pt>
                <c:pt idx="21133">
                  <c:v>39397</c:v>
                </c:pt>
                <c:pt idx="21134">
                  <c:v>39398</c:v>
                </c:pt>
                <c:pt idx="21135">
                  <c:v>39399</c:v>
                </c:pt>
                <c:pt idx="21136">
                  <c:v>39400</c:v>
                </c:pt>
                <c:pt idx="21137">
                  <c:v>39401</c:v>
                </c:pt>
                <c:pt idx="21138">
                  <c:v>39402</c:v>
                </c:pt>
                <c:pt idx="21139">
                  <c:v>39403</c:v>
                </c:pt>
                <c:pt idx="21140">
                  <c:v>39404</c:v>
                </c:pt>
                <c:pt idx="21141">
                  <c:v>39405</c:v>
                </c:pt>
                <c:pt idx="21142">
                  <c:v>39406</c:v>
                </c:pt>
                <c:pt idx="21143">
                  <c:v>39407</c:v>
                </c:pt>
                <c:pt idx="21144">
                  <c:v>39408</c:v>
                </c:pt>
                <c:pt idx="21145">
                  <c:v>39409</c:v>
                </c:pt>
                <c:pt idx="21146">
                  <c:v>39410</c:v>
                </c:pt>
                <c:pt idx="21147">
                  <c:v>39411</c:v>
                </c:pt>
                <c:pt idx="21148">
                  <c:v>39412</c:v>
                </c:pt>
                <c:pt idx="21149">
                  <c:v>39413</c:v>
                </c:pt>
                <c:pt idx="21150">
                  <c:v>39414</c:v>
                </c:pt>
                <c:pt idx="21151">
                  <c:v>39415</c:v>
                </c:pt>
                <c:pt idx="21152">
                  <c:v>39416</c:v>
                </c:pt>
                <c:pt idx="21153">
                  <c:v>39417</c:v>
                </c:pt>
                <c:pt idx="21154">
                  <c:v>39418</c:v>
                </c:pt>
                <c:pt idx="21155">
                  <c:v>39419</c:v>
                </c:pt>
                <c:pt idx="21156">
                  <c:v>39420</c:v>
                </c:pt>
                <c:pt idx="21157">
                  <c:v>39421</c:v>
                </c:pt>
                <c:pt idx="21158">
                  <c:v>39422</c:v>
                </c:pt>
                <c:pt idx="21159">
                  <c:v>39423</c:v>
                </c:pt>
                <c:pt idx="21160">
                  <c:v>39424</c:v>
                </c:pt>
                <c:pt idx="21161">
                  <c:v>39425</c:v>
                </c:pt>
                <c:pt idx="21162">
                  <c:v>39426</c:v>
                </c:pt>
                <c:pt idx="21163">
                  <c:v>39427</c:v>
                </c:pt>
                <c:pt idx="21164">
                  <c:v>39428</c:v>
                </c:pt>
                <c:pt idx="21165">
                  <c:v>39429</c:v>
                </c:pt>
                <c:pt idx="21166">
                  <c:v>39430</c:v>
                </c:pt>
                <c:pt idx="21167">
                  <c:v>39431</c:v>
                </c:pt>
                <c:pt idx="21168">
                  <c:v>39432</c:v>
                </c:pt>
                <c:pt idx="21169">
                  <c:v>39433</c:v>
                </c:pt>
                <c:pt idx="21170">
                  <c:v>39434</c:v>
                </c:pt>
                <c:pt idx="21171">
                  <c:v>39435</c:v>
                </c:pt>
                <c:pt idx="21172">
                  <c:v>39436</c:v>
                </c:pt>
                <c:pt idx="21173">
                  <c:v>39437</c:v>
                </c:pt>
                <c:pt idx="21174">
                  <c:v>39438</c:v>
                </c:pt>
                <c:pt idx="21175">
                  <c:v>39439</c:v>
                </c:pt>
                <c:pt idx="21176">
                  <c:v>39440</c:v>
                </c:pt>
                <c:pt idx="21177">
                  <c:v>39441</c:v>
                </c:pt>
                <c:pt idx="21178">
                  <c:v>39442</c:v>
                </c:pt>
                <c:pt idx="21179">
                  <c:v>39443</c:v>
                </c:pt>
                <c:pt idx="21180">
                  <c:v>39444</c:v>
                </c:pt>
                <c:pt idx="21181">
                  <c:v>39445</c:v>
                </c:pt>
                <c:pt idx="21182">
                  <c:v>39446</c:v>
                </c:pt>
                <c:pt idx="21183">
                  <c:v>39447</c:v>
                </c:pt>
                <c:pt idx="21184">
                  <c:v>39448</c:v>
                </c:pt>
                <c:pt idx="21185">
                  <c:v>39449</c:v>
                </c:pt>
                <c:pt idx="21186">
                  <c:v>39450</c:v>
                </c:pt>
                <c:pt idx="21187">
                  <c:v>39451</c:v>
                </c:pt>
                <c:pt idx="21188">
                  <c:v>39452</c:v>
                </c:pt>
                <c:pt idx="21189">
                  <c:v>39453</c:v>
                </c:pt>
                <c:pt idx="21190">
                  <c:v>39454</c:v>
                </c:pt>
                <c:pt idx="21191">
                  <c:v>39455</c:v>
                </c:pt>
                <c:pt idx="21192">
                  <c:v>39456</c:v>
                </c:pt>
                <c:pt idx="21193">
                  <c:v>39457</c:v>
                </c:pt>
                <c:pt idx="21194">
                  <c:v>39458</c:v>
                </c:pt>
                <c:pt idx="21195">
                  <c:v>39459</c:v>
                </c:pt>
                <c:pt idx="21196">
                  <c:v>39460</c:v>
                </c:pt>
                <c:pt idx="21197">
                  <c:v>39461</c:v>
                </c:pt>
                <c:pt idx="21198">
                  <c:v>39462</c:v>
                </c:pt>
                <c:pt idx="21199">
                  <c:v>39463</c:v>
                </c:pt>
                <c:pt idx="21200">
                  <c:v>39464</c:v>
                </c:pt>
                <c:pt idx="21201">
                  <c:v>39465</c:v>
                </c:pt>
                <c:pt idx="21202">
                  <c:v>39466</c:v>
                </c:pt>
                <c:pt idx="21203">
                  <c:v>39467</c:v>
                </c:pt>
                <c:pt idx="21204">
                  <c:v>39468</c:v>
                </c:pt>
                <c:pt idx="21205">
                  <c:v>39469</c:v>
                </c:pt>
                <c:pt idx="21206">
                  <c:v>39470</c:v>
                </c:pt>
                <c:pt idx="21207">
                  <c:v>39471</c:v>
                </c:pt>
                <c:pt idx="21208">
                  <c:v>39472</c:v>
                </c:pt>
                <c:pt idx="21209">
                  <c:v>39473</c:v>
                </c:pt>
                <c:pt idx="21210">
                  <c:v>39474</c:v>
                </c:pt>
                <c:pt idx="21211">
                  <c:v>39475</c:v>
                </c:pt>
                <c:pt idx="21212">
                  <c:v>39476</c:v>
                </c:pt>
                <c:pt idx="21213">
                  <c:v>39477</c:v>
                </c:pt>
                <c:pt idx="21214">
                  <c:v>39478</c:v>
                </c:pt>
                <c:pt idx="21215">
                  <c:v>39479</c:v>
                </c:pt>
                <c:pt idx="21216">
                  <c:v>39480</c:v>
                </c:pt>
                <c:pt idx="21217">
                  <c:v>39481</c:v>
                </c:pt>
                <c:pt idx="21218">
                  <c:v>39482</c:v>
                </c:pt>
                <c:pt idx="21219">
                  <c:v>39483</c:v>
                </c:pt>
                <c:pt idx="21220">
                  <c:v>39484</c:v>
                </c:pt>
                <c:pt idx="21221">
                  <c:v>39485</c:v>
                </c:pt>
                <c:pt idx="21222">
                  <c:v>39486</c:v>
                </c:pt>
                <c:pt idx="21223">
                  <c:v>39487</c:v>
                </c:pt>
                <c:pt idx="21224">
                  <c:v>39488</c:v>
                </c:pt>
                <c:pt idx="21225">
                  <c:v>39489</c:v>
                </c:pt>
                <c:pt idx="21226">
                  <c:v>39490</c:v>
                </c:pt>
                <c:pt idx="21227">
                  <c:v>39491</c:v>
                </c:pt>
                <c:pt idx="21228">
                  <c:v>39492</c:v>
                </c:pt>
                <c:pt idx="21229">
                  <c:v>39493</c:v>
                </c:pt>
                <c:pt idx="21230">
                  <c:v>39494</c:v>
                </c:pt>
                <c:pt idx="21231">
                  <c:v>39495</c:v>
                </c:pt>
                <c:pt idx="21232">
                  <c:v>39496</c:v>
                </c:pt>
                <c:pt idx="21233">
                  <c:v>39497</c:v>
                </c:pt>
                <c:pt idx="21234">
                  <c:v>39498</c:v>
                </c:pt>
                <c:pt idx="21235">
                  <c:v>39499</c:v>
                </c:pt>
                <c:pt idx="21236">
                  <c:v>39500</c:v>
                </c:pt>
                <c:pt idx="21237">
                  <c:v>39501</c:v>
                </c:pt>
                <c:pt idx="21238">
                  <c:v>39502</c:v>
                </c:pt>
                <c:pt idx="21239">
                  <c:v>39503</c:v>
                </c:pt>
                <c:pt idx="21240">
                  <c:v>39504</c:v>
                </c:pt>
                <c:pt idx="21241">
                  <c:v>39505</c:v>
                </c:pt>
                <c:pt idx="21242">
                  <c:v>39506</c:v>
                </c:pt>
                <c:pt idx="21243">
                  <c:v>39507</c:v>
                </c:pt>
                <c:pt idx="21244">
                  <c:v>39508</c:v>
                </c:pt>
                <c:pt idx="21245">
                  <c:v>39509</c:v>
                </c:pt>
                <c:pt idx="21246">
                  <c:v>39510</c:v>
                </c:pt>
                <c:pt idx="21247">
                  <c:v>39511</c:v>
                </c:pt>
                <c:pt idx="21248">
                  <c:v>39512</c:v>
                </c:pt>
                <c:pt idx="21249">
                  <c:v>39513</c:v>
                </c:pt>
                <c:pt idx="21250">
                  <c:v>39514</c:v>
                </c:pt>
                <c:pt idx="21251">
                  <c:v>39515</c:v>
                </c:pt>
                <c:pt idx="21252">
                  <c:v>39516</c:v>
                </c:pt>
                <c:pt idx="21253">
                  <c:v>39517</c:v>
                </c:pt>
                <c:pt idx="21254">
                  <c:v>39518</c:v>
                </c:pt>
                <c:pt idx="21255">
                  <c:v>39519</c:v>
                </c:pt>
                <c:pt idx="21256">
                  <c:v>39520</c:v>
                </c:pt>
                <c:pt idx="21257">
                  <c:v>39521</c:v>
                </c:pt>
                <c:pt idx="21258">
                  <c:v>39522</c:v>
                </c:pt>
                <c:pt idx="21259">
                  <c:v>39523</c:v>
                </c:pt>
                <c:pt idx="21260">
                  <c:v>39524</c:v>
                </c:pt>
                <c:pt idx="21261">
                  <c:v>39525</c:v>
                </c:pt>
                <c:pt idx="21262">
                  <c:v>39526</c:v>
                </c:pt>
                <c:pt idx="21263">
                  <c:v>39527</c:v>
                </c:pt>
                <c:pt idx="21264">
                  <c:v>39528</c:v>
                </c:pt>
                <c:pt idx="21265">
                  <c:v>39529</c:v>
                </c:pt>
                <c:pt idx="21266">
                  <c:v>39530</c:v>
                </c:pt>
                <c:pt idx="21267">
                  <c:v>39531</c:v>
                </c:pt>
                <c:pt idx="21268">
                  <c:v>39532</c:v>
                </c:pt>
                <c:pt idx="21269">
                  <c:v>39533</c:v>
                </c:pt>
                <c:pt idx="21270">
                  <c:v>39534</c:v>
                </c:pt>
                <c:pt idx="21271">
                  <c:v>39535</c:v>
                </c:pt>
                <c:pt idx="21272">
                  <c:v>39536</c:v>
                </c:pt>
                <c:pt idx="21273">
                  <c:v>39537</c:v>
                </c:pt>
                <c:pt idx="21274">
                  <c:v>39538</c:v>
                </c:pt>
                <c:pt idx="21275">
                  <c:v>39539</c:v>
                </c:pt>
                <c:pt idx="21276">
                  <c:v>39540</c:v>
                </c:pt>
                <c:pt idx="21277">
                  <c:v>39541</c:v>
                </c:pt>
                <c:pt idx="21278">
                  <c:v>39542</c:v>
                </c:pt>
                <c:pt idx="21279">
                  <c:v>39543</c:v>
                </c:pt>
                <c:pt idx="21280">
                  <c:v>39544</c:v>
                </c:pt>
                <c:pt idx="21281">
                  <c:v>39545</c:v>
                </c:pt>
                <c:pt idx="21282">
                  <c:v>39546</c:v>
                </c:pt>
                <c:pt idx="21283">
                  <c:v>39547</c:v>
                </c:pt>
                <c:pt idx="21284">
                  <c:v>39548</c:v>
                </c:pt>
                <c:pt idx="21285">
                  <c:v>39549</c:v>
                </c:pt>
                <c:pt idx="21286">
                  <c:v>39550</c:v>
                </c:pt>
                <c:pt idx="21287">
                  <c:v>39551</c:v>
                </c:pt>
                <c:pt idx="21288">
                  <c:v>39552</c:v>
                </c:pt>
                <c:pt idx="21289">
                  <c:v>39553</c:v>
                </c:pt>
                <c:pt idx="21290">
                  <c:v>39554</c:v>
                </c:pt>
                <c:pt idx="21291">
                  <c:v>39555</c:v>
                </c:pt>
                <c:pt idx="21292">
                  <c:v>39556</c:v>
                </c:pt>
                <c:pt idx="21293">
                  <c:v>39557</c:v>
                </c:pt>
                <c:pt idx="21294">
                  <c:v>39558</c:v>
                </c:pt>
                <c:pt idx="21295">
                  <c:v>39559</c:v>
                </c:pt>
                <c:pt idx="21296">
                  <c:v>39560</c:v>
                </c:pt>
                <c:pt idx="21297">
                  <c:v>39561</c:v>
                </c:pt>
                <c:pt idx="21298">
                  <c:v>39562</c:v>
                </c:pt>
                <c:pt idx="21299">
                  <c:v>39563</c:v>
                </c:pt>
                <c:pt idx="21300">
                  <c:v>39564</c:v>
                </c:pt>
                <c:pt idx="21301">
                  <c:v>39565</c:v>
                </c:pt>
                <c:pt idx="21302">
                  <c:v>39566</c:v>
                </c:pt>
                <c:pt idx="21303">
                  <c:v>39567</c:v>
                </c:pt>
                <c:pt idx="21304">
                  <c:v>39568</c:v>
                </c:pt>
                <c:pt idx="21305">
                  <c:v>39569</c:v>
                </c:pt>
                <c:pt idx="21306">
                  <c:v>39570</c:v>
                </c:pt>
                <c:pt idx="21307">
                  <c:v>39571</c:v>
                </c:pt>
                <c:pt idx="21308">
                  <c:v>39572</c:v>
                </c:pt>
                <c:pt idx="21309">
                  <c:v>39573</c:v>
                </c:pt>
                <c:pt idx="21310">
                  <c:v>39574</c:v>
                </c:pt>
                <c:pt idx="21311">
                  <c:v>39575</c:v>
                </c:pt>
                <c:pt idx="21312">
                  <c:v>39576</c:v>
                </c:pt>
                <c:pt idx="21313">
                  <c:v>39577</c:v>
                </c:pt>
                <c:pt idx="21314">
                  <c:v>39578</c:v>
                </c:pt>
                <c:pt idx="21315">
                  <c:v>39579</c:v>
                </c:pt>
                <c:pt idx="21316">
                  <c:v>39580</c:v>
                </c:pt>
                <c:pt idx="21317">
                  <c:v>39581</c:v>
                </c:pt>
                <c:pt idx="21318">
                  <c:v>39582</c:v>
                </c:pt>
                <c:pt idx="21319">
                  <c:v>39583</c:v>
                </c:pt>
                <c:pt idx="21320">
                  <c:v>39584</c:v>
                </c:pt>
                <c:pt idx="21321">
                  <c:v>39585</c:v>
                </c:pt>
                <c:pt idx="21322">
                  <c:v>39586</c:v>
                </c:pt>
                <c:pt idx="21323">
                  <c:v>39587</c:v>
                </c:pt>
                <c:pt idx="21324">
                  <c:v>39588</c:v>
                </c:pt>
                <c:pt idx="21325">
                  <c:v>39589</c:v>
                </c:pt>
                <c:pt idx="21326">
                  <c:v>39590</c:v>
                </c:pt>
                <c:pt idx="21327">
                  <c:v>39591</c:v>
                </c:pt>
                <c:pt idx="21328">
                  <c:v>39592</c:v>
                </c:pt>
                <c:pt idx="21329">
                  <c:v>39593</c:v>
                </c:pt>
                <c:pt idx="21330">
                  <c:v>39594</c:v>
                </c:pt>
                <c:pt idx="21331">
                  <c:v>39595</c:v>
                </c:pt>
                <c:pt idx="21332">
                  <c:v>39596</c:v>
                </c:pt>
                <c:pt idx="21333">
                  <c:v>39597</c:v>
                </c:pt>
                <c:pt idx="21334">
                  <c:v>39598</c:v>
                </c:pt>
                <c:pt idx="21335">
                  <c:v>39599</c:v>
                </c:pt>
                <c:pt idx="21336">
                  <c:v>39600</c:v>
                </c:pt>
                <c:pt idx="21337">
                  <c:v>39601</c:v>
                </c:pt>
                <c:pt idx="21338">
                  <c:v>39602</c:v>
                </c:pt>
                <c:pt idx="21339">
                  <c:v>39603</c:v>
                </c:pt>
                <c:pt idx="21340">
                  <c:v>39604</c:v>
                </c:pt>
                <c:pt idx="21341">
                  <c:v>39605</c:v>
                </c:pt>
                <c:pt idx="21342">
                  <c:v>39606</c:v>
                </c:pt>
                <c:pt idx="21343">
                  <c:v>39607</c:v>
                </c:pt>
                <c:pt idx="21344">
                  <c:v>39608</c:v>
                </c:pt>
                <c:pt idx="21345">
                  <c:v>39609</c:v>
                </c:pt>
                <c:pt idx="21346">
                  <c:v>39610</c:v>
                </c:pt>
                <c:pt idx="21347">
                  <c:v>39611</c:v>
                </c:pt>
                <c:pt idx="21348">
                  <c:v>39612</c:v>
                </c:pt>
                <c:pt idx="21349">
                  <c:v>39613</c:v>
                </c:pt>
                <c:pt idx="21350">
                  <c:v>39614</c:v>
                </c:pt>
                <c:pt idx="21351">
                  <c:v>39615</c:v>
                </c:pt>
                <c:pt idx="21352">
                  <c:v>39616</c:v>
                </c:pt>
                <c:pt idx="21353">
                  <c:v>39617</c:v>
                </c:pt>
                <c:pt idx="21354">
                  <c:v>39618</c:v>
                </c:pt>
                <c:pt idx="21355">
                  <c:v>39619</c:v>
                </c:pt>
                <c:pt idx="21356">
                  <c:v>39620</c:v>
                </c:pt>
                <c:pt idx="21357">
                  <c:v>39621</c:v>
                </c:pt>
                <c:pt idx="21358">
                  <c:v>39622</c:v>
                </c:pt>
                <c:pt idx="21359">
                  <c:v>39623</c:v>
                </c:pt>
                <c:pt idx="21360">
                  <c:v>39624</c:v>
                </c:pt>
                <c:pt idx="21361">
                  <c:v>39625</c:v>
                </c:pt>
                <c:pt idx="21362">
                  <c:v>39626</c:v>
                </c:pt>
                <c:pt idx="21363">
                  <c:v>39627</c:v>
                </c:pt>
                <c:pt idx="21364">
                  <c:v>39628</c:v>
                </c:pt>
                <c:pt idx="21365">
                  <c:v>39629</c:v>
                </c:pt>
                <c:pt idx="21366">
                  <c:v>39630</c:v>
                </c:pt>
                <c:pt idx="21367">
                  <c:v>39631</c:v>
                </c:pt>
                <c:pt idx="21368">
                  <c:v>39632</c:v>
                </c:pt>
                <c:pt idx="21369">
                  <c:v>39633</c:v>
                </c:pt>
                <c:pt idx="21370">
                  <c:v>39634</c:v>
                </c:pt>
                <c:pt idx="21371">
                  <c:v>39635</c:v>
                </c:pt>
                <c:pt idx="21372">
                  <c:v>39636</c:v>
                </c:pt>
                <c:pt idx="21373">
                  <c:v>39637</c:v>
                </c:pt>
                <c:pt idx="21374">
                  <c:v>39638</c:v>
                </c:pt>
                <c:pt idx="21375">
                  <c:v>39639</c:v>
                </c:pt>
                <c:pt idx="21376">
                  <c:v>39640</c:v>
                </c:pt>
                <c:pt idx="21377">
                  <c:v>39641</c:v>
                </c:pt>
                <c:pt idx="21378">
                  <c:v>39642</c:v>
                </c:pt>
                <c:pt idx="21379">
                  <c:v>39643</c:v>
                </c:pt>
                <c:pt idx="21380">
                  <c:v>39644</c:v>
                </c:pt>
                <c:pt idx="21381">
                  <c:v>39645</c:v>
                </c:pt>
                <c:pt idx="21382">
                  <c:v>39646</c:v>
                </c:pt>
                <c:pt idx="21383">
                  <c:v>39647</c:v>
                </c:pt>
                <c:pt idx="21384">
                  <c:v>39648</c:v>
                </c:pt>
                <c:pt idx="21385">
                  <c:v>39649</c:v>
                </c:pt>
                <c:pt idx="21386">
                  <c:v>39650</c:v>
                </c:pt>
                <c:pt idx="21387">
                  <c:v>39651</c:v>
                </c:pt>
                <c:pt idx="21388">
                  <c:v>39652</c:v>
                </c:pt>
                <c:pt idx="21389">
                  <c:v>39653</c:v>
                </c:pt>
                <c:pt idx="21390">
                  <c:v>39654</c:v>
                </c:pt>
                <c:pt idx="21391">
                  <c:v>39655</c:v>
                </c:pt>
                <c:pt idx="21392">
                  <c:v>39656</c:v>
                </c:pt>
                <c:pt idx="21393">
                  <c:v>39657</c:v>
                </c:pt>
                <c:pt idx="21394">
                  <c:v>39658</c:v>
                </c:pt>
                <c:pt idx="21395">
                  <c:v>39659</c:v>
                </c:pt>
                <c:pt idx="21396">
                  <c:v>39660</c:v>
                </c:pt>
                <c:pt idx="21397">
                  <c:v>39661</c:v>
                </c:pt>
                <c:pt idx="21398">
                  <c:v>39662</c:v>
                </c:pt>
                <c:pt idx="21399">
                  <c:v>39663</c:v>
                </c:pt>
                <c:pt idx="21400">
                  <c:v>39664</c:v>
                </c:pt>
                <c:pt idx="21401">
                  <c:v>39665</c:v>
                </c:pt>
                <c:pt idx="21402">
                  <c:v>39666</c:v>
                </c:pt>
                <c:pt idx="21403">
                  <c:v>39667</c:v>
                </c:pt>
                <c:pt idx="21404">
                  <c:v>39668</c:v>
                </c:pt>
                <c:pt idx="21405">
                  <c:v>39669</c:v>
                </c:pt>
                <c:pt idx="21406">
                  <c:v>39670</c:v>
                </c:pt>
                <c:pt idx="21407">
                  <c:v>39671</c:v>
                </c:pt>
                <c:pt idx="21408">
                  <c:v>39672</c:v>
                </c:pt>
                <c:pt idx="21409">
                  <c:v>39673</c:v>
                </c:pt>
                <c:pt idx="21410">
                  <c:v>39674</c:v>
                </c:pt>
                <c:pt idx="21411">
                  <c:v>39675</c:v>
                </c:pt>
                <c:pt idx="21412">
                  <c:v>39676</c:v>
                </c:pt>
                <c:pt idx="21413">
                  <c:v>39677</c:v>
                </c:pt>
                <c:pt idx="21414">
                  <c:v>39678</c:v>
                </c:pt>
                <c:pt idx="21415">
                  <c:v>39679</c:v>
                </c:pt>
                <c:pt idx="21416">
                  <c:v>39680</c:v>
                </c:pt>
                <c:pt idx="21417">
                  <c:v>39681</c:v>
                </c:pt>
                <c:pt idx="21418">
                  <c:v>39682</c:v>
                </c:pt>
                <c:pt idx="21419">
                  <c:v>39683</c:v>
                </c:pt>
                <c:pt idx="21420">
                  <c:v>39684</c:v>
                </c:pt>
                <c:pt idx="21421">
                  <c:v>39685</c:v>
                </c:pt>
                <c:pt idx="21422">
                  <c:v>39686</c:v>
                </c:pt>
                <c:pt idx="21423">
                  <c:v>39687</c:v>
                </c:pt>
                <c:pt idx="21424">
                  <c:v>39688</c:v>
                </c:pt>
                <c:pt idx="21425">
                  <c:v>39689</c:v>
                </c:pt>
                <c:pt idx="21426">
                  <c:v>39690</c:v>
                </c:pt>
                <c:pt idx="21427">
                  <c:v>39691</c:v>
                </c:pt>
                <c:pt idx="21428">
                  <c:v>39692</c:v>
                </c:pt>
                <c:pt idx="21429">
                  <c:v>39693</c:v>
                </c:pt>
                <c:pt idx="21430">
                  <c:v>39694</c:v>
                </c:pt>
                <c:pt idx="21431">
                  <c:v>39695</c:v>
                </c:pt>
                <c:pt idx="21432">
                  <c:v>39696</c:v>
                </c:pt>
                <c:pt idx="21433">
                  <c:v>39697</c:v>
                </c:pt>
                <c:pt idx="21434">
                  <c:v>39698</c:v>
                </c:pt>
                <c:pt idx="21435">
                  <c:v>39699</c:v>
                </c:pt>
                <c:pt idx="21436">
                  <c:v>39700</c:v>
                </c:pt>
                <c:pt idx="21437">
                  <c:v>39701</c:v>
                </c:pt>
                <c:pt idx="21438">
                  <c:v>39702</c:v>
                </c:pt>
                <c:pt idx="21439">
                  <c:v>39703</c:v>
                </c:pt>
                <c:pt idx="21440">
                  <c:v>39704</c:v>
                </c:pt>
                <c:pt idx="21441">
                  <c:v>39705</c:v>
                </c:pt>
                <c:pt idx="21442">
                  <c:v>39706</c:v>
                </c:pt>
                <c:pt idx="21443">
                  <c:v>39707</c:v>
                </c:pt>
                <c:pt idx="21444">
                  <c:v>39708</c:v>
                </c:pt>
                <c:pt idx="21445">
                  <c:v>39709</c:v>
                </c:pt>
                <c:pt idx="21446">
                  <c:v>39710</c:v>
                </c:pt>
                <c:pt idx="21447">
                  <c:v>39711</c:v>
                </c:pt>
                <c:pt idx="21448">
                  <c:v>39712</c:v>
                </c:pt>
                <c:pt idx="21449">
                  <c:v>39713</c:v>
                </c:pt>
                <c:pt idx="21450">
                  <c:v>39714</c:v>
                </c:pt>
                <c:pt idx="21451">
                  <c:v>39715</c:v>
                </c:pt>
                <c:pt idx="21452">
                  <c:v>39716</c:v>
                </c:pt>
                <c:pt idx="21453">
                  <c:v>39717</c:v>
                </c:pt>
                <c:pt idx="21454">
                  <c:v>39718</c:v>
                </c:pt>
                <c:pt idx="21455">
                  <c:v>39719</c:v>
                </c:pt>
                <c:pt idx="21456">
                  <c:v>39720</c:v>
                </c:pt>
                <c:pt idx="21457">
                  <c:v>39721</c:v>
                </c:pt>
                <c:pt idx="21458">
                  <c:v>39722</c:v>
                </c:pt>
                <c:pt idx="21459">
                  <c:v>39723</c:v>
                </c:pt>
                <c:pt idx="21460">
                  <c:v>39724</c:v>
                </c:pt>
                <c:pt idx="21461">
                  <c:v>39725</c:v>
                </c:pt>
                <c:pt idx="21462">
                  <c:v>39726</c:v>
                </c:pt>
                <c:pt idx="21463">
                  <c:v>39727</c:v>
                </c:pt>
                <c:pt idx="21464">
                  <c:v>39728</c:v>
                </c:pt>
                <c:pt idx="21465">
                  <c:v>39729</c:v>
                </c:pt>
                <c:pt idx="21466">
                  <c:v>39730</c:v>
                </c:pt>
                <c:pt idx="21467">
                  <c:v>39731</c:v>
                </c:pt>
                <c:pt idx="21468">
                  <c:v>39732</c:v>
                </c:pt>
                <c:pt idx="21469">
                  <c:v>39733</c:v>
                </c:pt>
                <c:pt idx="21470">
                  <c:v>39734</c:v>
                </c:pt>
                <c:pt idx="21471">
                  <c:v>39735</c:v>
                </c:pt>
                <c:pt idx="21472">
                  <c:v>39736</c:v>
                </c:pt>
                <c:pt idx="21473">
                  <c:v>39737</c:v>
                </c:pt>
                <c:pt idx="21474">
                  <c:v>39738</c:v>
                </c:pt>
                <c:pt idx="21475">
                  <c:v>39739</c:v>
                </c:pt>
                <c:pt idx="21476">
                  <c:v>39740</c:v>
                </c:pt>
                <c:pt idx="21477">
                  <c:v>39741</c:v>
                </c:pt>
                <c:pt idx="21478">
                  <c:v>39742</c:v>
                </c:pt>
                <c:pt idx="21479">
                  <c:v>39743</c:v>
                </c:pt>
                <c:pt idx="21480">
                  <c:v>39744</c:v>
                </c:pt>
                <c:pt idx="21481">
                  <c:v>39745</c:v>
                </c:pt>
                <c:pt idx="21482">
                  <c:v>39746</c:v>
                </c:pt>
                <c:pt idx="21483">
                  <c:v>39747</c:v>
                </c:pt>
                <c:pt idx="21484">
                  <c:v>39748</c:v>
                </c:pt>
                <c:pt idx="21485">
                  <c:v>39749</c:v>
                </c:pt>
                <c:pt idx="21486">
                  <c:v>39750</c:v>
                </c:pt>
                <c:pt idx="21487">
                  <c:v>39751</c:v>
                </c:pt>
                <c:pt idx="21488">
                  <c:v>39752</c:v>
                </c:pt>
                <c:pt idx="21489">
                  <c:v>39753</c:v>
                </c:pt>
                <c:pt idx="21490">
                  <c:v>39754</c:v>
                </c:pt>
                <c:pt idx="21491">
                  <c:v>39755</c:v>
                </c:pt>
                <c:pt idx="21492">
                  <c:v>39756</c:v>
                </c:pt>
                <c:pt idx="21493">
                  <c:v>39757</c:v>
                </c:pt>
                <c:pt idx="21494">
                  <c:v>39758</c:v>
                </c:pt>
                <c:pt idx="21495">
                  <c:v>39759</c:v>
                </c:pt>
                <c:pt idx="21496">
                  <c:v>39760</c:v>
                </c:pt>
                <c:pt idx="21497">
                  <c:v>39761</c:v>
                </c:pt>
                <c:pt idx="21498">
                  <c:v>39762</c:v>
                </c:pt>
                <c:pt idx="21499">
                  <c:v>39763</c:v>
                </c:pt>
                <c:pt idx="21500">
                  <c:v>39764</c:v>
                </c:pt>
                <c:pt idx="21501">
                  <c:v>39765</c:v>
                </c:pt>
                <c:pt idx="21502">
                  <c:v>39766</c:v>
                </c:pt>
                <c:pt idx="21503">
                  <c:v>39767</c:v>
                </c:pt>
                <c:pt idx="21504">
                  <c:v>39768</c:v>
                </c:pt>
                <c:pt idx="21505">
                  <c:v>39769</c:v>
                </c:pt>
                <c:pt idx="21506">
                  <c:v>39770</c:v>
                </c:pt>
                <c:pt idx="21507">
                  <c:v>39771</c:v>
                </c:pt>
                <c:pt idx="21508">
                  <c:v>39772</c:v>
                </c:pt>
                <c:pt idx="21509">
                  <c:v>39773</c:v>
                </c:pt>
                <c:pt idx="21510">
                  <c:v>39774</c:v>
                </c:pt>
                <c:pt idx="21511">
                  <c:v>39775</c:v>
                </c:pt>
                <c:pt idx="21512">
                  <c:v>39776</c:v>
                </c:pt>
                <c:pt idx="21513">
                  <c:v>39777</c:v>
                </c:pt>
                <c:pt idx="21514">
                  <c:v>39778</c:v>
                </c:pt>
                <c:pt idx="21515">
                  <c:v>39779</c:v>
                </c:pt>
                <c:pt idx="21516">
                  <c:v>39780</c:v>
                </c:pt>
                <c:pt idx="21517">
                  <c:v>39781</c:v>
                </c:pt>
                <c:pt idx="21518">
                  <c:v>39782</c:v>
                </c:pt>
                <c:pt idx="21519">
                  <c:v>39783</c:v>
                </c:pt>
                <c:pt idx="21520">
                  <c:v>39784</c:v>
                </c:pt>
                <c:pt idx="21521">
                  <c:v>39785</c:v>
                </c:pt>
                <c:pt idx="21522">
                  <c:v>39786</c:v>
                </c:pt>
                <c:pt idx="21523">
                  <c:v>39787</c:v>
                </c:pt>
                <c:pt idx="21524">
                  <c:v>39788</c:v>
                </c:pt>
                <c:pt idx="21525">
                  <c:v>39789</c:v>
                </c:pt>
                <c:pt idx="21526">
                  <c:v>39790</c:v>
                </c:pt>
                <c:pt idx="21527">
                  <c:v>39791</c:v>
                </c:pt>
                <c:pt idx="21528">
                  <c:v>39792</c:v>
                </c:pt>
                <c:pt idx="21529">
                  <c:v>39793</c:v>
                </c:pt>
                <c:pt idx="21530">
                  <c:v>39794</c:v>
                </c:pt>
                <c:pt idx="21531">
                  <c:v>39795</c:v>
                </c:pt>
                <c:pt idx="21532">
                  <c:v>39796</c:v>
                </c:pt>
                <c:pt idx="21533">
                  <c:v>39797</c:v>
                </c:pt>
                <c:pt idx="21534">
                  <c:v>39798</c:v>
                </c:pt>
                <c:pt idx="21535">
                  <c:v>39799</c:v>
                </c:pt>
                <c:pt idx="21536">
                  <c:v>39800</c:v>
                </c:pt>
                <c:pt idx="21537">
                  <c:v>39801</c:v>
                </c:pt>
                <c:pt idx="21538">
                  <c:v>39802</c:v>
                </c:pt>
                <c:pt idx="21539">
                  <c:v>39803</c:v>
                </c:pt>
                <c:pt idx="21540">
                  <c:v>39804</c:v>
                </c:pt>
                <c:pt idx="21541">
                  <c:v>39805</c:v>
                </c:pt>
                <c:pt idx="21542">
                  <c:v>39806</c:v>
                </c:pt>
                <c:pt idx="21543">
                  <c:v>39807</c:v>
                </c:pt>
                <c:pt idx="21544">
                  <c:v>39808</c:v>
                </c:pt>
                <c:pt idx="21545">
                  <c:v>39809</c:v>
                </c:pt>
                <c:pt idx="21546">
                  <c:v>39810</c:v>
                </c:pt>
                <c:pt idx="21547">
                  <c:v>39811</c:v>
                </c:pt>
                <c:pt idx="21548">
                  <c:v>39812</c:v>
                </c:pt>
                <c:pt idx="21549">
                  <c:v>39813</c:v>
                </c:pt>
                <c:pt idx="21550">
                  <c:v>39814</c:v>
                </c:pt>
                <c:pt idx="21551">
                  <c:v>39815</c:v>
                </c:pt>
                <c:pt idx="21552">
                  <c:v>39816</c:v>
                </c:pt>
                <c:pt idx="21553">
                  <c:v>39817</c:v>
                </c:pt>
                <c:pt idx="21554">
                  <c:v>39818</c:v>
                </c:pt>
                <c:pt idx="21555">
                  <c:v>39819</c:v>
                </c:pt>
                <c:pt idx="21556">
                  <c:v>39820</c:v>
                </c:pt>
                <c:pt idx="21557">
                  <c:v>39821</c:v>
                </c:pt>
                <c:pt idx="21558">
                  <c:v>39822</c:v>
                </c:pt>
                <c:pt idx="21559">
                  <c:v>39823</c:v>
                </c:pt>
                <c:pt idx="21560">
                  <c:v>39824</c:v>
                </c:pt>
                <c:pt idx="21561">
                  <c:v>39825</c:v>
                </c:pt>
                <c:pt idx="21562">
                  <c:v>39826</c:v>
                </c:pt>
                <c:pt idx="21563">
                  <c:v>39827</c:v>
                </c:pt>
                <c:pt idx="21564">
                  <c:v>39828</c:v>
                </c:pt>
                <c:pt idx="21565">
                  <c:v>39829</c:v>
                </c:pt>
                <c:pt idx="21566">
                  <c:v>39830</c:v>
                </c:pt>
                <c:pt idx="21567">
                  <c:v>39831</c:v>
                </c:pt>
                <c:pt idx="21568">
                  <c:v>39832</c:v>
                </c:pt>
                <c:pt idx="21569">
                  <c:v>39833</c:v>
                </c:pt>
                <c:pt idx="21570">
                  <c:v>39834</c:v>
                </c:pt>
                <c:pt idx="21571">
                  <c:v>39835</c:v>
                </c:pt>
                <c:pt idx="21572">
                  <c:v>39836</c:v>
                </c:pt>
                <c:pt idx="21573">
                  <c:v>39837</c:v>
                </c:pt>
                <c:pt idx="21574">
                  <c:v>39838</c:v>
                </c:pt>
                <c:pt idx="21575">
                  <c:v>39839</c:v>
                </c:pt>
                <c:pt idx="21576">
                  <c:v>39840</c:v>
                </c:pt>
                <c:pt idx="21577">
                  <c:v>39841</c:v>
                </c:pt>
                <c:pt idx="21578">
                  <c:v>39842</c:v>
                </c:pt>
                <c:pt idx="21579">
                  <c:v>39843</c:v>
                </c:pt>
                <c:pt idx="21580">
                  <c:v>39844</c:v>
                </c:pt>
                <c:pt idx="21581">
                  <c:v>39845</c:v>
                </c:pt>
                <c:pt idx="21582">
                  <c:v>39846</c:v>
                </c:pt>
                <c:pt idx="21583">
                  <c:v>39847</c:v>
                </c:pt>
                <c:pt idx="21584">
                  <c:v>39848</c:v>
                </c:pt>
                <c:pt idx="21585">
                  <c:v>39849</c:v>
                </c:pt>
                <c:pt idx="21586">
                  <c:v>39850</c:v>
                </c:pt>
                <c:pt idx="21587">
                  <c:v>39851</c:v>
                </c:pt>
                <c:pt idx="21588">
                  <c:v>39852</c:v>
                </c:pt>
                <c:pt idx="21589">
                  <c:v>39853</c:v>
                </c:pt>
                <c:pt idx="21590">
                  <c:v>39854</c:v>
                </c:pt>
                <c:pt idx="21591">
                  <c:v>39855</c:v>
                </c:pt>
                <c:pt idx="21592">
                  <c:v>39856</c:v>
                </c:pt>
                <c:pt idx="21593">
                  <c:v>39857</c:v>
                </c:pt>
                <c:pt idx="21594">
                  <c:v>39858</c:v>
                </c:pt>
                <c:pt idx="21595">
                  <c:v>39859</c:v>
                </c:pt>
                <c:pt idx="21596">
                  <c:v>39860</c:v>
                </c:pt>
                <c:pt idx="21597">
                  <c:v>39861</c:v>
                </c:pt>
                <c:pt idx="21598">
                  <c:v>39862</c:v>
                </c:pt>
                <c:pt idx="21599">
                  <c:v>39863</c:v>
                </c:pt>
                <c:pt idx="21600">
                  <c:v>39864</c:v>
                </c:pt>
                <c:pt idx="21601">
                  <c:v>39865</c:v>
                </c:pt>
                <c:pt idx="21602">
                  <c:v>39866</c:v>
                </c:pt>
                <c:pt idx="21603">
                  <c:v>39867</c:v>
                </c:pt>
                <c:pt idx="21604">
                  <c:v>39868</c:v>
                </c:pt>
                <c:pt idx="21605">
                  <c:v>39869</c:v>
                </c:pt>
                <c:pt idx="21606">
                  <c:v>39870</c:v>
                </c:pt>
                <c:pt idx="21607">
                  <c:v>39871</c:v>
                </c:pt>
                <c:pt idx="21608">
                  <c:v>39872</c:v>
                </c:pt>
                <c:pt idx="21609">
                  <c:v>39873</c:v>
                </c:pt>
                <c:pt idx="21610">
                  <c:v>39874</c:v>
                </c:pt>
                <c:pt idx="21611">
                  <c:v>39875</c:v>
                </c:pt>
                <c:pt idx="21612">
                  <c:v>39876</c:v>
                </c:pt>
                <c:pt idx="21613">
                  <c:v>39877</c:v>
                </c:pt>
                <c:pt idx="21614">
                  <c:v>39878</c:v>
                </c:pt>
                <c:pt idx="21615">
                  <c:v>39879</c:v>
                </c:pt>
                <c:pt idx="21616">
                  <c:v>39880</c:v>
                </c:pt>
                <c:pt idx="21617">
                  <c:v>39881</c:v>
                </c:pt>
                <c:pt idx="21618">
                  <c:v>39882</c:v>
                </c:pt>
                <c:pt idx="21619">
                  <c:v>39883</c:v>
                </c:pt>
                <c:pt idx="21620">
                  <c:v>39884</c:v>
                </c:pt>
                <c:pt idx="21621">
                  <c:v>39885</c:v>
                </c:pt>
                <c:pt idx="21622">
                  <c:v>39886</c:v>
                </c:pt>
                <c:pt idx="21623">
                  <c:v>39887</c:v>
                </c:pt>
                <c:pt idx="21624">
                  <c:v>39888</c:v>
                </c:pt>
                <c:pt idx="21625">
                  <c:v>39889</c:v>
                </c:pt>
                <c:pt idx="21626">
                  <c:v>39890</c:v>
                </c:pt>
                <c:pt idx="21627">
                  <c:v>39891</c:v>
                </c:pt>
                <c:pt idx="21628">
                  <c:v>39892</c:v>
                </c:pt>
                <c:pt idx="21629">
                  <c:v>39893</c:v>
                </c:pt>
                <c:pt idx="21630">
                  <c:v>39894</c:v>
                </c:pt>
                <c:pt idx="21631">
                  <c:v>39895</c:v>
                </c:pt>
                <c:pt idx="21632">
                  <c:v>39896</c:v>
                </c:pt>
                <c:pt idx="21633">
                  <c:v>39897</c:v>
                </c:pt>
                <c:pt idx="21634">
                  <c:v>39898</c:v>
                </c:pt>
                <c:pt idx="21635">
                  <c:v>39899</c:v>
                </c:pt>
                <c:pt idx="21636">
                  <c:v>39900</c:v>
                </c:pt>
                <c:pt idx="21637">
                  <c:v>39901</c:v>
                </c:pt>
                <c:pt idx="21638">
                  <c:v>39902</c:v>
                </c:pt>
                <c:pt idx="21639">
                  <c:v>39903</c:v>
                </c:pt>
                <c:pt idx="21640">
                  <c:v>39904</c:v>
                </c:pt>
                <c:pt idx="21641">
                  <c:v>39905</c:v>
                </c:pt>
                <c:pt idx="21642">
                  <c:v>39906</c:v>
                </c:pt>
                <c:pt idx="21643">
                  <c:v>39907</c:v>
                </c:pt>
                <c:pt idx="21644">
                  <c:v>39908</c:v>
                </c:pt>
                <c:pt idx="21645">
                  <c:v>39909</c:v>
                </c:pt>
                <c:pt idx="21646">
                  <c:v>39910</c:v>
                </c:pt>
                <c:pt idx="21647">
                  <c:v>39911</c:v>
                </c:pt>
                <c:pt idx="21648">
                  <c:v>39912</c:v>
                </c:pt>
                <c:pt idx="21649">
                  <c:v>39913</c:v>
                </c:pt>
                <c:pt idx="21650">
                  <c:v>39914</c:v>
                </c:pt>
                <c:pt idx="21651">
                  <c:v>39915</c:v>
                </c:pt>
                <c:pt idx="21652">
                  <c:v>39916</c:v>
                </c:pt>
                <c:pt idx="21653">
                  <c:v>39917</c:v>
                </c:pt>
                <c:pt idx="21654">
                  <c:v>39918</c:v>
                </c:pt>
                <c:pt idx="21655">
                  <c:v>39919</c:v>
                </c:pt>
                <c:pt idx="21656">
                  <c:v>39920</c:v>
                </c:pt>
                <c:pt idx="21657">
                  <c:v>39921</c:v>
                </c:pt>
                <c:pt idx="21658">
                  <c:v>39922</c:v>
                </c:pt>
                <c:pt idx="21659">
                  <c:v>39923</c:v>
                </c:pt>
                <c:pt idx="21660">
                  <c:v>39924</c:v>
                </c:pt>
                <c:pt idx="21661">
                  <c:v>39925</c:v>
                </c:pt>
                <c:pt idx="21662">
                  <c:v>39926</c:v>
                </c:pt>
                <c:pt idx="21663">
                  <c:v>39927</c:v>
                </c:pt>
                <c:pt idx="21664">
                  <c:v>39928</c:v>
                </c:pt>
                <c:pt idx="21665">
                  <c:v>39929</c:v>
                </c:pt>
                <c:pt idx="21666">
                  <c:v>39930</c:v>
                </c:pt>
                <c:pt idx="21667">
                  <c:v>39931</c:v>
                </c:pt>
                <c:pt idx="21668">
                  <c:v>39932</c:v>
                </c:pt>
                <c:pt idx="21669">
                  <c:v>39933</c:v>
                </c:pt>
                <c:pt idx="21670">
                  <c:v>39934</c:v>
                </c:pt>
                <c:pt idx="21671">
                  <c:v>39935</c:v>
                </c:pt>
                <c:pt idx="21672">
                  <c:v>39936</c:v>
                </c:pt>
                <c:pt idx="21673">
                  <c:v>39937</c:v>
                </c:pt>
                <c:pt idx="21674">
                  <c:v>39938</c:v>
                </c:pt>
                <c:pt idx="21675">
                  <c:v>39939</c:v>
                </c:pt>
                <c:pt idx="21676">
                  <c:v>39940</c:v>
                </c:pt>
                <c:pt idx="21677">
                  <c:v>39941</c:v>
                </c:pt>
                <c:pt idx="21678">
                  <c:v>39942</c:v>
                </c:pt>
                <c:pt idx="21679">
                  <c:v>39943</c:v>
                </c:pt>
                <c:pt idx="21680">
                  <c:v>39944</c:v>
                </c:pt>
                <c:pt idx="21681">
                  <c:v>39945</c:v>
                </c:pt>
                <c:pt idx="21682">
                  <c:v>39946</c:v>
                </c:pt>
                <c:pt idx="21683">
                  <c:v>39947</c:v>
                </c:pt>
                <c:pt idx="21684">
                  <c:v>39948</c:v>
                </c:pt>
                <c:pt idx="21685">
                  <c:v>39949</c:v>
                </c:pt>
                <c:pt idx="21686">
                  <c:v>39950</c:v>
                </c:pt>
                <c:pt idx="21687">
                  <c:v>39951</c:v>
                </c:pt>
                <c:pt idx="21688">
                  <c:v>39952</c:v>
                </c:pt>
                <c:pt idx="21689">
                  <c:v>39953</c:v>
                </c:pt>
                <c:pt idx="21690">
                  <c:v>39954</c:v>
                </c:pt>
                <c:pt idx="21691">
                  <c:v>39955</c:v>
                </c:pt>
                <c:pt idx="21692">
                  <c:v>39956</c:v>
                </c:pt>
                <c:pt idx="21693">
                  <c:v>39957</c:v>
                </c:pt>
                <c:pt idx="21694">
                  <c:v>39958</c:v>
                </c:pt>
                <c:pt idx="21695">
                  <c:v>39959</c:v>
                </c:pt>
                <c:pt idx="21696">
                  <c:v>39960</c:v>
                </c:pt>
                <c:pt idx="21697">
                  <c:v>39961</c:v>
                </c:pt>
                <c:pt idx="21698">
                  <c:v>39962</c:v>
                </c:pt>
                <c:pt idx="21699">
                  <c:v>39963</c:v>
                </c:pt>
                <c:pt idx="21700">
                  <c:v>39964</c:v>
                </c:pt>
                <c:pt idx="21701">
                  <c:v>39965</c:v>
                </c:pt>
                <c:pt idx="21702">
                  <c:v>39966</c:v>
                </c:pt>
                <c:pt idx="21703">
                  <c:v>39967</c:v>
                </c:pt>
                <c:pt idx="21704">
                  <c:v>39968</c:v>
                </c:pt>
                <c:pt idx="21705">
                  <c:v>39969</c:v>
                </c:pt>
                <c:pt idx="21706">
                  <c:v>39970</c:v>
                </c:pt>
                <c:pt idx="21707">
                  <c:v>39971</c:v>
                </c:pt>
                <c:pt idx="21708">
                  <c:v>39972</c:v>
                </c:pt>
                <c:pt idx="21709">
                  <c:v>39973</c:v>
                </c:pt>
                <c:pt idx="21710">
                  <c:v>39974</c:v>
                </c:pt>
                <c:pt idx="21711">
                  <c:v>39975</c:v>
                </c:pt>
                <c:pt idx="21712">
                  <c:v>39976</c:v>
                </c:pt>
                <c:pt idx="21713">
                  <c:v>39977</c:v>
                </c:pt>
                <c:pt idx="21714">
                  <c:v>39978</c:v>
                </c:pt>
                <c:pt idx="21715">
                  <c:v>39979</c:v>
                </c:pt>
                <c:pt idx="21716">
                  <c:v>39980</c:v>
                </c:pt>
                <c:pt idx="21717">
                  <c:v>39981</c:v>
                </c:pt>
                <c:pt idx="21718">
                  <c:v>39982</c:v>
                </c:pt>
                <c:pt idx="21719">
                  <c:v>39983</c:v>
                </c:pt>
                <c:pt idx="21720">
                  <c:v>39984</c:v>
                </c:pt>
                <c:pt idx="21721">
                  <c:v>39985</c:v>
                </c:pt>
                <c:pt idx="21722">
                  <c:v>39986</c:v>
                </c:pt>
                <c:pt idx="21723">
                  <c:v>39987</c:v>
                </c:pt>
                <c:pt idx="21724">
                  <c:v>39988</c:v>
                </c:pt>
                <c:pt idx="21725">
                  <c:v>39989</c:v>
                </c:pt>
                <c:pt idx="21726">
                  <c:v>39990</c:v>
                </c:pt>
                <c:pt idx="21727">
                  <c:v>39991</c:v>
                </c:pt>
                <c:pt idx="21728">
                  <c:v>39992</c:v>
                </c:pt>
                <c:pt idx="21729">
                  <c:v>39993</c:v>
                </c:pt>
                <c:pt idx="21730">
                  <c:v>39994</c:v>
                </c:pt>
                <c:pt idx="21731">
                  <c:v>39995</c:v>
                </c:pt>
                <c:pt idx="21732">
                  <c:v>39996</c:v>
                </c:pt>
                <c:pt idx="21733">
                  <c:v>39997</c:v>
                </c:pt>
                <c:pt idx="21734">
                  <c:v>39998</c:v>
                </c:pt>
                <c:pt idx="21735">
                  <c:v>39999</c:v>
                </c:pt>
                <c:pt idx="21736">
                  <c:v>40000</c:v>
                </c:pt>
                <c:pt idx="21737">
                  <c:v>40001</c:v>
                </c:pt>
                <c:pt idx="21738">
                  <c:v>40002</c:v>
                </c:pt>
                <c:pt idx="21739">
                  <c:v>40003</c:v>
                </c:pt>
                <c:pt idx="21740">
                  <c:v>40004</c:v>
                </c:pt>
                <c:pt idx="21741">
                  <c:v>40005</c:v>
                </c:pt>
                <c:pt idx="21742">
                  <c:v>40006</c:v>
                </c:pt>
                <c:pt idx="21743">
                  <c:v>40007</c:v>
                </c:pt>
                <c:pt idx="21744">
                  <c:v>40008</c:v>
                </c:pt>
                <c:pt idx="21745">
                  <c:v>40009</c:v>
                </c:pt>
                <c:pt idx="21746">
                  <c:v>40010</c:v>
                </c:pt>
                <c:pt idx="21747">
                  <c:v>40011</c:v>
                </c:pt>
                <c:pt idx="21748">
                  <c:v>40012</c:v>
                </c:pt>
                <c:pt idx="21749">
                  <c:v>40013</c:v>
                </c:pt>
                <c:pt idx="21750">
                  <c:v>40014</c:v>
                </c:pt>
                <c:pt idx="21751">
                  <c:v>40015</c:v>
                </c:pt>
                <c:pt idx="21752">
                  <c:v>40016</c:v>
                </c:pt>
                <c:pt idx="21753">
                  <c:v>40017</c:v>
                </c:pt>
                <c:pt idx="21754">
                  <c:v>40018</c:v>
                </c:pt>
                <c:pt idx="21755">
                  <c:v>40019</c:v>
                </c:pt>
                <c:pt idx="21756">
                  <c:v>40020</c:v>
                </c:pt>
                <c:pt idx="21757">
                  <c:v>40021</c:v>
                </c:pt>
                <c:pt idx="21758">
                  <c:v>40022</c:v>
                </c:pt>
                <c:pt idx="21759">
                  <c:v>40023</c:v>
                </c:pt>
                <c:pt idx="21760">
                  <c:v>40024</c:v>
                </c:pt>
                <c:pt idx="21761">
                  <c:v>40025</c:v>
                </c:pt>
                <c:pt idx="21762">
                  <c:v>40026</c:v>
                </c:pt>
                <c:pt idx="21763">
                  <c:v>40027</c:v>
                </c:pt>
                <c:pt idx="21764">
                  <c:v>40028</c:v>
                </c:pt>
                <c:pt idx="21765">
                  <c:v>40029</c:v>
                </c:pt>
                <c:pt idx="21766">
                  <c:v>40030</c:v>
                </c:pt>
                <c:pt idx="21767">
                  <c:v>40031</c:v>
                </c:pt>
                <c:pt idx="21768">
                  <c:v>40032</c:v>
                </c:pt>
                <c:pt idx="21769">
                  <c:v>40033</c:v>
                </c:pt>
                <c:pt idx="21770">
                  <c:v>40034</c:v>
                </c:pt>
                <c:pt idx="21771">
                  <c:v>40035</c:v>
                </c:pt>
                <c:pt idx="21772">
                  <c:v>40036</c:v>
                </c:pt>
                <c:pt idx="21773">
                  <c:v>40037</c:v>
                </c:pt>
                <c:pt idx="21774">
                  <c:v>40038</c:v>
                </c:pt>
                <c:pt idx="21775">
                  <c:v>40039</c:v>
                </c:pt>
                <c:pt idx="21776">
                  <c:v>40040</c:v>
                </c:pt>
                <c:pt idx="21777">
                  <c:v>40041</c:v>
                </c:pt>
                <c:pt idx="21778">
                  <c:v>40042</c:v>
                </c:pt>
                <c:pt idx="21779">
                  <c:v>40043</c:v>
                </c:pt>
                <c:pt idx="21780">
                  <c:v>40044</c:v>
                </c:pt>
                <c:pt idx="21781">
                  <c:v>40045</c:v>
                </c:pt>
                <c:pt idx="21782">
                  <c:v>40046</c:v>
                </c:pt>
                <c:pt idx="21783">
                  <c:v>40047</c:v>
                </c:pt>
                <c:pt idx="21784">
                  <c:v>40048</c:v>
                </c:pt>
                <c:pt idx="21785">
                  <c:v>40049</c:v>
                </c:pt>
                <c:pt idx="21786">
                  <c:v>40050</c:v>
                </c:pt>
                <c:pt idx="21787">
                  <c:v>40051</c:v>
                </c:pt>
                <c:pt idx="21788">
                  <c:v>40052</c:v>
                </c:pt>
                <c:pt idx="21789">
                  <c:v>40053</c:v>
                </c:pt>
                <c:pt idx="21790">
                  <c:v>40054</c:v>
                </c:pt>
                <c:pt idx="21791">
                  <c:v>40055</c:v>
                </c:pt>
                <c:pt idx="21792">
                  <c:v>40056</c:v>
                </c:pt>
                <c:pt idx="21793">
                  <c:v>40057</c:v>
                </c:pt>
                <c:pt idx="21794">
                  <c:v>40058</c:v>
                </c:pt>
                <c:pt idx="21795">
                  <c:v>40059</c:v>
                </c:pt>
                <c:pt idx="21796">
                  <c:v>40060</c:v>
                </c:pt>
                <c:pt idx="21797">
                  <c:v>40061</c:v>
                </c:pt>
                <c:pt idx="21798">
                  <c:v>40062</c:v>
                </c:pt>
                <c:pt idx="21799">
                  <c:v>40063</c:v>
                </c:pt>
                <c:pt idx="21800">
                  <c:v>40064</c:v>
                </c:pt>
                <c:pt idx="21801">
                  <c:v>40065</c:v>
                </c:pt>
                <c:pt idx="21802">
                  <c:v>40066</c:v>
                </c:pt>
                <c:pt idx="21803">
                  <c:v>40067</c:v>
                </c:pt>
                <c:pt idx="21804">
                  <c:v>40068</c:v>
                </c:pt>
                <c:pt idx="21805">
                  <c:v>40069</c:v>
                </c:pt>
                <c:pt idx="21806">
                  <c:v>40070</c:v>
                </c:pt>
                <c:pt idx="21807">
                  <c:v>40071</c:v>
                </c:pt>
                <c:pt idx="21808">
                  <c:v>40072</c:v>
                </c:pt>
                <c:pt idx="21809">
                  <c:v>40073</c:v>
                </c:pt>
                <c:pt idx="21810">
                  <c:v>40074</c:v>
                </c:pt>
                <c:pt idx="21811">
                  <c:v>40075</c:v>
                </c:pt>
                <c:pt idx="21812">
                  <c:v>40076</c:v>
                </c:pt>
                <c:pt idx="21813">
                  <c:v>40077</c:v>
                </c:pt>
                <c:pt idx="21814">
                  <c:v>40078</c:v>
                </c:pt>
                <c:pt idx="21815">
                  <c:v>40079</c:v>
                </c:pt>
                <c:pt idx="21816">
                  <c:v>40080</c:v>
                </c:pt>
                <c:pt idx="21817">
                  <c:v>40081</c:v>
                </c:pt>
                <c:pt idx="21818">
                  <c:v>40082</c:v>
                </c:pt>
                <c:pt idx="21819">
                  <c:v>40083</c:v>
                </c:pt>
                <c:pt idx="21820">
                  <c:v>40084</c:v>
                </c:pt>
                <c:pt idx="21821">
                  <c:v>40085</c:v>
                </c:pt>
                <c:pt idx="21822">
                  <c:v>40086</c:v>
                </c:pt>
                <c:pt idx="21823">
                  <c:v>40087</c:v>
                </c:pt>
                <c:pt idx="21824">
                  <c:v>40088</c:v>
                </c:pt>
                <c:pt idx="21825">
                  <c:v>40089</c:v>
                </c:pt>
                <c:pt idx="21826">
                  <c:v>40090</c:v>
                </c:pt>
                <c:pt idx="21827">
                  <c:v>40091</c:v>
                </c:pt>
                <c:pt idx="21828">
                  <c:v>40092</c:v>
                </c:pt>
                <c:pt idx="21829">
                  <c:v>40093</c:v>
                </c:pt>
                <c:pt idx="21830">
                  <c:v>40094</c:v>
                </c:pt>
                <c:pt idx="21831">
                  <c:v>40095</c:v>
                </c:pt>
                <c:pt idx="21832">
                  <c:v>40096</c:v>
                </c:pt>
                <c:pt idx="21833">
                  <c:v>40097</c:v>
                </c:pt>
                <c:pt idx="21834">
                  <c:v>40098</c:v>
                </c:pt>
                <c:pt idx="21835">
                  <c:v>40099</c:v>
                </c:pt>
                <c:pt idx="21836">
                  <c:v>40100</c:v>
                </c:pt>
                <c:pt idx="21837">
                  <c:v>40101</c:v>
                </c:pt>
                <c:pt idx="21838">
                  <c:v>40102</c:v>
                </c:pt>
                <c:pt idx="21839">
                  <c:v>40103</c:v>
                </c:pt>
                <c:pt idx="21840">
                  <c:v>40104</c:v>
                </c:pt>
                <c:pt idx="21841">
                  <c:v>40105</c:v>
                </c:pt>
                <c:pt idx="21842">
                  <c:v>40106</c:v>
                </c:pt>
                <c:pt idx="21843">
                  <c:v>40107</c:v>
                </c:pt>
                <c:pt idx="21844">
                  <c:v>40108</c:v>
                </c:pt>
                <c:pt idx="21845">
                  <c:v>40109</c:v>
                </c:pt>
                <c:pt idx="21846">
                  <c:v>40110</c:v>
                </c:pt>
                <c:pt idx="21847">
                  <c:v>40111</c:v>
                </c:pt>
                <c:pt idx="21848">
                  <c:v>40112</c:v>
                </c:pt>
                <c:pt idx="21849">
                  <c:v>40113</c:v>
                </c:pt>
                <c:pt idx="21850">
                  <c:v>40114</c:v>
                </c:pt>
                <c:pt idx="21851">
                  <c:v>40115</c:v>
                </c:pt>
                <c:pt idx="21852">
                  <c:v>40116</c:v>
                </c:pt>
                <c:pt idx="21853">
                  <c:v>40117</c:v>
                </c:pt>
                <c:pt idx="21854">
                  <c:v>40118</c:v>
                </c:pt>
                <c:pt idx="21855">
                  <c:v>40119</c:v>
                </c:pt>
                <c:pt idx="21856">
                  <c:v>40120</c:v>
                </c:pt>
                <c:pt idx="21857">
                  <c:v>40121</c:v>
                </c:pt>
                <c:pt idx="21858">
                  <c:v>40122</c:v>
                </c:pt>
                <c:pt idx="21859">
                  <c:v>40123</c:v>
                </c:pt>
                <c:pt idx="21860">
                  <c:v>40124</c:v>
                </c:pt>
                <c:pt idx="21861">
                  <c:v>40125</c:v>
                </c:pt>
                <c:pt idx="21862">
                  <c:v>40126</c:v>
                </c:pt>
                <c:pt idx="21863">
                  <c:v>40127</c:v>
                </c:pt>
                <c:pt idx="21864">
                  <c:v>40128</c:v>
                </c:pt>
                <c:pt idx="21865">
                  <c:v>40129</c:v>
                </c:pt>
                <c:pt idx="21866">
                  <c:v>40130</c:v>
                </c:pt>
                <c:pt idx="21867">
                  <c:v>40131</c:v>
                </c:pt>
                <c:pt idx="21868">
                  <c:v>40132</c:v>
                </c:pt>
                <c:pt idx="21869">
                  <c:v>40133</c:v>
                </c:pt>
                <c:pt idx="21870">
                  <c:v>40134</c:v>
                </c:pt>
                <c:pt idx="21871">
                  <c:v>40135</c:v>
                </c:pt>
                <c:pt idx="21872">
                  <c:v>40136</c:v>
                </c:pt>
                <c:pt idx="21873">
                  <c:v>40137</c:v>
                </c:pt>
                <c:pt idx="21874">
                  <c:v>40138</c:v>
                </c:pt>
                <c:pt idx="21875">
                  <c:v>40139</c:v>
                </c:pt>
                <c:pt idx="21876">
                  <c:v>40140</c:v>
                </c:pt>
                <c:pt idx="21877">
                  <c:v>40141</c:v>
                </c:pt>
                <c:pt idx="21878">
                  <c:v>40142</c:v>
                </c:pt>
                <c:pt idx="21879">
                  <c:v>40143</c:v>
                </c:pt>
                <c:pt idx="21880">
                  <c:v>40144</c:v>
                </c:pt>
                <c:pt idx="21881">
                  <c:v>40145</c:v>
                </c:pt>
                <c:pt idx="21882">
                  <c:v>40146</c:v>
                </c:pt>
                <c:pt idx="21883">
                  <c:v>40147</c:v>
                </c:pt>
                <c:pt idx="21884">
                  <c:v>40148</c:v>
                </c:pt>
                <c:pt idx="21885">
                  <c:v>40149</c:v>
                </c:pt>
                <c:pt idx="21886">
                  <c:v>40150</c:v>
                </c:pt>
                <c:pt idx="21887">
                  <c:v>40151</c:v>
                </c:pt>
                <c:pt idx="21888">
                  <c:v>40152</c:v>
                </c:pt>
                <c:pt idx="21889">
                  <c:v>40153</c:v>
                </c:pt>
                <c:pt idx="21890">
                  <c:v>40154</c:v>
                </c:pt>
                <c:pt idx="21891">
                  <c:v>40155</c:v>
                </c:pt>
                <c:pt idx="21892">
                  <c:v>40156</c:v>
                </c:pt>
                <c:pt idx="21893">
                  <c:v>40157</c:v>
                </c:pt>
                <c:pt idx="21894">
                  <c:v>40158</c:v>
                </c:pt>
                <c:pt idx="21895">
                  <c:v>40159</c:v>
                </c:pt>
                <c:pt idx="21896">
                  <c:v>40160</c:v>
                </c:pt>
                <c:pt idx="21897">
                  <c:v>40161</c:v>
                </c:pt>
                <c:pt idx="21898">
                  <c:v>40162</c:v>
                </c:pt>
                <c:pt idx="21899">
                  <c:v>40163</c:v>
                </c:pt>
                <c:pt idx="21900">
                  <c:v>40164</c:v>
                </c:pt>
                <c:pt idx="21901">
                  <c:v>40165</c:v>
                </c:pt>
                <c:pt idx="21902">
                  <c:v>40166</c:v>
                </c:pt>
                <c:pt idx="21903">
                  <c:v>40167</c:v>
                </c:pt>
                <c:pt idx="21904">
                  <c:v>40168</c:v>
                </c:pt>
                <c:pt idx="21905">
                  <c:v>40169</c:v>
                </c:pt>
                <c:pt idx="21906">
                  <c:v>40170</c:v>
                </c:pt>
                <c:pt idx="21907">
                  <c:v>40171</c:v>
                </c:pt>
                <c:pt idx="21908">
                  <c:v>40172</c:v>
                </c:pt>
                <c:pt idx="21909">
                  <c:v>40173</c:v>
                </c:pt>
                <c:pt idx="21910">
                  <c:v>40174</c:v>
                </c:pt>
                <c:pt idx="21911">
                  <c:v>40175</c:v>
                </c:pt>
                <c:pt idx="21912">
                  <c:v>40176</c:v>
                </c:pt>
                <c:pt idx="21913">
                  <c:v>40177</c:v>
                </c:pt>
                <c:pt idx="21914">
                  <c:v>40178</c:v>
                </c:pt>
                <c:pt idx="21915">
                  <c:v>40179</c:v>
                </c:pt>
                <c:pt idx="21916">
                  <c:v>40180</c:v>
                </c:pt>
                <c:pt idx="21917">
                  <c:v>40181</c:v>
                </c:pt>
                <c:pt idx="21918">
                  <c:v>40182</c:v>
                </c:pt>
                <c:pt idx="21919">
                  <c:v>40183</c:v>
                </c:pt>
                <c:pt idx="21920">
                  <c:v>40184</c:v>
                </c:pt>
                <c:pt idx="21921">
                  <c:v>40185</c:v>
                </c:pt>
                <c:pt idx="21922">
                  <c:v>40186</c:v>
                </c:pt>
                <c:pt idx="21923">
                  <c:v>40187</c:v>
                </c:pt>
                <c:pt idx="21924">
                  <c:v>40188</c:v>
                </c:pt>
                <c:pt idx="21925">
                  <c:v>40189</c:v>
                </c:pt>
                <c:pt idx="21926">
                  <c:v>40190</c:v>
                </c:pt>
                <c:pt idx="21927">
                  <c:v>40191</c:v>
                </c:pt>
                <c:pt idx="21928">
                  <c:v>40192</c:v>
                </c:pt>
                <c:pt idx="21929">
                  <c:v>40193</c:v>
                </c:pt>
                <c:pt idx="21930">
                  <c:v>40194</c:v>
                </c:pt>
                <c:pt idx="21931">
                  <c:v>40195</c:v>
                </c:pt>
                <c:pt idx="21932">
                  <c:v>40196</c:v>
                </c:pt>
                <c:pt idx="21933">
                  <c:v>40197</c:v>
                </c:pt>
                <c:pt idx="21934">
                  <c:v>40198</c:v>
                </c:pt>
                <c:pt idx="21935">
                  <c:v>40199</c:v>
                </c:pt>
                <c:pt idx="21936">
                  <c:v>40200</c:v>
                </c:pt>
                <c:pt idx="21937">
                  <c:v>40201</c:v>
                </c:pt>
                <c:pt idx="21938">
                  <c:v>40202</c:v>
                </c:pt>
                <c:pt idx="21939">
                  <c:v>40203</c:v>
                </c:pt>
                <c:pt idx="21940">
                  <c:v>40204</c:v>
                </c:pt>
                <c:pt idx="21941">
                  <c:v>40205</c:v>
                </c:pt>
                <c:pt idx="21942">
                  <c:v>40206</c:v>
                </c:pt>
                <c:pt idx="21943">
                  <c:v>40207</c:v>
                </c:pt>
                <c:pt idx="21944">
                  <c:v>40208</c:v>
                </c:pt>
                <c:pt idx="21945">
                  <c:v>40209</c:v>
                </c:pt>
                <c:pt idx="21946">
                  <c:v>40210</c:v>
                </c:pt>
                <c:pt idx="21947">
                  <c:v>40211</c:v>
                </c:pt>
                <c:pt idx="21948">
                  <c:v>40212</c:v>
                </c:pt>
                <c:pt idx="21949">
                  <c:v>40213</c:v>
                </c:pt>
                <c:pt idx="21950">
                  <c:v>40214</c:v>
                </c:pt>
                <c:pt idx="21951">
                  <c:v>40215</c:v>
                </c:pt>
                <c:pt idx="21952">
                  <c:v>40216</c:v>
                </c:pt>
                <c:pt idx="21953">
                  <c:v>40217</c:v>
                </c:pt>
                <c:pt idx="21954">
                  <c:v>40218</c:v>
                </c:pt>
                <c:pt idx="21955">
                  <c:v>40219</c:v>
                </c:pt>
                <c:pt idx="21956">
                  <c:v>40220</c:v>
                </c:pt>
                <c:pt idx="21957">
                  <c:v>40221</c:v>
                </c:pt>
                <c:pt idx="21958">
                  <c:v>40222</c:v>
                </c:pt>
                <c:pt idx="21959">
                  <c:v>40223</c:v>
                </c:pt>
                <c:pt idx="21960">
                  <c:v>40224</c:v>
                </c:pt>
                <c:pt idx="21961">
                  <c:v>40225</c:v>
                </c:pt>
                <c:pt idx="21962">
                  <c:v>40226</c:v>
                </c:pt>
                <c:pt idx="21963">
                  <c:v>40227</c:v>
                </c:pt>
                <c:pt idx="21964">
                  <c:v>40228</c:v>
                </c:pt>
                <c:pt idx="21965">
                  <c:v>40229</c:v>
                </c:pt>
                <c:pt idx="21966">
                  <c:v>40230</c:v>
                </c:pt>
                <c:pt idx="21967">
                  <c:v>40231</c:v>
                </c:pt>
                <c:pt idx="21968">
                  <c:v>40232</c:v>
                </c:pt>
                <c:pt idx="21969">
                  <c:v>40233</c:v>
                </c:pt>
                <c:pt idx="21970">
                  <c:v>40234</c:v>
                </c:pt>
                <c:pt idx="21971">
                  <c:v>40235</c:v>
                </c:pt>
                <c:pt idx="21972">
                  <c:v>40236</c:v>
                </c:pt>
                <c:pt idx="21973">
                  <c:v>40237</c:v>
                </c:pt>
                <c:pt idx="21974">
                  <c:v>40238</c:v>
                </c:pt>
                <c:pt idx="21975">
                  <c:v>40239</c:v>
                </c:pt>
                <c:pt idx="21976">
                  <c:v>40240</c:v>
                </c:pt>
                <c:pt idx="21977">
                  <c:v>40241</c:v>
                </c:pt>
                <c:pt idx="21978">
                  <c:v>40242</c:v>
                </c:pt>
                <c:pt idx="21979">
                  <c:v>40243</c:v>
                </c:pt>
                <c:pt idx="21980">
                  <c:v>40244</c:v>
                </c:pt>
                <c:pt idx="21981">
                  <c:v>40245</c:v>
                </c:pt>
                <c:pt idx="21982">
                  <c:v>40246</c:v>
                </c:pt>
                <c:pt idx="21983">
                  <c:v>40247</c:v>
                </c:pt>
                <c:pt idx="21984">
                  <c:v>40248</c:v>
                </c:pt>
                <c:pt idx="21985">
                  <c:v>40249</c:v>
                </c:pt>
                <c:pt idx="21986">
                  <c:v>40250</c:v>
                </c:pt>
                <c:pt idx="21987">
                  <c:v>40251</c:v>
                </c:pt>
                <c:pt idx="21988">
                  <c:v>40252</c:v>
                </c:pt>
                <c:pt idx="21989">
                  <c:v>40253</c:v>
                </c:pt>
                <c:pt idx="21990">
                  <c:v>40254</c:v>
                </c:pt>
                <c:pt idx="21991">
                  <c:v>40255</c:v>
                </c:pt>
                <c:pt idx="21992">
                  <c:v>40256</c:v>
                </c:pt>
                <c:pt idx="21993">
                  <c:v>40257</c:v>
                </c:pt>
                <c:pt idx="21994">
                  <c:v>40258</c:v>
                </c:pt>
                <c:pt idx="21995">
                  <c:v>40259</c:v>
                </c:pt>
                <c:pt idx="21996">
                  <c:v>40260</c:v>
                </c:pt>
                <c:pt idx="21997">
                  <c:v>40261</c:v>
                </c:pt>
                <c:pt idx="21998">
                  <c:v>40262</c:v>
                </c:pt>
                <c:pt idx="21999">
                  <c:v>40263</c:v>
                </c:pt>
                <c:pt idx="22000">
                  <c:v>40264</c:v>
                </c:pt>
                <c:pt idx="22001">
                  <c:v>40265</c:v>
                </c:pt>
                <c:pt idx="22002">
                  <c:v>40266</c:v>
                </c:pt>
                <c:pt idx="22003">
                  <c:v>40267</c:v>
                </c:pt>
                <c:pt idx="22004">
                  <c:v>40268</c:v>
                </c:pt>
                <c:pt idx="22005">
                  <c:v>40269</c:v>
                </c:pt>
                <c:pt idx="22006">
                  <c:v>40270</c:v>
                </c:pt>
                <c:pt idx="22007">
                  <c:v>40271</c:v>
                </c:pt>
                <c:pt idx="22008">
                  <c:v>40272</c:v>
                </c:pt>
                <c:pt idx="22009">
                  <c:v>40273</c:v>
                </c:pt>
                <c:pt idx="22010">
                  <c:v>40274</c:v>
                </c:pt>
                <c:pt idx="22011">
                  <c:v>40275</c:v>
                </c:pt>
                <c:pt idx="22012">
                  <c:v>40276</c:v>
                </c:pt>
                <c:pt idx="22013">
                  <c:v>40277</c:v>
                </c:pt>
                <c:pt idx="22014">
                  <c:v>40278</c:v>
                </c:pt>
                <c:pt idx="22015">
                  <c:v>40279</c:v>
                </c:pt>
                <c:pt idx="22016">
                  <c:v>40280</c:v>
                </c:pt>
                <c:pt idx="22017">
                  <c:v>40281</c:v>
                </c:pt>
                <c:pt idx="22018">
                  <c:v>40282</c:v>
                </c:pt>
                <c:pt idx="22019">
                  <c:v>40283</c:v>
                </c:pt>
                <c:pt idx="22020">
                  <c:v>40284</c:v>
                </c:pt>
                <c:pt idx="22021">
                  <c:v>40285</c:v>
                </c:pt>
                <c:pt idx="22022">
                  <c:v>40286</c:v>
                </c:pt>
                <c:pt idx="22023">
                  <c:v>40287</c:v>
                </c:pt>
                <c:pt idx="22024">
                  <c:v>40288</c:v>
                </c:pt>
                <c:pt idx="22025">
                  <c:v>40289</c:v>
                </c:pt>
                <c:pt idx="22026">
                  <c:v>40290</c:v>
                </c:pt>
                <c:pt idx="22027">
                  <c:v>40291</c:v>
                </c:pt>
                <c:pt idx="22028">
                  <c:v>40292</c:v>
                </c:pt>
                <c:pt idx="22029">
                  <c:v>40293</c:v>
                </c:pt>
                <c:pt idx="22030">
                  <c:v>40294</c:v>
                </c:pt>
                <c:pt idx="22031">
                  <c:v>40295</c:v>
                </c:pt>
                <c:pt idx="22032">
                  <c:v>40296</c:v>
                </c:pt>
                <c:pt idx="22033">
                  <c:v>40297</c:v>
                </c:pt>
                <c:pt idx="22034">
                  <c:v>40298</c:v>
                </c:pt>
                <c:pt idx="22035">
                  <c:v>40299</c:v>
                </c:pt>
                <c:pt idx="22036">
                  <c:v>40300</c:v>
                </c:pt>
                <c:pt idx="22037">
                  <c:v>40301</c:v>
                </c:pt>
                <c:pt idx="22038">
                  <c:v>40302</c:v>
                </c:pt>
                <c:pt idx="22039">
                  <c:v>40303</c:v>
                </c:pt>
                <c:pt idx="22040">
                  <c:v>40304</c:v>
                </c:pt>
                <c:pt idx="22041">
                  <c:v>40305</c:v>
                </c:pt>
                <c:pt idx="22042">
                  <c:v>40306</c:v>
                </c:pt>
                <c:pt idx="22043">
                  <c:v>40307</c:v>
                </c:pt>
                <c:pt idx="22044">
                  <c:v>40308</c:v>
                </c:pt>
                <c:pt idx="22045">
                  <c:v>40309</c:v>
                </c:pt>
                <c:pt idx="22046">
                  <c:v>40310</c:v>
                </c:pt>
                <c:pt idx="22047">
                  <c:v>40311</c:v>
                </c:pt>
                <c:pt idx="22048">
                  <c:v>40312</c:v>
                </c:pt>
                <c:pt idx="22049">
                  <c:v>40313</c:v>
                </c:pt>
                <c:pt idx="22050">
                  <c:v>40314</c:v>
                </c:pt>
                <c:pt idx="22051">
                  <c:v>40315</c:v>
                </c:pt>
                <c:pt idx="22052">
                  <c:v>40316</c:v>
                </c:pt>
                <c:pt idx="22053">
                  <c:v>40317</c:v>
                </c:pt>
                <c:pt idx="22054">
                  <c:v>40318</c:v>
                </c:pt>
                <c:pt idx="22055">
                  <c:v>40319</c:v>
                </c:pt>
                <c:pt idx="22056">
                  <c:v>40320</c:v>
                </c:pt>
                <c:pt idx="22057">
                  <c:v>40321</c:v>
                </c:pt>
                <c:pt idx="22058">
                  <c:v>40322</c:v>
                </c:pt>
                <c:pt idx="22059">
                  <c:v>40323</c:v>
                </c:pt>
                <c:pt idx="22060">
                  <c:v>40324</c:v>
                </c:pt>
                <c:pt idx="22061">
                  <c:v>40325</c:v>
                </c:pt>
                <c:pt idx="22062">
                  <c:v>40326</c:v>
                </c:pt>
                <c:pt idx="22063">
                  <c:v>40327</c:v>
                </c:pt>
                <c:pt idx="22064">
                  <c:v>40328</c:v>
                </c:pt>
                <c:pt idx="22065">
                  <c:v>40329</c:v>
                </c:pt>
                <c:pt idx="22066">
                  <c:v>40330</c:v>
                </c:pt>
                <c:pt idx="22067">
                  <c:v>40331</c:v>
                </c:pt>
                <c:pt idx="22068">
                  <c:v>40332</c:v>
                </c:pt>
                <c:pt idx="22069">
                  <c:v>40333</c:v>
                </c:pt>
                <c:pt idx="22070">
                  <c:v>40334</c:v>
                </c:pt>
                <c:pt idx="22071">
                  <c:v>40335</c:v>
                </c:pt>
                <c:pt idx="22072">
                  <c:v>40336</c:v>
                </c:pt>
                <c:pt idx="22073">
                  <c:v>40337</c:v>
                </c:pt>
                <c:pt idx="22074">
                  <c:v>40338</c:v>
                </c:pt>
                <c:pt idx="22075">
                  <c:v>40339</c:v>
                </c:pt>
                <c:pt idx="22076">
                  <c:v>40340</c:v>
                </c:pt>
                <c:pt idx="22077">
                  <c:v>40341</c:v>
                </c:pt>
                <c:pt idx="22078">
                  <c:v>40342</c:v>
                </c:pt>
                <c:pt idx="22079">
                  <c:v>40343</c:v>
                </c:pt>
                <c:pt idx="22080">
                  <c:v>40344</c:v>
                </c:pt>
                <c:pt idx="22081">
                  <c:v>40345</c:v>
                </c:pt>
                <c:pt idx="22082">
                  <c:v>40346</c:v>
                </c:pt>
                <c:pt idx="22083">
                  <c:v>40347</c:v>
                </c:pt>
                <c:pt idx="22084">
                  <c:v>40348</c:v>
                </c:pt>
                <c:pt idx="22085">
                  <c:v>40349</c:v>
                </c:pt>
                <c:pt idx="22086">
                  <c:v>40350</c:v>
                </c:pt>
                <c:pt idx="22087">
                  <c:v>40351</c:v>
                </c:pt>
                <c:pt idx="22088">
                  <c:v>40352</c:v>
                </c:pt>
                <c:pt idx="22089">
                  <c:v>40353</c:v>
                </c:pt>
                <c:pt idx="22090">
                  <c:v>40354</c:v>
                </c:pt>
                <c:pt idx="22091">
                  <c:v>40355</c:v>
                </c:pt>
                <c:pt idx="22092">
                  <c:v>40356</c:v>
                </c:pt>
                <c:pt idx="22093">
                  <c:v>40357</c:v>
                </c:pt>
                <c:pt idx="22094">
                  <c:v>40358</c:v>
                </c:pt>
                <c:pt idx="22095">
                  <c:v>40359</c:v>
                </c:pt>
                <c:pt idx="22096">
                  <c:v>40360</c:v>
                </c:pt>
                <c:pt idx="22097">
                  <c:v>40361</c:v>
                </c:pt>
                <c:pt idx="22098">
                  <c:v>40362</c:v>
                </c:pt>
                <c:pt idx="22099">
                  <c:v>40363</c:v>
                </c:pt>
                <c:pt idx="22100">
                  <c:v>40364</c:v>
                </c:pt>
                <c:pt idx="22101">
                  <c:v>40365</c:v>
                </c:pt>
                <c:pt idx="22102">
                  <c:v>40366</c:v>
                </c:pt>
                <c:pt idx="22103">
                  <c:v>40367</c:v>
                </c:pt>
                <c:pt idx="22104">
                  <c:v>40368</c:v>
                </c:pt>
                <c:pt idx="22105">
                  <c:v>40369</c:v>
                </c:pt>
                <c:pt idx="22106">
                  <c:v>40370</c:v>
                </c:pt>
                <c:pt idx="22107">
                  <c:v>40371</c:v>
                </c:pt>
                <c:pt idx="22108">
                  <c:v>40372</c:v>
                </c:pt>
                <c:pt idx="22109">
                  <c:v>40373</c:v>
                </c:pt>
                <c:pt idx="22110">
                  <c:v>40374</c:v>
                </c:pt>
                <c:pt idx="22111">
                  <c:v>40375</c:v>
                </c:pt>
                <c:pt idx="22112">
                  <c:v>40376</c:v>
                </c:pt>
                <c:pt idx="22113">
                  <c:v>40377</c:v>
                </c:pt>
                <c:pt idx="22114">
                  <c:v>40378</c:v>
                </c:pt>
                <c:pt idx="22115">
                  <c:v>40379</c:v>
                </c:pt>
                <c:pt idx="22116">
                  <c:v>40380</c:v>
                </c:pt>
                <c:pt idx="22117">
                  <c:v>40381</c:v>
                </c:pt>
                <c:pt idx="22118">
                  <c:v>40382</c:v>
                </c:pt>
                <c:pt idx="22119">
                  <c:v>40383</c:v>
                </c:pt>
                <c:pt idx="22120">
                  <c:v>40384</c:v>
                </c:pt>
                <c:pt idx="22121">
                  <c:v>40385</c:v>
                </c:pt>
                <c:pt idx="22122">
                  <c:v>40386</c:v>
                </c:pt>
                <c:pt idx="22123">
                  <c:v>40387</c:v>
                </c:pt>
                <c:pt idx="22124">
                  <c:v>40388</c:v>
                </c:pt>
                <c:pt idx="22125">
                  <c:v>40389</c:v>
                </c:pt>
                <c:pt idx="22126">
                  <c:v>40390</c:v>
                </c:pt>
                <c:pt idx="22127">
                  <c:v>40391</c:v>
                </c:pt>
                <c:pt idx="22128">
                  <c:v>40392</c:v>
                </c:pt>
                <c:pt idx="22129">
                  <c:v>40393</c:v>
                </c:pt>
                <c:pt idx="22130">
                  <c:v>40394</c:v>
                </c:pt>
                <c:pt idx="22131">
                  <c:v>40395</c:v>
                </c:pt>
                <c:pt idx="22132">
                  <c:v>40396</c:v>
                </c:pt>
                <c:pt idx="22133">
                  <c:v>40397</c:v>
                </c:pt>
                <c:pt idx="22134">
                  <c:v>40398</c:v>
                </c:pt>
                <c:pt idx="22135">
                  <c:v>40399</c:v>
                </c:pt>
                <c:pt idx="22136">
                  <c:v>40400</c:v>
                </c:pt>
                <c:pt idx="22137">
                  <c:v>40401</c:v>
                </c:pt>
                <c:pt idx="22138">
                  <c:v>40402</c:v>
                </c:pt>
                <c:pt idx="22139">
                  <c:v>40403</c:v>
                </c:pt>
                <c:pt idx="22140">
                  <c:v>40404</c:v>
                </c:pt>
                <c:pt idx="22141">
                  <c:v>40405</c:v>
                </c:pt>
                <c:pt idx="22142">
                  <c:v>40406</c:v>
                </c:pt>
                <c:pt idx="22143">
                  <c:v>40407</c:v>
                </c:pt>
                <c:pt idx="22144">
                  <c:v>40408</c:v>
                </c:pt>
                <c:pt idx="22145">
                  <c:v>40409</c:v>
                </c:pt>
                <c:pt idx="22146">
                  <c:v>40410</c:v>
                </c:pt>
                <c:pt idx="22147">
                  <c:v>40411</c:v>
                </c:pt>
                <c:pt idx="22148">
                  <c:v>40412</c:v>
                </c:pt>
                <c:pt idx="22149">
                  <c:v>40413</c:v>
                </c:pt>
                <c:pt idx="22150">
                  <c:v>40414</c:v>
                </c:pt>
                <c:pt idx="22151">
                  <c:v>40415</c:v>
                </c:pt>
                <c:pt idx="22152">
                  <c:v>40416</c:v>
                </c:pt>
                <c:pt idx="22153">
                  <c:v>40417</c:v>
                </c:pt>
                <c:pt idx="22154">
                  <c:v>40418</c:v>
                </c:pt>
                <c:pt idx="22155">
                  <c:v>40419</c:v>
                </c:pt>
                <c:pt idx="22156">
                  <c:v>40420</c:v>
                </c:pt>
                <c:pt idx="22157">
                  <c:v>40421</c:v>
                </c:pt>
                <c:pt idx="22158">
                  <c:v>40422</c:v>
                </c:pt>
                <c:pt idx="22159">
                  <c:v>40423</c:v>
                </c:pt>
                <c:pt idx="22160">
                  <c:v>40424</c:v>
                </c:pt>
                <c:pt idx="22161">
                  <c:v>40425</c:v>
                </c:pt>
                <c:pt idx="22162">
                  <c:v>40426</c:v>
                </c:pt>
                <c:pt idx="22163">
                  <c:v>40427</c:v>
                </c:pt>
                <c:pt idx="22164">
                  <c:v>40428</c:v>
                </c:pt>
                <c:pt idx="22165">
                  <c:v>40429</c:v>
                </c:pt>
                <c:pt idx="22166">
                  <c:v>40430</c:v>
                </c:pt>
                <c:pt idx="22167">
                  <c:v>40431</c:v>
                </c:pt>
                <c:pt idx="22168">
                  <c:v>40432</c:v>
                </c:pt>
                <c:pt idx="22169">
                  <c:v>40433</c:v>
                </c:pt>
                <c:pt idx="22170">
                  <c:v>40434</c:v>
                </c:pt>
                <c:pt idx="22171">
                  <c:v>40435</c:v>
                </c:pt>
                <c:pt idx="22172">
                  <c:v>40436</c:v>
                </c:pt>
                <c:pt idx="22173">
                  <c:v>40437</c:v>
                </c:pt>
                <c:pt idx="22174">
                  <c:v>40438</c:v>
                </c:pt>
                <c:pt idx="22175">
                  <c:v>40439</c:v>
                </c:pt>
                <c:pt idx="22176">
                  <c:v>40440</c:v>
                </c:pt>
                <c:pt idx="22177">
                  <c:v>40441</c:v>
                </c:pt>
                <c:pt idx="22178">
                  <c:v>40442</c:v>
                </c:pt>
                <c:pt idx="22179">
                  <c:v>40443</c:v>
                </c:pt>
                <c:pt idx="22180">
                  <c:v>40444</c:v>
                </c:pt>
                <c:pt idx="22181">
                  <c:v>40445</c:v>
                </c:pt>
                <c:pt idx="22182">
                  <c:v>40446</c:v>
                </c:pt>
                <c:pt idx="22183">
                  <c:v>40447</c:v>
                </c:pt>
                <c:pt idx="22184">
                  <c:v>40448</c:v>
                </c:pt>
                <c:pt idx="22185">
                  <c:v>40449</c:v>
                </c:pt>
                <c:pt idx="22186">
                  <c:v>40450</c:v>
                </c:pt>
                <c:pt idx="22187">
                  <c:v>40451</c:v>
                </c:pt>
                <c:pt idx="22188">
                  <c:v>40452</c:v>
                </c:pt>
                <c:pt idx="22189">
                  <c:v>40453</c:v>
                </c:pt>
                <c:pt idx="22190">
                  <c:v>40454</c:v>
                </c:pt>
                <c:pt idx="22191">
                  <c:v>40455</c:v>
                </c:pt>
                <c:pt idx="22192">
                  <c:v>40456</c:v>
                </c:pt>
                <c:pt idx="22193">
                  <c:v>40457</c:v>
                </c:pt>
                <c:pt idx="22194">
                  <c:v>40458</c:v>
                </c:pt>
                <c:pt idx="22195">
                  <c:v>40459</c:v>
                </c:pt>
                <c:pt idx="22196">
                  <c:v>40460</c:v>
                </c:pt>
                <c:pt idx="22197">
                  <c:v>40461</c:v>
                </c:pt>
                <c:pt idx="22198">
                  <c:v>40462</c:v>
                </c:pt>
                <c:pt idx="22199">
                  <c:v>40463</c:v>
                </c:pt>
                <c:pt idx="22200">
                  <c:v>40464</c:v>
                </c:pt>
                <c:pt idx="22201">
                  <c:v>40465</c:v>
                </c:pt>
                <c:pt idx="22202">
                  <c:v>40466</c:v>
                </c:pt>
                <c:pt idx="22203">
                  <c:v>40467</c:v>
                </c:pt>
                <c:pt idx="22204">
                  <c:v>40468</c:v>
                </c:pt>
                <c:pt idx="22205">
                  <c:v>40469</c:v>
                </c:pt>
                <c:pt idx="22206">
                  <c:v>40470</c:v>
                </c:pt>
                <c:pt idx="22207">
                  <c:v>40471</c:v>
                </c:pt>
                <c:pt idx="22208">
                  <c:v>40472</c:v>
                </c:pt>
                <c:pt idx="22209">
                  <c:v>40473</c:v>
                </c:pt>
                <c:pt idx="22210">
                  <c:v>40474</c:v>
                </c:pt>
                <c:pt idx="22211">
                  <c:v>40475</c:v>
                </c:pt>
                <c:pt idx="22212">
                  <c:v>40476</c:v>
                </c:pt>
                <c:pt idx="22213">
                  <c:v>40477</c:v>
                </c:pt>
                <c:pt idx="22214">
                  <c:v>40478</c:v>
                </c:pt>
                <c:pt idx="22215">
                  <c:v>40479</c:v>
                </c:pt>
                <c:pt idx="22216">
                  <c:v>40480</c:v>
                </c:pt>
                <c:pt idx="22217">
                  <c:v>40481</c:v>
                </c:pt>
                <c:pt idx="22218">
                  <c:v>40482</c:v>
                </c:pt>
                <c:pt idx="22219">
                  <c:v>40483</c:v>
                </c:pt>
                <c:pt idx="22220">
                  <c:v>40484</c:v>
                </c:pt>
                <c:pt idx="22221">
                  <c:v>40485</c:v>
                </c:pt>
                <c:pt idx="22222">
                  <c:v>40486</c:v>
                </c:pt>
                <c:pt idx="22223">
                  <c:v>40487</c:v>
                </c:pt>
                <c:pt idx="22224">
                  <c:v>40488</c:v>
                </c:pt>
                <c:pt idx="22225">
                  <c:v>40489</c:v>
                </c:pt>
                <c:pt idx="22226">
                  <c:v>40490</c:v>
                </c:pt>
                <c:pt idx="22227">
                  <c:v>40491</c:v>
                </c:pt>
                <c:pt idx="22228">
                  <c:v>40492</c:v>
                </c:pt>
                <c:pt idx="22229">
                  <c:v>40493</c:v>
                </c:pt>
                <c:pt idx="22230">
                  <c:v>40494</c:v>
                </c:pt>
                <c:pt idx="22231">
                  <c:v>40495</c:v>
                </c:pt>
                <c:pt idx="22232">
                  <c:v>40496</c:v>
                </c:pt>
                <c:pt idx="22233">
                  <c:v>40497</c:v>
                </c:pt>
                <c:pt idx="22234">
                  <c:v>40498</c:v>
                </c:pt>
                <c:pt idx="22235">
                  <c:v>40499</c:v>
                </c:pt>
                <c:pt idx="22236">
                  <c:v>40500</c:v>
                </c:pt>
                <c:pt idx="22237">
                  <c:v>40501</c:v>
                </c:pt>
                <c:pt idx="22238">
                  <c:v>40502</c:v>
                </c:pt>
                <c:pt idx="22239">
                  <c:v>40503</c:v>
                </c:pt>
                <c:pt idx="22240">
                  <c:v>40504</c:v>
                </c:pt>
                <c:pt idx="22241">
                  <c:v>40505</c:v>
                </c:pt>
                <c:pt idx="22242">
                  <c:v>40506</c:v>
                </c:pt>
                <c:pt idx="22243">
                  <c:v>40507</c:v>
                </c:pt>
                <c:pt idx="22244">
                  <c:v>40508</c:v>
                </c:pt>
                <c:pt idx="22245">
                  <c:v>40509</c:v>
                </c:pt>
                <c:pt idx="22246">
                  <c:v>40510</c:v>
                </c:pt>
                <c:pt idx="22247">
                  <c:v>40511</c:v>
                </c:pt>
                <c:pt idx="22248">
                  <c:v>40512</c:v>
                </c:pt>
                <c:pt idx="22249">
                  <c:v>40513</c:v>
                </c:pt>
                <c:pt idx="22250">
                  <c:v>40514</c:v>
                </c:pt>
                <c:pt idx="22251">
                  <c:v>40515</c:v>
                </c:pt>
                <c:pt idx="22252">
                  <c:v>40516</c:v>
                </c:pt>
                <c:pt idx="22253">
                  <c:v>40517</c:v>
                </c:pt>
                <c:pt idx="22254">
                  <c:v>40518</c:v>
                </c:pt>
                <c:pt idx="22255">
                  <c:v>40519</c:v>
                </c:pt>
                <c:pt idx="22256">
                  <c:v>40520</c:v>
                </c:pt>
                <c:pt idx="22257">
                  <c:v>40521</c:v>
                </c:pt>
                <c:pt idx="22258">
                  <c:v>40522</c:v>
                </c:pt>
                <c:pt idx="22259">
                  <c:v>40523</c:v>
                </c:pt>
                <c:pt idx="22260">
                  <c:v>40524</c:v>
                </c:pt>
                <c:pt idx="22261">
                  <c:v>40525</c:v>
                </c:pt>
                <c:pt idx="22262">
                  <c:v>40526</c:v>
                </c:pt>
                <c:pt idx="22263">
                  <c:v>40527</c:v>
                </c:pt>
                <c:pt idx="22264">
                  <c:v>40528</c:v>
                </c:pt>
                <c:pt idx="22265">
                  <c:v>40529</c:v>
                </c:pt>
                <c:pt idx="22266">
                  <c:v>40530</c:v>
                </c:pt>
                <c:pt idx="22267">
                  <c:v>40531</c:v>
                </c:pt>
                <c:pt idx="22268">
                  <c:v>40532</c:v>
                </c:pt>
                <c:pt idx="22269">
                  <c:v>40533</c:v>
                </c:pt>
                <c:pt idx="22270">
                  <c:v>40534</c:v>
                </c:pt>
                <c:pt idx="22271">
                  <c:v>40535</c:v>
                </c:pt>
                <c:pt idx="22272">
                  <c:v>40536</c:v>
                </c:pt>
                <c:pt idx="22273">
                  <c:v>40537</c:v>
                </c:pt>
                <c:pt idx="22274">
                  <c:v>40538</c:v>
                </c:pt>
                <c:pt idx="22275">
                  <c:v>40539</c:v>
                </c:pt>
                <c:pt idx="22276">
                  <c:v>40540</c:v>
                </c:pt>
                <c:pt idx="22277">
                  <c:v>40541</c:v>
                </c:pt>
                <c:pt idx="22278">
                  <c:v>40542</c:v>
                </c:pt>
                <c:pt idx="22279">
                  <c:v>40543</c:v>
                </c:pt>
                <c:pt idx="22280">
                  <c:v>40544</c:v>
                </c:pt>
                <c:pt idx="22281">
                  <c:v>40545</c:v>
                </c:pt>
                <c:pt idx="22282">
                  <c:v>40546</c:v>
                </c:pt>
                <c:pt idx="22283">
                  <c:v>40547</c:v>
                </c:pt>
                <c:pt idx="22284">
                  <c:v>40548</c:v>
                </c:pt>
                <c:pt idx="22285">
                  <c:v>40549</c:v>
                </c:pt>
                <c:pt idx="22286">
                  <c:v>40550</c:v>
                </c:pt>
                <c:pt idx="22287">
                  <c:v>40551</c:v>
                </c:pt>
                <c:pt idx="22288">
                  <c:v>40552</c:v>
                </c:pt>
                <c:pt idx="22289">
                  <c:v>40553</c:v>
                </c:pt>
                <c:pt idx="22290">
                  <c:v>40554</c:v>
                </c:pt>
                <c:pt idx="22291">
                  <c:v>40555</c:v>
                </c:pt>
                <c:pt idx="22292">
                  <c:v>40556</c:v>
                </c:pt>
                <c:pt idx="22293">
                  <c:v>40557</c:v>
                </c:pt>
                <c:pt idx="22294">
                  <c:v>40558</c:v>
                </c:pt>
                <c:pt idx="22295">
                  <c:v>40559</c:v>
                </c:pt>
                <c:pt idx="22296">
                  <c:v>40560</c:v>
                </c:pt>
                <c:pt idx="22297">
                  <c:v>40561</c:v>
                </c:pt>
                <c:pt idx="22298">
                  <c:v>40562</c:v>
                </c:pt>
                <c:pt idx="22299">
                  <c:v>40563</c:v>
                </c:pt>
                <c:pt idx="22300">
                  <c:v>40564</c:v>
                </c:pt>
                <c:pt idx="22301">
                  <c:v>40565</c:v>
                </c:pt>
                <c:pt idx="22302">
                  <c:v>40566</c:v>
                </c:pt>
                <c:pt idx="22303">
                  <c:v>40567</c:v>
                </c:pt>
                <c:pt idx="22304">
                  <c:v>40568</c:v>
                </c:pt>
                <c:pt idx="22305">
                  <c:v>40569</c:v>
                </c:pt>
                <c:pt idx="22306">
                  <c:v>40570</c:v>
                </c:pt>
                <c:pt idx="22307">
                  <c:v>40571</c:v>
                </c:pt>
                <c:pt idx="22308">
                  <c:v>40572</c:v>
                </c:pt>
                <c:pt idx="22309">
                  <c:v>40573</c:v>
                </c:pt>
                <c:pt idx="22310">
                  <c:v>40574</c:v>
                </c:pt>
                <c:pt idx="22311">
                  <c:v>40575</c:v>
                </c:pt>
                <c:pt idx="22312">
                  <c:v>40576</c:v>
                </c:pt>
                <c:pt idx="22313">
                  <c:v>40577</c:v>
                </c:pt>
                <c:pt idx="22314">
                  <c:v>40578</c:v>
                </c:pt>
                <c:pt idx="22315">
                  <c:v>40579</c:v>
                </c:pt>
                <c:pt idx="22316">
                  <c:v>40580</c:v>
                </c:pt>
                <c:pt idx="22317">
                  <c:v>40581</c:v>
                </c:pt>
                <c:pt idx="22318">
                  <c:v>40582</c:v>
                </c:pt>
                <c:pt idx="22319">
                  <c:v>40583</c:v>
                </c:pt>
                <c:pt idx="22320">
                  <c:v>40584</c:v>
                </c:pt>
                <c:pt idx="22321">
                  <c:v>40585</c:v>
                </c:pt>
                <c:pt idx="22322">
                  <c:v>40586</c:v>
                </c:pt>
                <c:pt idx="22323">
                  <c:v>40587</c:v>
                </c:pt>
                <c:pt idx="22324">
                  <c:v>40588</c:v>
                </c:pt>
                <c:pt idx="22325">
                  <c:v>40589</c:v>
                </c:pt>
                <c:pt idx="22326">
                  <c:v>40590</c:v>
                </c:pt>
                <c:pt idx="22327">
                  <c:v>40591</c:v>
                </c:pt>
                <c:pt idx="22328">
                  <c:v>40592</c:v>
                </c:pt>
                <c:pt idx="22329">
                  <c:v>40593</c:v>
                </c:pt>
                <c:pt idx="22330">
                  <c:v>40594</c:v>
                </c:pt>
                <c:pt idx="22331">
                  <c:v>40595</c:v>
                </c:pt>
                <c:pt idx="22332">
                  <c:v>40596</c:v>
                </c:pt>
                <c:pt idx="22333">
                  <c:v>40597</c:v>
                </c:pt>
                <c:pt idx="22334">
                  <c:v>40598</c:v>
                </c:pt>
                <c:pt idx="22335">
                  <c:v>40599</c:v>
                </c:pt>
                <c:pt idx="22336">
                  <c:v>40600</c:v>
                </c:pt>
                <c:pt idx="22337">
                  <c:v>40601</c:v>
                </c:pt>
                <c:pt idx="22338">
                  <c:v>40602</c:v>
                </c:pt>
                <c:pt idx="22339">
                  <c:v>40603</c:v>
                </c:pt>
                <c:pt idx="22340">
                  <c:v>40604</c:v>
                </c:pt>
                <c:pt idx="22341">
                  <c:v>40605</c:v>
                </c:pt>
                <c:pt idx="22342">
                  <c:v>40606</c:v>
                </c:pt>
                <c:pt idx="22343">
                  <c:v>40607</c:v>
                </c:pt>
                <c:pt idx="22344">
                  <c:v>40608</c:v>
                </c:pt>
                <c:pt idx="22345">
                  <c:v>40609</c:v>
                </c:pt>
                <c:pt idx="22346">
                  <c:v>40610</c:v>
                </c:pt>
                <c:pt idx="22347">
                  <c:v>40611</c:v>
                </c:pt>
                <c:pt idx="22348">
                  <c:v>40612</c:v>
                </c:pt>
                <c:pt idx="22349">
                  <c:v>40613</c:v>
                </c:pt>
                <c:pt idx="22350">
                  <c:v>40614</c:v>
                </c:pt>
                <c:pt idx="22351">
                  <c:v>40615</c:v>
                </c:pt>
                <c:pt idx="22352">
                  <c:v>40616</c:v>
                </c:pt>
                <c:pt idx="22353">
                  <c:v>40617</c:v>
                </c:pt>
                <c:pt idx="22354">
                  <c:v>40618</c:v>
                </c:pt>
                <c:pt idx="22355">
                  <c:v>40619</c:v>
                </c:pt>
                <c:pt idx="22356">
                  <c:v>40620</c:v>
                </c:pt>
                <c:pt idx="22357">
                  <c:v>40621</c:v>
                </c:pt>
                <c:pt idx="22358">
                  <c:v>40622</c:v>
                </c:pt>
                <c:pt idx="22359">
                  <c:v>40623</c:v>
                </c:pt>
                <c:pt idx="22360">
                  <c:v>40624</c:v>
                </c:pt>
                <c:pt idx="22361">
                  <c:v>40625</c:v>
                </c:pt>
                <c:pt idx="22362">
                  <c:v>40626</c:v>
                </c:pt>
                <c:pt idx="22363">
                  <c:v>40627</c:v>
                </c:pt>
                <c:pt idx="22364">
                  <c:v>40628</c:v>
                </c:pt>
                <c:pt idx="22365">
                  <c:v>40629</c:v>
                </c:pt>
                <c:pt idx="22366">
                  <c:v>40630</c:v>
                </c:pt>
                <c:pt idx="22367">
                  <c:v>40631</c:v>
                </c:pt>
                <c:pt idx="22368">
                  <c:v>40632</c:v>
                </c:pt>
                <c:pt idx="22369">
                  <c:v>40633</c:v>
                </c:pt>
                <c:pt idx="22370">
                  <c:v>40634</c:v>
                </c:pt>
                <c:pt idx="22371">
                  <c:v>40635</c:v>
                </c:pt>
                <c:pt idx="22372">
                  <c:v>40636</c:v>
                </c:pt>
                <c:pt idx="22373">
                  <c:v>40637</c:v>
                </c:pt>
                <c:pt idx="22374">
                  <c:v>40638</c:v>
                </c:pt>
                <c:pt idx="22375">
                  <c:v>40639</c:v>
                </c:pt>
                <c:pt idx="22376">
                  <c:v>40640</c:v>
                </c:pt>
                <c:pt idx="22377">
                  <c:v>40641</c:v>
                </c:pt>
                <c:pt idx="22378">
                  <c:v>40642</c:v>
                </c:pt>
                <c:pt idx="22379">
                  <c:v>40643</c:v>
                </c:pt>
                <c:pt idx="22380">
                  <c:v>40644</c:v>
                </c:pt>
                <c:pt idx="22381">
                  <c:v>40645</c:v>
                </c:pt>
                <c:pt idx="22382">
                  <c:v>40646</c:v>
                </c:pt>
                <c:pt idx="22383">
                  <c:v>40647</c:v>
                </c:pt>
                <c:pt idx="22384">
                  <c:v>40648</c:v>
                </c:pt>
                <c:pt idx="22385">
                  <c:v>40649</c:v>
                </c:pt>
                <c:pt idx="22386">
                  <c:v>40650</c:v>
                </c:pt>
                <c:pt idx="22387">
                  <c:v>40651</c:v>
                </c:pt>
                <c:pt idx="22388">
                  <c:v>40652</c:v>
                </c:pt>
                <c:pt idx="22389">
                  <c:v>40653</c:v>
                </c:pt>
                <c:pt idx="22390">
                  <c:v>40654</c:v>
                </c:pt>
                <c:pt idx="22391">
                  <c:v>40655</c:v>
                </c:pt>
                <c:pt idx="22392">
                  <c:v>40656</c:v>
                </c:pt>
                <c:pt idx="22393">
                  <c:v>40657</c:v>
                </c:pt>
                <c:pt idx="22394">
                  <c:v>40658</c:v>
                </c:pt>
                <c:pt idx="22395">
                  <c:v>40659</c:v>
                </c:pt>
                <c:pt idx="22396">
                  <c:v>40660</c:v>
                </c:pt>
                <c:pt idx="22397">
                  <c:v>40661</c:v>
                </c:pt>
                <c:pt idx="22398">
                  <c:v>40662</c:v>
                </c:pt>
                <c:pt idx="22399">
                  <c:v>40663</c:v>
                </c:pt>
                <c:pt idx="22400">
                  <c:v>40664</c:v>
                </c:pt>
                <c:pt idx="22401">
                  <c:v>40665</c:v>
                </c:pt>
                <c:pt idx="22402">
                  <c:v>40666</c:v>
                </c:pt>
                <c:pt idx="22403">
                  <c:v>40667</c:v>
                </c:pt>
                <c:pt idx="22404">
                  <c:v>40668</c:v>
                </c:pt>
                <c:pt idx="22405">
                  <c:v>40669</c:v>
                </c:pt>
                <c:pt idx="22406">
                  <c:v>40670</c:v>
                </c:pt>
                <c:pt idx="22407">
                  <c:v>40671</c:v>
                </c:pt>
                <c:pt idx="22408">
                  <c:v>40672</c:v>
                </c:pt>
                <c:pt idx="22409">
                  <c:v>40673</c:v>
                </c:pt>
                <c:pt idx="22410">
                  <c:v>40674</c:v>
                </c:pt>
                <c:pt idx="22411">
                  <c:v>40675</c:v>
                </c:pt>
                <c:pt idx="22412">
                  <c:v>40676</c:v>
                </c:pt>
                <c:pt idx="22413">
                  <c:v>40677</c:v>
                </c:pt>
                <c:pt idx="22414">
                  <c:v>40678</c:v>
                </c:pt>
                <c:pt idx="22415">
                  <c:v>40679</c:v>
                </c:pt>
                <c:pt idx="22416">
                  <c:v>40680</c:v>
                </c:pt>
                <c:pt idx="22417">
                  <c:v>40681</c:v>
                </c:pt>
                <c:pt idx="22418">
                  <c:v>40682</c:v>
                </c:pt>
                <c:pt idx="22419">
                  <c:v>40683</c:v>
                </c:pt>
                <c:pt idx="22420">
                  <c:v>40684</c:v>
                </c:pt>
                <c:pt idx="22421">
                  <c:v>40685</c:v>
                </c:pt>
                <c:pt idx="22422">
                  <c:v>40686</c:v>
                </c:pt>
                <c:pt idx="22423">
                  <c:v>40687</c:v>
                </c:pt>
                <c:pt idx="22424">
                  <c:v>40688</c:v>
                </c:pt>
                <c:pt idx="22425">
                  <c:v>40689</c:v>
                </c:pt>
                <c:pt idx="22426">
                  <c:v>40690</c:v>
                </c:pt>
                <c:pt idx="22427">
                  <c:v>40691</c:v>
                </c:pt>
                <c:pt idx="22428">
                  <c:v>40692</c:v>
                </c:pt>
                <c:pt idx="22429">
                  <c:v>40693</c:v>
                </c:pt>
                <c:pt idx="22430">
                  <c:v>40694</c:v>
                </c:pt>
              </c:numCache>
            </c:numRef>
          </c:cat>
          <c:val>
            <c:numRef>
              <c:f>RIDAILY1!$B$1:$B$22431</c:f>
              <c:numCache>
                <c:formatCode>General</c:formatCode>
                <c:ptCount val="22431"/>
                <c:pt idx="0">
                  <c:v>101</c:v>
                </c:pt>
                <c:pt idx="1">
                  <c:v>100</c:v>
                </c:pt>
                <c:pt idx="2">
                  <c:v>92</c:v>
                </c:pt>
                <c:pt idx="3">
                  <c:v>84</c:v>
                </c:pt>
                <c:pt idx="4">
                  <c:v>76</c:v>
                </c:pt>
                <c:pt idx="5">
                  <c:v>85</c:v>
                </c:pt>
                <c:pt idx="6">
                  <c:v>84</c:v>
                </c:pt>
                <c:pt idx="7">
                  <c:v>86</c:v>
                </c:pt>
                <c:pt idx="8">
                  <c:v>64</c:v>
                </c:pt>
                <c:pt idx="9">
                  <c:v>83</c:v>
                </c:pt>
                <c:pt idx="10">
                  <c:v>75</c:v>
                </c:pt>
                <c:pt idx="11">
                  <c:v>85</c:v>
                </c:pt>
                <c:pt idx="12">
                  <c:v>83</c:v>
                </c:pt>
                <c:pt idx="13">
                  <c:v>80</c:v>
                </c:pt>
                <c:pt idx="14">
                  <c:v>75</c:v>
                </c:pt>
                <c:pt idx="15">
                  <c:v>70</c:v>
                </c:pt>
                <c:pt idx="16">
                  <c:v>82</c:v>
                </c:pt>
                <c:pt idx="17">
                  <c:v>91</c:v>
                </c:pt>
                <c:pt idx="18">
                  <c:v>110</c:v>
                </c:pt>
                <c:pt idx="19">
                  <c:v>130</c:v>
                </c:pt>
                <c:pt idx="20">
                  <c:v>155</c:v>
                </c:pt>
                <c:pt idx="21">
                  <c:v>163</c:v>
                </c:pt>
                <c:pt idx="22">
                  <c:v>150</c:v>
                </c:pt>
                <c:pt idx="23">
                  <c:v>157</c:v>
                </c:pt>
                <c:pt idx="24">
                  <c:v>140</c:v>
                </c:pt>
                <c:pt idx="25">
                  <c:v>130</c:v>
                </c:pt>
                <c:pt idx="26">
                  <c:v>110</c:v>
                </c:pt>
                <c:pt idx="27">
                  <c:v>111</c:v>
                </c:pt>
                <c:pt idx="28">
                  <c:v>98</c:v>
                </c:pt>
                <c:pt idx="29">
                  <c:v>118</c:v>
                </c:pt>
                <c:pt idx="30">
                  <c:v>82</c:v>
                </c:pt>
                <c:pt idx="31">
                  <c:v>60</c:v>
                </c:pt>
                <c:pt idx="32">
                  <c:v>38</c:v>
                </c:pt>
                <c:pt idx="33">
                  <c:v>33</c:v>
                </c:pt>
                <c:pt idx="34">
                  <c:v>36</c:v>
                </c:pt>
                <c:pt idx="35">
                  <c:v>53</c:v>
                </c:pt>
                <c:pt idx="36">
                  <c:v>43</c:v>
                </c:pt>
                <c:pt idx="37">
                  <c:v>32</c:v>
                </c:pt>
                <c:pt idx="38">
                  <c:v>20</c:v>
                </c:pt>
                <c:pt idx="39">
                  <c:v>29</c:v>
                </c:pt>
                <c:pt idx="40">
                  <c:v>43</c:v>
                </c:pt>
                <c:pt idx="41">
                  <c:v>66</c:v>
                </c:pt>
                <c:pt idx="42">
                  <c:v>72</c:v>
                </c:pt>
                <c:pt idx="43">
                  <c:v>85</c:v>
                </c:pt>
                <c:pt idx="44">
                  <c:v>125</c:v>
                </c:pt>
                <c:pt idx="45">
                  <c:v>144</c:v>
                </c:pt>
                <c:pt idx="46">
                  <c:v>156</c:v>
                </c:pt>
                <c:pt idx="47">
                  <c:v>154</c:v>
                </c:pt>
                <c:pt idx="48">
                  <c:v>166</c:v>
                </c:pt>
                <c:pt idx="49">
                  <c:v>197</c:v>
                </c:pt>
                <c:pt idx="50">
                  <c:v>190</c:v>
                </c:pt>
                <c:pt idx="51">
                  <c:v>170</c:v>
                </c:pt>
                <c:pt idx="52">
                  <c:v>162</c:v>
                </c:pt>
                <c:pt idx="53">
                  <c:v>137</c:v>
                </c:pt>
                <c:pt idx="54">
                  <c:v>113</c:v>
                </c:pt>
                <c:pt idx="55">
                  <c:v>96</c:v>
                </c:pt>
                <c:pt idx="56">
                  <c:v>80</c:v>
                </c:pt>
                <c:pt idx="57">
                  <c:v>73</c:v>
                </c:pt>
                <c:pt idx="58">
                  <c:v>82</c:v>
                </c:pt>
                <c:pt idx="59">
                  <c:v>95</c:v>
                </c:pt>
                <c:pt idx="60">
                  <c:v>75</c:v>
                </c:pt>
                <c:pt idx="61">
                  <c:v>90</c:v>
                </c:pt>
                <c:pt idx="62">
                  <c:v>128</c:v>
                </c:pt>
                <c:pt idx="63">
                  <c:v>134</c:v>
                </c:pt>
                <c:pt idx="64">
                  <c:v>148</c:v>
                </c:pt>
                <c:pt idx="65">
                  <c:v>184</c:v>
                </c:pt>
                <c:pt idx="66">
                  <c:v>187</c:v>
                </c:pt>
                <c:pt idx="67">
                  <c:v>163</c:v>
                </c:pt>
                <c:pt idx="68">
                  <c:v>150</c:v>
                </c:pt>
                <c:pt idx="69">
                  <c:v>156</c:v>
                </c:pt>
                <c:pt idx="70">
                  <c:v>128</c:v>
                </c:pt>
                <c:pt idx="71">
                  <c:v>124</c:v>
                </c:pt>
                <c:pt idx="72">
                  <c:v>133</c:v>
                </c:pt>
                <c:pt idx="73">
                  <c:v>130</c:v>
                </c:pt>
                <c:pt idx="74">
                  <c:v>110</c:v>
                </c:pt>
                <c:pt idx="75">
                  <c:v>100</c:v>
                </c:pt>
                <c:pt idx="76">
                  <c:v>108</c:v>
                </c:pt>
                <c:pt idx="77">
                  <c:v>101</c:v>
                </c:pt>
                <c:pt idx="78">
                  <c:v>90</c:v>
                </c:pt>
                <c:pt idx="79">
                  <c:v>80</c:v>
                </c:pt>
                <c:pt idx="80">
                  <c:v>70</c:v>
                </c:pt>
                <c:pt idx="81">
                  <c:v>76</c:v>
                </c:pt>
                <c:pt idx="82">
                  <c:v>72</c:v>
                </c:pt>
                <c:pt idx="83">
                  <c:v>73</c:v>
                </c:pt>
                <c:pt idx="84">
                  <c:v>80</c:v>
                </c:pt>
                <c:pt idx="85">
                  <c:v>73</c:v>
                </c:pt>
                <c:pt idx="86">
                  <c:v>69</c:v>
                </c:pt>
                <c:pt idx="87">
                  <c:v>97</c:v>
                </c:pt>
                <c:pt idx="88">
                  <c:v>100</c:v>
                </c:pt>
                <c:pt idx="89">
                  <c:v>78</c:v>
                </c:pt>
                <c:pt idx="90">
                  <c:v>72</c:v>
                </c:pt>
                <c:pt idx="91">
                  <c:v>80</c:v>
                </c:pt>
                <c:pt idx="92">
                  <c:v>122</c:v>
                </c:pt>
                <c:pt idx="93">
                  <c:v>133</c:v>
                </c:pt>
                <c:pt idx="94">
                  <c:v>136</c:v>
                </c:pt>
                <c:pt idx="95">
                  <c:v>139</c:v>
                </c:pt>
                <c:pt idx="96">
                  <c:v>151</c:v>
                </c:pt>
                <c:pt idx="97">
                  <c:v>114</c:v>
                </c:pt>
                <c:pt idx="98">
                  <c:v>120</c:v>
                </c:pt>
                <c:pt idx="99">
                  <c:v>109</c:v>
                </c:pt>
                <c:pt idx="100">
                  <c:v>88</c:v>
                </c:pt>
                <c:pt idx="101">
                  <c:v>91</c:v>
                </c:pt>
                <c:pt idx="102">
                  <c:v>95</c:v>
                </c:pt>
                <c:pt idx="103">
                  <c:v>97</c:v>
                </c:pt>
                <c:pt idx="104">
                  <c:v>103</c:v>
                </c:pt>
                <c:pt idx="105">
                  <c:v>120</c:v>
                </c:pt>
                <c:pt idx="106">
                  <c:v>120</c:v>
                </c:pt>
                <c:pt idx="107">
                  <c:v>85</c:v>
                </c:pt>
                <c:pt idx="108">
                  <c:v>90</c:v>
                </c:pt>
                <c:pt idx="109">
                  <c:v>93</c:v>
                </c:pt>
                <c:pt idx="110">
                  <c:v>85</c:v>
                </c:pt>
                <c:pt idx="111">
                  <c:v>70</c:v>
                </c:pt>
                <c:pt idx="112">
                  <c:v>96</c:v>
                </c:pt>
                <c:pt idx="113">
                  <c:v>128</c:v>
                </c:pt>
                <c:pt idx="114">
                  <c:v>138</c:v>
                </c:pt>
                <c:pt idx="115">
                  <c:v>142</c:v>
                </c:pt>
                <c:pt idx="116">
                  <c:v>119</c:v>
                </c:pt>
                <c:pt idx="117">
                  <c:v>160</c:v>
                </c:pt>
                <c:pt idx="118">
                  <c:v>153</c:v>
                </c:pt>
                <c:pt idx="119">
                  <c:v>154</c:v>
                </c:pt>
                <c:pt idx="120">
                  <c:v>144</c:v>
                </c:pt>
                <c:pt idx="121">
                  <c:v>146</c:v>
                </c:pt>
                <c:pt idx="122">
                  <c:v>132</c:v>
                </c:pt>
                <c:pt idx="123">
                  <c:v>130</c:v>
                </c:pt>
                <c:pt idx="124">
                  <c:v>129</c:v>
                </c:pt>
                <c:pt idx="125">
                  <c:v>139</c:v>
                </c:pt>
                <c:pt idx="126">
                  <c:v>130</c:v>
                </c:pt>
                <c:pt idx="127">
                  <c:v>121</c:v>
                </c:pt>
                <c:pt idx="128">
                  <c:v>108</c:v>
                </c:pt>
                <c:pt idx="129">
                  <c:v>105</c:v>
                </c:pt>
                <c:pt idx="130">
                  <c:v>101</c:v>
                </c:pt>
                <c:pt idx="131">
                  <c:v>71</c:v>
                </c:pt>
                <c:pt idx="132">
                  <c:v>69</c:v>
                </c:pt>
                <c:pt idx="133">
                  <c:v>60</c:v>
                </c:pt>
                <c:pt idx="134">
                  <c:v>47</c:v>
                </c:pt>
                <c:pt idx="135">
                  <c:v>57</c:v>
                </c:pt>
                <c:pt idx="136">
                  <c:v>61</c:v>
                </c:pt>
                <c:pt idx="137">
                  <c:v>79</c:v>
                </c:pt>
                <c:pt idx="138">
                  <c:v>86</c:v>
                </c:pt>
                <c:pt idx="139">
                  <c:v>89</c:v>
                </c:pt>
                <c:pt idx="140">
                  <c:v>92</c:v>
                </c:pt>
                <c:pt idx="141">
                  <c:v>112</c:v>
                </c:pt>
                <c:pt idx="142">
                  <c:v>128</c:v>
                </c:pt>
                <c:pt idx="143">
                  <c:v>162</c:v>
                </c:pt>
                <c:pt idx="144">
                  <c:v>142</c:v>
                </c:pt>
                <c:pt idx="145">
                  <c:v>134</c:v>
                </c:pt>
                <c:pt idx="146">
                  <c:v>131</c:v>
                </c:pt>
                <c:pt idx="147">
                  <c:v>121</c:v>
                </c:pt>
                <c:pt idx="148">
                  <c:v>109</c:v>
                </c:pt>
                <c:pt idx="149">
                  <c:v>86</c:v>
                </c:pt>
                <c:pt idx="150">
                  <c:v>72</c:v>
                </c:pt>
                <c:pt idx="151">
                  <c:v>88</c:v>
                </c:pt>
                <c:pt idx="152">
                  <c:v>84</c:v>
                </c:pt>
                <c:pt idx="153">
                  <c:v>84</c:v>
                </c:pt>
                <c:pt idx="154">
                  <c:v>66</c:v>
                </c:pt>
                <c:pt idx="155">
                  <c:v>58</c:v>
                </c:pt>
                <c:pt idx="156">
                  <c:v>54</c:v>
                </c:pt>
                <c:pt idx="157">
                  <c:v>50</c:v>
                </c:pt>
                <c:pt idx="158">
                  <c:v>70</c:v>
                </c:pt>
                <c:pt idx="159">
                  <c:v>65</c:v>
                </c:pt>
                <c:pt idx="160">
                  <c:v>108</c:v>
                </c:pt>
                <c:pt idx="161">
                  <c:v>102</c:v>
                </c:pt>
                <c:pt idx="162">
                  <c:v>72</c:v>
                </c:pt>
                <c:pt idx="163">
                  <c:v>95</c:v>
                </c:pt>
                <c:pt idx="164">
                  <c:v>101</c:v>
                </c:pt>
                <c:pt idx="165">
                  <c:v>94</c:v>
                </c:pt>
                <c:pt idx="166">
                  <c:v>84</c:v>
                </c:pt>
                <c:pt idx="167">
                  <c:v>83</c:v>
                </c:pt>
                <c:pt idx="168">
                  <c:v>78</c:v>
                </c:pt>
                <c:pt idx="169">
                  <c:v>78</c:v>
                </c:pt>
                <c:pt idx="170">
                  <c:v>66</c:v>
                </c:pt>
                <c:pt idx="171">
                  <c:v>55</c:v>
                </c:pt>
                <c:pt idx="172">
                  <c:v>86</c:v>
                </c:pt>
                <c:pt idx="173">
                  <c:v>107</c:v>
                </c:pt>
                <c:pt idx="174">
                  <c:v>108</c:v>
                </c:pt>
                <c:pt idx="175">
                  <c:v>128</c:v>
                </c:pt>
                <c:pt idx="176">
                  <c:v>113</c:v>
                </c:pt>
                <c:pt idx="177">
                  <c:v>97</c:v>
                </c:pt>
                <c:pt idx="178">
                  <c:v>74</c:v>
                </c:pt>
                <c:pt idx="179">
                  <c:v>82</c:v>
                </c:pt>
                <c:pt idx="180">
                  <c:v>78</c:v>
                </c:pt>
                <c:pt idx="181">
                  <c:v>70</c:v>
                </c:pt>
                <c:pt idx="182">
                  <c:v>58</c:v>
                </c:pt>
                <c:pt idx="183">
                  <c:v>58</c:v>
                </c:pt>
                <c:pt idx="184">
                  <c:v>66</c:v>
                </c:pt>
                <c:pt idx="185">
                  <c:v>75</c:v>
                </c:pt>
                <c:pt idx="186">
                  <c:v>88</c:v>
                </c:pt>
                <c:pt idx="187">
                  <c:v>98</c:v>
                </c:pt>
                <c:pt idx="188">
                  <c:v>77</c:v>
                </c:pt>
                <c:pt idx="189">
                  <c:v>67</c:v>
                </c:pt>
                <c:pt idx="190">
                  <c:v>68</c:v>
                </c:pt>
                <c:pt idx="191">
                  <c:v>78</c:v>
                </c:pt>
                <c:pt idx="192">
                  <c:v>68</c:v>
                </c:pt>
                <c:pt idx="193">
                  <c:v>67</c:v>
                </c:pt>
                <c:pt idx="194">
                  <c:v>98</c:v>
                </c:pt>
                <c:pt idx="195">
                  <c:v>75</c:v>
                </c:pt>
                <c:pt idx="196">
                  <c:v>89</c:v>
                </c:pt>
                <c:pt idx="197">
                  <c:v>96</c:v>
                </c:pt>
                <c:pt idx="198">
                  <c:v>83</c:v>
                </c:pt>
                <c:pt idx="199">
                  <c:v>102</c:v>
                </c:pt>
                <c:pt idx="200">
                  <c:v>130</c:v>
                </c:pt>
                <c:pt idx="201">
                  <c:v>108</c:v>
                </c:pt>
                <c:pt idx="202">
                  <c:v>125</c:v>
                </c:pt>
                <c:pt idx="203">
                  <c:v>115</c:v>
                </c:pt>
                <c:pt idx="204">
                  <c:v>108</c:v>
                </c:pt>
                <c:pt idx="205">
                  <c:v>96</c:v>
                </c:pt>
                <c:pt idx="206">
                  <c:v>118</c:v>
                </c:pt>
                <c:pt idx="207">
                  <c:v>112</c:v>
                </c:pt>
                <c:pt idx="208">
                  <c:v>110</c:v>
                </c:pt>
                <c:pt idx="209">
                  <c:v>112</c:v>
                </c:pt>
                <c:pt idx="210">
                  <c:v>106</c:v>
                </c:pt>
                <c:pt idx="211">
                  <c:v>100</c:v>
                </c:pt>
                <c:pt idx="212">
                  <c:v>94</c:v>
                </c:pt>
                <c:pt idx="213">
                  <c:v>110</c:v>
                </c:pt>
                <c:pt idx="214">
                  <c:v>106</c:v>
                </c:pt>
                <c:pt idx="215">
                  <c:v>84</c:v>
                </c:pt>
                <c:pt idx="216">
                  <c:v>90</c:v>
                </c:pt>
                <c:pt idx="217">
                  <c:v>83</c:v>
                </c:pt>
                <c:pt idx="218">
                  <c:v>76</c:v>
                </c:pt>
                <c:pt idx="219">
                  <c:v>72</c:v>
                </c:pt>
                <c:pt idx="220">
                  <c:v>70</c:v>
                </c:pt>
                <c:pt idx="221">
                  <c:v>75</c:v>
                </c:pt>
                <c:pt idx="222">
                  <c:v>70</c:v>
                </c:pt>
                <c:pt idx="223">
                  <c:v>74</c:v>
                </c:pt>
                <c:pt idx="224">
                  <c:v>84</c:v>
                </c:pt>
                <c:pt idx="225">
                  <c:v>68</c:v>
                </c:pt>
                <c:pt idx="226">
                  <c:v>80</c:v>
                </c:pt>
                <c:pt idx="227">
                  <c:v>93</c:v>
                </c:pt>
                <c:pt idx="228">
                  <c:v>106</c:v>
                </c:pt>
                <c:pt idx="229">
                  <c:v>93</c:v>
                </c:pt>
                <c:pt idx="230">
                  <c:v>114</c:v>
                </c:pt>
                <c:pt idx="231">
                  <c:v>113</c:v>
                </c:pt>
                <c:pt idx="232">
                  <c:v>103</c:v>
                </c:pt>
                <c:pt idx="233">
                  <c:v>95</c:v>
                </c:pt>
                <c:pt idx="234">
                  <c:v>115</c:v>
                </c:pt>
                <c:pt idx="235">
                  <c:v>103</c:v>
                </c:pt>
                <c:pt idx="236">
                  <c:v>92</c:v>
                </c:pt>
                <c:pt idx="237">
                  <c:v>77</c:v>
                </c:pt>
                <c:pt idx="238">
                  <c:v>76</c:v>
                </c:pt>
                <c:pt idx="239">
                  <c:v>55</c:v>
                </c:pt>
                <c:pt idx="240">
                  <c:v>58</c:v>
                </c:pt>
                <c:pt idx="241">
                  <c:v>58</c:v>
                </c:pt>
                <c:pt idx="242">
                  <c:v>54</c:v>
                </c:pt>
                <c:pt idx="243">
                  <c:v>49</c:v>
                </c:pt>
                <c:pt idx="244">
                  <c:v>59</c:v>
                </c:pt>
                <c:pt idx="245">
                  <c:v>49</c:v>
                </c:pt>
                <c:pt idx="246">
                  <c:v>51</c:v>
                </c:pt>
                <c:pt idx="247">
                  <c:v>31</c:v>
                </c:pt>
                <c:pt idx="248">
                  <c:v>27</c:v>
                </c:pt>
                <c:pt idx="249">
                  <c:v>23</c:v>
                </c:pt>
                <c:pt idx="250">
                  <c:v>24</c:v>
                </c:pt>
                <c:pt idx="251">
                  <c:v>38</c:v>
                </c:pt>
                <c:pt idx="252">
                  <c:v>31</c:v>
                </c:pt>
                <c:pt idx="253">
                  <c:v>28</c:v>
                </c:pt>
                <c:pt idx="254">
                  <c:v>37</c:v>
                </c:pt>
                <c:pt idx="255">
                  <c:v>65</c:v>
                </c:pt>
                <c:pt idx="256">
                  <c:v>85</c:v>
                </c:pt>
                <c:pt idx="257">
                  <c:v>80</c:v>
                </c:pt>
                <c:pt idx="258">
                  <c:v>83</c:v>
                </c:pt>
                <c:pt idx="259">
                  <c:v>85</c:v>
                </c:pt>
                <c:pt idx="260">
                  <c:v>87</c:v>
                </c:pt>
                <c:pt idx="261">
                  <c:v>80</c:v>
                </c:pt>
                <c:pt idx="262">
                  <c:v>65</c:v>
                </c:pt>
                <c:pt idx="263">
                  <c:v>58</c:v>
                </c:pt>
                <c:pt idx="264">
                  <c:v>51</c:v>
                </c:pt>
                <c:pt idx="265">
                  <c:v>44</c:v>
                </c:pt>
                <c:pt idx="266">
                  <c:v>56</c:v>
                </c:pt>
                <c:pt idx="267">
                  <c:v>41</c:v>
                </c:pt>
                <c:pt idx="268">
                  <c:v>45</c:v>
                </c:pt>
                <c:pt idx="269">
                  <c:v>49</c:v>
                </c:pt>
                <c:pt idx="270">
                  <c:v>38</c:v>
                </c:pt>
                <c:pt idx="271">
                  <c:v>49</c:v>
                </c:pt>
                <c:pt idx="272">
                  <c:v>32</c:v>
                </c:pt>
                <c:pt idx="273">
                  <c:v>41</c:v>
                </c:pt>
                <c:pt idx="274">
                  <c:v>41</c:v>
                </c:pt>
                <c:pt idx="275">
                  <c:v>41</c:v>
                </c:pt>
                <c:pt idx="276">
                  <c:v>50</c:v>
                </c:pt>
                <c:pt idx="277">
                  <c:v>50</c:v>
                </c:pt>
                <c:pt idx="278">
                  <c:v>45</c:v>
                </c:pt>
                <c:pt idx="279">
                  <c:v>54</c:v>
                </c:pt>
                <c:pt idx="280">
                  <c:v>78</c:v>
                </c:pt>
                <c:pt idx="281">
                  <c:v>84</c:v>
                </c:pt>
                <c:pt idx="282">
                  <c:v>79</c:v>
                </c:pt>
                <c:pt idx="283">
                  <c:v>68</c:v>
                </c:pt>
                <c:pt idx="284">
                  <c:v>88</c:v>
                </c:pt>
                <c:pt idx="285">
                  <c:v>75</c:v>
                </c:pt>
                <c:pt idx="286">
                  <c:v>72</c:v>
                </c:pt>
                <c:pt idx="287">
                  <c:v>106</c:v>
                </c:pt>
                <c:pt idx="288">
                  <c:v>103</c:v>
                </c:pt>
                <c:pt idx="289">
                  <c:v>99</c:v>
                </c:pt>
                <c:pt idx="290">
                  <c:v>74</c:v>
                </c:pt>
                <c:pt idx="291">
                  <c:v>50</c:v>
                </c:pt>
                <c:pt idx="292">
                  <c:v>48</c:v>
                </c:pt>
                <c:pt idx="293">
                  <c:v>27</c:v>
                </c:pt>
                <c:pt idx="294">
                  <c:v>20</c:v>
                </c:pt>
                <c:pt idx="295">
                  <c:v>22</c:v>
                </c:pt>
                <c:pt idx="296">
                  <c:v>32</c:v>
                </c:pt>
                <c:pt idx="297">
                  <c:v>30</c:v>
                </c:pt>
                <c:pt idx="298">
                  <c:v>37</c:v>
                </c:pt>
                <c:pt idx="299">
                  <c:v>51</c:v>
                </c:pt>
                <c:pt idx="300">
                  <c:v>55</c:v>
                </c:pt>
                <c:pt idx="301">
                  <c:v>95</c:v>
                </c:pt>
                <c:pt idx="302">
                  <c:v>107</c:v>
                </c:pt>
                <c:pt idx="303">
                  <c:v>80</c:v>
                </c:pt>
                <c:pt idx="304">
                  <c:v>78</c:v>
                </c:pt>
                <c:pt idx="305">
                  <c:v>62</c:v>
                </c:pt>
                <c:pt idx="306">
                  <c:v>57</c:v>
                </c:pt>
                <c:pt idx="307">
                  <c:v>67</c:v>
                </c:pt>
                <c:pt idx="308">
                  <c:v>79</c:v>
                </c:pt>
                <c:pt idx="309">
                  <c:v>94</c:v>
                </c:pt>
                <c:pt idx="310">
                  <c:v>80</c:v>
                </c:pt>
                <c:pt idx="311">
                  <c:v>55</c:v>
                </c:pt>
                <c:pt idx="312">
                  <c:v>61</c:v>
                </c:pt>
                <c:pt idx="313">
                  <c:v>60</c:v>
                </c:pt>
                <c:pt idx="314">
                  <c:v>46</c:v>
                </c:pt>
                <c:pt idx="315">
                  <c:v>48</c:v>
                </c:pt>
                <c:pt idx="316">
                  <c:v>42</c:v>
                </c:pt>
                <c:pt idx="317">
                  <c:v>61</c:v>
                </c:pt>
                <c:pt idx="318">
                  <c:v>81</c:v>
                </c:pt>
                <c:pt idx="319">
                  <c:v>62</c:v>
                </c:pt>
                <c:pt idx="320">
                  <c:v>66</c:v>
                </c:pt>
                <c:pt idx="321">
                  <c:v>58</c:v>
                </c:pt>
                <c:pt idx="322">
                  <c:v>50</c:v>
                </c:pt>
                <c:pt idx="323">
                  <c:v>36</c:v>
                </c:pt>
                <c:pt idx="324">
                  <c:v>22</c:v>
                </c:pt>
                <c:pt idx="325">
                  <c:v>18</c:v>
                </c:pt>
                <c:pt idx="326">
                  <c:v>16</c:v>
                </c:pt>
                <c:pt idx="327">
                  <c:v>13</c:v>
                </c:pt>
                <c:pt idx="328">
                  <c:v>20</c:v>
                </c:pt>
                <c:pt idx="329">
                  <c:v>32</c:v>
                </c:pt>
                <c:pt idx="330">
                  <c:v>64</c:v>
                </c:pt>
                <c:pt idx="331">
                  <c:v>74</c:v>
                </c:pt>
                <c:pt idx="332">
                  <c:v>69</c:v>
                </c:pt>
                <c:pt idx="333">
                  <c:v>73</c:v>
                </c:pt>
                <c:pt idx="334">
                  <c:v>82</c:v>
                </c:pt>
                <c:pt idx="335">
                  <c:v>80</c:v>
                </c:pt>
                <c:pt idx="336">
                  <c:v>82</c:v>
                </c:pt>
                <c:pt idx="337">
                  <c:v>75</c:v>
                </c:pt>
                <c:pt idx="338">
                  <c:v>61</c:v>
                </c:pt>
                <c:pt idx="339">
                  <c:v>46</c:v>
                </c:pt>
                <c:pt idx="340">
                  <c:v>85</c:v>
                </c:pt>
                <c:pt idx="341">
                  <c:v>108</c:v>
                </c:pt>
                <c:pt idx="342">
                  <c:v>94</c:v>
                </c:pt>
                <c:pt idx="343">
                  <c:v>94</c:v>
                </c:pt>
                <c:pt idx="344">
                  <c:v>96</c:v>
                </c:pt>
                <c:pt idx="345">
                  <c:v>115</c:v>
                </c:pt>
                <c:pt idx="346">
                  <c:v>94</c:v>
                </c:pt>
                <c:pt idx="347">
                  <c:v>79</c:v>
                </c:pt>
                <c:pt idx="348">
                  <c:v>59</c:v>
                </c:pt>
                <c:pt idx="349">
                  <c:v>42</c:v>
                </c:pt>
                <c:pt idx="350">
                  <c:v>26</c:v>
                </c:pt>
                <c:pt idx="351">
                  <c:v>19</c:v>
                </c:pt>
                <c:pt idx="352">
                  <c:v>7</c:v>
                </c:pt>
                <c:pt idx="353">
                  <c:v>0</c:v>
                </c:pt>
                <c:pt idx="354">
                  <c:v>7</c:v>
                </c:pt>
                <c:pt idx="355">
                  <c:v>0</c:v>
                </c:pt>
                <c:pt idx="356">
                  <c:v>0</c:v>
                </c:pt>
                <c:pt idx="357">
                  <c:v>31</c:v>
                </c:pt>
                <c:pt idx="358">
                  <c:v>39</c:v>
                </c:pt>
                <c:pt idx="359">
                  <c:v>56</c:v>
                </c:pt>
                <c:pt idx="360">
                  <c:v>58</c:v>
                </c:pt>
                <c:pt idx="361">
                  <c:v>35</c:v>
                </c:pt>
                <c:pt idx="362">
                  <c:v>41</c:v>
                </c:pt>
                <c:pt idx="363">
                  <c:v>23</c:v>
                </c:pt>
                <c:pt idx="364">
                  <c:v>43</c:v>
                </c:pt>
                <c:pt idx="365">
                  <c:v>32</c:v>
                </c:pt>
                <c:pt idx="366">
                  <c:v>22</c:v>
                </c:pt>
                <c:pt idx="367">
                  <c:v>32</c:v>
                </c:pt>
                <c:pt idx="368">
                  <c:v>42</c:v>
                </c:pt>
                <c:pt idx="369">
                  <c:v>42</c:v>
                </c:pt>
                <c:pt idx="370">
                  <c:v>64</c:v>
                </c:pt>
                <c:pt idx="371">
                  <c:v>71</c:v>
                </c:pt>
                <c:pt idx="372">
                  <c:v>75</c:v>
                </c:pt>
                <c:pt idx="373">
                  <c:v>60</c:v>
                </c:pt>
                <c:pt idx="374">
                  <c:v>57</c:v>
                </c:pt>
                <c:pt idx="375">
                  <c:v>54</c:v>
                </c:pt>
                <c:pt idx="376">
                  <c:v>46</c:v>
                </c:pt>
                <c:pt idx="377">
                  <c:v>17</c:v>
                </c:pt>
                <c:pt idx="378">
                  <c:v>26</c:v>
                </c:pt>
                <c:pt idx="379">
                  <c:v>15</c:v>
                </c:pt>
                <c:pt idx="380">
                  <c:v>16</c:v>
                </c:pt>
                <c:pt idx="381">
                  <c:v>30</c:v>
                </c:pt>
                <c:pt idx="382">
                  <c:v>35</c:v>
                </c:pt>
                <c:pt idx="383">
                  <c:v>45</c:v>
                </c:pt>
                <c:pt idx="384">
                  <c:v>40</c:v>
                </c:pt>
                <c:pt idx="385">
                  <c:v>50</c:v>
                </c:pt>
                <c:pt idx="386">
                  <c:v>51</c:v>
                </c:pt>
                <c:pt idx="387">
                  <c:v>63</c:v>
                </c:pt>
                <c:pt idx="388">
                  <c:v>77</c:v>
                </c:pt>
                <c:pt idx="389">
                  <c:v>90</c:v>
                </c:pt>
                <c:pt idx="390">
                  <c:v>105</c:v>
                </c:pt>
                <c:pt idx="391">
                  <c:v>115</c:v>
                </c:pt>
                <c:pt idx="392">
                  <c:v>130</c:v>
                </c:pt>
                <c:pt idx="393">
                  <c:v>120</c:v>
                </c:pt>
                <c:pt idx="394">
                  <c:v>125</c:v>
                </c:pt>
                <c:pt idx="395">
                  <c:v>111</c:v>
                </c:pt>
                <c:pt idx="396">
                  <c:v>97</c:v>
                </c:pt>
                <c:pt idx="397">
                  <c:v>84</c:v>
                </c:pt>
                <c:pt idx="398">
                  <c:v>62</c:v>
                </c:pt>
                <c:pt idx="399">
                  <c:v>53</c:v>
                </c:pt>
                <c:pt idx="400">
                  <c:v>60</c:v>
                </c:pt>
                <c:pt idx="401">
                  <c:v>46</c:v>
                </c:pt>
                <c:pt idx="402">
                  <c:v>43</c:v>
                </c:pt>
                <c:pt idx="403">
                  <c:v>53</c:v>
                </c:pt>
                <c:pt idx="404">
                  <c:v>60</c:v>
                </c:pt>
                <c:pt idx="405">
                  <c:v>70</c:v>
                </c:pt>
                <c:pt idx="406">
                  <c:v>74</c:v>
                </c:pt>
                <c:pt idx="407">
                  <c:v>69</c:v>
                </c:pt>
                <c:pt idx="408">
                  <c:v>63</c:v>
                </c:pt>
                <c:pt idx="409">
                  <c:v>67</c:v>
                </c:pt>
                <c:pt idx="410">
                  <c:v>63</c:v>
                </c:pt>
                <c:pt idx="411">
                  <c:v>54</c:v>
                </c:pt>
                <c:pt idx="412">
                  <c:v>50</c:v>
                </c:pt>
                <c:pt idx="413">
                  <c:v>38</c:v>
                </c:pt>
                <c:pt idx="414">
                  <c:v>36</c:v>
                </c:pt>
                <c:pt idx="415">
                  <c:v>41</c:v>
                </c:pt>
                <c:pt idx="416">
                  <c:v>44</c:v>
                </c:pt>
                <c:pt idx="417">
                  <c:v>51</c:v>
                </c:pt>
                <c:pt idx="418">
                  <c:v>55</c:v>
                </c:pt>
                <c:pt idx="419">
                  <c:v>61</c:v>
                </c:pt>
                <c:pt idx="420">
                  <c:v>67</c:v>
                </c:pt>
                <c:pt idx="421">
                  <c:v>72</c:v>
                </c:pt>
                <c:pt idx="422">
                  <c:v>80</c:v>
                </c:pt>
                <c:pt idx="423">
                  <c:v>65</c:v>
                </c:pt>
                <c:pt idx="424">
                  <c:v>74</c:v>
                </c:pt>
                <c:pt idx="425">
                  <c:v>62</c:v>
                </c:pt>
                <c:pt idx="426">
                  <c:v>50</c:v>
                </c:pt>
                <c:pt idx="427">
                  <c:v>45</c:v>
                </c:pt>
                <c:pt idx="428">
                  <c:v>38</c:v>
                </c:pt>
                <c:pt idx="429">
                  <c:v>50</c:v>
                </c:pt>
                <c:pt idx="430">
                  <c:v>55</c:v>
                </c:pt>
                <c:pt idx="431">
                  <c:v>54</c:v>
                </c:pt>
                <c:pt idx="432">
                  <c:v>33</c:v>
                </c:pt>
                <c:pt idx="433">
                  <c:v>26</c:v>
                </c:pt>
                <c:pt idx="434">
                  <c:v>40</c:v>
                </c:pt>
                <c:pt idx="435">
                  <c:v>61</c:v>
                </c:pt>
                <c:pt idx="436">
                  <c:v>43</c:v>
                </c:pt>
                <c:pt idx="437">
                  <c:v>36</c:v>
                </c:pt>
                <c:pt idx="438">
                  <c:v>26</c:v>
                </c:pt>
                <c:pt idx="439">
                  <c:v>31</c:v>
                </c:pt>
                <c:pt idx="440">
                  <c:v>26</c:v>
                </c:pt>
                <c:pt idx="441">
                  <c:v>35</c:v>
                </c:pt>
                <c:pt idx="442">
                  <c:v>38</c:v>
                </c:pt>
                <c:pt idx="443">
                  <c:v>49</c:v>
                </c:pt>
                <c:pt idx="444">
                  <c:v>59</c:v>
                </c:pt>
                <c:pt idx="445">
                  <c:v>60</c:v>
                </c:pt>
                <c:pt idx="446">
                  <c:v>83</c:v>
                </c:pt>
                <c:pt idx="447">
                  <c:v>110</c:v>
                </c:pt>
                <c:pt idx="448">
                  <c:v>108</c:v>
                </c:pt>
                <c:pt idx="449">
                  <c:v>97</c:v>
                </c:pt>
                <c:pt idx="450">
                  <c:v>84</c:v>
                </c:pt>
                <c:pt idx="451">
                  <c:v>74</c:v>
                </c:pt>
                <c:pt idx="452">
                  <c:v>70</c:v>
                </c:pt>
                <c:pt idx="453">
                  <c:v>65</c:v>
                </c:pt>
                <c:pt idx="454">
                  <c:v>52</c:v>
                </c:pt>
                <c:pt idx="455">
                  <c:v>41</c:v>
                </c:pt>
                <c:pt idx="456">
                  <c:v>27</c:v>
                </c:pt>
                <c:pt idx="457">
                  <c:v>24</c:v>
                </c:pt>
                <c:pt idx="458">
                  <c:v>20</c:v>
                </c:pt>
                <c:pt idx="459">
                  <c:v>40</c:v>
                </c:pt>
                <c:pt idx="460">
                  <c:v>61</c:v>
                </c:pt>
                <c:pt idx="461">
                  <c:v>69</c:v>
                </c:pt>
                <c:pt idx="462">
                  <c:v>78</c:v>
                </c:pt>
                <c:pt idx="463">
                  <c:v>75</c:v>
                </c:pt>
                <c:pt idx="464">
                  <c:v>74</c:v>
                </c:pt>
                <c:pt idx="465">
                  <c:v>84</c:v>
                </c:pt>
                <c:pt idx="466">
                  <c:v>88</c:v>
                </c:pt>
                <c:pt idx="467">
                  <c:v>78</c:v>
                </c:pt>
                <c:pt idx="468">
                  <c:v>103</c:v>
                </c:pt>
                <c:pt idx="469">
                  <c:v>118</c:v>
                </c:pt>
                <c:pt idx="470">
                  <c:v>126</c:v>
                </c:pt>
                <c:pt idx="471">
                  <c:v>130</c:v>
                </c:pt>
                <c:pt idx="472">
                  <c:v>148</c:v>
                </c:pt>
                <c:pt idx="473">
                  <c:v>150</c:v>
                </c:pt>
                <c:pt idx="474">
                  <c:v>132</c:v>
                </c:pt>
                <c:pt idx="475">
                  <c:v>149</c:v>
                </c:pt>
                <c:pt idx="476">
                  <c:v>144</c:v>
                </c:pt>
                <c:pt idx="477">
                  <c:v>140</c:v>
                </c:pt>
                <c:pt idx="478">
                  <c:v>119</c:v>
                </c:pt>
                <c:pt idx="479">
                  <c:v>115</c:v>
                </c:pt>
                <c:pt idx="480">
                  <c:v>103</c:v>
                </c:pt>
                <c:pt idx="481">
                  <c:v>110</c:v>
                </c:pt>
                <c:pt idx="482">
                  <c:v>96</c:v>
                </c:pt>
                <c:pt idx="483">
                  <c:v>81</c:v>
                </c:pt>
                <c:pt idx="484">
                  <c:v>65</c:v>
                </c:pt>
                <c:pt idx="485">
                  <c:v>62</c:v>
                </c:pt>
                <c:pt idx="486">
                  <c:v>56</c:v>
                </c:pt>
                <c:pt idx="487">
                  <c:v>78</c:v>
                </c:pt>
                <c:pt idx="488">
                  <c:v>51</c:v>
                </c:pt>
                <c:pt idx="489">
                  <c:v>46</c:v>
                </c:pt>
                <c:pt idx="490">
                  <c:v>20</c:v>
                </c:pt>
                <c:pt idx="491">
                  <c:v>26</c:v>
                </c:pt>
                <c:pt idx="492">
                  <c:v>17</c:v>
                </c:pt>
                <c:pt idx="493">
                  <c:v>32</c:v>
                </c:pt>
                <c:pt idx="494">
                  <c:v>84</c:v>
                </c:pt>
                <c:pt idx="495">
                  <c:v>102</c:v>
                </c:pt>
                <c:pt idx="496">
                  <c:v>125</c:v>
                </c:pt>
                <c:pt idx="497">
                  <c:v>155</c:v>
                </c:pt>
                <c:pt idx="498">
                  <c:v>170</c:v>
                </c:pt>
                <c:pt idx="499">
                  <c:v>184</c:v>
                </c:pt>
                <c:pt idx="500">
                  <c:v>212</c:v>
                </c:pt>
                <c:pt idx="501">
                  <c:v>220</c:v>
                </c:pt>
                <c:pt idx="502">
                  <c:v>229</c:v>
                </c:pt>
                <c:pt idx="503">
                  <c:v>204</c:v>
                </c:pt>
                <c:pt idx="504">
                  <c:v>180</c:v>
                </c:pt>
                <c:pt idx="505">
                  <c:v>180</c:v>
                </c:pt>
                <c:pt idx="506">
                  <c:v>154</c:v>
                </c:pt>
                <c:pt idx="507">
                  <c:v>140</c:v>
                </c:pt>
                <c:pt idx="508">
                  <c:v>117</c:v>
                </c:pt>
                <c:pt idx="509">
                  <c:v>114</c:v>
                </c:pt>
                <c:pt idx="510">
                  <c:v>93</c:v>
                </c:pt>
                <c:pt idx="511">
                  <c:v>87</c:v>
                </c:pt>
                <c:pt idx="512">
                  <c:v>81</c:v>
                </c:pt>
                <c:pt idx="513">
                  <c:v>51</c:v>
                </c:pt>
                <c:pt idx="514">
                  <c:v>48</c:v>
                </c:pt>
                <c:pt idx="515">
                  <c:v>46</c:v>
                </c:pt>
                <c:pt idx="516">
                  <c:v>38</c:v>
                </c:pt>
                <c:pt idx="517">
                  <c:v>38</c:v>
                </c:pt>
                <c:pt idx="518">
                  <c:v>37</c:v>
                </c:pt>
                <c:pt idx="519">
                  <c:v>26</c:v>
                </c:pt>
                <c:pt idx="520">
                  <c:v>65</c:v>
                </c:pt>
                <c:pt idx="521">
                  <c:v>103</c:v>
                </c:pt>
                <c:pt idx="522">
                  <c:v>115</c:v>
                </c:pt>
                <c:pt idx="523">
                  <c:v>130</c:v>
                </c:pt>
                <c:pt idx="524">
                  <c:v>138</c:v>
                </c:pt>
                <c:pt idx="525">
                  <c:v>137</c:v>
                </c:pt>
                <c:pt idx="526">
                  <c:v>133</c:v>
                </c:pt>
                <c:pt idx="527">
                  <c:v>147</c:v>
                </c:pt>
                <c:pt idx="528">
                  <c:v>159</c:v>
                </c:pt>
                <c:pt idx="529">
                  <c:v>163</c:v>
                </c:pt>
                <c:pt idx="530">
                  <c:v>158</c:v>
                </c:pt>
                <c:pt idx="531">
                  <c:v>147</c:v>
                </c:pt>
                <c:pt idx="532">
                  <c:v>152</c:v>
                </c:pt>
                <c:pt idx="533">
                  <c:v>157</c:v>
                </c:pt>
                <c:pt idx="534">
                  <c:v>146</c:v>
                </c:pt>
                <c:pt idx="535">
                  <c:v>138</c:v>
                </c:pt>
                <c:pt idx="536">
                  <c:v>134</c:v>
                </c:pt>
                <c:pt idx="537">
                  <c:v>123</c:v>
                </c:pt>
                <c:pt idx="538">
                  <c:v>93</c:v>
                </c:pt>
                <c:pt idx="539">
                  <c:v>63</c:v>
                </c:pt>
                <c:pt idx="540">
                  <c:v>60</c:v>
                </c:pt>
                <c:pt idx="541">
                  <c:v>63</c:v>
                </c:pt>
                <c:pt idx="542">
                  <c:v>48</c:v>
                </c:pt>
                <c:pt idx="543">
                  <c:v>45</c:v>
                </c:pt>
                <c:pt idx="544">
                  <c:v>43</c:v>
                </c:pt>
                <c:pt idx="545">
                  <c:v>18</c:v>
                </c:pt>
                <c:pt idx="546">
                  <c:v>17</c:v>
                </c:pt>
                <c:pt idx="547">
                  <c:v>16</c:v>
                </c:pt>
                <c:pt idx="548">
                  <c:v>36</c:v>
                </c:pt>
                <c:pt idx="549">
                  <c:v>50</c:v>
                </c:pt>
                <c:pt idx="550">
                  <c:v>32</c:v>
                </c:pt>
                <c:pt idx="551">
                  <c:v>56</c:v>
                </c:pt>
                <c:pt idx="552">
                  <c:v>69</c:v>
                </c:pt>
                <c:pt idx="553">
                  <c:v>86</c:v>
                </c:pt>
                <c:pt idx="554">
                  <c:v>105</c:v>
                </c:pt>
                <c:pt idx="555">
                  <c:v>109</c:v>
                </c:pt>
                <c:pt idx="556">
                  <c:v>112</c:v>
                </c:pt>
                <c:pt idx="557">
                  <c:v>96</c:v>
                </c:pt>
                <c:pt idx="558">
                  <c:v>95</c:v>
                </c:pt>
                <c:pt idx="559">
                  <c:v>92</c:v>
                </c:pt>
                <c:pt idx="560">
                  <c:v>90</c:v>
                </c:pt>
                <c:pt idx="561">
                  <c:v>40</c:v>
                </c:pt>
                <c:pt idx="562">
                  <c:v>45</c:v>
                </c:pt>
                <c:pt idx="563">
                  <c:v>48</c:v>
                </c:pt>
                <c:pt idx="564">
                  <c:v>40</c:v>
                </c:pt>
                <c:pt idx="565">
                  <c:v>33</c:v>
                </c:pt>
                <c:pt idx="566">
                  <c:v>26</c:v>
                </c:pt>
                <c:pt idx="567">
                  <c:v>28</c:v>
                </c:pt>
                <c:pt idx="568">
                  <c:v>70</c:v>
                </c:pt>
                <c:pt idx="569">
                  <c:v>78</c:v>
                </c:pt>
                <c:pt idx="570">
                  <c:v>61</c:v>
                </c:pt>
                <c:pt idx="571">
                  <c:v>52</c:v>
                </c:pt>
                <c:pt idx="572">
                  <c:v>60</c:v>
                </c:pt>
                <c:pt idx="573">
                  <c:v>79</c:v>
                </c:pt>
                <c:pt idx="574">
                  <c:v>61</c:v>
                </c:pt>
                <c:pt idx="575">
                  <c:v>66</c:v>
                </c:pt>
                <c:pt idx="576">
                  <c:v>58</c:v>
                </c:pt>
                <c:pt idx="577">
                  <c:v>64</c:v>
                </c:pt>
                <c:pt idx="578">
                  <c:v>71</c:v>
                </c:pt>
                <c:pt idx="579">
                  <c:v>55</c:v>
                </c:pt>
                <c:pt idx="580">
                  <c:v>57</c:v>
                </c:pt>
                <c:pt idx="581">
                  <c:v>73</c:v>
                </c:pt>
                <c:pt idx="582">
                  <c:v>74</c:v>
                </c:pt>
                <c:pt idx="583">
                  <c:v>83</c:v>
                </c:pt>
                <c:pt idx="584">
                  <c:v>102</c:v>
                </c:pt>
                <c:pt idx="585">
                  <c:v>121</c:v>
                </c:pt>
                <c:pt idx="586">
                  <c:v>132</c:v>
                </c:pt>
                <c:pt idx="587">
                  <c:v>121</c:v>
                </c:pt>
                <c:pt idx="588">
                  <c:v>112</c:v>
                </c:pt>
                <c:pt idx="589">
                  <c:v>82</c:v>
                </c:pt>
                <c:pt idx="590">
                  <c:v>66</c:v>
                </c:pt>
                <c:pt idx="591">
                  <c:v>62</c:v>
                </c:pt>
                <c:pt idx="592">
                  <c:v>58</c:v>
                </c:pt>
                <c:pt idx="593">
                  <c:v>54</c:v>
                </c:pt>
                <c:pt idx="594">
                  <c:v>49</c:v>
                </c:pt>
                <c:pt idx="595">
                  <c:v>66</c:v>
                </c:pt>
                <c:pt idx="596">
                  <c:v>67</c:v>
                </c:pt>
                <c:pt idx="597">
                  <c:v>54</c:v>
                </c:pt>
                <c:pt idx="598">
                  <c:v>62</c:v>
                </c:pt>
                <c:pt idx="599">
                  <c:v>38</c:v>
                </c:pt>
                <c:pt idx="600">
                  <c:v>42</c:v>
                </c:pt>
                <c:pt idx="601">
                  <c:v>24</c:v>
                </c:pt>
                <c:pt idx="602">
                  <c:v>8</c:v>
                </c:pt>
                <c:pt idx="603">
                  <c:v>6</c:v>
                </c:pt>
                <c:pt idx="604">
                  <c:v>8</c:v>
                </c:pt>
                <c:pt idx="605">
                  <c:v>24</c:v>
                </c:pt>
                <c:pt idx="606">
                  <c:v>15</c:v>
                </c:pt>
                <c:pt idx="607">
                  <c:v>40</c:v>
                </c:pt>
                <c:pt idx="608">
                  <c:v>46</c:v>
                </c:pt>
                <c:pt idx="609">
                  <c:v>47</c:v>
                </c:pt>
                <c:pt idx="610">
                  <c:v>48</c:v>
                </c:pt>
                <c:pt idx="611">
                  <c:v>55</c:v>
                </c:pt>
                <c:pt idx="612">
                  <c:v>64</c:v>
                </c:pt>
                <c:pt idx="613">
                  <c:v>84</c:v>
                </c:pt>
                <c:pt idx="614">
                  <c:v>77</c:v>
                </c:pt>
                <c:pt idx="615">
                  <c:v>91</c:v>
                </c:pt>
                <c:pt idx="616">
                  <c:v>108</c:v>
                </c:pt>
                <c:pt idx="617">
                  <c:v>118</c:v>
                </c:pt>
                <c:pt idx="618">
                  <c:v>129</c:v>
                </c:pt>
                <c:pt idx="619">
                  <c:v>123</c:v>
                </c:pt>
                <c:pt idx="620">
                  <c:v>114</c:v>
                </c:pt>
                <c:pt idx="621">
                  <c:v>110</c:v>
                </c:pt>
                <c:pt idx="622">
                  <c:v>100</c:v>
                </c:pt>
                <c:pt idx="623">
                  <c:v>89</c:v>
                </c:pt>
                <c:pt idx="624">
                  <c:v>93</c:v>
                </c:pt>
                <c:pt idx="625">
                  <c:v>98</c:v>
                </c:pt>
                <c:pt idx="626">
                  <c:v>89</c:v>
                </c:pt>
                <c:pt idx="627">
                  <c:v>91</c:v>
                </c:pt>
                <c:pt idx="628">
                  <c:v>104</c:v>
                </c:pt>
                <c:pt idx="629">
                  <c:v>109</c:v>
                </c:pt>
                <c:pt idx="630">
                  <c:v>104</c:v>
                </c:pt>
                <c:pt idx="631">
                  <c:v>80</c:v>
                </c:pt>
                <c:pt idx="632">
                  <c:v>76</c:v>
                </c:pt>
                <c:pt idx="633">
                  <c:v>70</c:v>
                </c:pt>
                <c:pt idx="634">
                  <c:v>63</c:v>
                </c:pt>
                <c:pt idx="635">
                  <c:v>58</c:v>
                </c:pt>
                <c:pt idx="636">
                  <c:v>23</c:v>
                </c:pt>
                <c:pt idx="637">
                  <c:v>31</c:v>
                </c:pt>
                <c:pt idx="638">
                  <c:v>41</c:v>
                </c:pt>
                <c:pt idx="639">
                  <c:v>44</c:v>
                </c:pt>
                <c:pt idx="640">
                  <c:v>43</c:v>
                </c:pt>
                <c:pt idx="641">
                  <c:v>38</c:v>
                </c:pt>
                <c:pt idx="642">
                  <c:v>31</c:v>
                </c:pt>
                <c:pt idx="643">
                  <c:v>19</c:v>
                </c:pt>
                <c:pt idx="644">
                  <c:v>16</c:v>
                </c:pt>
                <c:pt idx="645">
                  <c:v>25</c:v>
                </c:pt>
                <c:pt idx="646">
                  <c:v>54</c:v>
                </c:pt>
                <c:pt idx="647">
                  <c:v>71</c:v>
                </c:pt>
                <c:pt idx="648">
                  <c:v>81</c:v>
                </c:pt>
                <c:pt idx="649">
                  <c:v>95</c:v>
                </c:pt>
                <c:pt idx="650">
                  <c:v>72</c:v>
                </c:pt>
                <c:pt idx="651">
                  <c:v>52</c:v>
                </c:pt>
                <c:pt idx="652">
                  <c:v>63</c:v>
                </c:pt>
                <c:pt idx="653">
                  <c:v>67</c:v>
                </c:pt>
                <c:pt idx="654">
                  <c:v>56</c:v>
                </c:pt>
                <c:pt idx="655">
                  <c:v>58</c:v>
                </c:pt>
                <c:pt idx="656">
                  <c:v>81</c:v>
                </c:pt>
                <c:pt idx="657">
                  <c:v>78</c:v>
                </c:pt>
                <c:pt idx="658">
                  <c:v>43</c:v>
                </c:pt>
                <c:pt idx="659">
                  <c:v>32</c:v>
                </c:pt>
                <c:pt idx="660">
                  <c:v>21</c:v>
                </c:pt>
                <c:pt idx="661">
                  <c:v>14</c:v>
                </c:pt>
                <c:pt idx="662">
                  <c:v>22</c:v>
                </c:pt>
                <c:pt idx="663">
                  <c:v>41</c:v>
                </c:pt>
                <c:pt idx="664">
                  <c:v>55</c:v>
                </c:pt>
                <c:pt idx="665">
                  <c:v>71</c:v>
                </c:pt>
                <c:pt idx="666">
                  <c:v>73</c:v>
                </c:pt>
                <c:pt idx="667">
                  <c:v>72</c:v>
                </c:pt>
                <c:pt idx="668">
                  <c:v>70</c:v>
                </c:pt>
                <c:pt idx="669">
                  <c:v>45</c:v>
                </c:pt>
                <c:pt idx="670">
                  <c:v>57</c:v>
                </c:pt>
                <c:pt idx="671">
                  <c:v>46</c:v>
                </c:pt>
                <c:pt idx="672">
                  <c:v>53</c:v>
                </c:pt>
                <c:pt idx="673">
                  <c:v>61</c:v>
                </c:pt>
                <c:pt idx="674">
                  <c:v>56</c:v>
                </c:pt>
                <c:pt idx="675">
                  <c:v>62</c:v>
                </c:pt>
                <c:pt idx="676">
                  <c:v>43</c:v>
                </c:pt>
                <c:pt idx="677">
                  <c:v>61</c:v>
                </c:pt>
                <c:pt idx="678">
                  <c:v>62</c:v>
                </c:pt>
                <c:pt idx="679">
                  <c:v>76</c:v>
                </c:pt>
                <c:pt idx="680">
                  <c:v>65</c:v>
                </c:pt>
                <c:pt idx="681">
                  <c:v>41</c:v>
                </c:pt>
                <c:pt idx="682">
                  <c:v>40</c:v>
                </c:pt>
                <c:pt idx="683">
                  <c:v>40</c:v>
                </c:pt>
                <c:pt idx="684">
                  <c:v>50</c:v>
                </c:pt>
                <c:pt idx="685">
                  <c:v>46</c:v>
                </c:pt>
                <c:pt idx="686">
                  <c:v>44</c:v>
                </c:pt>
                <c:pt idx="687">
                  <c:v>42</c:v>
                </c:pt>
                <c:pt idx="688">
                  <c:v>43</c:v>
                </c:pt>
                <c:pt idx="689">
                  <c:v>45</c:v>
                </c:pt>
                <c:pt idx="690">
                  <c:v>52</c:v>
                </c:pt>
                <c:pt idx="691">
                  <c:v>54</c:v>
                </c:pt>
                <c:pt idx="692">
                  <c:v>54</c:v>
                </c:pt>
                <c:pt idx="693">
                  <c:v>54</c:v>
                </c:pt>
                <c:pt idx="694">
                  <c:v>60</c:v>
                </c:pt>
                <c:pt idx="695">
                  <c:v>75</c:v>
                </c:pt>
                <c:pt idx="696">
                  <c:v>59</c:v>
                </c:pt>
                <c:pt idx="697">
                  <c:v>55</c:v>
                </c:pt>
                <c:pt idx="698">
                  <c:v>31</c:v>
                </c:pt>
                <c:pt idx="699">
                  <c:v>32</c:v>
                </c:pt>
                <c:pt idx="700">
                  <c:v>24</c:v>
                </c:pt>
                <c:pt idx="701">
                  <c:v>20</c:v>
                </c:pt>
                <c:pt idx="702">
                  <c:v>22</c:v>
                </c:pt>
                <c:pt idx="703">
                  <c:v>20</c:v>
                </c:pt>
                <c:pt idx="704">
                  <c:v>34</c:v>
                </c:pt>
                <c:pt idx="705">
                  <c:v>41</c:v>
                </c:pt>
                <c:pt idx="706">
                  <c:v>54</c:v>
                </c:pt>
                <c:pt idx="707">
                  <c:v>42</c:v>
                </c:pt>
                <c:pt idx="708">
                  <c:v>22</c:v>
                </c:pt>
                <c:pt idx="709">
                  <c:v>22</c:v>
                </c:pt>
                <c:pt idx="710">
                  <c:v>28</c:v>
                </c:pt>
                <c:pt idx="711">
                  <c:v>31</c:v>
                </c:pt>
                <c:pt idx="712">
                  <c:v>26</c:v>
                </c:pt>
                <c:pt idx="713">
                  <c:v>40</c:v>
                </c:pt>
                <c:pt idx="714">
                  <c:v>49</c:v>
                </c:pt>
                <c:pt idx="715">
                  <c:v>59</c:v>
                </c:pt>
                <c:pt idx="716">
                  <c:v>63</c:v>
                </c:pt>
                <c:pt idx="717">
                  <c:v>62</c:v>
                </c:pt>
                <c:pt idx="718">
                  <c:v>68</c:v>
                </c:pt>
                <c:pt idx="719">
                  <c:v>76</c:v>
                </c:pt>
                <c:pt idx="720">
                  <c:v>102</c:v>
                </c:pt>
                <c:pt idx="721">
                  <c:v>106</c:v>
                </c:pt>
                <c:pt idx="722">
                  <c:v>66</c:v>
                </c:pt>
                <c:pt idx="723">
                  <c:v>52</c:v>
                </c:pt>
                <c:pt idx="724">
                  <c:v>29</c:v>
                </c:pt>
                <c:pt idx="725">
                  <c:v>27</c:v>
                </c:pt>
                <c:pt idx="726">
                  <c:v>41</c:v>
                </c:pt>
                <c:pt idx="727">
                  <c:v>43</c:v>
                </c:pt>
                <c:pt idx="728">
                  <c:v>50</c:v>
                </c:pt>
                <c:pt idx="729">
                  <c:v>68</c:v>
                </c:pt>
                <c:pt idx="730">
                  <c:v>66</c:v>
                </c:pt>
                <c:pt idx="731">
                  <c:v>63</c:v>
                </c:pt>
                <c:pt idx="732">
                  <c:v>58</c:v>
                </c:pt>
                <c:pt idx="733">
                  <c:v>40</c:v>
                </c:pt>
                <c:pt idx="734">
                  <c:v>32</c:v>
                </c:pt>
                <c:pt idx="735">
                  <c:v>18</c:v>
                </c:pt>
                <c:pt idx="736">
                  <c:v>27</c:v>
                </c:pt>
                <c:pt idx="737">
                  <c:v>35</c:v>
                </c:pt>
                <c:pt idx="738">
                  <c:v>47</c:v>
                </c:pt>
                <c:pt idx="739">
                  <c:v>43</c:v>
                </c:pt>
                <c:pt idx="740">
                  <c:v>55</c:v>
                </c:pt>
                <c:pt idx="741">
                  <c:v>57</c:v>
                </c:pt>
                <c:pt idx="742">
                  <c:v>61</c:v>
                </c:pt>
                <c:pt idx="743">
                  <c:v>65</c:v>
                </c:pt>
                <c:pt idx="744">
                  <c:v>72</c:v>
                </c:pt>
                <c:pt idx="745">
                  <c:v>70</c:v>
                </c:pt>
                <c:pt idx="746">
                  <c:v>55</c:v>
                </c:pt>
                <c:pt idx="747">
                  <c:v>53</c:v>
                </c:pt>
                <c:pt idx="748">
                  <c:v>44</c:v>
                </c:pt>
                <c:pt idx="749">
                  <c:v>38</c:v>
                </c:pt>
                <c:pt idx="750">
                  <c:v>33</c:v>
                </c:pt>
                <c:pt idx="751">
                  <c:v>12</c:v>
                </c:pt>
                <c:pt idx="752">
                  <c:v>24</c:v>
                </c:pt>
                <c:pt idx="753">
                  <c:v>30</c:v>
                </c:pt>
                <c:pt idx="754">
                  <c:v>32</c:v>
                </c:pt>
                <c:pt idx="755">
                  <c:v>31</c:v>
                </c:pt>
                <c:pt idx="756">
                  <c:v>27</c:v>
                </c:pt>
                <c:pt idx="757">
                  <c:v>19</c:v>
                </c:pt>
                <c:pt idx="758">
                  <c:v>15</c:v>
                </c:pt>
                <c:pt idx="759">
                  <c:v>22</c:v>
                </c:pt>
                <c:pt idx="760">
                  <c:v>17</c:v>
                </c:pt>
                <c:pt idx="761">
                  <c:v>21</c:v>
                </c:pt>
                <c:pt idx="762">
                  <c:v>7</c:v>
                </c:pt>
                <c:pt idx="763">
                  <c:v>7</c:v>
                </c:pt>
                <c:pt idx="764">
                  <c:v>15</c:v>
                </c:pt>
                <c:pt idx="765">
                  <c:v>27</c:v>
                </c:pt>
                <c:pt idx="766">
                  <c:v>31</c:v>
                </c:pt>
                <c:pt idx="767">
                  <c:v>28</c:v>
                </c:pt>
                <c:pt idx="768">
                  <c:v>26</c:v>
                </c:pt>
                <c:pt idx="769">
                  <c:v>30</c:v>
                </c:pt>
                <c:pt idx="770">
                  <c:v>18</c:v>
                </c:pt>
                <c:pt idx="771">
                  <c:v>0</c:v>
                </c:pt>
                <c:pt idx="772">
                  <c:v>16</c:v>
                </c:pt>
                <c:pt idx="773">
                  <c:v>23</c:v>
                </c:pt>
                <c:pt idx="774">
                  <c:v>35</c:v>
                </c:pt>
                <c:pt idx="775">
                  <c:v>44</c:v>
                </c:pt>
                <c:pt idx="776">
                  <c:v>44</c:v>
                </c:pt>
                <c:pt idx="777">
                  <c:v>53</c:v>
                </c:pt>
                <c:pt idx="778">
                  <c:v>52</c:v>
                </c:pt>
                <c:pt idx="779">
                  <c:v>54</c:v>
                </c:pt>
                <c:pt idx="780">
                  <c:v>35</c:v>
                </c:pt>
                <c:pt idx="781">
                  <c:v>28</c:v>
                </c:pt>
                <c:pt idx="782">
                  <c:v>20</c:v>
                </c:pt>
                <c:pt idx="783">
                  <c:v>26</c:v>
                </c:pt>
                <c:pt idx="784">
                  <c:v>17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9</c:v>
                </c:pt>
                <c:pt idx="795">
                  <c:v>10</c:v>
                </c:pt>
                <c:pt idx="796">
                  <c:v>10</c:v>
                </c:pt>
                <c:pt idx="797">
                  <c:v>23</c:v>
                </c:pt>
                <c:pt idx="798">
                  <c:v>20</c:v>
                </c:pt>
                <c:pt idx="799">
                  <c:v>30</c:v>
                </c:pt>
                <c:pt idx="800">
                  <c:v>38</c:v>
                </c:pt>
                <c:pt idx="801">
                  <c:v>28</c:v>
                </c:pt>
                <c:pt idx="802">
                  <c:v>35</c:v>
                </c:pt>
                <c:pt idx="803">
                  <c:v>25</c:v>
                </c:pt>
                <c:pt idx="804">
                  <c:v>22</c:v>
                </c:pt>
                <c:pt idx="805">
                  <c:v>18</c:v>
                </c:pt>
                <c:pt idx="806">
                  <c:v>20</c:v>
                </c:pt>
                <c:pt idx="807">
                  <c:v>15</c:v>
                </c:pt>
                <c:pt idx="808">
                  <c:v>9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23</c:v>
                </c:pt>
                <c:pt idx="815">
                  <c:v>30</c:v>
                </c:pt>
                <c:pt idx="816">
                  <c:v>46</c:v>
                </c:pt>
                <c:pt idx="817">
                  <c:v>60</c:v>
                </c:pt>
                <c:pt idx="818">
                  <c:v>71</c:v>
                </c:pt>
                <c:pt idx="819">
                  <c:v>75</c:v>
                </c:pt>
                <c:pt idx="820">
                  <c:v>66</c:v>
                </c:pt>
                <c:pt idx="821">
                  <c:v>28</c:v>
                </c:pt>
                <c:pt idx="822">
                  <c:v>16</c:v>
                </c:pt>
                <c:pt idx="823">
                  <c:v>21</c:v>
                </c:pt>
                <c:pt idx="824">
                  <c:v>26</c:v>
                </c:pt>
                <c:pt idx="825">
                  <c:v>37</c:v>
                </c:pt>
                <c:pt idx="826">
                  <c:v>33</c:v>
                </c:pt>
                <c:pt idx="827">
                  <c:v>37</c:v>
                </c:pt>
                <c:pt idx="828">
                  <c:v>40</c:v>
                </c:pt>
                <c:pt idx="829">
                  <c:v>32</c:v>
                </c:pt>
                <c:pt idx="830">
                  <c:v>30</c:v>
                </c:pt>
                <c:pt idx="831">
                  <c:v>46</c:v>
                </c:pt>
                <c:pt idx="832">
                  <c:v>28</c:v>
                </c:pt>
                <c:pt idx="833">
                  <c:v>22</c:v>
                </c:pt>
                <c:pt idx="834">
                  <c:v>19</c:v>
                </c:pt>
                <c:pt idx="835">
                  <c:v>7</c:v>
                </c:pt>
                <c:pt idx="836">
                  <c:v>8</c:v>
                </c:pt>
                <c:pt idx="837">
                  <c:v>7</c:v>
                </c:pt>
                <c:pt idx="838">
                  <c:v>17</c:v>
                </c:pt>
                <c:pt idx="839">
                  <c:v>33</c:v>
                </c:pt>
                <c:pt idx="840">
                  <c:v>53</c:v>
                </c:pt>
                <c:pt idx="841">
                  <c:v>62</c:v>
                </c:pt>
                <c:pt idx="842">
                  <c:v>52</c:v>
                </c:pt>
                <c:pt idx="843">
                  <c:v>40</c:v>
                </c:pt>
                <c:pt idx="844">
                  <c:v>27</c:v>
                </c:pt>
                <c:pt idx="845">
                  <c:v>20</c:v>
                </c:pt>
                <c:pt idx="846">
                  <c:v>26</c:v>
                </c:pt>
                <c:pt idx="847">
                  <c:v>16</c:v>
                </c:pt>
                <c:pt idx="848">
                  <c:v>17</c:v>
                </c:pt>
                <c:pt idx="849">
                  <c:v>32</c:v>
                </c:pt>
                <c:pt idx="850">
                  <c:v>42</c:v>
                </c:pt>
                <c:pt idx="851">
                  <c:v>30</c:v>
                </c:pt>
                <c:pt idx="852">
                  <c:v>18</c:v>
                </c:pt>
                <c:pt idx="853">
                  <c:v>9</c:v>
                </c:pt>
                <c:pt idx="854">
                  <c:v>22</c:v>
                </c:pt>
                <c:pt idx="855">
                  <c:v>32</c:v>
                </c:pt>
                <c:pt idx="856">
                  <c:v>34</c:v>
                </c:pt>
                <c:pt idx="857">
                  <c:v>30</c:v>
                </c:pt>
                <c:pt idx="858">
                  <c:v>27</c:v>
                </c:pt>
                <c:pt idx="859">
                  <c:v>23</c:v>
                </c:pt>
                <c:pt idx="860">
                  <c:v>7</c:v>
                </c:pt>
                <c:pt idx="861">
                  <c:v>7</c:v>
                </c:pt>
                <c:pt idx="862">
                  <c:v>6</c:v>
                </c:pt>
                <c:pt idx="863">
                  <c:v>8</c:v>
                </c:pt>
                <c:pt idx="864">
                  <c:v>15</c:v>
                </c:pt>
                <c:pt idx="865">
                  <c:v>14</c:v>
                </c:pt>
                <c:pt idx="866">
                  <c:v>8</c:v>
                </c:pt>
                <c:pt idx="867">
                  <c:v>10</c:v>
                </c:pt>
                <c:pt idx="868">
                  <c:v>18</c:v>
                </c:pt>
                <c:pt idx="869">
                  <c:v>22</c:v>
                </c:pt>
                <c:pt idx="870">
                  <c:v>36</c:v>
                </c:pt>
                <c:pt idx="871">
                  <c:v>26</c:v>
                </c:pt>
                <c:pt idx="872">
                  <c:v>25</c:v>
                </c:pt>
                <c:pt idx="873">
                  <c:v>32</c:v>
                </c:pt>
                <c:pt idx="874">
                  <c:v>31</c:v>
                </c:pt>
                <c:pt idx="875">
                  <c:v>17</c:v>
                </c:pt>
                <c:pt idx="876">
                  <c:v>10</c:v>
                </c:pt>
                <c:pt idx="877">
                  <c:v>43</c:v>
                </c:pt>
                <c:pt idx="878">
                  <c:v>57</c:v>
                </c:pt>
                <c:pt idx="879">
                  <c:v>49</c:v>
                </c:pt>
                <c:pt idx="880">
                  <c:v>36</c:v>
                </c:pt>
                <c:pt idx="881">
                  <c:v>23</c:v>
                </c:pt>
                <c:pt idx="882">
                  <c:v>12</c:v>
                </c:pt>
                <c:pt idx="883">
                  <c:v>19</c:v>
                </c:pt>
                <c:pt idx="884">
                  <c:v>14</c:v>
                </c:pt>
                <c:pt idx="885">
                  <c:v>7</c:v>
                </c:pt>
                <c:pt idx="886">
                  <c:v>7</c:v>
                </c:pt>
                <c:pt idx="887">
                  <c:v>6</c:v>
                </c:pt>
                <c:pt idx="888">
                  <c:v>26</c:v>
                </c:pt>
                <c:pt idx="889">
                  <c:v>21</c:v>
                </c:pt>
                <c:pt idx="890">
                  <c:v>8</c:v>
                </c:pt>
                <c:pt idx="891">
                  <c:v>17</c:v>
                </c:pt>
                <c:pt idx="892">
                  <c:v>10</c:v>
                </c:pt>
                <c:pt idx="893">
                  <c:v>18</c:v>
                </c:pt>
                <c:pt idx="894">
                  <c:v>20</c:v>
                </c:pt>
                <c:pt idx="895">
                  <c:v>22</c:v>
                </c:pt>
                <c:pt idx="896">
                  <c:v>46</c:v>
                </c:pt>
                <c:pt idx="897">
                  <c:v>36</c:v>
                </c:pt>
                <c:pt idx="898">
                  <c:v>45</c:v>
                </c:pt>
                <c:pt idx="899">
                  <c:v>45</c:v>
                </c:pt>
                <c:pt idx="900">
                  <c:v>55</c:v>
                </c:pt>
                <c:pt idx="901">
                  <c:v>57</c:v>
                </c:pt>
                <c:pt idx="902">
                  <c:v>50</c:v>
                </c:pt>
                <c:pt idx="903">
                  <c:v>55</c:v>
                </c:pt>
                <c:pt idx="904">
                  <c:v>70</c:v>
                </c:pt>
                <c:pt idx="905">
                  <c:v>58</c:v>
                </c:pt>
                <c:pt idx="906">
                  <c:v>56</c:v>
                </c:pt>
                <c:pt idx="907">
                  <c:v>56</c:v>
                </c:pt>
                <c:pt idx="908">
                  <c:v>52</c:v>
                </c:pt>
                <c:pt idx="909">
                  <c:v>66</c:v>
                </c:pt>
                <c:pt idx="910">
                  <c:v>63</c:v>
                </c:pt>
                <c:pt idx="911">
                  <c:v>76</c:v>
                </c:pt>
                <c:pt idx="912">
                  <c:v>59</c:v>
                </c:pt>
                <c:pt idx="913">
                  <c:v>55</c:v>
                </c:pt>
                <c:pt idx="914">
                  <c:v>39</c:v>
                </c:pt>
                <c:pt idx="915">
                  <c:v>31</c:v>
                </c:pt>
                <c:pt idx="916">
                  <c:v>26</c:v>
                </c:pt>
                <c:pt idx="917">
                  <c:v>12</c:v>
                </c:pt>
                <c:pt idx="918">
                  <c:v>13</c:v>
                </c:pt>
                <c:pt idx="919">
                  <c:v>19</c:v>
                </c:pt>
                <c:pt idx="920">
                  <c:v>44</c:v>
                </c:pt>
                <c:pt idx="921">
                  <c:v>52</c:v>
                </c:pt>
                <c:pt idx="922">
                  <c:v>70</c:v>
                </c:pt>
                <c:pt idx="923">
                  <c:v>66</c:v>
                </c:pt>
                <c:pt idx="924">
                  <c:v>72</c:v>
                </c:pt>
                <c:pt idx="925">
                  <c:v>93</c:v>
                </c:pt>
                <c:pt idx="926">
                  <c:v>90</c:v>
                </c:pt>
                <c:pt idx="927">
                  <c:v>85</c:v>
                </c:pt>
                <c:pt idx="928">
                  <c:v>53</c:v>
                </c:pt>
                <c:pt idx="929">
                  <c:v>43</c:v>
                </c:pt>
                <c:pt idx="930">
                  <c:v>23</c:v>
                </c:pt>
                <c:pt idx="931">
                  <c:v>30</c:v>
                </c:pt>
                <c:pt idx="932">
                  <c:v>25</c:v>
                </c:pt>
                <c:pt idx="933">
                  <c:v>9</c:v>
                </c:pt>
                <c:pt idx="934">
                  <c:v>9</c:v>
                </c:pt>
                <c:pt idx="935">
                  <c:v>9</c:v>
                </c:pt>
                <c:pt idx="936">
                  <c:v>17</c:v>
                </c:pt>
                <c:pt idx="937">
                  <c:v>11</c:v>
                </c:pt>
                <c:pt idx="938">
                  <c:v>19</c:v>
                </c:pt>
                <c:pt idx="939">
                  <c:v>23</c:v>
                </c:pt>
                <c:pt idx="940">
                  <c:v>26</c:v>
                </c:pt>
                <c:pt idx="941">
                  <c:v>36</c:v>
                </c:pt>
                <c:pt idx="942">
                  <c:v>60</c:v>
                </c:pt>
                <c:pt idx="943">
                  <c:v>62</c:v>
                </c:pt>
                <c:pt idx="944">
                  <c:v>42</c:v>
                </c:pt>
                <c:pt idx="945">
                  <c:v>35</c:v>
                </c:pt>
                <c:pt idx="946">
                  <c:v>44</c:v>
                </c:pt>
                <c:pt idx="947">
                  <c:v>46</c:v>
                </c:pt>
                <c:pt idx="948">
                  <c:v>43</c:v>
                </c:pt>
                <c:pt idx="949">
                  <c:v>51</c:v>
                </c:pt>
                <c:pt idx="950">
                  <c:v>49</c:v>
                </c:pt>
                <c:pt idx="951">
                  <c:v>57</c:v>
                </c:pt>
                <c:pt idx="952">
                  <c:v>59</c:v>
                </c:pt>
                <c:pt idx="953">
                  <c:v>43</c:v>
                </c:pt>
                <c:pt idx="954">
                  <c:v>54</c:v>
                </c:pt>
                <c:pt idx="955">
                  <c:v>66</c:v>
                </c:pt>
                <c:pt idx="956">
                  <c:v>50</c:v>
                </c:pt>
                <c:pt idx="957">
                  <c:v>44</c:v>
                </c:pt>
                <c:pt idx="958">
                  <c:v>45</c:v>
                </c:pt>
                <c:pt idx="959">
                  <c:v>50</c:v>
                </c:pt>
                <c:pt idx="960">
                  <c:v>43</c:v>
                </c:pt>
                <c:pt idx="961">
                  <c:v>30</c:v>
                </c:pt>
                <c:pt idx="962">
                  <c:v>22</c:v>
                </c:pt>
                <c:pt idx="963">
                  <c:v>28</c:v>
                </c:pt>
                <c:pt idx="964">
                  <c:v>30</c:v>
                </c:pt>
                <c:pt idx="965">
                  <c:v>54</c:v>
                </c:pt>
                <c:pt idx="966">
                  <c:v>69</c:v>
                </c:pt>
                <c:pt idx="967">
                  <c:v>80</c:v>
                </c:pt>
                <c:pt idx="968">
                  <c:v>74</c:v>
                </c:pt>
                <c:pt idx="969">
                  <c:v>90</c:v>
                </c:pt>
                <c:pt idx="970">
                  <c:v>85</c:v>
                </c:pt>
                <c:pt idx="971">
                  <c:v>89</c:v>
                </c:pt>
                <c:pt idx="972">
                  <c:v>83</c:v>
                </c:pt>
                <c:pt idx="973">
                  <c:v>85</c:v>
                </c:pt>
                <c:pt idx="974">
                  <c:v>89</c:v>
                </c:pt>
                <c:pt idx="975">
                  <c:v>75</c:v>
                </c:pt>
                <c:pt idx="976">
                  <c:v>55</c:v>
                </c:pt>
                <c:pt idx="977">
                  <c:v>36</c:v>
                </c:pt>
                <c:pt idx="978">
                  <c:v>35</c:v>
                </c:pt>
                <c:pt idx="979">
                  <c:v>38</c:v>
                </c:pt>
                <c:pt idx="980">
                  <c:v>35</c:v>
                </c:pt>
                <c:pt idx="981">
                  <c:v>14</c:v>
                </c:pt>
                <c:pt idx="982">
                  <c:v>16</c:v>
                </c:pt>
                <c:pt idx="983">
                  <c:v>17</c:v>
                </c:pt>
                <c:pt idx="984">
                  <c:v>7</c:v>
                </c:pt>
                <c:pt idx="985">
                  <c:v>0</c:v>
                </c:pt>
                <c:pt idx="986">
                  <c:v>7</c:v>
                </c:pt>
                <c:pt idx="987">
                  <c:v>0</c:v>
                </c:pt>
                <c:pt idx="988">
                  <c:v>8</c:v>
                </c:pt>
                <c:pt idx="989">
                  <c:v>10</c:v>
                </c:pt>
                <c:pt idx="990">
                  <c:v>11</c:v>
                </c:pt>
                <c:pt idx="991">
                  <c:v>23</c:v>
                </c:pt>
                <c:pt idx="992">
                  <c:v>17</c:v>
                </c:pt>
                <c:pt idx="993">
                  <c:v>20</c:v>
                </c:pt>
                <c:pt idx="994">
                  <c:v>27</c:v>
                </c:pt>
                <c:pt idx="995">
                  <c:v>29</c:v>
                </c:pt>
                <c:pt idx="996">
                  <c:v>42</c:v>
                </c:pt>
                <c:pt idx="997">
                  <c:v>45</c:v>
                </c:pt>
                <c:pt idx="998">
                  <c:v>38</c:v>
                </c:pt>
                <c:pt idx="999">
                  <c:v>38</c:v>
                </c:pt>
                <c:pt idx="1000">
                  <c:v>37</c:v>
                </c:pt>
                <c:pt idx="1001">
                  <c:v>31</c:v>
                </c:pt>
                <c:pt idx="1002">
                  <c:v>28</c:v>
                </c:pt>
                <c:pt idx="1003">
                  <c:v>19</c:v>
                </c:pt>
                <c:pt idx="1004">
                  <c:v>20</c:v>
                </c:pt>
                <c:pt idx="1005">
                  <c:v>23</c:v>
                </c:pt>
                <c:pt idx="1006">
                  <c:v>22</c:v>
                </c:pt>
                <c:pt idx="1007">
                  <c:v>42</c:v>
                </c:pt>
                <c:pt idx="1008">
                  <c:v>33</c:v>
                </c:pt>
                <c:pt idx="1009">
                  <c:v>37</c:v>
                </c:pt>
                <c:pt idx="1010">
                  <c:v>37</c:v>
                </c:pt>
                <c:pt idx="1011">
                  <c:v>23</c:v>
                </c:pt>
                <c:pt idx="1012">
                  <c:v>26</c:v>
                </c:pt>
                <c:pt idx="1013">
                  <c:v>24</c:v>
                </c:pt>
                <c:pt idx="1014">
                  <c:v>16</c:v>
                </c:pt>
                <c:pt idx="1015">
                  <c:v>15</c:v>
                </c:pt>
                <c:pt idx="1016">
                  <c:v>15</c:v>
                </c:pt>
                <c:pt idx="1017">
                  <c:v>14</c:v>
                </c:pt>
                <c:pt idx="1018">
                  <c:v>11</c:v>
                </c:pt>
                <c:pt idx="1019">
                  <c:v>10</c:v>
                </c:pt>
                <c:pt idx="1020">
                  <c:v>0</c:v>
                </c:pt>
                <c:pt idx="1021">
                  <c:v>0</c:v>
                </c:pt>
                <c:pt idx="1022">
                  <c:v>12</c:v>
                </c:pt>
                <c:pt idx="1023">
                  <c:v>15</c:v>
                </c:pt>
                <c:pt idx="1024">
                  <c:v>25</c:v>
                </c:pt>
                <c:pt idx="1025">
                  <c:v>27</c:v>
                </c:pt>
                <c:pt idx="1026">
                  <c:v>35</c:v>
                </c:pt>
                <c:pt idx="1027">
                  <c:v>33</c:v>
                </c:pt>
                <c:pt idx="1028">
                  <c:v>37</c:v>
                </c:pt>
                <c:pt idx="1029">
                  <c:v>40</c:v>
                </c:pt>
                <c:pt idx="1030">
                  <c:v>34</c:v>
                </c:pt>
                <c:pt idx="1031">
                  <c:v>33</c:v>
                </c:pt>
                <c:pt idx="1032">
                  <c:v>32</c:v>
                </c:pt>
                <c:pt idx="1033">
                  <c:v>26</c:v>
                </c:pt>
                <c:pt idx="1034">
                  <c:v>22</c:v>
                </c:pt>
                <c:pt idx="1035">
                  <c:v>14</c:v>
                </c:pt>
                <c:pt idx="1036">
                  <c:v>12</c:v>
                </c:pt>
                <c:pt idx="1037">
                  <c:v>7</c:v>
                </c:pt>
                <c:pt idx="1038">
                  <c:v>0</c:v>
                </c:pt>
                <c:pt idx="1039">
                  <c:v>9</c:v>
                </c:pt>
                <c:pt idx="1040">
                  <c:v>13</c:v>
                </c:pt>
                <c:pt idx="1041">
                  <c:v>32</c:v>
                </c:pt>
                <c:pt idx="1042">
                  <c:v>30</c:v>
                </c:pt>
                <c:pt idx="1043">
                  <c:v>30</c:v>
                </c:pt>
                <c:pt idx="1044">
                  <c:v>26</c:v>
                </c:pt>
                <c:pt idx="1045">
                  <c:v>23</c:v>
                </c:pt>
                <c:pt idx="1046">
                  <c:v>16</c:v>
                </c:pt>
                <c:pt idx="1047">
                  <c:v>18</c:v>
                </c:pt>
                <c:pt idx="1048">
                  <c:v>22</c:v>
                </c:pt>
                <c:pt idx="1049">
                  <c:v>23</c:v>
                </c:pt>
                <c:pt idx="1050">
                  <c:v>15</c:v>
                </c:pt>
                <c:pt idx="1051">
                  <c:v>28</c:v>
                </c:pt>
                <c:pt idx="1052">
                  <c:v>35</c:v>
                </c:pt>
                <c:pt idx="1053">
                  <c:v>43</c:v>
                </c:pt>
                <c:pt idx="1054">
                  <c:v>47</c:v>
                </c:pt>
                <c:pt idx="1055">
                  <c:v>42</c:v>
                </c:pt>
                <c:pt idx="1056">
                  <c:v>39</c:v>
                </c:pt>
                <c:pt idx="1057">
                  <c:v>35</c:v>
                </c:pt>
                <c:pt idx="1058">
                  <c:v>30</c:v>
                </c:pt>
                <c:pt idx="1059">
                  <c:v>28</c:v>
                </c:pt>
                <c:pt idx="1060">
                  <c:v>17</c:v>
                </c:pt>
                <c:pt idx="1061">
                  <c:v>14</c:v>
                </c:pt>
                <c:pt idx="1062">
                  <c:v>8</c:v>
                </c:pt>
                <c:pt idx="1063">
                  <c:v>0</c:v>
                </c:pt>
                <c:pt idx="1064">
                  <c:v>7</c:v>
                </c:pt>
                <c:pt idx="1065">
                  <c:v>13</c:v>
                </c:pt>
                <c:pt idx="1066">
                  <c:v>12</c:v>
                </c:pt>
                <c:pt idx="1067">
                  <c:v>14</c:v>
                </c:pt>
                <c:pt idx="1068">
                  <c:v>16</c:v>
                </c:pt>
                <c:pt idx="1069">
                  <c:v>29</c:v>
                </c:pt>
                <c:pt idx="1070">
                  <c:v>32</c:v>
                </c:pt>
                <c:pt idx="1071">
                  <c:v>38</c:v>
                </c:pt>
                <c:pt idx="1072">
                  <c:v>43</c:v>
                </c:pt>
                <c:pt idx="1073">
                  <c:v>38</c:v>
                </c:pt>
                <c:pt idx="1074">
                  <c:v>28</c:v>
                </c:pt>
                <c:pt idx="1075">
                  <c:v>31</c:v>
                </c:pt>
                <c:pt idx="1076">
                  <c:v>42</c:v>
                </c:pt>
                <c:pt idx="1077">
                  <c:v>47</c:v>
                </c:pt>
                <c:pt idx="1078">
                  <c:v>63</c:v>
                </c:pt>
                <c:pt idx="1079">
                  <c:v>71</c:v>
                </c:pt>
                <c:pt idx="1080">
                  <c:v>67</c:v>
                </c:pt>
                <c:pt idx="1081">
                  <c:v>70</c:v>
                </c:pt>
                <c:pt idx="1082">
                  <c:v>66</c:v>
                </c:pt>
                <c:pt idx="1083">
                  <c:v>66</c:v>
                </c:pt>
                <c:pt idx="1084">
                  <c:v>50</c:v>
                </c:pt>
                <c:pt idx="1085">
                  <c:v>40</c:v>
                </c:pt>
                <c:pt idx="1086">
                  <c:v>35</c:v>
                </c:pt>
                <c:pt idx="1087">
                  <c:v>35</c:v>
                </c:pt>
                <c:pt idx="1088">
                  <c:v>29</c:v>
                </c:pt>
                <c:pt idx="1089">
                  <c:v>18</c:v>
                </c:pt>
                <c:pt idx="1090">
                  <c:v>30</c:v>
                </c:pt>
                <c:pt idx="1091">
                  <c:v>15</c:v>
                </c:pt>
                <c:pt idx="1092">
                  <c:v>0</c:v>
                </c:pt>
                <c:pt idx="1093">
                  <c:v>0</c:v>
                </c:pt>
                <c:pt idx="1094">
                  <c:v>9</c:v>
                </c:pt>
                <c:pt idx="1095">
                  <c:v>16</c:v>
                </c:pt>
                <c:pt idx="1096">
                  <c:v>16</c:v>
                </c:pt>
                <c:pt idx="1097">
                  <c:v>15</c:v>
                </c:pt>
                <c:pt idx="1098">
                  <c:v>20</c:v>
                </c:pt>
                <c:pt idx="1099">
                  <c:v>24</c:v>
                </c:pt>
                <c:pt idx="1100">
                  <c:v>24</c:v>
                </c:pt>
                <c:pt idx="1101">
                  <c:v>35</c:v>
                </c:pt>
                <c:pt idx="1102">
                  <c:v>34</c:v>
                </c:pt>
                <c:pt idx="1103">
                  <c:v>45</c:v>
                </c:pt>
                <c:pt idx="1104">
                  <c:v>50</c:v>
                </c:pt>
                <c:pt idx="1105">
                  <c:v>55</c:v>
                </c:pt>
                <c:pt idx="1106">
                  <c:v>59</c:v>
                </c:pt>
                <c:pt idx="1107">
                  <c:v>59</c:v>
                </c:pt>
                <c:pt idx="1108">
                  <c:v>60</c:v>
                </c:pt>
                <c:pt idx="1109">
                  <c:v>62</c:v>
                </c:pt>
                <c:pt idx="1110">
                  <c:v>60</c:v>
                </c:pt>
                <c:pt idx="1111">
                  <c:v>46</c:v>
                </c:pt>
                <c:pt idx="1112">
                  <c:v>37</c:v>
                </c:pt>
                <c:pt idx="1113">
                  <c:v>30</c:v>
                </c:pt>
                <c:pt idx="1114">
                  <c:v>25</c:v>
                </c:pt>
                <c:pt idx="1115">
                  <c:v>17</c:v>
                </c:pt>
                <c:pt idx="1116">
                  <c:v>14</c:v>
                </c:pt>
                <c:pt idx="1117">
                  <c:v>18</c:v>
                </c:pt>
                <c:pt idx="1118">
                  <c:v>8</c:v>
                </c:pt>
                <c:pt idx="1119">
                  <c:v>8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7</c:v>
                </c:pt>
                <c:pt idx="1129">
                  <c:v>8</c:v>
                </c:pt>
                <c:pt idx="1130">
                  <c:v>8</c:v>
                </c:pt>
                <c:pt idx="1131">
                  <c:v>8</c:v>
                </c:pt>
                <c:pt idx="1132">
                  <c:v>10</c:v>
                </c:pt>
                <c:pt idx="1133">
                  <c:v>14</c:v>
                </c:pt>
                <c:pt idx="1134">
                  <c:v>8</c:v>
                </c:pt>
                <c:pt idx="1135">
                  <c:v>14</c:v>
                </c:pt>
                <c:pt idx="1136">
                  <c:v>13</c:v>
                </c:pt>
                <c:pt idx="1137">
                  <c:v>13</c:v>
                </c:pt>
                <c:pt idx="1138">
                  <c:v>7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14</c:v>
                </c:pt>
                <c:pt idx="1160">
                  <c:v>0</c:v>
                </c:pt>
                <c:pt idx="1161">
                  <c:v>7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7</c:v>
                </c:pt>
                <c:pt idx="1168">
                  <c:v>15</c:v>
                </c:pt>
                <c:pt idx="1169">
                  <c:v>8</c:v>
                </c:pt>
                <c:pt idx="1170">
                  <c:v>7</c:v>
                </c:pt>
                <c:pt idx="1171">
                  <c:v>0</c:v>
                </c:pt>
                <c:pt idx="1172">
                  <c:v>8</c:v>
                </c:pt>
                <c:pt idx="1173">
                  <c:v>10</c:v>
                </c:pt>
                <c:pt idx="1174">
                  <c:v>8</c:v>
                </c:pt>
                <c:pt idx="1175">
                  <c:v>10</c:v>
                </c:pt>
                <c:pt idx="1176">
                  <c:v>10</c:v>
                </c:pt>
                <c:pt idx="1177">
                  <c:v>10</c:v>
                </c:pt>
                <c:pt idx="1178">
                  <c:v>9</c:v>
                </c:pt>
                <c:pt idx="1179">
                  <c:v>9</c:v>
                </c:pt>
                <c:pt idx="1180">
                  <c:v>7</c:v>
                </c:pt>
                <c:pt idx="1181">
                  <c:v>17</c:v>
                </c:pt>
                <c:pt idx="1182">
                  <c:v>25</c:v>
                </c:pt>
                <c:pt idx="1183">
                  <c:v>32</c:v>
                </c:pt>
                <c:pt idx="1184">
                  <c:v>47</c:v>
                </c:pt>
                <c:pt idx="1185">
                  <c:v>50</c:v>
                </c:pt>
                <c:pt idx="1186">
                  <c:v>43</c:v>
                </c:pt>
                <c:pt idx="1187">
                  <c:v>49</c:v>
                </c:pt>
                <c:pt idx="1188">
                  <c:v>50</c:v>
                </c:pt>
                <c:pt idx="1189">
                  <c:v>57</c:v>
                </c:pt>
                <c:pt idx="1190">
                  <c:v>35</c:v>
                </c:pt>
                <c:pt idx="1191">
                  <c:v>35</c:v>
                </c:pt>
                <c:pt idx="1192">
                  <c:v>38</c:v>
                </c:pt>
                <c:pt idx="1193">
                  <c:v>43</c:v>
                </c:pt>
                <c:pt idx="1194">
                  <c:v>30</c:v>
                </c:pt>
                <c:pt idx="1195">
                  <c:v>21</c:v>
                </c:pt>
                <c:pt idx="1196">
                  <c:v>12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7</c:v>
                </c:pt>
                <c:pt idx="1204">
                  <c:v>7</c:v>
                </c:pt>
                <c:pt idx="1205">
                  <c:v>0</c:v>
                </c:pt>
                <c:pt idx="1206">
                  <c:v>0</c:v>
                </c:pt>
                <c:pt idx="1207">
                  <c:v>9</c:v>
                </c:pt>
                <c:pt idx="1208">
                  <c:v>27</c:v>
                </c:pt>
                <c:pt idx="1209">
                  <c:v>33</c:v>
                </c:pt>
                <c:pt idx="1210">
                  <c:v>45</c:v>
                </c:pt>
                <c:pt idx="1211">
                  <c:v>57</c:v>
                </c:pt>
                <c:pt idx="1212">
                  <c:v>66</c:v>
                </c:pt>
                <c:pt idx="1213">
                  <c:v>63</c:v>
                </c:pt>
                <c:pt idx="1214">
                  <c:v>57</c:v>
                </c:pt>
                <c:pt idx="1215">
                  <c:v>49</c:v>
                </c:pt>
                <c:pt idx="1216">
                  <c:v>46</c:v>
                </c:pt>
                <c:pt idx="1217">
                  <c:v>40</c:v>
                </c:pt>
                <c:pt idx="1218">
                  <c:v>35</c:v>
                </c:pt>
                <c:pt idx="1219">
                  <c:v>26</c:v>
                </c:pt>
                <c:pt idx="1220">
                  <c:v>9</c:v>
                </c:pt>
                <c:pt idx="1221">
                  <c:v>8</c:v>
                </c:pt>
                <c:pt idx="1222">
                  <c:v>8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7</c:v>
                </c:pt>
                <c:pt idx="1232">
                  <c:v>8</c:v>
                </c:pt>
                <c:pt idx="1233">
                  <c:v>14</c:v>
                </c:pt>
                <c:pt idx="1234">
                  <c:v>10</c:v>
                </c:pt>
                <c:pt idx="1235">
                  <c:v>10</c:v>
                </c:pt>
                <c:pt idx="1236">
                  <c:v>11</c:v>
                </c:pt>
                <c:pt idx="1237">
                  <c:v>11</c:v>
                </c:pt>
                <c:pt idx="1238">
                  <c:v>11</c:v>
                </c:pt>
                <c:pt idx="1239">
                  <c:v>13</c:v>
                </c:pt>
                <c:pt idx="1240">
                  <c:v>18</c:v>
                </c:pt>
                <c:pt idx="1241">
                  <c:v>11</c:v>
                </c:pt>
                <c:pt idx="1242">
                  <c:v>10</c:v>
                </c:pt>
                <c:pt idx="1243">
                  <c:v>18</c:v>
                </c:pt>
                <c:pt idx="1244">
                  <c:v>24</c:v>
                </c:pt>
                <c:pt idx="1245">
                  <c:v>20</c:v>
                </c:pt>
                <c:pt idx="1246">
                  <c:v>19</c:v>
                </c:pt>
                <c:pt idx="1247">
                  <c:v>15</c:v>
                </c:pt>
                <c:pt idx="1248">
                  <c:v>28</c:v>
                </c:pt>
                <c:pt idx="1249">
                  <c:v>23</c:v>
                </c:pt>
                <c:pt idx="1250">
                  <c:v>51</c:v>
                </c:pt>
                <c:pt idx="1251">
                  <c:v>35</c:v>
                </c:pt>
                <c:pt idx="1252">
                  <c:v>32</c:v>
                </c:pt>
                <c:pt idx="1253">
                  <c:v>36</c:v>
                </c:pt>
                <c:pt idx="1254">
                  <c:v>30</c:v>
                </c:pt>
                <c:pt idx="1255">
                  <c:v>28</c:v>
                </c:pt>
                <c:pt idx="1256">
                  <c:v>26</c:v>
                </c:pt>
                <c:pt idx="1257">
                  <c:v>18</c:v>
                </c:pt>
                <c:pt idx="1258">
                  <c:v>8</c:v>
                </c:pt>
                <c:pt idx="1259">
                  <c:v>7</c:v>
                </c:pt>
                <c:pt idx="1260">
                  <c:v>13</c:v>
                </c:pt>
                <c:pt idx="1261">
                  <c:v>24</c:v>
                </c:pt>
                <c:pt idx="1262">
                  <c:v>33</c:v>
                </c:pt>
                <c:pt idx="1263">
                  <c:v>33</c:v>
                </c:pt>
                <c:pt idx="1264">
                  <c:v>20</c:v>
                </c:pt>
                <c:pt idx="1265">
                  <c:v>25</c:v>
                </c:pt>
                <c:pt idx="1266">
                  <c:v>26</c:v>
                </c:pt>
                <c:pt idx="1267">
                  <c:v>22</c:v>
                </c:pt>
                <c:pt idx="1268">
                  <c:v>20</c:v>
                </c:pt>
                <c:pt idx="1269">
                  <c:v>12</c:v>
                </c:pt>
                <c:pt idx="1270">
                  <c:v>12</c:v>
                </c:pt>
                <c:pt idx="1271">
                  <c:v>15</c:v>
                </c:pt>
                <c:pt idx="1272">
                  <c:v>20</c:v>
                </c:pt>
                <c:pt idx="1273">
                  <c:v>21</c:v>
                </c:pt>
                <c:pt idx="1274">
                  <c:v>7</c:v>
                </c:pt>
                <c:pt idx="1275">
                  <c:v>8</c:v>
                </c:pt>
                <c:pt idx="1276">
                  <c:v>7</c:v>
                </c:pt>
                <c:pt idx="1277">
                  <c:v>0</c:v>
                </c:pt>
                <c:pt idx="1278">
                  <c:v>7</c:v>
                </c:pt>
                <c:pt idx="1279">
                  <c:v>7</c:v>
                </c:pt>
                <c:pt idx="1280">
                  <c:v>0</c:v>
                </c:pt>
                <c:pt idx="1281">
                  <c:v>0</c:v>
                </c:pt>
                <c:pt idx="1282">
                  <c:v>7</c:v>
                </c:pt>
                <c:pt idx="1283">
                  <c:v>7</c:v>
                </c:pt>
                <c:pt idx="1284">
                  <c:v>0</c:v>
                </c:pt>
                <c:pt idx="1285">
                  <c:v>9</c:v>
                </c:pt>
                <c:pt idx="1286">
                  <c:v>18</c:v>
                </c:pt>
                <c:pt idx="1287">
                  <c:v>20</c:v>
                </c:pt>
                <c:pt idx="1288">
                  <c:v>16</c:v>
                </c:pt>
                <c:pt idx="1289">
                  <c:v>23</c:v>
                </c:pt>
                <c:pt idx="1290">
                  <c:v>24</c:v>
                </c:pt>
                <c:pt idx="1291">
                  <c:v>38</c:v>
                </c:pt>
                <c:pt idx="1292">
                  <c:v>20</c:v>
                </c:pt>
                <c:pt idx="1293">
                  <c:v>17</c:v>
                </c:pt>
                <c:pt idx="1294">
                  <c:v>21</c:v>
                </c:pt>
                <c:pt idx="1295">
                  <c:v>11</c:v>
                </c:pt>
                <c:pt idx="1296">
                  <c:v>8</c:v>
                </c:pt>
                <c:pt idx="1297">
                  <c:v>14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7</c:v>
                </c:pt>
                <c:pt idx="1310">
                  <c:v>12</c:v>
                </c:pt>
                <c:pt idx="1311">
                  <c:v>12</c:v>
                </c:pt>
                <c:pt idx="1312">
                  <c:v>11</c:v>
                </c:pt>
                <c:pt idx="1313">
                  <c:v>10</c:v>
                </c:pt>
                <c:pt idx="1314">
                  <c:v>16</c:v>
                </c:pt>
                <c:pt idx="1315">
                  <c:v>12</c:v>
                </c:pt>
                <c:pt idx="1316">
                  <c:v>29</c:v>
                </c:pt>
                <c:pt idx="1317">
                  <c:v>48</c:v>
                </c:pt>
                <c:pt idx="1318">
                  <c:v>73</c:v>
                </c:pt>
                <c:pt idx="1319">
                  <c:v>77</c:v>
                </c:pt>
                <c:pt idx="1320">
                  <c:v>73</c:v>
                </c:pt>
                <c:pt idx="1321">
                  <c:v>65</c:v>
                </c:pt>
                <c:pt idx="1322">
                  <c:v>62</c:v>
                </c:pt>
                <c:pt idx="1323">
                  <c:v>54</c:v>
                </c:pt>
                <c:pt idx="1324">
                  <c:v>47</c:v>
                </c:pt>
                <c:pt idx="1325">
                  <c:v>31</c:v>
                </c:pt>
                <c:pt idx="1326">
                  <c:v>26</c:v>
                </c:pt>
                <c:pt idx="1327">
                  <c:v>24</c:v>
                </c:pt>
                <c:pt idx="1328">
                  <c:v>17</c:v>
                </c:pt>
                <c:pt idx="1329">
                  <c:v>15</c:v>
                </c:pt>
                <c:pt idx="1330">
                  <c:v>8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7</c:v>
                </c:pt>
                <c:pt idx="1340">
                  <c:v>0</c:v>
                </c:pt>
                <c:pt idx="1341">
                  <c:v>7</c:v>
                </c:pt>
                <c:pt idx="1342">
                  <c:v>7</c:v>
                </c:pt>
                <c:pt idx="1343">
                  <c:v>7</c:v>
                </c:pt>
                <c:pt idx="1344">
                  <c:v>14</c:v>
                </c:pt>
                <c:pt idx="1345">
                  <c:v>9</c:v>
                </c:pt>
                <c:pt idx="1346">
                  <c:v>24</c:v>
                </c:pt>
                <c:pt idx="1347">
                  <c:v>23</c:v>
                </c:pt>
                <c:pt idx="1348">
                  <c:v>28</c:v>
                </c:pt>
                <c:pt idx="1349">
                  <c:v>28</c:v>
                </c:pt>
                <c:pt idx="1350">
                  <c:v>30</c:v>
                </c:pt>
                <c:pt idx="1351">
                  <c:v>18</c:v>
                </c:pt>
                <c:pt idx="1352">
                  <c:v>29</c:v>
                </c:pt>
                <c:pt idx="1353">
                  <c:v>41</c:v>
                </c:pt>
                <c:pt idx="1354">
                  <c:v>42</c:v>
                </c:pt>
                <c:pt idx="1355">
                  <c:v>38</c:v>
                </c:pt>
                <c:pt idx="1356">
                  <c:v>38</c:v>
                </c:pt>
                <c:pt idx="1357">
                  <c:v>34</c:v>
                </c:pt>
                <c:pt idx="1358">
                  <c:v>21</c:v>
                </c:pt>
                <c:pt idx="1359">
                  <c:v>25</c:v>
                </c:pt>
                <c:pt idx="1360">
                  <c:v>16</c:v>
                </c:pt>
                <c:pt idx="1361">
                  <c:v>9</c:v>
                </c:pt>
                <c:pt idx="1362">
                  <c:v>15</c:v>
                </c:pt>
                <c:pt idx="1363">
                  <c:v>18</c:v>
                </c:pt>
                <c:pt idx="1364">
                  <c:v>21</c:v>
                </c:pt>
                <c:pt idx="1365">
                  <c:v>7</c:v>
                </c:pt>
                <c:pt idx="1366">
                  <c:v>8</c:v>
                </c:pt>
                <c:pt idx="1367">
                  <c:v>7</c:v>
                </c:pt>
                <c:pt idx="1368">
                  <c:v>7</c:v>
                </c:pt>
                <c:pt idx="1369">
                  <c:v>7</c:v>
                </c:pt>
                <c:pt idx="1370">
                  <c:v>0</c:v>
                </c:pt>
                <c:pt idx="1371">
                  <c:v>7</c:v>
                </c:pt>
                <c:pt idx="1372">
                  <c:v>7</c:v>
                </c:pt>
                <c:pt idx="1373">
                  <c:v>7</c:v>
                </c:pt>
                <c:pt idx="1374">
                  <c:v>13</c:v>
                </c:pt>
                <c:pt idx="1375">
                  <c:v>13</c:v>
                </c:pt>
                <c:pt idx="1376">
                  <c:v>14</c:v>
                </c:pt>
                <c:pt idx="1377">
                  <c:v>12</c:v>
                </c:pt>
                <c:pt idx="1378">
                  <c:v>10</c:v>
                </c:pt>
                <c:pt idx="1379">
                  <c:v>9</c:v>
                </c:pt>
                <c:pt idx="1380">
                  <c:v>14</c:v>
                </c:pt>
                <c:pt idx="1381">
                  <c:v>14</c:v>
                </c:pt>
                <c:pt idx="1382">
                  <c:v>29</c:v>
                </c:pt>
                <c:pt idx="1383">
                  <c:v>23</c:v>
                </c:pt>
                <c:pt idx="1384">
                  <c:v>17</c:v>
                </c:pt>
                <c:pt idx="1385">
                  <c:v>9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7</c:v>
                </c:pt>
                <c:pt idx="1390">
                  <c:v>0</c:v>
                </c:pt>
                <c:pt idx="1391">
                  <c:v>0</c:v>
                </c:pt>
                <c:pt idx="1392">
                  <c:v>7</c:v>
                </c:pt>
                <c:pt idx="1393">
                  <c:v>0</c:v>
                </c:pt>
                <c:pt idx="1394">
                  <c:v>12</c:v>
                </c:pt>
                <c:pt idx="1395">
                  <c:v>9</c:v>
                </c:pt>
                <c:pt idx="1396">
                  <c:v>7</c:v>
                </c:pt>
                <c:pt idx="1397">
                  <c:v>0</c:v>
                </c:pt>
                <c:pt idx="1398">
                  <c:v>0</c:v>
                </c:pt>
                <c:pt idx="1399">
                  <c:v>7</c:v>
                </c:pt>
                <c:pt idx="1400">
                  <c:v>12</c:v>
                </c:pt>
                <c:pt idx="1401">
                  <c:v>11</c:v>
                </c:pt>
                <c:pt idx="1402">
                  <c:v>10</c:v>
                </c:pt>
                <c:pt idx="1403">
                  <c:v>9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7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9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7</c:v>
                </c:pt>
                <c:pt idx="1451">
                  <c:v>0</c:v>
                </c:pt>
                <c:pt idx="1452">
                  <c:v>0</c:v>
                </c:pt>
                <c:pt idx="1453">
                  <c:v>8</c:v>
                </c:pt>
                <c:pt idx="1454">
                  <c:v>9</c:v>
                </c:pt>
                <c:pt idx="1455">
                  <c:v>9</c:v>
                </c:pt>
                <c:pt idx="1456">
                  <c:v>11</c:v>
                </c:pt>
                <c:pt idx="1457">
                  <c:v>10</c:v>
                </c:pt>
                <c:pt idx="1458">
                  <c:v>9</c:v>
                </c:pt>
                <c:pt idx="1459">
                  <c:v>7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7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7</c:v>
                </c:pt>
                <c:pt idx="1500">
                  <c:v>7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9</c:v>
                </c:pt>
                <c:pt idx="1521">
                  <c:v>12</c:v>
                </c:pt>
                <c:pt idx="1522">
                  <c:v>11</c:v>
                </c:pt>
                <c:pt idx="1523">
                  <c:v>7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8</c:v>
                </c:pt>
                <c:pt idx="1532">
                  <c:v>17</c:v>
                </c:pt>
                <c:pt idx="1533">
                  <c:v>22</c:v>
                </c:pt>
                <c:pt idx="1534">
                  <c:v>36</c:v>
                </c:pt>
                <c:pt idx="1535">
                  <c:v>40</c:v>
                </c:pt>
                <c:pt idx="1536">
                  <c:v>42</c:v>
                </c:pt>
                <c:pt idx="1537">
                  <c:v>39</c:v>
                </c:pt>
                <c:pt idx="1538">
                  <c:v>29</c:v>
                </c:pt>
                <c:pt idx="1539">
                  <c:v>23</c:v>
                </c:pt>
                <c:pt idx="1540">
                  <c:v>17</c:v>
                </c:pt>
                <c:pt idx="1541">
                  <c:v>12</c:v>
                </c:pt>
                <c:pt idx="1542">
                  <c:v>7</c:v>
                </c:pt>
                <c:pt idx="1543">
                  <c:v>7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8</c:v>
                </c:pt>
                <c:pt idx="1558">
                  <c:v>8</c:v>
                </c:pt>
                <c:pt idx="1559">
                  <c:v>15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7</c:v>
                </c:pt>
                <c:pt idx="1566">
                  <c:v>7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8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8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9</c:v>
                </c:pt>
                <c:pt idx="1595">
                  <c:v>7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7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8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7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7</c:v>
                </c:pt>
                <c:pt idx="1654">
                  <c:v>10</c:v>
                </c:pt>
                <c:pt idx="1655">
                  <c:v>15</c:v>
                </c:pt>
                <c:pt idx="1656">
                  <c:v>8</c:v>
                </c:pt>
                <c:pt idx="1657">
                  <c:v>15</c:v>
                </c:pt>
                <c:pt idx="1658">
                  <c:v>7</c:v>
                </c:pt>
                <c:pt idx="1659">
                  <c:v>7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8</c:v>
                </c:pt>
                <c:pt idx="1666">
                  <c:v>10</c:v>
                </c:pt>
                <c:pt idx="1667">
                  <c:v>7</c:v>
                </c:pt>
                <c:pt idx="1668">
                  <c:v>7</c:v>
                </c:pt>
                <c:pt idx="1669">
                  <c:v>10</c:v>
                </c:pt>
                <c:pt idx="1670">
                  <c:v>8</c:v>
                </c:pt>
                <c:pt idx="1671">
                  <c:v>7</c:v>
                </c:pt>
                <c:pt idx="1672">
                  <c:v>7</c:v>
                </c:pt>
                <c:pt idx="1673">
                  <c:v>8</c:v>
                </c:pt>
                <c:pt idx="1674">
                  <c:v>9</c:v>
                </c:pt>
                <c:pt idx="1675">
                  <c:v>16</c:v>
                </c:pt>
                <c:pt idx="1676">
                  <c:v>9</c:v>
                </c:pt>
                <c:pt idx="1677">
                  <c:v>12</c:v>
                </c:pt>
                <c:pt idx="1678">
                  <c:v>19</c:v>
                </c:pt>
                <c:pt idx="1679">
                  <c:v>14</c:v>
                </c:pt>
                <c:pt idx="1680">
                  <c:v>10</c:v>
                </c:pt>
                <c:pt idx="1681">
                  <c:v>13</c:v>
                </c:pt>
                <c:pt idx="1682">
                  <c:v>23</c:v>
                </c:pt>
                <c:pt idx="1683">
                  <c:v>14</c:v>
                </c:pt>
                <c:pt idx="1684">
                  <c:v>14</c:v>
                </c:pt>
                <c:pt idx="1685">
                  <c:v>8</c:v>
                </c:pt>
                <c:pt idx="1686">
                  <c:v>7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9</c:v>
                </c:pt>
                <c:pt idx="1694">
                  <c:v>15</c:v>
                </c:pt>
                <c:pt idx="1695">
                  <c:v>18</c:v>
                </c:pt>
                <c:pt idx="1696">
                  <c:v>16</c:v>
                </c:pt>
                <c:pt idx="1697">
                  <c:v>11</c:v>
                </c:pt>
                <c:pt idx="1698">
                  <c:v>9</c:v>
                </c:pt>
                <c:pt idx="1699">
                  <c:v>7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7</c:v>
                </c:pt>
                <c:pt idx="1708">
                  <c:v>7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7</c:v>
                </c:pt>
                <c:pt idx="1719">
                  <c:v>9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7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7</c:v>
                </c:pt>
                <c:pt idx="1734">
                  <c:v>0</c:v>
                </c:pt>
                <c:pt idx="1735">
                  <c:v>7</c:v>
                </c:pt>
                <c:pt idx="1736">
                  <c:v>14</c:v>
                </c:pt>
                <c:pt idx="1737">
                  <c:v>8</c:v>
                </c:pt>
                <c:pt idx="1738">
                  <c:v>7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7</c:v>
                </c:pt>
                <c:pt idx="1746">
                  <c:v>7</c:v>
                </c:pt>
                <c:pt idx="1747">
                  <c:v>15</c:v>
                </c:pt>
                <c:pt idx="1748">
                  <c:v>17</c:v>
                </c:pt>
                <c:pt idx="1749">
                  <c:v>24</c:v>
                </c:pt>
                <c:pt idx="1750">
                  <c:v>22</c:v>
                </c:pt>
                <c:pt idx="1751">
                  <c:v>7</c:v>
                </c:pt>
                <c:pt idx="1752">
                  <c:v>14</c:v>
                </c:pt>
                <c:pt idx="1753">
                  <c:v>14</c:v>
                </c:pt>
                <c:pt idx="1754">
                  <c:v>8</c:v>
                </c:pt>
                <c:pt idx="1755">
                  <c:v>8</c:v>
                </c:pt>
                <c:pt idx="1756">
                  <c:v>14</c:v>
                </c:pt>
                <c:pt idx="1757">
                  <c:v>8</c:v>
                </c:pt>
                <c:pt idx="1758">
                  <c:v>8</c:v>
                </c:pt>
                <c:pt idx="1759">
                  <c:v>7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7</c:v>
                </c:pt>
                <c:pt idx="1770">
                  <c:v>7</c:v>
                </c:pt>
                <c:pt idx="1771">
                  <c:v>8</c:v>
                </c:pt>
                <c:pt idx="1772">
                  <c:v>7</c:v>
                </c:pt>
                <c:pt idx="1773">
                  <c:v>24</c:v>
                </c:pt>
                <c:pt idx="1774">
                  <c:v>38</c:v>
                </c:pt>
                <c:pt idx="1775">
                  <c:v>41</c:v>
                </c:pt>
                <c:pt idx="1776">
                  <c:v>40</c:v>
                </c:pt>
                <c:pt idx="1777">
                  <c:v>39</c:v>
                </c:pt>
                <c:pt idx="1778">
                  <c:v>26</c:v>
                </c:pt>
                <c:pt idx="1779">
                  <c:v>11</c:v>
                </c:pt>
                <c:pt idx="1780">
                  <c:v>7</c:v>
                </c:pt>
                <c:pt idx="1781">
                  <c:v>7</c:v>
                </c:pt>
                <c:pt idx="1782">
                  <c:v>7</c:v>
                </c:pt>
                <c:pt idx="1783">
                  <c:v>7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7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11</c:v>
                </c:pt>
                <c:pt idx="1810">
                  <c:v>18</c:v>
                </c:pt>
                <c:pt idx="1811">
                  <c:v>17</c:v>
                </c:pt>
                <c:pt idx="1812">
                  <c:v>16</c:v>
                </c:pt>
                <c:pt idx="1813">
                  <c:v>20</c:v>
                </c:pt>
                <c:pt idx="1814">
                  <c:v>19</c:v>
                </c:pt>
                <c:pt idx="1815">
                  <c:v>12</c:v>
                </c:pt>
                <c:pt idx="1816">
                  <c:v>7</c:v>
                </c:pt>
                <c:pt idx="1817">
                  <c:v>7</c:v>
                </c:pt>
                <c:pt idx="1818">
                  <c:v>14</c:v>
                </c:pt>
                <c:pt idx="1819">
                  <c:v>14</c:v>
                </c:pt>
                <c:pt idx="1820">
                  <c:v>7</c:v>
                </c:pt>
                <c:pt idx="1821">
                  <c:v>0</c:v>
                </c:pt>
                <c:pt idx="1822">
                  <c:v>0</c:v>
                </c:pt>
                <c:pt idx="1823">
                  <c:v>13</c:v>
                </c:pt>
                <c:pt idx="1824">
                  <c:v>29</c:v>
                </c:pt>
                <c:pt idx="1825">
                  <c:v>25</c:v>
                </c:pt>
                <c:pt idx="1826">
                  <c:v>22</c:v>
                </c:pt>
                <c:pt idx="1827">
                  <c:v>17</c:v>
                </c:pt>
                <c:pt idx="1828">
                  <c:v>12</c:v>
                </c:pt>
                <c:pt idx="1829">
                  <c:v>20</c:v>
                </c:pt>
                <c:pt idx="1830">
                  <c:v>32</c:v>
                </c:pt>
                <c:pt idx="1831">
                  <c:v>40</c:v>
                </c:pt>
                <c:pt idx="1832">
                  <c:v>54</c:v>
                </c:pt>
                <c:pt idx="1833">
                  <c:v>54</c:v>
                </c:pt>
                <c:pt idx="1834">
                  <c:v>35</c:v>
                </c:pt>
                <c:pt idx="1835">
                  <c:v>33</c:v>
                </c:pt>
                <c:pt idx="1836">
                  <c:v>30</c:v>
                </c:pt>
                <c:pt idx="1837">
                  <c:v>29</c:v>
                </c:pt>
                <c:pt idx="1838">
                  <c:v>28</c:v>
                </c:pt>
                <c:pt idx="1839">
                  <c:v>27</c:v>
                </c:pt>
                <c:pt idx="1840">
                  <c:v>17</c:v>
                </c:pt>
                <c:pt idx="1841">
                  <c:v>16</c:v>
                </c:pt>
                <c:pt idx="1842">
                  <c:v>15</c:v>
                </c:pt>
                <c:pt idx="1843">
                  <c:v>11</c:v>
                </c:pt>
                <c:pt idx="1844">
                  <c:v>10</c:v>
                </c:pt>
                <c:pt idx="1845">
                  <c:v>7</c:v>
                </c:pt>
                <c:pt idx="1846">
                  <c:v>8</c:v>
                </c:pt>
                <c:pt idx="1847">
                  <c:v>8</c:v>
                </c:pt>
                <c:pt idx="1848">
                  <c:v>14</c:v>
                </c:pt>
                <c:pt idx="1849">
                  <c:v>22</c:v>
                </c:pt>
                <c:pt idx="1850">
                  <c:v>21</c:v>
                </c:pt>
                <c:pt idx="1851">
                  <c:v>25</c:v>
                </c:pt>
                <c:pt idx="1852">
                  <c:v>25</c:v>
                </c:pt>
                <c:pt idx="1853">
                  <c:v>19</c:v>
                </c:pt>
                <c:pt idx="1854">
                  <c:v>22</c:v>
                </c:pt>
                <c:pt idx="1855">
                  <c:v>22</c:v>
                </c:pt>
                <c:pt idx="1856">
                  <c:v>22</c:v>
                </c:pt>
                <c:pt idx="1857">
                  <c:v>19</c:v>
                </c:pt>
                <c:pt idx="1858">
                  <c:v>28</c:v>
                </c:pt>
                <c:pt idx="1859">
                  <c:v>33</c:v>
                </c:pt>
                <c:pt idx="1860">
                  <c:v>34</c:v>
                </c:pt>
                <c:pt idx="1861">
                  <c:v>32</c:v>
                </c:pt>
                <c:pt idx="1862">
                  <c:v>28</c:v>
                </c:pt>
                <c:pt idx="1863">
                  <c:v>34</c:v>
                </c:pt>
                <c:pt idx="1864">
                  <c:v>24</c:v>
                </c:pt>
                <c:pt idx="1865">
                  <c:v>28</c:v>
                </c:pt>
                <c:pt idx="1866">
                  <c:v>27</c:v>
                </c:pt>
                <c:pt idx="1867">
                  <c:v>27</c:v>
                </c:pt>
                <c:pt idx="1868">
                  <c:v>26</c:v>
                </c:pt>
                <c:pt idx="1869">
                  <c:v>27</c:v>
                </c:pt>
                <c:pt idx="1870">
                  <c:v>10</c:v>
                </c:pt>
                <c:pt idx="1871">
                  <c:v>8</c:v>
                </c:pt>
                <c:pt idx="1872">
                  <c:v>16</c:v>
                </c:pt>
                <c:pt idx="1873">
                  <c:v>9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7</c:v>
                </c:pt>
                <c:pt idx="1878">
                  <c:v>9</c:v>
                </c:pt>
                <c:pt idx="1879">
                  <c:v>19</c:v>
                </c:pt>
                <c:pt idx="1880">
                  <c:v>26</c:v>
                </c:pt>
                <c:pt idx="1881">
                  <c:v>28</c:v>
                </c:pt>
                <c:pt idx="1882">
                  <c:v>28</c:v>
                </c:pt>
                <c:pt idx="1883">
                  <c:v>28</c:v>
                </c:pt>
                <c:pt idx="1884">
                  <c:v>26</c:v>
                </c:pt>
                <c:pt idx="1885">
                  <c:v>23</c:v>
                </c:pt>
                <c:pt idx="1886">
                  <c:v>20</c:v>
                </c:pt>
                <c:pt idx="1887">
                  <c:v>16</c:v>
                </c:pt>
                <c:pt idx="1888">
                  <c:v>15</c:v>
                </c:pt>
                <c:pt idx="1889">
                  <c:v>8</c:v>
                </c:pt>
                <c:pt idx="1890">
                  <c:v>8</c:v>
                </c:pt>
                <c:pt idx="1891">
                  <c:v>8</c:v>
                </c:pt>
                <c:pt idx="1892">
                  <c:v>8</c:v>
                </c:pt>
                <c:pt idx="1893">
                  <c:v>7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7</c:v>
                </c:pt>
                <c:pt idx="1912">
                  <c:v>0</c:v>
                </c:pt>
                <c:pt idx="1913">
                  <c:v>7</c:v>
                </c:pt>
                <c:pt idx="1914">
                  <c:v>15</c:v>
                </c:pt>
                <c:pt idx="1915">
                  <c:v>10</c:v>
                </c:pt>
                <c:pt idx="1916">
                  <c:v>9</c:v>
                </c:pt>
                <c:pt idx="1917">
                  <c:v>14</c:v>
                </c:pt>
                <c:pt idx="1918">
                  <c:v>8</c:v>
                </c:pt>
                <c:pt idx="1919">
                  <c:v>21</c:v>
                </c:pt>
                <c:pt idx="1920">
                  <c:v>36</c:v>
                </c:pt>
                <c:pt idx="1921">
                  <c:v>30</c:v>
                </c:pt>
                <c:pt idx="1922">
                  <c:v>32</c:v>
                </c:pt>
                <c:pt idx="1923">
                  <c:v>31</c:v>
                </c:pt>
                <c:pt idx="1924">
                  <c:v>19</c:v>
                </c:pt>
                <c:pt idx="1925">
                  <c:v>10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7</c:v>
                </c:pt>
                <c:pt idx="1931">
                  <c:v>9</c:v>
                </c:pt>
                <c:pt idx="1932">
                  <c:v>13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8</c:v>
                </c:pt>
                <c:pt idx="1937">
                  <c:v>0</c:v>
                </c:pt>
                <c:pt idx="1938">
                  <c:v>0</c:v>
                </c:pt>
                <c:pt idx="1939">
                  <c:v>8</c:v>
                </c:pt>
                <c:pt idx="1940">
                  <c:v>0</c:v>
                </c:pt>
                <c:pt idx="1941">
                  <c:v>0</c:v>
                </c:pt>
                <c:pt idx="1942">
                  <c:v>10</c:v>
                </c:pt>
                <c:pt idx="1943">
                  <c:v>22</c:v>
                </c:pt>
                <c:pt idx="1944">
                  <c:v>23</c:v>
                </c:pt>
                <c:pt idx="1945">
                  <c:v>29</c:v>
                </c:pt>
                <c:pt idx="1946">
                  <c:v>23</c:v>
                </c:pt>
                <c:pt idx="1947">
                  <c:v>21</c:v>
                </c:pt>
                <c:pt idx="1948">
                  <c:v>32</c:v>
                </c:pt>
                <c:pt idx="1949">
                  <c:v>45</c:v>
                </c:pt>
                <c:pt idx="1950">
                  <c:v>44</c:v>
                </c:pt>
                <c:pt idx="1951">
                  <c:v>28</c:v>
                </c:pt>
                <c:pt idx="1952">
                  <c:v>20</c:v>
                </c:pt>
                <c:pt idx="1953">
                  <c:v>17</c:v>
                </c:pt>
                <c:pt idx="1954">
                  <c:v>0</c:v>
                </c:pt>
                <c:pt idx="1955">
                  <c:v>0</c:v>
                </c:pt>
                <c:pt idx="1956">
                  <c:v>9</c:v>
                </c:pt>
                <c:pt idx="1957">
                  <c:v>7</c:v>
                </c:pt>
                <c:pt idx="1958">
                  <c:v>0</c:v>
                </c:pt>
                <c:pt idx="1959">
                  <c:v>0</c:v>
                </c:pt>
                <c:pt idx="1960">
                  <c:v>7</c:v>
                </c:pt>
                <c:pt idx="1961">
                  <c:v>16</c:v>
                </c:pt>
                <c:pt idx="1962">
                  <c:v>29</c:v>
                </c:pt>
                <c:pt idx="1963">
                  <c:v>32</c:v>
                </c:pt>
                <c:pt idx="1964">
                  <c:v>34</c:v>
                </c:pt>
                <c:pt idx="1965">
                  <c:v>45</c:v>
                </c:pt>
                <c:pt idx="1966">
                  <c:v>53</c:v>
                </c:pt>
                <c:pt idx="1967">
                  <c:v>53</c:v>
                </c:pt>
                <c:pt idx="1968">
                  <c:v>50</c:v>
                </c:pt>
                <c:pt idx="1969">
                  <c:v>48</c:v>
                </c:pt>
                <c:pt idx="1970">
                  <c:v>45</c:v>
                </c:pt>
                <c:pt idx="1971">
                  <c:v>45</c:v>
                </c:pt>
                <c:pt idx="1972">
                  <c:v>45</c:v>
                </c:pt>
                <c:pt idx="1973">
                  <c:v>45</c:v>
                </c:pt>
                <c:pt idx="1974">
                  <c:v>44</c:v>
                </c:pt>
                <c:pt idx="1975">
                  <c:v>36</c:v>
                </c:pt>
                <c:pt idx="1976">
                  <c:v>24</c:v>
                </c:pt>
                <c:pt idx="1977">
                  <c:v>26</c:v>
                </c:pt>
                <c:pt idx="1978">
                  <c:v>25</c:v>
                </c:pt>
                <c:pt idx="1979">
                  <c:v>13</c:v>
                </c:pt>
                <c:pt idx="1980">
                  <c:v>22</c:v>
                </c:pt>
                <c:pt idx="1981">
                  <c:v>25</c:v>
                </c:pt>
                <c:pt idx="1982">
                  <c:v>32</c:v>
                </c:pt>
                <c:pt idx="1983">
                  <c:v>26</c:v>
                </c:pt>
                <c:pt idx="1984">
                  <c:v>23</c:v>
                </c:pt>
                <c:pt idx="1985">
                  <c:v>24</c:v>
                </c:pt>
                <c:pt idx="1986">
                  <c:v>27</c:v>
                </c:pt>
                <c:pt idx="1987">
                  <c:v>48</c:v>
                </c:pt>
                <c:pt idx="1988">
                  <c:v>47</c:v>
                </c:pt>
                <c:pt idx="1989">
                  <c:v>40</c:v>
                </c:pt>
                <c:pt idx="1990">
                  <c:v>56</c:v>
                </c:pt>
                <c:pt idx="1991">
                  <c:v>53</c:v>
                </c:pt>
                <c:pt idx="1992">
                  <c:v>62</c:v>
                </c:pt>
                <c:pt idx="1993">
                  <c:v>65</c:v>
                </c:pt>
                <c:pt idx="1994">
                  <c:v>62</c:v>
                </c:pt>
                <c:pt idx="1995">
                  <c:v>61</c:v>
                </c:pt>
                <c:pt idx="1996">
                  <c:v>65</c:v>
                </c:pt>
                <c:pt idx="1997">
                  <c:v>55</c:v>
                </c:pt>
                <c:pt idx="1998">
                  <c:v>37</c:v>
                </c:pt>
                <c:pt idx="1999">
                  <c:v>15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8</c:v>
                </c:pt>
                <c:pt idx="2005">
                  <c:v>11</c:v>
                </c:pt>
                <c:pt idx="2006">
                  <c:v>23</c:v>
                </c:pt>
                <c:pt idx="2007">
                  <c:v>35</c:v>
                </c:pt>
                <c:pt idx="2008">
                  <c:v>38</c:v>
                </c:pt>
                <c:pt idx="2009">
                  <c:v>38</c:v>
                </c:pt>
                <c:pt idx="2010">
                  <c:v>43</c:v>
                </c:pt>
                <c:pt idx="2011">
                  <c:v>48</c:v>
                </c:pt>
                <c:pt idx="2012">
                  <c:v>60</c:v>
                </c:pt>
                <c:pt idx="2013">
                  <c:v>47</c:v>
                </c:pt>
                <c:pt idx="2014">
                  <c:v>47</c:v>
                </c:pt>
                <c:pt idx="2015">
                  <c:v>39</c:v>
                </c:pt>
                <c:pt idx="2016">
                  <c:v>41</c:v>
                </c:pt>
                <c:pt idx="2017">
                  <c:v>35</c:v>
                </c:pt>
                <c:pt idx="2018">
                  <c:v>35</c:v>
                </c:pt>
                <c:pt idx="2019">
                  <c:v>35</c:v>
                </c:pt>
                <c:pt idx="2020">
                  <c:v>37</c:v>
                </c:pt>
                <c:pt idx="2021">
                  <c:v>29</c:v>
                </c:pt>
                <c:pt idx="2022">
                  <c:v>22</c:v>
                </c:pt>
                <c:pt idx="2023">
                  <c:v>20</c:v>
                </c:pt>
                <c:pt idx="2024">
                  <c:v>7</c:v>
                </c:pt>
                <c:pt idx="2025">
                  <c:v>26</c:v>
                </c:pt>
                <c:pt idx="2026">
                  <c:v>32</c:v>
                </c:pt>
                <c:pt idx="2027">
                  <c:v>11</c:v>
                </c:pt>
                <c:pt idx="2028">
                  <c:v>9</c:v>
                </c:pt>
                <c:pt idx="2029">
                  <c:v>0</c:v>
                </c:pt>
                <c:pt idx="2030">
                  <c:v>0</c:v>
                </c:pt>
                <c:pt idx="2031">
                  <c:v>8</c:v>
                </c:pt>
                <c:pt idx="2032">
                  <c:v>0</c:v>
                </c:pt>
                <c:pt idx="2033">
                  <c:v>11</c:v>
                </c:pt>
                <c:pt idx="2034">
                  <c:v>12</c:v>
                </c:pt>
                <c:pt idx="2035">
                  <c:v>16</c:v>
                </c:pt>
                <c:pt idx="2036">
                  <c:v>20</c:v>
                </c:pt>
                <c:pt idx="2037">
                  <c:v>26</c:v>
                </c:pt>
                <c:pt idx="2038">
                  <c:v>25</c:v>
                </c:pt>
                <c:pt idx="2039">
                  <c:v>20</c:v>
                </c:pt>
                <c:pt idx="2040">
                  <c:v>16</c:v>
                </c:pt>
                <c:pt idx="2041">
                  <c:v>0</c:v>
                </c:pt>
                <c:pt idx="2042">
                  <c:v>26</c:v>
                </c:pt>
                <c:pt idx="2043">
                  <c:v>46</c:v>
                </c:pt>
                <c:pt idx="2044">
                  <c:v>61</c:v>
                </c:pt>
                <c:pt idx="2045">
                  <c:v>77</c:v>
                </c:pt>
                <c:pt idx="2046">
                  <c:v>83</c:v>
                </c:pt>
                <c:pt idx="2047">
                  <c:v>87</c:v>
                </c:pt>
                <c:pt idx="2048">
                  <c:v>85</c:v>
                </c:pt>
                <c:pt idx="2049">
                  <c:v>77</c:v>
                </c:pt>
                <c:pt idx="2050">
                  <c:v>77</c:v>
                </c:pt>
                <c:pt idx="2051">
                  <c:v>60</c:v>
                </c:pt>
                <c:pt idx="2052">
                  <c:v>44</c:v>
                </c:pt>
                <c:pt idx="2053">
                  <c:v>28</c:v>
                </c:pt>
                <c:pt idx="2054">
                  <c:v>16</c:v>
                </c:pt>
                <c:pt idx="2055">
                  <c:v>15</c:v>
                </c:pt>
                <c:pt idx="2056">
                  <c:v>13</c:v>
                </c:pt>
                <c:pt idx="2057">
                  <c:v>17</c:v>
                </c:pt>
                <c:pt idx="2058">
                  <c:v>22</c:v>
                </c:pt>
                <c:pt idx="2059">
                  <c:v>23</c:v>
                </c:pt>
                <c:pt idx="2060">
                  <c:v>23</c:v>
                </c:pt>
                <c:pt idx="2061">
                  <c:v>14</c:v>
                </c:pt>
                <c:pt idx="2062">
                  <c:v>11</c:v>
                </c:pt>
                <c:pt idx="2063">
                  <c:v>26</c:v>
                </c:pt>
                <c:pt idx="2064">
                  <c:v>44</c:v>
                </c:pt>
                <c:pt idx="2065">
                  <c:v>56</c:v>
                </c:pt>
                <c:pt idx="2066">
                  <c:v>57</c:v>
                </c:pt>
                <c:pt idx="2067">
                  <c:v>52</c:v>
                </c:pt>
                <c:pt idx="2068">
                  <c:v>62</c:v>
                </c:pt>
                <c:pt idx="2069">
                  <c:v>89</c:v>
                </c:pt>
                <c:pt idx="2070">
                  <c:v>88</c:v>
                </c:pt>
                <c:pt idx="2071">
                  <c:v>80</c:v>
                </c:pt>
                <c:pt idx="2072">
                  <c:v>85</c:v>
                </c:pt>
                <c:pt idx="2073">
                  <c:v>78</c:v>
                </c:pt>
                <c:pt idx="2074">
                  <c:v>70</c:v>
                </c:pt>
                <c:pt idx="2075">
                  <c:v>74</c:v>
                </c:pt>
                <c:pt idx="2076">
                  <c:v>68</c:v>
                </c:pt>
                <c:pt idx="2077">
                  <c:v>64</c:v>
                </c:pt>
                <c:pt idx="2078">
                  <c:v>52</c:v>
                </c:pt>
                <c:pt idx="2079">
                  <c:v>40</c:v>
                </c:pt>
                <c:pt idx="2080">
                  <c:v>40</c:v>
                </c:pt>
                <c:pt idx="2081">
                  <c:v>40</c:v>
                </c:pt>
                <c:pt idx="2082">
                  <c:v>33</c:v>
                </c:pt>
                <c:pt idx="2083">
                  <c:v>46</c:v>
                </c:pt>
                <c:pt idx="2084">
                  <c:v>25</c:v>
                </c:pt>
                <c:pt idx="2085">
                  <c:v>38</c:v>
                </c:pt>
                <c:pt idx="2086">
                  <c:v>41</c:v>
                </c:pt>
                <c:pt idx="2087">
                  <c:v>29</c:v>
                </c:pt>
                <c:pt idx="2088">
                  <c:v>23</c:v>
                </c:pt>
                <c:pt idx="2089">
                  <c:v>7</c:v>
                </c:pt>
                <c:pt idx="2090">
                  <c:v>0</c:v>
                </c:pt>
                <c:pt idx="2091">
                  <c:v>7</c:v>
                </c:pt>
                <c:pt idx="2092">
                  <c:v>25</c:v>
                </c:pt>
                <c:pt idx="2093">
                  <c:v>30</c:v>
                </c:pt>
                <c:pt idx="2094">
                  <c:v>11</c:v>
                </c:pt>
                <c:pt idx="2095">
                  <c:v>21</c:v>
                </c:pt>
                <c:pt idx="2096">
                  <c:v>24</c:v>
                </c:pt>
                <c:pt idx="2097">
                  <c:v>21</c:v>
                </c:pt>
                <c:pt idx="2098">
                  <c:v>32</c:v>
                </c:pt>
                <c:pt idx="2099">
                  <c:v>37</c:v>
                </c:pt>
                <c:pt idx="2100">
                  <c:v>54</c:v>
                </c:pt>
                <c:pt idx="2101">
                  <c:v>58</c:v>
                </c:pt>
                <c:pt idx="2102">
                  <c:v>64</c:v>
                </c:pt>
                <c:pt idx="2103">
                  <c:v>62</c:v>
                </c:pt>
                <c:pt idx="2104">
                  <c:v>60</c:v>
                </c:pt>
                <c:pt idx="2105">
                  <c:v>71</c:v>
                </c:pt>
                <c:pt idx="2106">
                  <c:v>71</c:v>
                </c:pt>
                <c:pt idx="2107">
                  <c:v>79</c:v>
                </c:pt>
                <c:pt idx="2108">
                  <c:v>56</c:v>
                </c:pt>
                <c:pt idx="2109">
                  <c:v>55</c:v>
                </c:pt>
                <c:pt idx="2110">
                  <c:v>61</c:v>
                </c:pt>
                <c:pt idx="2111">
                  <c:v>41</c:v>
                </c:pt>
                <c:pt idx="2112">
                  <c:v>22</c:v>
                </c:pt>
                <c:pt idx="2113">
                  <c:v>7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11</c:v>
                </c:pt>
                <c:pt idx="2118">
                  <c:v>21</c:v>
                </c:pt>
                <c:pt idx="2119">
                  <c:v>23</c:v>
                </c:pt>
                <c:pt idx="2120">
                  <c:v>42</c:v>
                </c:pt>
                <c:pt idx="2121">
                  <c:v>57</c:v>
                </c:pt>
                <c:pt idx="2122">
                  <c:v>86</c:v>
                </c:pt>
                <c:pt idx="2123">
                  <c:v>95</c:v>
                </c:pt>
                <c:pt idx="2124">
                  <c:v>107</c:v>
                </c:pt>
                <c:pt idx="2125">
                  <c:v>98</c:v>
                </c:pt>
                <c:pt idx="2126">
                  <c:v>108</c:v>
                </c:pt>
                <c:pt idx="2127">
                  <c:v>119</c:v>
                </c:pt>
                <c:pt idx="2128">
                  <c:v>124</c:v>
                </c:pt>
                <c:pt idx="2129">
                  <c:v>123</c:v>
                </c:pt>
                <c:pt idx="2130">
                  <c:v>102</c:v>
                </c:pt>
                <c:pt idx="2131">
                  <c:v>92</c:v>
                </c:pt>
                <c:pt idx="2132">
                  <c:v>77</c:v>
                </c:pt>
                <c:pt idx="2133">
                  <c:v>52</c:v>
                </c:pt>
                <c:pt idx="2134">
                  <c:v>50</c:v>
                </c:pt>
                <c:pt idx="2135">
                  <c:v>36</c:v>
                </c:pt>
                <c:pt idx="2136">
                  <c:v>71</c:v>
                </c:pt>
                <c:pt idx="2137">
                  <c:v>84</c:v>
                </c:pt>
                <c:pt idx="2138">
                  <c:v>115</c:v>
                </c:pt>
                <c:pt idx="2139">
                  <c:v>131</c:v>
                </c:pt>
                <c:pt idx="2140">
                  <c:v>150</c:v>
                </c:pt>
                <c:pt idx="2141">
                  <c:v>152</c:v>
                </c:pt>
                <c:pt idx="2142">
                  <c:v>140</c:v>
                </c:pt>
                <c:pt idx="2143">
                  <c:v>130</c:v>
                </c:pt>
                <c:pt idx="2144">
                  <c:v>122</c:v>
                </c:pt>
                <c:pt idx="2145">
                  <c:v>105</c:v>
                </c:pt>
                <c:pt idx="2146">
                  <c:v>90</c:v>
                </c:pt>
                <c:pt idx="2147">
                  <c:v>75</c:v>
                </c:pt>
                <c:pt idx="2148">
                  <c:v>55</c:v>
                </c:pt>
                <c:pt idx="2149">
                  <c:v>60</c:v>
                </c:pt>
                <c:pt idx="2150">
                  <c:v>60</c:v>
                </c:pt>
                <c:pt idx="2151">
                  <c:v>61</c:v>
                </c:pt>
                <c:pt idx="2152">
                  <c:v>63</c:v>
                </c:pt>
                <c:pt idx="2153">
                  <c:v>70</c:v>
                </c:pt>
                <c:pt idx="2154">
                  <c:v>77</c:v>
                </c:pt>
                <c:pt idx="2155">
                  <c:v>81</c:v>
                </c:pt>
                <c:pt idx="2156">
                  <c:v>90</c:v>
                </c:pt>
                <c:pt idx="2157">
                  <c:v>97</c:v>
                </c:pt>
                <c:pt idx="2158">
                  <c:v>95</c:v>
                </c:pt>
                <c:pt idx="2159">
                  <c:v>93</c:v>
                </c:pt>
                <c:pt idx="2160">
                  <c:v>99</c:v>
                </c:pt>
                <c:pt idx="2161">
                  <c:v>87</c:v>
                </c:pt>
                <c:pt idx="2162">
                  <c:v>75</c:v>
                </c:pt>
                <c:pt idx="2163">
                  <c:v>86</c:v>
                </c:pt>
                <c:pt idx="2164">
                  <c:v>100</c:v>
                </c:pt>
                <c:pt idx="2165">
                  <c:v>100</c:v>
                </c:pt>
                <c:pt idx="2166">
                  <c:v>84</c:v>
                </c:pt>
                <c:pt idx="2167">
                  <c:v>72</c:v>
                </c:pt>
                <c:pt idx="2168">
                  <c:v>65</c:v>
                </c:pt>
                <c:pt idx="2169">
                  <c:v>74</c:v>
                </c:pt>
                <c:pt idx="2170">
                  <c:v>80</c:v>
                </c:pt>
                <c:pt idx="2171">
                  <c:v>79</c:v>
                </c:pt>
                <c:pt idx="2172">
                  <c:v>71</c:v>
                </c:pt>
                <c:pt idx="2173">
                  <c:v>63</c:v>
                </c:pt>
                <c:pt idx="2174">
                  <c:v>75</c:v>
                </c:pt>
                <c:pt idx="2175">
                  <c:v>68</c:v>
                </c:pt>
                <c:pt idx="2176">
                  <c:v>70</c:v>
                </c:pt>
                <c:pt idx="2177">
                  <c:v>85</c:v>
                </c:pt>
                <c:pt idx="2178">
                  <c:v>89</c:v>
                </c:pt>
                <c:pt idx="2179">
                  <c:v>92</c:v>
                </c:pt>
                <c:pt idx="2180">
                  <c:v>105</c:v>
                </c:pt>
                <c:pt idx="2181">
                  <c:v>85</c:v>
                </c:pt>
                <c:pt idx="2182">
                  <c:v>64</c:v>
                </c:pt>
                <c:pt idx="2183">
                  <c:v>51</c:v>
                </c:pt>
                <c:pt idx="2184">
                  <c:v>53</c:v>
                </c:pt>
                <c:pt idx="2185">
                  <c:v>61</c:v>
                </c:pt>
                <c:pt idx="2186">
                  <c:v>62</c:v>
                </c:pt>
                <c:pt idx="2187">
                  <c:v>65</c:v>
                </c:pt>
                <c:pt idx="2188">
                  <c:v>72</c:v>
                </c:pt>
                <c:pt idx="2189">
                  <c:v>81</c:v>
                </c:pt>
                <c:pt idx="2190">
                  <c:v>70</c:v>
                </c:pt>
                <c:pt idx="2191">
                  <c:v>54</c:v>
                </c:pt>
                <c:pt idx="2192">
                  <c:v>49</c:v>
                </c:pt>
                <c:pt idx="2193">
                  <c:v>46</c:v>
                </c:pt>
                <c:pt idx="2194">
                  <c:v>41</c:v>
                </c:pt>
                <c:pt idx="2195">
                  <c:v>49</c:v>
                </c:pt>
                <c:pt idx="2196">
                  <c:v>49</c:v>
                </c:pt>
                <c:pt idx="2197">
                  <c:v>53</c:v>
                </c:pt>
                <c:pt idx="2198">
                  <c:v>57</c:v>
                </c:pt>
                <c:pt idx="2199">
                  <c:v>52</c:v>
                </c:pt>
                <c:pt idx="2200">
                  <c:v>32</c:v>
                </c:pt>
                <c:pt idx="2201">
                  <c:v>41</c:v>
                </c:pt>
                <c:pt idx="2202">
                  <c:v>65</c:v>
                </c:pt>
                <c:pt idx="2203">
                  <c:v>85</c:v>
                </c:pt>
                <c:pt idx="2204">
                  <c:v>90</c:v>
                </c:pt>
                <c:pt idx="2205">
                  <c:v>95</c:v>
                </c:pt>
                <c:pt idx="2206">
                  <c:v>118</c:v>
                </c:pt>
                <c:pt idx="2207">
                  <c:v>126</c:v>
                </c:pt>
                <c:pt idx="2208">
                  <c:v>130</c:v>
                </c:pt>
                <c:pt idx="2209">
                  <c:v>128</c:v>
                </c:pt>
                <c:pt idx="2210">
                  <c:v>120</c:v>
                </c:pt>
                <c:pt idx="2211">
                  <c:v>110</c:v>
                </c:pt>
                <c:pt idx="2212">
                  <c:v>100</c:v>
                </c:pt>
                <c:pt idx="2213">
                  <c:v>93</c:v>
                </c:pt>
                <c:pt idx="2214">
                  <c:v>87</c:v>
                </c:pt>
                <c:pt idx="2215">
                  <c:v>103</c:v>
                </c:pt>
                <c:pt idx="2216">
                  <c:v>69</c:v>
                </c:pt>
                <c:pt idx="2217">
                  <c:v>44</c:v>
                </c:pt>
                <c:pt idx="2218">
                  <c:v>48</c:v>
                </c:pt>
                <c:pt idx="2219">
                  <c:v>53</c:v>
                </c:pt>
                <c:pt idx="2220">
                  <c:v>48</c:v>
                </c:pt>
                <c:pt idx="2221">
                  <c:v>46</c:v>
                </c:pt>
                <c:pt idx="2222">
                  <c:v>50</c:v>
                </c:pt>
                <c:pt idx="2223">
                  <c:v>63</c:v>
                </c:pt>
                <c:pt idx="2224">
                  <c:v>60</c:v>
                </c:pt>
                <c:pt idx="2225">
                  <c:v>57</c:v>
                </c:pt>
                <c:pt idx="2226">
                  <c:v>31</c:v>
                </c:pt>
                <c:pt idx="2227">
                  <c:v>32</c:v>
                </c:pt>
                <c:pt idx="2228">
                  <c:v>29</c:v>
                </c:pt>
                <c:pt idx="2229">
                  <c:v>26</c:v>
                </c:pt>
                <c:pt idx="2230">
                  <c:v>31</c:v>
                </c:pt>
                <c:pt idx="2231">
                  <c:v>40</c:v>
                </c:pt>
                <c:pt idx="2232">
                  <c:v>56</c:v>
                </c:pt>
                <c:pt idx="2233">
                  <c:v>80</c:v>
                </c:pt>
                <c:pt idx="2234">
                  <c:v>90</c:v>
                </c:pt>
                <c:pt idx="2235">
                  <c:v>142</c:v>
                </c:pt>
                <c:pt idx="2236">
                  <c:v>168</c:v>
                </c:pt>
                <c:pt idx="2237">
                  <c:v>224</c:v>
                </c:pt>
                <c:pt idx="2238">
                  <c:v>237</c:v>
                </c:pt>
                <c:pt idx="2239">
                  <c:v>270</c:v>
                </c:pt>
                <c:pt idx="2240">
                  <c:v>246</c:v>
                </c:pt>
                <c:pt idx="2241">
                  <c:v>260</c:v>
                </c:pt>
                <c:pt idx="2242">
                  <c:v>208</c:v>
                </c:pt>
                <c:pt idx="2243">
                  <c:v>186</c:v>
                </c:pt>
                <c:pt idx="2244">
                  <c:v>177</c:v>
                </c:pt>
                <c:pt idx="2245">
                  <c:v>156</c:v>
                </c:pt>
                <c:pt idx="2246">
                  <c:v>149</c:v>
                </c:pt>
                <c:pt idx="2247">
                  <c:v>140</c:v>
                </c:pt>
                <c:pt idx="2248">
                  <c:v>125</c:v>
                </c:pt>
                <c:pt idx="2249">
                  <c:v>132</c:v>
                </c:pt>
                <c:pt idx="2250">
                  <c:v>132</c:v>
                </c:pt>
                <c:pt idx="2251">
                  <c:v>152</c:v>
                </c:pt>
                <c:pt idx="2252">
                  <c:v>120</c:v>
                </c:pt>
                <c:pt idx="2253">
                  <c:v>115</c:v>
                </c:pt>
                <c:pt idx="2254">
                  <c:v>100</c:v>
                </c:pt>
                <c:pt idx="2255">
                  <c:v>112</c:v>
                </c:pt>
                <c:pt idx="2256">
                  <c:v>110</c:v>
                </c:pt>
                <c:pt idx="2257">
                  <c:v>107</c:v>
                </c:pt>
                <c:pt idx="2258">
                  <c:v>104</c:v>
                </c:pt>
                <c:pt idx="2259">
                  <c:v>102</c:v>
                </c:pt>
                <c:pt idx="2260">
                  <c:v>97</c:v>
                </c:pt>
                <c:pt idx="2261">
                  <c:v>87</c:v>
                </c:pt>
                <c:pt idx="2262">
                  <c:v>86</c:v>
                </c:pt>
                <c:pt idx="2263">
                  <c:v>97</c:v>
                </c:pt>
                <c:pt idx="2264">
                  <c:v>122</c:v>
                </c:pt>
                <c:pt idx="2265">
                  <c:v>140</c:v>
                </c:pt>
                <c:pt idx="2266">
                  <c:v>135</c:v>
                </c:pt>
                <c:pt idx="2267">
                  <c:v>138</c:v>
                </c:pt>
                <c:pt idx="2268">
                  <c:v>130</c:v>
                </c:pt>
                <c:pt idx="2269">
                  <c:v>128</c:v>
                </c:pt>
                <c:pt idx="2270">
                  <c:v>122</c:v>
                </c:pt>
                <c:pt idx="2271">
                  <c:v>122</c:v>
                </c:pt>
                <c:pt idx="2272">
                  <c:v>118</c:v>
                </c:pt>
                <c:pt idx="2273">
                  <c:v>130</c:v>
                </c:pt>
                <c:pt idx="2274">
                  <c:v>136</c:v>
                </c:pt>
                <c:pt idx="2275">
                  <c:v>138</c:v>
                </c:pt>
                <c:pt idx="2276">
                  <c:v>140</c:v>
                </c:pt>
                <c:pt idx="2277">
                  <c:v>115</c:v>
                </c:pt>
                <c:pt idx="2278">
                  <c:v>117</c:v>
                </c:pt>
                <c:pt idx="2279">
                  <c:v>122</c:v>
                </c:pt>
                <c:pt idx="2280">
                  <c:v>116</c:v>
                </c:pt>
                <c:pt idx="2281">
                  <c:v>113</c:v>
                </c:pt>
                <c:pt idx="2282">
                  <c:v>82</c:v>
                </c:pt>
                <c:pt idx="2283">
                  <c:v>69</c:v>
                </c:pt>
                <c:pt idx="2284">
                  <c:v>66</c:v>
                </c:pt>
                <c:pt idx="2285">
                  <c:v>66</c:v>
                </c:pt>
                <c:pt idx="2286">
                  <c:v>50</c:v>
                </c:pt>
                <c:pt idx="2287">
                  <c:v>45</c:v>
                </c:pt>
                <c:pt idx="2288">
                  <c:v>63</c:v>
                </c:pt>
                <c:pt idx="2289">
                  <c:v>86</c:v>
                </c:pt>
                <c:pt idx="2290">
                  <c:v>103</c:v>
                </c:pt>
                <c:pt idx="2291">
                  <c:v>145</c:v>
                </c:pt>
                <c:pt idx="2292">
                  <c:v>145</c:v>
                </c:pt>
                <c:pt idx="2293">
                  <c:v>160</c:v>
                </c:pt>
                <c:pt idx="2294">
                  <c:v>178</c:v>
                </c:pt>
                <c:pt idx="2295">
                  <c:v>164</c:v>
                </c:pt>
                <c:pt idx="2296">
                  <c:v>152</c:v>
                </c:pt>
                <c:pt idx="2297">
                  <c:v>155</c:v>
                </c:pt>
                <c:pt idx="2298">
                  <c:v>172</c:v>
                </c:pt>
                <c:pt idx="2299">
                  <c:v>166</c:v>
                </c:pt>
                <c:pt idx="2300">
                  <c:v>155</c:v>
                </c:pt>
                <c:pt idx="2301">
                  <c:v>145</c:v>
                </c:pt>
                <c:pt idx="2302">
                  <c:v>145</c:v>
                </c:pt>
                <c:pt idx="2303">
                  <c:v>130</c:v>
                </c:pt>
                <c:pt idx="2304">
                  <c:v>121</c:v>
                </c:pt>
                <c:pt idx="2305">
                  <c:v>96</c:v>
                </c:pt>
                <c:pt idx="2306">
                  <c:v>104</c:v>
                </c:pt>
                <c:pt idx="2307">
                  <c:v>91</c:v>
                </c:pt>
                <c:pt idx="2308">
                  <c:v>91</c:v>
                </c:pt>
                <c:pt idx="2309">
                  <c:v>67</c:v>
                </c:pt>
                <c:pt idx="2310">
                  <c:v>40</c:v>
                </c:pt>
                <c:pt idx="2311">
                  <c:v>70</c:v>
                </c:pt>
                <c:pt idx="2312">
                  <c:v>94</c:v>
                </c:pt>
                <c:pt idx="2313">
                  <c:v>107</c:v>
                </c:pt>
                <c:pt idx="2314">
                  <c:v>138</c:v>
                </c:pt>
                <c:pt idx="2315">
                  <c:v>169</c:v>
                </c:pt>
                <c:pt idx="2316">
                  <c:v>158</c:v>
                </c:pt>
                <c:pt idx="2317">
                  <c:v>162</c:v>
                </c:pt>
                <c:pt idx="2318">
                  <c:v>162</c:v>
                </c:pt>
                <c:pt idx="2319">
                  <c:v>186</c:v>
                </c:pt>
                <c:pt idx="2320">
                  <c:v>180</c:v>
                </c:pt>
                <c:pt idx="2321">
                  <c:v>178</c:v>
                </c:pt>
                <c:pt idx="2322">
                  <c:v>169</c:v>
                </c:pt>
                <c:pt idx="2323">
                  <c:v>154</c:v>
                </c:pt>
                <c:pt idx="2324">
                  <c:v>142</c:v>
                </c:pt>
                <c:pt idx="2325">
                  <c:v>133</c:v>
                </c:pt>
                <c:pt idx="2326">
                  <c:v>110</c:v>
                </c:pt>
                <c:pt idx="2327">
                  <c:v>122</c:v>
                </c:pt>
                <c:pt idx="2328">
                  <c:v>132</c:v>
                </c:pt>
                <c:pt idx="2329">
                  <c:v>144</c:v>
                </c:pt>
                <c:pt idx="2330">
                  <c:v>140</c:v>
                </c:pt>
                <c:pt idx="2331">
                  <c:v>127</c:v>
                </c:pt>
                <c:pt idx="2332">
                  <c:v>144</c:v>
                </c:pt>
                <c:pt idx="2333">
                  <c:v>119</c:v>
                </c:pt>
                <c:pt idx="2334">
                  <c:v>82</c:v>
                </c:pt>
                <c:pt idx="2335">
                  <c:v>102</c:v>
                </c:pt>
                <c:pt idx="2336">
                  <c:v>103</c:v>
                </c:pt>
                <c:pt idx="2337">
                  <c:v>120</c:v>
                </c:pt>
                <c:pt idx="2338">
                  <c:v>115</c:v>
                </c:pt>
                <c:pt idx="2339">
                  <c:v>137</c:v>
                </c:pt>
                <c:pt idx="2340">
                  <c:v>136</c:v>
                </c:pt>
                <c:pt idx="2341">
                  <c:v>146</c:v>
                </c:pt>
                <c:pt idx="2342">
                  <c:v>123</c:v>
                </c:pt>
                <c:pt idx="2343">
                  <c:v>98</c:v>
                </c:pt>
                <c:pt idx="2344">
                  <c:v>105</c:v>
                </c:pt>
                <c:pt idx="2345">
                  <c:v>109</c:v>
                </c:pt>
                <c:pt idx="2346">
                  <c:v>106</c:v>
                </c:pt>
                <c:pt idx="2347">
                  <c:v>117</c:v>
                </c:pt>
                <c:pt idx="2348">
                  <c:v>118</c:v>
                </c:pt>
                <c:pt idx="2349">
                  <c:v>111</c:v>
                </c:pt>
                <c:pt idx="2350">
                  <c:v>90</c:v>
                </c:pt>
                <c:pt idx="2351">
                  <c:v>85</c:v>
                </c:pt>
                <c:pt idx="2352">
                  <c:v>89</c:v>
                </c:pt>
                <c:pt idx="2353">
                  <c:v>87</c:v>
                </c:pt>
                <c:pt idx="2354">
                  <c:v>97</c:v>
                </c:pt>
                <c:pt idx="2355">
                  <c:v>103</c:v>
                </c:pt>
                <c:pt idx="2356">
                  <c:v>112</c:v>
                </c:pt>
                <c:pt idx="2357">
                  <c:v>119</c:v>
                </c:pt>
                <c:pt idx="2358">
                  <c:v>132</c:v>
                </c:pt>
                <c:pt idx="2359">
                  <c:v>120</c:v>
                </c:pt>
                <c:pt idx="2360">
                  <c:v>130</c:v>
                </c:pt>
                <c:pt idx="2361">
                  <c:v>167</c:v>
                </c:pt>
                <c:pt idx="2362">
                  <c:v>161</c:v>
                </c:pt>
                <c:pt idx="2363">
                  <c:v>162</c:v>
                </c:pt>
                <c:pt idx="2364">
                  <c:v>150</c:v>
                </c:pt>
                <c:pt idx="2365">
                  <c:v>139</c:v>
                </c:pt>
                <c:pt idx="2366">
                  <c:v>125</c:v>
                </c:pt>
                <c:pt idx="2367">
                  <c:v>106</c:v>
                </c:pt>
                <c:pt idx="2368">
                  <c:v>70</c:v>
                </c:pt>
                <c:pt idx="2369">
                  <c:v>71</c:v>
                </c:pt>
                <c:pt idx="2370">
                  <c:v>122</c:v>
                </c:pt>
                <c:pt idx="2371">
                  <c:v>135</c:v>
                </c:pt>
                <c:pt idx="2372">
                  <c:v>162</c:v>
                </c:pt>
                <c:pt idx="2373">
                  <c:v>164</c:v>
                </c:pt>
                <c:pt idx="2374">
                  <c:v>155</c:v>
                </c:pt>
                <c:pt idx="2375">
                  <c:v>133</c:v>
                </c:pt>
                <c:pt idx="2376">
                  <c:v>153</c:v>
                </c:pt>
                <c:pt idx="2377">
                  <c:v>138</c:v>
                </c:pt>
                <c:pt idx="2378">
                  <c:v>139</c:v>
                </c:pt>
                <c:pt idx="2379">
                  <c:v>163</c:v>
                </c:pt>
                <c:pt idx="2380">
                  <c:v>158</c:v>
                </c:pt>
                <c:pt idx="2381">
                  <c:v>150</c:v>
                </c:pt>
                <c:pt idx="2382">
                  <c:v>157</c:v>
                </c:pt>
                <c:pt idx="2383">
                  <c:v>177</c:v>
                </c:pt>
                <c:pt idx="2384">
                  <c:v>216</c:v>
                </c:pt>
                <c:pt idx="2385">
                  <c:v>192</c:v>
                </c:pt>
                <c:pt idx="2386">
                  <c:v>156</c:v>
                </c:pt>
                <c:pt idx="2387">
                  <c:v>156</c:v>
                </c:pt>
                <c:pt idx="2388">
                  <c:v>144</c:v>
                </c:pt>
                <c:pt idx="2389">
                  <c:v>98</c:v>
                </c:pt>
                <c:pt idx="2390">
                  <c:v>67</c:v>
                </c:pt>
                <c:pt idx="2391">
                  <c:v>65</c:v>
                </c:pt>
                <c:pt idx="2392">
                  <c:v>71</c:v>
                </c:pt>
                <c:pt idx="2393">
                  <c:v>78</c:v>
                </c:pt>
                <c:pt idx="2394">
                  <c:v>86</c:v>
                </c:pt>
                <c:pt idx="2395">
                  <c:v>113</c:v>
                </c:pt>
                <c:pt idx="2396">
                  <c:v>84</c:v>
                </c:pt>
                <c:pt idx="2397">
                  <c:v>90</c:v>
                </c:pt>
                <c:pt idx="2398">
                  <c:v>100</c:v>
                </c:pt>
                <c:pt idx="2399">
                  <c:v>116</c:v>
                </c:pt>
                <c:pt idx="2400">
                  <c:v>104</c:v>
                </c:pt>
                <c:pt idx="2401">
                  <c:v>108</c:v>
                </c:pt>
                <c:pt idx="2402">
                  <c:v>130</c:v>
                </c:pt>
                <c:pt idx="2403">
                  <c:v>140</c:v>
                </c:pt>
                <c:pt idx="2404">
                  <c:v>140</c:v>
                </c:pt>
                <c:pt idx="2405">
                  <c:v>148</c:v>
                </c:pt>
                <c:pt idx="2406">
                  <c:v>146</c:v>
                </c:pt>
                <c:pt idx="2407">
                  <c:v>149</c:v>
                </c:pt>
                <c:pt idx="2408">
                  <c:v>152</c:v>
                </c:pt>
                <c:pt idx="2409">
                  <c:v>149</c:v>
                </c:pt>
                <c:pt idx="2410">
                  <c:v>151</c:v>
                </c:pt>
                <c:pt idx="2411">
                  <c:v>140</c:v>
                </c:pt>
                <c:pt idx="2412">
                  <c:v>140</c:v>
                </c:pt>
                <c:pt idx="2413">
                  <c:v>136</c:v>
                </c:pt>
                <c:pt idx="2414">
                  <c:v>140</c:v>
                </c:pt>
                <c:pt idx="2415">
                  <c:v>148</c:v>
                </c:pt>
                <c:pt idx="2416">
                  <c:v>150</c:v>
                </c:pt>
                <c:pt idx="2417">
                  <c:v>140</c:v>
                </c:pt>
                <c:pt idx="2418">
                  <c:v>143</c:v>
                </c:pt>
                <c:pt idx="2419">
                  <c:v>143</c:v>
                </c:pt>
                <c:pt idx="2420">
                  <c:v>131</c:v>
                </c:pt>
                <c:pt idx="2421">
                  <c:v>173</c:v>
                </c:pt>
                <c:pt idx="2422">
                  <c:v>192</c:v>
                </c:pt>
                <c:pt idx="2423">
                  <c:v>217</c:v>
                </c:pt>
                <c:pt idx="2424">
                  <c:v>224</c:v>
                </c:pt>
                <c:pt idx="2425">
                  <c:v>237</c:v>
                </c:pt>
                <c:pt idx="2426">
                  <c:v>213</c:v>
                </c:pt>
                <c:pt idx="2427">
                  <c:v>232</c:v>
                </c:pt>
                <c:pt idx="2428">
                  <c:v>154</c:v>
                </c:pt>
                <c:pt idx="2429">
                  <c:v>178</c:v>
                </c:pt>
                <c:pt idx="2430">
                  <c:v>203</c:v>
                </c:pt>
                <c:pt idx="2431">
                  <c:v>196</c:v>
                </c:pt>
                <c:pt idx="2432">
                  <c:v>200</c:v>
                </c:pt>
                <c:pt idx="2433">
                  <c:v>212</c:v>
                </c:pt>
                <c:pt idx="2434">
                  <c:v>182</c:v>
                </c:pt>
                <c:pt idx="2435">
                  <c:v>168</c:v>
                </c:pt>
                <c:pt idx="2436">
                  <c:v>158</c:v>
                </c:pt>
                <c:pt idx="2437">
                  <c:v>136</c:v>
                </c:pt>
                <c:pt idx="2438">
                  <c:v>130</c:v>
                </c:pt>
                <c:pt idx="2439">
                  <c:v>142</c:v>
                </c:pt>
                <c:pt idx="2440">
                  <c:v>158</c:v>
                </c:pt>
                <c:pt idx="2441">
                  <c:v>165</c:v>
                </c:pt>
                <c:pt idx="2442">
                  <c:v>157</c:v>
                </c:pt>
                <c:pt idx="2443">
                  <c:v>146</c:v>
                </c:pt>
                <c:pt idx="2444">
                  <c:v>136</c:v>
                </c:pt>
                <c:pt idx="2445">
                  <c:v>170</c:v>
                </c:pt>
                <c:pt idx="2446">
                  <c:v>208</c:v>
                </c:pt>
                <c:pt idx="2447">
                  <c:v>244</c:v>
                </c:pt>
                <c:pt idx="2448">
                  <c:v>251</c:v>
                </c:pt>
                <c:pt idx="2449">
                  <c:v>254</c:v>
                </c:pt>
                <c:pt idx="2450">
                  <c:v>244</c:v>
                </c:pt>
                <c:pt idx="2451">
                  <c:v>234</c:v>
                </c:pt>
                <c:pt idx="2452">
                  <c:v>213</c:v>
                </c:pt>
                <c:pt idx="2453">
                  <c:v>214</c:v>
                </c:pt>
                <c:pt idx="2454">
                  <c:v>223</c:v>
                </c:pt>
                <c:pt idx="2455">
                  <c:v>202</c:v>
                </c:pt>
                <c:pt idx="2456">
                  <c:v>153</c:v>
                </c:pt>
                <c:pt idx="2457">
                  <c:v>139</c:v>
                </c:pt>
                <c:pt idx="2458">
                  <c:v>125</c:v>
                </c:pt>
                <c:pt idx="2459">
                  <c:v>132</c:v>
                </c:pt>
                <c:pt idx="2460">
                  <c:v>136</c:v>
                </c:pt>
                <c:pt idx="2461">
                  <c:v>131</c:v>
                </c:pt>
                <c:pt idx="2462">
                  <c:v>127</c:v>
                </c:pt>
                <c:pt idx="2463">
                  <c:v>143</c:v>
                </c:pt>
                <c:pt idx="2464">
                  <c:v>158</c:v>
                </c:pt>
                <c:pt idx="2465">
                  <c:v>170</c:v>
                </c:pt>
                <c:pt idx="2466">
                  <c:v>183</c:v>
                </c:pt>
                <c:pt idx="2467">
                  <c:v>190</c:v>
                </c:pt>
                <c:pt idx="2468">
                  <c:v>187</c:v>
                </c:pt>
                <c:pt idx="2469">
                  <c:v>180</c:v>
                </c:pt>
                <c:pt idx="2470">
                  <c:v>145</c:v>
                </c:pt>
                <c:pt idx="2471">
                  <c:v>145</c:v>
                </c:pt>
                <c:pt idx="2472">
                  <c:v>170</c:v>
                </c:pt>
                <c:pt idx="2473">
                  <c:v>180</c:v>
                </c:pt>
                <c:pt idx="2474">
                  <c:v>176</c:v>
                </c:pt>
                <c:pt idx="2475">
                  <c:v>166</c:v>
                </c:pt>
                <c:pt idx="2476">
                  <c:v>175</c:v>
                </c:pt>
                <c:pt idx="2477">
                  <c:v>154</c:v>
                </c:pt>
                <c:pt idx="2478">
                  <c:v>134</c:v>
                </c:pt>
                <c:pt idx="2479">
                  <c:v>121</c:v>
                </c:pt>
                <c:pt idx="2480">
                  <c:v>110</c:v>
                </c:pt>
                <c:pt idx="2481">
                  <c:v>90</c:v>
                </c:pt>
                <c:pt idx="2482">
                  <c:v>115</c:v>
                </c:pt>
                <c:pt idx="2483">
                  <c:v>134</c:v>
                </c:pt>
                <c:pt idx="2484">
                  <c:v>145</c:v>
                </c:pt>
                <c:pt idx="2485">
                  <c:v>149</c:v>
                </c:pt>
                <c:pt idx="2486">
                  <c:v>160</c:v>
                </c:pt>
                <c:pt idx="2487">
                  <c:v>153</c:v>
                </c:pt>
                <c:pt idx="2488">
                  <c:v>163</c:v>
                </c:pt>
                <c:pt idx="2489">
                  <c:v>165</c:v>
                </c:pt>
                <c:pt idx="2490">
                  <c:v>152</c:v>
                </c:pt>
                <c:pt idx="2491">
                  <c:v>140</c:v>
                </c:pt>
                <c:pt idx="2492">
                  <c:v>150</c:v>
                </c:pt>
                <c:pt idx="2493">
                  <c:v>168</c:v>
                </c:pt>
                <c:pt idx="2494">
                  <c:v>178</c:v>
                </c:pt>
                <c:pt idx="2495">
                  <c:v>167</c:v>
                </c:pt>
                <c:pt idx="2496">
                  <c:v>157</c:v>
                </c:pt>
                <c:pt idx="2497">
                  <c:v>175</c:v>
                </c:pt>
                <c:pt idx="2498">
                  <c:v>187</c:v>
                </c:pt>
                <c:pt idx="2499">
                  <c:v>198</c:v>
                </c:pt>
                <c:pt idx="2500">
                  <c:v>220</c:v>
                </c:pt>
                <c:pt idx="2501">
                  <c:v>274</c:v>
                </c:pt>
                <c:pt idx="2502">
                  <c:v>308</c:v>
                </c:pt>
                <c:pt idx="2503">
                  <c:v>312</c:v>
                </c:pt>
                <c:pt idx="2504">
                  <c:v>260</c:v>
                </c:pt>
                <c:pt idx="2505">
                  <c:v>236</c:v>
                </c:pt>
                <c:pt idx="2506">
                  <c:v>243</c:v>
                </c:pt>
                <c:pt idx="2507">
                  <c:v>262</c:v>
                </c:pt>
                <c:pt idx="2508">
                  <c:v>230</c:v>
                </c:pt>
                <c:pt idx="2509">
                  <c:v>215</c:v>
                </c:pt>
                <c:pt idx="2510">
                  <c:v>230</c:v>
                </c:pt>
                <c:pt idx="2511">
                  <c:v>236</c:v>
                </c:pt>
                <c:pt idx="2512">
                  <c:v>231</c:v>
                </c:pt>
                <c:pt idx="2513">
                  <c:v>180</c:v>
                </c:pt>
                <c:pt idx="2514">
                  <c:v>178</c:v>
                </c:pt>
                <c:pt idx="2515">
                  <c:v>180</c:v>
                </c:pt>
                <c:pt idx="2516">
                  <c:v>183</c:v>
                </c:pt>
                <c:pt idx="2517">
                  <c:v>154</c:v>
                </c:pt>
                <c:pt idx="2518">
                  <c:v>138</c:v>
                </c:pt>
                <c:pt idx="2519">
                  <c:v>120</c:v>
                </c:pt>
                <c:pt idx="2520">
                  <c:v>160</c:v>
                </c:pt>
                <c:pt idx="2521">
                  <c:v>160</c:v>
                </c:pt>
                <c:pt idx="2522">
                  <c:v>125</c:v>
                </c:pt>
                <c:pt idx="2523">
                  <c:v>135</c:v>
                </c:pt>
                <c:pt idx="2524">
                  <c:v>154</c:v>
                </c:pt>
                <c:pt idx="2525">
                  <c:v>198</c:v>
                </c:pt>
                <c:pt idx="2526">
                  <c:v>163</c:v>
                </c:pt>
                <c:pt idx="2527">
                  <c:v>177</c:v>
                </c:pt>
                <c:pt idx="2528">
                  <c:v>189</c:v>
                </c:pt>
                <c:pt idx="2529">
                  <c:v>200</c:v>
                </c:pt>
                <c:pt idx="2530">
                  <c:v>213</c:v>
                </c:pt>
                <c:pt idx="2531">
                  <c:v>185</c:v>
                </c:pt>
                <c:pt idx="2532">
                  <c:v>173</c:v>
                </c:pt>
                <c:pt idx="2533">
                  <c:v>157</c:v>
                </c:pt>
                <c:pt idx="2534">
                  <c:v>185</c:v>
                </c:pt>
                <c:pt idx="2535">
                  <c:v>216</c:v>
                </c:pt>
                <c:pt idx="2536">
                  <c:v>229</c:v>
                </c:pt>
                <c:pt idx="2537">
                  <c:v>212</c:v>
                </c:pt>
                <c:pt idx="2538">
                  <c:v>202</c:v>
                </c:pt>
                <c:pt idx="2539">
                  <c:v>210</c:v>
                </c:pt>
                <c:pt idx="2540">
                  <c:v>198</c:v>
                </c:pt>
                <c:pt idx="2541">
                  <c:v>186</c:v>
                </c:pt>
                <c:pt idx="2542">
                  <c:v>190</c:v>
                </c:pt>
                <c:pt idx="2543">
                  <c:v>156</c:v>
                </c:pt>
                <c:pt idx="2544">
                  <c:v>151</c:v>
                </c:pt>
                <c:pt idx="2545">
                  <c:v>143</c:v>
                </c:pt>
                <c:pt idx="2546">
                  <c:v>173</c:v>
                </c:pt>
                <c:pt idx="2547">
                  <c:v>200</c:v>
                </c:pt>
                <c:pt idx="2548">
                  <c:v>219</c:v>
                </c:pt>
                <c:pt idx="2549">
                  <c:v>219</c:v>
                </c:pt>
                <c:pt idx="2550">
                  <c:v>229</c:v>
                </c:pt>
                <c:pt idx="2551">
                  <c:v>229</c:v>
                </c:pt>
                <c:pt idx="2552">
                  <c:v>215</c:v>
                </c:pt>
                <c:pt idx="2553">
                  <c:v>202</c:v>
                </c:pt>
                <c:pt idx="2554">
                  <c:v>187</c:v>
                </c:pt>
                <c:pt idx="2555">
                  <c:v>171</c:v>
                </c:pt>
                <c:pt idx="2556">
                  <c:v>177</c:v>
                </c:pt>
                <c:pt idx="2557">
                  <c:v>160</c:v>
                </c:pt>
                <c:pt idx="2558">
                  <c:v>189</c:v>
                </c:pt>
                <c:pt idx="2559">
                  <c:v>211</c:v>
                </c:pt>
                <c:pt idx="2560">
                  <c:v>224</c:v>
                </c:pt>
                <c:pt idx="2561">
                  <c:v>226</c:v>
                </c:pt>
                <c:pt idx="2562">
                  <c:v>252</c:v>
                </c:pt>
                <c:pt idx="2563">
                  <c:v>224</c:v>
                </c:pt>
                <c:pt idx="2564">
                  <c:v>207</c:v>
                </c:pt>
                <c:pt idx="2565">
                  <c:v>166</c:v>
                </c:pt>
                <c:pt idx="2566">
                  <c:v>153</c:v>
                </c:pt>
                <c:pt idx="2567">
                  <c:v>151</c:v>
                </c:pt>
                <c:pt idx="2568">
                  <c:v>155</c:v>
                </c:pt>
                <c:pt idx="2569">
                  <c:v>134</c:v>
                </c:pt>
                <c:pt idx="2570">
                  <c:v>121</c:v>
                </c:pt>
                <c:pt idx="2571">
                  <c:v>86</c:v>
                </c:pt>
                <c:pt idx="2572">
                  <c:v>100</c:v>
                </c:pt>
                <c:pt idx="2573">
                  <c:v>112</c:v>
                </c:pt>
                <c:pt idx="2574">
                  <c:v>143</c:v>
                </c:pt>
                <c:pt idx="2575">
                  <c:v>170</c:v>
                </c:pt>
                <c:pt idx="2576">
                  <c:v>170</c:v>
                </c:pt>
                <c:pt idx="2577">
                  <c:v>177</c:v>
                </c:pt>
                <c:pt idx="2578">
                  <c:v>193</c:v>
                </c:pt>
                <c:pt idx="2579">
                  <c:v>191</c:v>
                </c:pt>
                <c:pt idx="2580">
                  <c:v>209</c:v>
                </c:pt>
                <c:pt idx="2581">
                  <c:v>184</c:v>
                </c:pt>
                <c:pt idx="2582">
                  <c:v>168</c:v>
                </c:pt>
                <c:pt idx="2583">
                  <c:v>150</c:v>
                </c:pt>
                <c:pt idx="2584">
                  <c:v>141</c:v>
                </c:pt>
                <c:pt idx="2585">
                  <c:v>132</c:v>
                </c:pt>
                <c:pt idx="2586">
                  <c:v>107</c:v>
                </c:pt>
                <c:pt idx="2587">
                  <c:v>108</c:v>
                </c:pt>
                <c:pt idx="2588">
                  <c:v>108</c:v>
                </c:pt>
                <c:pt idx="2589">
                  <c:v>120</c:v>
                </c:pt>
                <c:pt idx="2590">
                  <c:v>102</c:v>
                </c:pt>
                <c:pt idx="2591">
                  <c:v>110</c:v>
                </c:pt>
                <c:pt idx="2592">
                  <c:v>110</c:v>
                </c:pt>
                <c:pt idx="2593">
                  <c:v>123</c:v>
                </c:pt>
                <c:pt idx="2594">
                  <c:v>138</c:v>
                </c:pt>
                <c:pt idx="2595">
                  <c:v>151</c:v>
                </c:pt>
                <c:pt idx="2596">
                  <c:v>157</c:v>
                </c:pt>
                <c:pt idx="2597">
                  <c:v>142</c:v>
                </c:pt>
                <c:pt idx="2598">
                  <c:v>136</c:v>
                </c:pt>
                <c:pt idx="2599">
                  <c:v>132</c:v>
                </c:pt>
                <c:pt idx="2600">
                  <c:v>122</c:v>
                </c:pt>
                <c:pt idx="2601">
                  <c:v>130</c:v>
                </c:pt>
                <c:pt idx="2602">
                  <c:v>142</c:v>
                </c:pt>
                <c:pt idx="2603">
                  <c:v>153</c:v>
                </c:pt>
                <c:pt idx="2604">
                  <c:v>140</c:v>
                </c:pt>
                <c:pt idx="2605">
                  <c:v>132</c:v>
                </c:pt>
                <c:pt idx="2606">
                  <c:v>123</c:v>
                </c:pt>
                <c:pt idx="2607">
                  <c:v>117</c:v>
                </c:pt>
                <c:pt idx="2608">
                  <c:v>123</c:v>
                </c:pt>
                <c:pt idx="2609">
                  <c:v>130</c:v>
                </c:pt>
                <c:pt idx="2610">
                  <c:v>132</c:v>
                </c:pt>
                <c:pt idx="2611">
                  <c:v>134</c:v>
                </c:pt>
                <c:pt idx="2612">
                  <c:v>139</c:v>
                </c:pt>
                <c:pt idx="2613">
                  <c:v>131</c:v>
                </c:pt>
                <c:pt idx="2614">
                  <c:v>141</c:v>
                </c:pt>
                <c:pt idx="2615">
                  <c:v>129</c:v>
                </c:pt>
                <c:pt idx="2616">
                  <c:v>155</c:v>
                </c:pt>
                <c:pt idx="2617">
                  <c:v>164</c:v>
                </c:pt>
                <c:pt idx="2618">
                  <c:v>137</c:v>
                </c:pt>
                <c:pt idx="2619">
                  <c:v>128</c:v>
                </c:pt>
                <c:pt idx="2620">
                  <c:v>124</c:v>
                </c:pt>
                <c:pt idx="2621">
                  <c:v>147</c:v>
                </c:pt>
                <c:pt idx="2622">
                  <c:v>147</c:v>
                </c:pt>
                <c:pt idx="2623">
                  <c:v>144</c:v>
                </c:pt>
                <c:pt idx="2624">
                  <c:v>180</c:v>
                </c:pt>
                <c:pt idx="2625">
                  <c:v>186</c:v>
                </c:pt>
                <c:pt idx="2626">
                  <c:v>210</c:v>
                </c:pt>
                <c:pt idx="2627">
                  <c:v>224</c:v>
                </c:pt>
                <c:pt idx="2628">
                  <c:v>228</c:v>
                </c:pt>
                <c:pt idx="2629">
                  <c:v>175</c:v>
                </c:pt>
                <c:pt idx="2630">
                  <c:v>156</c:v>
                </c:pt>
                <c:pt idx="2631">
                  <c:v>146</c:v>
                </c:pt>
                <c:pt idx="2632">
                  <c:v>150</c:v>
                </c:pt>
                <c:pt idx="2633">
                  <c:v>147</c:v>
                </c:pt>
                <c:pt idx="2634">
                  <c:v>147</c:v>
                </c:pt>
                <c:pt idx="2635">
                  <c:v>122</c:v>
                </c:pt>
                <c:pt idx="2636">
                  <c:v>120</c:v>
                </c:pt>
                <c:pt idx="2637">
                  <c:v>137</c:v>
                </c:pt>
                <c:pt idx="2638">
                  <c:v>152</c:v>
                </c:pt>
                <c:pt idx="2639">
                  <c:v>145</c:v>
                </c:pt>
                <c:pt idx="2640">
                  <c:v>160</c:v>
                </c:pt>
                <c:pt idx="2641">
                  <c:v>170</c:v>
                </c:pt>
                <c:pt idx="2642">
                  <c:v>155</c:v>
                </c:pt>
                <c:pt idx="2643">
                  <c:v>152</c:v>
                </c:pt>
                <c:pt idx="2644">
                  <c:v>154</c:v>
                </c:pt>
                <c:pt idx="2645">
                  <c:v>172</c:v>
                </c:pt>
                <c:pt idx="2646">
                  <c:v>145</c:v>
                </c:pt>
                <c:pt idx="2647">
                  <c:v>140</c:v>
                </c:pt>
                <c:pt idx="2648">
                  <c:v>152</c:v>
                </c:pt>
                <c:pt idx="2649">
                  <c:v>135</c:v>
                </c:pt>
                <c:pt idx="2650">
                  <c:v>160</c:v>
                </c:pt>
                <c:pt idx="2651">
                  <c:v>138</c:v>
                </c:pt>
                <c:pt idx="2652">
                  <c:v>108</c:v>
                </c:pt>
                <c:pt idx="2653">
                  <c:v>138</c:v>
                </c:pt>
                <c:pt idx="2654">
                  <c:v>160</c:v>
                </c:pt>
                <c:pt idx="2655">
                  <c:v>163</c:v>
                </c:pt>
                <c:pt idx="2656">
                  <c:v>150</c:v>
                </c:pt>
                <c:pt idx="2657">
                  <c:v>121</c:v>
                </c:pt>
                <c:pt idx="2658">
                  <c:v>114</c:v>
                </c:pt>
                <c:pt idx="2659">
                  <c:v>143</c:v>
                </c:pt>
                <c:pt idx="2660">
                  <c:v>122</c:v>
                </c:pt>
                <c:pt idx="2661">
                  <c:v>162</c:v>
                </c:pt>
                <c:pt idx="2662">
                  <c:v>181</c:v>
                </c:pt>
                <c:pt idx="2663">
                  <c:v>202</c:v>
                </c:pt>
                <c:pt idx="2664">
                  <c:v>205</c:v>
                </c:pt>
                <c:pt idx="2665">
                  <c:v>207</c:v>
                </c:pt>
                <c:pt idx="2666">
                  <c:v>208</c:v>
                </c:pt>
                <c:pt idx="2667">
                  <c:v>214</c:v>
                </c:pt>
                <c:pt idx="2668">
                  <c:v>218</c:v>
                </c:pt>
                <c:pt idx="2669">
                  <c:v>226</c:v>
                </c:pt>
                <c:pt idx="2670">
                  <c:v>248</c:v>
                </c:pt>
                <c:pt idx="2671">
                  <c:v>251</c:v>
                </c:pt>
                <c:pt idx="2672">
                  <c:v>223</c:v>
                </c:pt>
                <c:pt idx="2673">
                  <c:v>215</c:v>
                </c:pt>
                <c:pt idx="2674">
                  <c:v>221</c:v>
                </c:pt>
                <c:pt idx="2675">
                  <c:v>177</c:v>
                </c:pt>
                <c:pt idx="2676">
                  <c:v>155</c:v>
                </c:pt>
                <c:pt idx="2677">
                  <c:v>124</c:v>
                </c:pt>
                <c:pt idx="2678">
                  <c:v>121</c:v>
                </c:pt>
                <c:pt idx="2679">
                  <c:v>118</c:v>
                </c:pt>
                <c:pt idx="2680">
                  <c:v>106</c:v>
                </c:pt>
                <c:pt idx="2681">
                  <c:v>92</c:v>
                </c:pt>
                <c:pt idx="2682">
                  <c:v>138</c:v>
                </c:pt>
                <c:pt idx="2683">
                  <c:v>140</c:v>
                </c:pt>
                <c:pt idx="2684">
                  <c:v>150</c:v>
                </c:pt>
                <c:pt idx="2685">
                  <c:v>162</c:v>
                </c:pt>
                <c:pt idx="2686">
                  <c:v>195</c:v>
                </c:pt>
                <c:pt idx="2687">
                  <c:v>211</c:v>
                </c:pt>
                <c:pt idx="2688">
                  <c:v>204</c:v>
                </c:pt>
                <c:pt idx="2689">
                  <c:v>197</c:v>
                </c:pt>
                <c:pt idx="2690">
                  <c:v>214</c:v>
                </c:pt>
                <c:pt idx="2691">
                  <c:v>210</c:v>
                </c:pt>
                <c:pt idx="2692">
                  <c:v>196</c:v>
                </c:pt>
                <c:pt idx="2693">
                  <c:v>179</c:v>
                </c:pt>
                <c:pt idx="2694">
                  <c:v>185</c:v>
                </c:pt>
                <c:pt idx="2695">
                  <c:v>173</c:v>
                </c:pt>
                <c:pt idx="2696">
                  <c:v>182</c:v>
                </c:pt>
                <c:pt idx="2697">
                  <c:v>205</c:v>
                </c:pt>
                <c:pt idx="2698">
                  <c:v>159</c:v>
                </c:pt>
                <c:pt idx="2699">
                  <c:v>180</c:v>
                </c:pt>
                <c:pt idx="2700">
                  <c:v>186</c:v>
                </c:pt>
                <c:pt idx="2701">
                  <c:v>150</c:v>
                </c:pt>
                <c:pt idx="2702">
                  <c:v>132</c:v>
                </c:pt>
                <c:pt idx="2703">
                  <c:v>132</c:v>
                </c:pt>
                <c:pt idx="2704">
                  <c:v>143</c:v>
                </c:pt>
                <c:pt idx="2705">
                  <c:v>162</c:v>
                </c:pt>
                <c:pt idx="2706">
                  <c:v>179</c:v>
                </c:pt>
                <c:pt idx="2707">
                  <c:v>179</c:v>
                </c:pt>
                <c:pt idx="2708">
                  <c:v>158</c:v>
                </c:pt>
                <c:pt idx="2709">
                  <c:v>163</c:v>
                </c:pt>
                <c:pt idx="2710">
                  <c:v>180</c:v>
                </c:pt>
                <c:pt idx="2711">
                  <c:v>169</c:v>
                </c:pt>
                <c:pt idx="2712">
                  <c:v>159</c:v>
                </c:pt>
                <c:pt idx="2713">
                  <c:v>194</c:v>
                </c:pt>
                <c:pt idx="2714">
                  <c:v>170</c:v>
                </c:pt>
                <c:pt idx="2715">
                  <c:v>145</c:v>
                </c:pt>
                <c:pt idx="2716">
                  <c:v>168</c:v>
                </c:pt>
                <c:pt idx="2717">
                  <c:v>158</c:v>
                </c:pt>
                <c:pt idx="2718">
                  <c:v>140</c:v>
                </c:pt>
                <c:pt idx="2719">
                  <c:v>160</c:v>
                </c:pt>
                <c:pt idx="2720">
                  <c:v>178</c:v>
                </c:pt>
                <c:pt idx="2721">
                  <c:v>158</c:v>
                </c:pt>
                <c:pt idx="2722">
                  <c:v>225</c:v>
                </c:pt>
                <c:pt idx="2723">
                  <c:v>239</c:v>
                </c:pt>
                <c:pt idx="2724">
                  <c:v>252</c:v>
                </c:pt>
                <c:pt idx="2725">
                  <c:v>272</c:v>
                </c:pt>
                <c:pt idx="2726">
                  <c:v>274</c:v>
                </c:pt>
                <c:pt idx="2727">
                  <c:v>272</c:v>
                </c:pt>
                <c:pt idx="2728">
                  <c:v>265</c:v>
                </c:pt>
                <c:pt idx="2729">
                  <c:v>242</c:v>
                </c:pt>
                <c:pt idx="2730">
                  <c:v>232</c:v>
                </c:pt>
                <c:pt idx="2731">
                  <c:v>235</c:v>
                </c:pt>
                <c:pt idx="2732">
                  <c:v>208</c:v>
                </c:pt>
                <c:pt idx="2733">
                  <c:v>212</c:v>
                </c:pt>
                <c:pt idx="2734">
                  <c:v>220</c:v>
                </c:pt>
                <c:pt idx="2735">
                  <c:v>190</c:v>
                </c:pt>
                <c:pt idx="2736">
                  <c:v>180</c:v>
                </c:pt>
                <c:pt idx="2737">
                  <c:v>204</c:v>
                </c:pt>
                <c:pt idx="2738">
                  <c:v>185</c:v>
                </c:pt>
                <c:pt idx="2739">
                  <c:v>194</c:v>
                </c:pt>
                <c:pt idx="2740">
                  <c:v>204</c:v>
                </c:pt>
                <c:pt idx="2741">
                  <c:v>235</c:v>
                </c:pt>
                <c:pt idx="2742">
                  <c:v>213</c:v>
                </c:pt>
                <c:pt idx="2743">
                  <c:v>226</c:v>
                </c:pt>
                <c:pt idx="2744">
                  <c:v>192</c:v>
                </c:pt>
                <c:pt idx="2745">
                  <c:v>152</c:v>
                </c:pt>
                <c:pt idx="2746">
                  <c:v>162</c:v>
                </c:pt>
                <c:pt idx="2747">
                  <c:v>135</c:v>
                </c:pt>
                <c:pt idx="2748">
                  <c:v>107</c:v>
                </c:pt>
                <c:pt idx="2749">
                  <c:v>93</c:v>
                </c:pt>
                <c:pt idx="2750">
                  <c:v>97</c:v>
                </c:pt>
                <c:pt idx="2751">
                  <c:v>136</c:v>
                </c:pt>
                <c:pt idx="2752">
                  <c:v>156</c:v>
                </c:pt>
                <c:pt idx="2753">
                  <c:v>184</c:v>
                </c:pt>
                <c:pt idx="2754">
                  <c:v>203</c:v>
                </c:pt>
                <c:pt idx="2755">
                  <c:v>218</c:v>
                </c:pt>
                <c:pt idx="2756">
                  <c:v>223</c:v>
                </c:pt>
                <c:pt idx="2757">
                  <c:v>238</c:v>
                </c:pt>
                <c:pt idx="2758">
                  <c:v>250</c:v>
                </c:pt>
                <c:pt idx="2759">
                  <c:v>255</c:v>
                </c:pt>
                <c:pt idx="2760">
                  <c:v>265</c:v>
                </c:pt>
                <c:pt idx="2761">
                  <c:v>265</c:v>
                </c:pt>
                <c:pt idx="2762">
                  <c:v>227</c:v>
                </c:pt>
                <c:pt idx="2763">
                  <c:v>206</c:v>
                </c:pt>
                <c:pt idx="2764">
                  <c:v>173</c:v>
                </c:pt>
                <c:pt idx="2765">
                  <c:v>158</c:v>
                </c:pt>
                <c:pt idx="2766">
                  <c:v>142</c:v>
                </c:pt>
                <c:pt idx="2767">
                  <c:v>159</c:v>
                </c:pt>
                <c:pt idx="2768">
                  <c:v>150</c:v>
                </c:pt>
                <c:pt idx="2769">
                  <c:v>144</c:v>
                </c:pt>
                <c:pt idx="2770">
                  <c:v>148</c:v>
                </c:pt>
                <c:pt idx="2771">
                  <c:v>162</c:v>
                </c:pt>
                <c:pt idx="2772">
                  <c:v>163</c:v>
                </c:pt>
                <c:pt idx="2773">
                  <c:v>158</c:v>
                </c:pt>
                <c:pt idx="2774">
                  <c:v>163</c:v>
                </c:pt>
                <c:pt idx="2775">
                  <c:v>157</c:v>
                </c:pt>
                <c:pt idx="2776">
                  <c:v>141</c:v>
                </c:pt>
                <c:pt idx="2777">
                  <c:v>121</c:v>
                </c:pt>
                <c:pt idx="2778">
                  <c:v>89</c:v>
                </c:pt>
                <c:pt idx="2779">
                  <c:v>96</c:v>
                </c:pt>
                <c:pt idx="2780">
                  <c:v>116</c:v>
                </c:pt>
                <c:pt idx="2781">
                  <c:v>104</c:v>
                </c:pt>
                <c:pt idx="2782">
                  <c:v>135</c:v>
                </c:pt>
                <c:pt idx="2783">
                  <c:v>157</c:v>
                </c:pt>
                <c:pt idx="2784">
                  <c:v>195</c:v>
                </c:pt>
                <c:pt idx="2785">
                  <c:v>197</c:v>
                </c:pt>
                <c:pt idx="2786">
                  <c:v>196</c:v>
                </c:pt>
                <c:pt idx="2787">
                  <c:v>186</c:v>
                </c:pt>
                <c:pt idx="2788">
                  <c:v>170</c:v>
                </c:pt>
                <c:pt idx="2789">
                  <c:v>138</c:v>
                </c:pt>
                <c:pt idx="2790">
                  <c:v>114</c:v>
                </c:pt>
                <c:pt idx="2791">
                  <c:v>108</c:v>
                </c:pt>
                <c:pt idx="2792">
                  <c:v>110</c:v>
                </c:pt>
                <c:pt idx="2793">
                  <c:v>132</c:v>
                </c:pt>
                <c:pt idx="2794">
                  <c:v>164</c:v>
                </c:pt>
                <c:pt idx="2795">
                  <c:v>181</c:v>
                </c:pt>
                <c:pt idx="2796">
                  <c:v>204</c:v>
                </c:pt>
                <c:pt idx="2797">
                  <c:v>236</c:v>
                </c:pt>
                <c:pt idx="2798">
                  <c:v>252</c:v>
                </c:pt>
                <c:pt idx="2799">
                  <c:v>261</c:v>
                </c:pt>
                <c:pt idx="2800">
                  <c:v>244</c:v>
                </c:pt>
                <c:pt idx="2801">
                  <c:v>225</c:v>
                </c:pt>
                <c:pt idx="2802">
                  <c:v>190</c:v>
                </c:pt>
                <c:pt idx="2803">
                  <c:v>173</c:v>
                </c:pt>
                <c:pt idx="2804">
                  <c:v>171</c:v>
                </c:pt>
                <c:pt idx="2805">
                  <c:v>160</c:v>
                </c:pt>
                <c:pt idx="2806">
                  <c:v>137</c:v>
                </c:pt>
                <c:pt idx="2807">
                  <c:v>172</c:v>
                </c:pt>
                <c:pt idx="2808">
                  <c:v>215</c:v>
                </c:pt>
                <c:pt idx="2809">
                  <c:v>240</c:v>
                </c:pt>
                <c:pt idx="2810">
                  <c:v>245</c:v>
                </c:pt>
                <c:pt idx="2811">
                  <c:v>253</c:v>
                </c:pt>
                <c:pt idx="2812">
                  <c:v>252</c:v>
                </c:pt>
                <c:pt idx="2813">
                  <c:v>251</c:v>
                </c:pt>
                <c:pt idx="2814">
                  <c:v>247</c:v>
                </c:pt>
                <c:pt idx="2815">
                  <c:v>252</c:v>
                </c:pt>
                <c:pt idx="2816">
                  <c:v>258</c:v>
                </c:pt>
                <c:pt idx="2817">
                  <c:v>273</c:v>
                </c:pt>
                <c:pt idx="2818">
                  <c:v>290</c:v>
                </c:pt>
                <c:pt idx="2819">
                  <c:v>302</c:v>
                </c:pt>
                <c:pt idx="2820">
                  <c:v>334</c:v>
                </c:pt>
                <c:pt idx="2821">
                  <c:v>302</c:v>
                </c:pt>
                <c:pt idx="2822">
                  <c:v>268</c:v>
                </c:pt>
                <c:pt idx="2823">
                  <c:v>238</c:v>
                </c:pt>
                <c:pt idx="2824">
                  <c:v>234</c:v>
                </c:pt>
                <c:pt idx="2825">
                  <c:v>215</c:v>
                </c:pt>
                <c:pt idx="2826">
                  <c:v>226</c:v>
                </c:pt>
                <c:pt idx="2827">
                  <c:v>242</c:v>
                </c:pt>
                <c:pt idx="2828">
                  <c:v>242</c:v>
                </c:pt>
                <c:pt idx="2829">
                  <c:v>224</c:v>
                </c:pt>
                <c:pt idx="2830">
                  <c:v>236</c:v>
                </c:pt>
                <c:pt idx="2831">
                  <c:v>234</c:v>
                </c:pt>
                <c:pt idx="2832">
                  <c:v>242</c:v>
                </c:pt>
                <c:pt idx="2833">
                  <c:v>217</c:v>
                </c:pt>
                <c:pt idx="2834">
                  <c:v>219</c:v>
                </c:pt>
                <c:pt idx="2835">
                  <c:v>227</c:v>
                </c:pt>
                <c:pt idx="2836">
                  <c:v>234</c:v>
                </c:pt>
                <c:pt idx="2837">
                  <c:v>244</c:v>
                </c:pt>
                <c:pt idx="2838">
                  <c:v>267</c:v>
                </c:pt>
                <c:pt idx="2839">
                  <c:v>264</c:v>
                </c:pt>
                <c:pt idx="2840">
                  <c:v>232</c:v>
                </c:pt>
                <c:pt idx="2841">
                  <c:v>236</c:v>
                </c:pt>
                <c:pt idx="2842">
                  <c:v>244</c:v>
                </c:pt>
                <c:pt idx="2843">
                  <c:v>232</c:v>
                </c:pt>
                <c:pt idx="2844">
                  <c:v>264</c:v>
                </c:pt>
                <c:pt idx="2845">
                  <c:v>268</c:v>
                </c:pt>
                <c:pt idx="2846">
                  <c:v>251</c:v>
                </c:pt>
                <c:pt idx="2847">
                  <c:v>222</c:v>
                </c:pt>
                <c:pt idx="2848">
                  <c:v>217</c:v>
                </c:pt>
                <c:pt idx="2849">
                  <c:v>230</c:v>
                </c:pt>
                <c:pt idx="2850">
                  <c:v>237</c:v>
                </c:pt>
                <c:pt idx="2851">
                  <c:v>241</c:v>
                </c:pt>
                <c:pt idx="2852">
                  <c:v>254</c:v>
                </c:pt>
                <c:pt idx="2853">
                  <c:v>276</c:v>
                </c:pt>
                <c:pt idx="2854">
                  <c:v>240</c:v>
                </c:pt>
                <c:pt idx="2855">
                  <c:v>293</c:v>
                </c:pt>
                <c:pt idx="2856">
                  <c:v>280</c:v>
                </c:pt>
                <c:pt idx="2857">
                  <c:v>317</c:v>
                </c:pt>
                <c:pt idx="2858">
                  <c:v>334</c:v>
                </c:pt>
                <c:pt idx="2859">
                  <c:v>317</c:v>
                </c:pt>
                <c:pt idx="2860">
                  <c:v>299</c:v>
                </c:pt>
                <c:pt idx="2861">
                  <c:v>266</c:v>
                </c:pt>
                <c:pt idx="2862">
                  <c:v>250</c:v>
                </c:pt>
                <c:pt idx="2863">
                  <c:v>232</c:v>
                </c:pt>
                <c:pt idx="2864">
                  <c:v>214</c:v>
                </c:pt>
                <c:pt idx="2865">
                  <c:v>201</c:v>
                </c:pt>
                <c:pt idx="2866">
                  <c:v>182</c:v>
                </c:pt>
                <c:pt idx="2867">
                  <c:v>177</c:v>
                </c:pt>
                <c:pt idx="2868">
                  <c:v>158</c:v>
                </c:pt>
                <c:pt idx="2869">
                  <c:v>192</c:v>
                </c:pt>
                <c:pt idx="2870">
                  <c:v>226</c:v>
                </c:pt>
                <c:pt idx="2871">
                  <c:v>232</c:v>
                </c:pt>
                <c:pt idx="2872">
                  <c:v>231</c:v>
                </c:pt>
                <c:pt idx="2873">
                  <c:v>221</c:v>
                </c:pt>
                <c:pt idx="2874">
                  <c:v>210</c:v>
                </c:pt>
                <c:pt idx="2875">
                  <c:v>177</c:v>
                </c:pt>
                <c:pt idx="2876">
                  <c:v>179</c:v>
                </c:pt>
                <c:pt idx="2877">
                  <c:v>181</c:v>
                </c:pt>
                <c:pt idx="2878">
                  <c:v>185</c:v>
                </c:pt>
                <c:pt idx="2879">
                  <c:v>194</c:v>
                </c:pt>
                <c:pt idx="2880">
                  <c:v>207</c:v>
                </c:pt>
                <c:pt idx="2881">
                  <c:v>234</c:v>
                </c:pt>
                <c:pt idx="2882">
                  <c:v>263</c:v>
                </c:pt>
                <c:pt idx="2883">
                  <c:v>251</c:v>
                </c:pt>
                <c:pt idx="2884">
                  <c:v>238</c:v>
                </c:pt>
                <c:pt idx="2885">
                  <c:v>211</c:v>
                </c:pt>
                <c:pt idx="2886">
                  <c:v>199</c:v>
                </c:pt>
                <c:pt idx="2887">
                  <c:v>201</c:v>
                </c:pt>
                <c:pt idx="2888">
                  <c:v>215</c:v>
                </c:pt>
                <c:pt idx="2889">
                  <c:v>215</c:v>
                </c:pt>
                <c:pt idx="2890">
                  <c:v>184</c:v>
                </c:pt>
                <c:pt idx="2891">
                  <c:v>230</c:v>
                </c:pt>
                <c:pt idx="2892">
                  <c:v>217</c:v>
                </c:pt>
                <c:pt idx="2893">
                  <c:v>230</c:v>
                </c:pt>
                <c:pt idx="2894">
                  <c:v>243</c:v>
                </c:pt>
                <c:pt idx="2895">
                  <c:v>266</c:v>
                </c:pt>
                <c:pt idx="2896">
                  <c:v>245</c:v>
                </c:pt>
                <c:pt idx="2897">
                  <c:v>190</c:v>
                </c:pt>
                <c:pt idx="2898">
                  <c:v>197</c:v>
                </c:pt>
                <c:pt idx="2899">
                  <c:v>152</c:v>
                </c:pt>
                <c:pt idx="2900">
                  <c:v>148</c:v>
                </c:pt>
                <c:pt idx="2901">
                  <c:v>151</c:v>
                </c:pt>
                <c:pt idx="2902">
                  <c:v>157</c:v>
                </c:pt>
                <c:pt idx="2903">
                  <c:v>161</c:v>
                </c:pt>
                <c:pt idx="2904">
                  <c:v>167</c:v>
                </c:pt>
                <c:pt idx="2905">
                  <c:v>174</c:v>
                </c:pt>
                <c:pt idx="2906">
                  <c:v>187</c:v>
                </c:pt>
                <c:pt idx="2907">
                  <c:v>205</c:v>
                </c:pt>
                <c:pt idx="2908">
                  <c:v>225</c:v>
                </c:pt>
                <c:pt idx="2909">
                  <c:v>249</c:v>
                </c:pt>
                <c:pt idx="2910">
                  <c:v>284</c:v>
                </c:pt>
                <c:pt idx="2911">
                  <c:v>299</c:v>
                </c:pt>
                <c:pt idx="2912">
                  <c:v>316</c:v>
                </c:pt>
                <c:pt idx="2913">
                  <c:v>343</c:v>
                </c:pt>
                <c:pt idx="2914">
                  <c:v>355</c:v>
                </c:pt>
                <c:pt idx="2915">
                  <c:v>355</c:v>
                </c:pt>
                <c:pt idx="2916">
                  <c:v>337</c:v>
                </c:pt>
                <c:pt idx="2917">
                  <c:v>275</c:v>
                </c:pt>
                <c:pt idx="2918">
                  <c:v>260</c:v>
                </c:pt>
                <c:pt idx="2919">
                  <c:v>275</c:v>
                </c:pt>
                <c:pt idx="2920">
                  <c:v>274</c:v>
                </c:pt>
                <c:pt idx="2921">
                  <c:v>255</c:v>
                </c:pt>
                <c:pt idx="2922">
                  <c:v>214</c:v>
                </c:pt>
                <c:pt idx="2923">
                  <c:v>213</c:v>
                </c:pt>
                <c:pt idx="2924">
                  <c:v>200</c:v>
                </c:pt>
                <c:pt idx="2925">
                  <c:v>217</c:v>
                </c:pt>
                <c:pt idx="2926">
                  <c:v>191</c:v>
                </c:pt>
                <c:pt idx="2927">
                  <c:v>192</c:v>
                </c:pt>
                <c:pt idx="2928">
                  <c:v>205</c:v>
                </c:pt>
                <c:pt idx="2929">
                  <c:v>210</c:v>
                </c:pt>
                <c:pt idx="2930">
                  <c:v>232</c:v>
                </c:pt>
                <c:pt idx="2931">
                  <c:v>252</c:v>
                </c:pt>
                <c:pt idx="2932">
                  <c:v>253</c:v>
                </c:pt>
                <c:pt idx="2933">
                  <c:v>255</c:v>
                </c:pt>
                <c:pt idx="2934">
                  <c:v>271</c:v>
                </c:pt>
                <c:pt idx="2935">
                  <c:v>279</c:v>
                </c:pt>
                <c:pt idx="2936">
                  <c:v>291</c:v>
                </c:pt>
                <c:pt idx="2937">
                  <c:v>278</c:v>
                </c:pt>
                <c:pt idx="2938">
                  <c:v>247</c:v>
                </c:pt>
                <c:pt idx="2939">
                  <c:v>230</c:v>
                </c:pt>
                <c:pt idx="2940">
                  <c:v>212</c:v>
                </c:pt>
                <c:pt idx="2941">
                  <c:v>190</c:v>
                </c:pt>
                <c:pt idx="2942">
                  <c:v>171</c:v>
                </c:pt>
                <c:pt idx="2943">
                  <c:v>173</c:v>
                </c:pt>
                <c:pt idx="2944">
                  <c:v>182</c:v>
                </c:pt>
                <c:pt idx="2945">
                  <c:v>137</c:v>
                </c:pt>
                <c:pt idx="2946">
                  <c:v>137</c:v>
                </c:pt>
                <c:pt idx="2947">
                  <c:v>143</c:v>
                </c:pt>
                <c:pt idx="2948">
                  <c:v>169</c:v>
                </c:pt>
                <c:pt idx="2949">
                  <c:v>160</c:v>
                </c:pt>
                <c:pt idx="2950">
                  <c:v>130</c:v>
                </c:pt>
                <c:pt idx="2951">
                  <c:v>110</c:v>
                </c:pt>
                <c:pt idx="2952">
                  <c:v>132</c:v>
                </c:pt>
                <c:pt idx="2953">
                  <c:v>150</c:v>
                </c:pt>
                <c:pt idx="2954">
                  <c:v>168</c:v>
                </c:pt>
                <c:pt idx="2955">
                  <c:v>161</c:v>
                </c:pt>
                <c:pt idx="2956">
                  <c:v>144</c:v>
                </c:pt>
                <c:pt idx="2957">
                  <c:v>177</c:v>
                </c:pt>
                <c:pt idx="2958">
                  <c:v>187</c:v>
                </c:pt>
                <c:pt idx="2959">
                  <c:v>197</c:v>
                </c:pt>
                <c:pt idx="2960">
                  <c:v>181</c:v>
                </c:pt>
                <c:pt idx="2961">
                  <c:v>168</c:v>
                </c:pt>
                <c:pt idx="2962">
                  <c:v>167</c:v>
                </c:pt>
                <c:pt idx="2963">
                  <c:v>171</c:v>
                </c:pt>
                <c:pt idx="2964">
                  <c:v>177</c:v>
                </c:pt>
                <c:pt idx="2965">
                  <c:v>168</c:v>
                </c:pt>
                <c:pt idx="2966">
                  <c:v>174</c:v>
                </c:pt>
                <c:pt idx="2967">
                  <c:v>159</c:v>
                </c:pt>
                <c:pt idx="2968">
                  <c:v>148</c:v>
                </c:pt>
                <c:pt idx="2969">
                  <c:v>147</c:v>
                </c:pt>
                <c:pt idx="2970">
                  <c:v>139</c:v>
                </c:pt>
                <c:pt idx="2971">
                  <c:v>141</c:v>
                </c:pt>
                <c:pt idx="2972">
                  <c:v>160</c:v>
                </c:pt>
                <c:pt idx="2973">
                  <c:v>170</c:v>
                </c:pt>
                <c:pt idx="2974">
                  <c:v>170</c:v>
                </c:pt>
                <c:pt idx="2975">
                  <c:v>173</c:v>
                </c:pt>
                <c:pt idx="2976">
                  <c:v>182</c:v>
                </c:pt>
                <c:pt idx="2977">
                  <c:v>187</c:v>
                </c:pt>
                <c:pt idx="2978">
                  <c:v>174</c:v>
                </c:pt>
                <c:pt idx="2979">
                  <c:v>153</c:v>
                </c:pt>
                <c:pt idx="2980">
                  <c:v>125</c:v>
                </c:pt>
                <c:pt idx="2981">
                  <c:v>109</c:v>
                </c:pt>
                <c:pt idx="2982">
                  <c:v>90</c:v>
                </c:pt>
                <c:pt idx="2983">
                  <c:v>140</c:v>
                </c:pt>
                <c:pt idx="2984">
                  <c:v>185</c:v>
                </c:pt>
                <c:pt idx="2985">
                  <c:v>203</c:v>
                </c:pt>
                <c:pt idx="2986">
                  <c:v>215</c:v>
                </c:pt>
                <c:pt idx="2987">
                  <c:v>220</c:v>
                </c:pt>
                <c:pt idx="2988">
                  <c:v>198</c:v>
                </c:pt>
                <c:pt idx="2989">
                  <c:v>186</c:v>
                </c:pt>
                <c:pt idx="2990">
                  <c:v>181</c:v>
                </c:pt>
                <c:pt idx="2991">
                  <c:v>173</c:v>
                </c:pt>
                <c:pt idx="2992">
                  <c:v>162</c:v>
                </c:pt>
                <c:pt idx="2993">
                  <c:v>154</c:v>
                </c:pt>
                <c:pt idx="2994">
                  <c:v>158</c:v>
                </c:pt>
                <c:pt idx="2995">
                  <c:v>165</c:v>
                </c:pt>
                <c:pt idx="2996">
                  <c:v>155</c:v>
                </c:pt>
                <c:pt idx="2997">
                  <c:v>164</c:v>
                </c:pt>
                <c:pt idx="2998">
                  <c:v>162</c:v>
                </c:pt>
                <c:pt idx="2999">
                  <c:v>155</c:v>
                </c:pt>
                <c:pt idx="3000">
                  <c:v>154</c:v>
                </c:pt>
                <c:pt idx="3001">
                  <c:v>156</c:v>
                </c:pt>
                <c:pt idx="3002">
                  <c:v>163</c:v>
                </c:pt>
                <c:pt idx="3003">
                  <c:v>187</c:v>
                </c:pt>
                <c:pt idx="3004">
                  <c:v>204</c:v>
                </c:pt>
                <c:pt idx="3005">
                  <c:v>180</c:v>
                </c:pt>
                <c:pt idx="3006">
                  <c:v>194</c:v>
                </c:pt>
                <c:pt idx="3007">
                  <c:v>226</c:v>
                </c:pt>
                <c:pt idx="3008">
                  <c:v>292</c:v>
                </c:pt>
                <c:pt idx="3009">
                  <c:v>302</c:v>
                </c:pt>
                <c:pt idx="3010">
                  <c:v>338</c:v>
                </c:pt>
                <c:pt idx="3011">
                  <c:v>342</c:v>
                </c:pt>
                <c:pt idx="3012">
                  <c:v>290</c:v>
                </c:pt>
                <c:pt idx="3013">
                  <c:v>292</c:v>
                </c:pt>
                <c:pt idx="3014">
                  <c:v>245</c:v>
                </c:pt>
                <c:pt idx="3015">
                  <c:v>253</c:v>
                </c:pt>
                <c:pt idx="3016">
                  <c:v>244</c:v>
                </c:pt>
                <c:pt idx="3017">
                  <c:v>238</c:v>
                </c:pt>
                <c:pt idx="3018">
                  <c:v>246</c:v>
                </c:pt>
                <c:pt idx="3019">
                  <c:v>246</c:v>
                </c:pt>
                <c:pt idx="3020">
                  <c:v>204</c:v>
                </c:pt>
                <c:pt idx="3021">
                  <c:v>197</c:v>
                </c:pt>
                <c:pt idx="3022">
                  <c:v>159</c:v>
                </c:pt>
                <c:pt idx="3023">
                  <c:v>140</c:v>
                </c:pt>
                <c:pt idx="3024">
                  <c:v>127</c:v>
                </c:pt>
                <c:pt idx="3025">
                  <c:v>96</c:v>
                </c:pt>
                <c:pt idx="3026">
                  <c:v>99</c:v>
                </c:pt>
                <c:pt idx="3027">
                  <c:v>108</c:v>
                </c:pt>
                <c:pt idx="3028">
                  <c:v>147</c:v>
                </c:pt>
                <c:pt idx="3029">
                  <c:v>168</c:v>
                </c:pt>
                <c:pt idx="3030">
                  <c:v>191</c:v>
                </c:pt>
                <c:pt idx="3031">
                  <c:v>192</c:v>
                </c:pt>
                <c:pt idx="3032">
                  <c:v>212</c:v>
                </c:pt>
                <c:pt idx="3033">
                  <c:v>212</c:v>
                </c:pt>
                <c:pt idx="3034">
                  <c:v>201</c:v>
                </c:pt>
                <c:pt idx="3035">
                  <c:v>181</c:v>
                </c:pt>
                <c:pt idx="3036">
                  <c:v>206</c:v>
                </c:pt>
                <c:pt idx="3037">
                  <c:v>182</c:v>
                </c:pt>
                <c:pt idx="3038">
                  <c:v>192</c:v>
                </c:pt>
                <c:pt idx="3039">
                  <c:v>198</c:v>
                </c:pt>
                <c:pt idx="3040">
                  <c:v>207</c:v>
                </c:pt>
                <c:pt idx="3041">
                  <c:v>208</c:v>
                </c:pt>
                <c:pt idx="3042">
                  <c:v>250</c:v>
                </c:pt>
                <c:pt idx="3043">
                  <c:v>246</c:v>
                </c:pt>
                <c:pt idx="3044">
                  <c:v>269</c:v>
                </c:pt>
                <c:pt idx="3045">
                  <c:v>268</c:v>
                </c:pt>
                <c:pt idx="3046">
                  <c:v>267</c:v>
                </c:pt>
                <c:pt idx="3047">
                  <c:v>223</c:v>
                </c:pt>
                <c:pt idx="3048">
                  <c:v>198</c:v>
                </c:pt>
                <c:pt idx="3049">
                  <c:v>177</c:v>
                </c:pt>
                <c:pt idx="3050">
                  <c:v>150</c:v>
                </c:pt>
                <c:pt idx="3051">
                  <c:v>181</c:v>
                </c:pt>
                <c:pt idx="3052">
                  <c:v>166</c:v>
                </c:pt>
                <c:pt idx="3053">
                  <c:v>172</c:v>
                </c:pt>
                <c:pt idx="3054">
                  <c:v>114</c:v>
                </c:pt>
                <c:pt idx="3055">
                  <c:v>103</c:v>
                </c:pt>
                <c:pt idx="3056">
                  <c:v>106</c:v>
                </c:pt>
                <c:pt idx="3057">
                  <c:v>110</c:v>
                </c:pt>
                <c:pt idx="3058">
                  <c:v>116</c:v>
                </c:pt>
                <c:pt idx="3059">
                  <c:v>123</c:v>
                </c:pt>
                <c:pt idx="3060">
                  <c:v>140</c:v>
                </c:pt>
                <c:pt idx="3061">
                  <c:v>132</c:v>
                </c:pt>
                <c:pt idx="3062">
                  <c:v>162</c:v>
                </c:pt>
                <c:pt idx="3063">
                  <c:v>165</c:v>
                </c:pt>
                <c:pt idx="3064">
                  <c:v>171</c:v>
                </c:pt>
                <c:pt idx="3065">
                  <c:v>199</c:v>
                </c:pt>
                <c:pt idx="3066">
                  <c:v>189</c:v>
                </c:pt>
                <c:pt idx="3067">
                  <c:v>170</c:v>
                </c:pt>
                <c:pt idx="3068">
                  <c:v>157</c:v>
                </c:pt>
                <c:pt idx="3069">
                  <c:v>160</c:v>
                </c:pt>
                <c:pt idx="3070">
                  <c:v>192</c:v>
                </c:pt>
                <c:pt idx="3071">
                  <c:v>178</c:v>
                </c:pt>
                <c:pt idx="3072">
                  <c:v>181</c:v>
                </c:pt>
                <c:pt idx="3073">
                  <c:v>200</c:v>
                </c:pt>
                <c:pt idx="3074">
                  <c:v>154</c:v>
                </c:pt>
                <c:pt idx="3075">
                  <c:v>183</c:v>
                </c:pt>
                <c:pt idx="3076">
                  <c:v>203</c:v>
                </c:pt>
                <c:pt idx="3077">
                  <c:v>206</c:v>
                </c:pt>
                <c:pt idx="3078">
                  <c:v>192</c:v>
                </c:pt>
                <c:pt idx="3079">
                  <c:v>185</c:v>
                </c:pt>
                <c:pt idx="3080">
                  <c:v>200</c:v>
                </c:pt>
                <c:pt idx="3081">
                  <c:v>202</c:v>
                </c:pt>
                <c:pt idx="3082">
                  <c:v>200</c:v>
                </c:pt>
                <c:pt idx="3083">
                  <c:v>193</c:v>
                </c:pt>
                <c:pt idx="3084">
                  <c:v>197</c:v>
                </c:pt>
                <c:pt idx="3085">
                  <c:v>178</c:v>
                </c:pt>
                <c:pt idx="3086">
                  <c:v>160</c:v>
                </c:pt>
                <c:pt idx="3087">
                  <c:v>132</c:v>
                </c:pt>
                <c:pt idx="3088">
                  <c:v>100</c:v>
                </c:pt>
                <c:pt idx="3089">
                  <c:v>113</c:v>
                </c:pt>
                <c:pt idx="3090">
                  <c:v>100</c:v>
                </c:pt>
                <c:pt idx="3091">
                  <c:v>114</c:v>
                </c:pt>
                <c:pt idx="3092">
                  <c:v>107</c:v>
                </c:pt>
                <c:pt idx="3093">
                  <c:v>141</c:v>
                </c:pt>
                <c:pt idx="3094">
                  <c:v>157</c:v>
                </c:pt>
                <c:pt idx="3095">
                  <c:v>187</c:v>
                </c:pt>
                <c:pt idx="3096">
                  <c:v>185</c:v>
                </c:pt>
                <c:pt idx="3097">
                  <c:v>191</c:v>
                </c:pt>
                <c:pt idx="3098">
                  <c:v>207</c:v>
                </c:pt>
                <c:pt idx="3099">
                  <c:v>207</c:v>
                </c:pt>
                <c:pt idx="3100">
                  <c:v>193</c:v>
                </c:pt>
                <c:pt idx="3101">
                  <c:v>200</c:v>
                </c:pt>
                <c:pt idx="3102">
                  <c:v>159</c:v>
                </c:pt>
                <c:pt idx="3103">
                  <c:v>165</c:v>
                </c:pt>
                <c:pt idx="3104">
                  <c:v>164</c:v>
                </c:pt>
                <c:pt idx="3105">
                  <c:v>190</c:v>
                </c:pt>
                <c:pt idx="3106">
                  <c:v>203</c:v>
                </c:pt>
                <c:pt idx="3107">
                  <c:v>209</c:v>
                </c:pt>
                <c:pt idx="3108">
                  <c:v>214</c:v>
                </c:pt>
                <c:pt idx="3109">
                  <c:v>212</c:v>
                </c:pt>
                <c:pt idx="3110">
                  <c:v>205</c:v>
                </c:pt>
                <c:pt idx="3111">
                  <c:v>193</c:v>
                </c:pt>
                <c:pt idx="3112">
                  <c:v>201</c:v>
                </c:pt>
                <c:pt idx="3113">
                  <c:v>175</c:v>
                </c:pt>
                <c:pt idx="3114">
                  <c:v>130</c:v>
                </c:pt>
                <c:pt idx="3115">
                  <c:v>138</c:v>
                </c:pt>
                <c:pt idx="3116">
                  <c:v>135</c:v>
                </c:pt>
                <c:pt idx="3117">
                  <c:v>135</c:v>
                </c:pt>
                <c:pt idx="3118">
                  <c:v>144</c:v>
                </c:pt>
                <c:pt idx="3119">
                  <c:v>160</c:v>
                </c:pt>
                <c:pt idx="3120">
                  <c:v>181</c:v>
                </c:pt>
                <c:pt idx="3121">
                  <c:v>191</c:v>
                </c:pt>
                <c:pt idx="3122">
                  <c:v>188</c:v>
                </c:pt>
                <c:pt idx="3123">
                  <c:v>196</c:v>
                </c:pt>
                <c:pt idx="3124">
                  <c:v>184</c:v>
                </c:pt>
                <c:pt idx="3125">
                  <c:v>178</c:v>
                </c:pt>
                <c:pt idx="3126">
                  <c:v>170</c:v>
                </c:pt>
                <c:pt idx="3127">
                  <c:v>179</c:v>
                </c:pt>
                <c:pt idx="3128">
                  <c:v>213</c:v>
                </c:pt>
                <c:pt idx="3129">
                  <c:v>238</c:v>
                </c:pt>
                <c:pt idx="3130">
                  <c:v>250</c:v>
                </c:pt>
                <c:pt idx="3131">
                  <c:v>261</c:v>
                </c:pt>
                <c:pt idx="3132">
                  <c:v>268</c:v>
                </c:pt>
                <c:pt idx="3133">
                  <c:v>263</c:v>
                </c:pt>
                <c:pt idx="3134">
                  <c:v>262</c:v>
                </c:pt>
                <c:pt idx="3135">
                  <c:v>250</c:v>
                </c:pt>
                <c:pt idx="3136">
                  <c:v>200</c:v>
                </c:pt>
                <c:pt idx="3137">
                  <c:v>177</c:v>
                </c:pt>
                <c:pt idx="3138">
                  <c:v>198</c:v>
                </c:pt>
                <c:pt idx="3139">
                  <c:v>209</c:v>
                </c:pt>
                <c:pt idx="3140">
                  <c:v>223</c:v>
                </c:pt>
                <c:pt idx="3141">
                  <c:v>230</c:v>
                </c:pt>
                <c:pt idx="3142">
                  <c:v>253</c:v>
                </c:pt>
                <c:pt idx="3143">
                  <c:v>244</c:v>
                </c:pt>
                <c:pt idx="3144">
                  <c:v>253</c:v>
                </c:pt>
                <c:pt idx="3145">
                  <c:v>228</c:v>
                </c:pt>
                <c:pt idx="3146">
                  <c:v>220</c:v>
                </c:pt>
                <c:pt idx="3147">
                  <c:v>202</c:v>
                </c:pt>
                <c:pt idx="3148">
                  <c:v>190</c:v>
                </c:pt>
                <c:pt idx="3149">
                  <c:v>177</c:v>
                </c:pt>
                <c:pt idx="3150">
                  <c:v>163</c:v>
                </c:pt>
                <c:pt idx="3151">
                  <c:v>152</c:v>
                </c:pt>
                <c:pt idx="3152">
                  <c:v>128</c:v>
                </c:pt>
                <c:pt idx="3153">
                  <c:v>131</c:v>
                </c:pt>
                <c:pt idx="3154">
                  <c:v>145</c:v>
                </c:pt>
                <c:pt idx="3155">
                  <c:v>160</c:v>
                </c:pt>
                <c:pt idx="3156">
                  <c:v>192</c:v>
                </c:pt>
                <c:pt idx="3157">
                  <c:v>183</c:v>
                </c:pt>
                <c:pt idx="3158">
                  <c:v>198</c:v>
                </c:pt>
                <c:pt idx="3159">
                  <c:v>180</c:v>
                </c:pt>
                <c:pt idx="3160">
                  <c:v>196</c:v>
                </c:pt>
                <c:pt idx="3161">
                  <c:v>202</c:v>
                </c:pt>
                <c:pt idx="3162">
                  <c:v>225</c:v>
                </c:pt>
                <c:pt idx="3163">
                  <c:v>225</c:v>
                </c:pt>
                <c:pt idx="3164">
                  <c:v>210</c:v>
                </c:pt>
                <c:pt idx="3165">
                  <c:v>200</c:v>
                </c:pt>
                <c:pt idx="3166">
                  <c:v>221</c:v>
                </c:pt>
                <c:pt idx="3167">
                  <c:v>230</c:v>
                </c:pt>
                <c:pt idx="3168">
                  <c:v>240</c:v>
                </c:pt>
                <c:pt idx="3169">
                  <c:v>206</c:v>
                </c:pt>
                <c:pt idx="3170">
                  <c:v>220</c:v>
                </c:pt>
                <c:pt idx="3171">
                  <c:v>175</c:v>
                </c:pt>
                <c:pt idx="3172">
                  <c:v>160</c:v>
                </c:pt>
                <c:pt idx="3173">
                  <c:v>166</c:v>
                </c:pt>
                <c:pt idx="3174">
                  <c:v>219</c:v>
                </c:pt>
                <c:pt idx="3175">
                  <c:v>245</c:v>
                </c:pt>
                <c:pt idx="3176">
                  <c:v>267</c:v>
                </c:pt>
                <c:pt idx="3177">
                  <c:v>265</c:v>
                </c:pt>
                <c:pt idx="3178">
                  <c:v>233</c:v>
                </c:pt>
                <c:pt idx="3179">
                  <c:v>230</c:v>
                </c:pt>
                <c:pt idx="3180">
                  <c:v>206</c:v>
                </c:pt>
                <c:pt idx="3181">
                  <c:v>189</c:v>
                </c:pt>
                <c:pt idx="3182">
                  <c:v>205</c:v>
                </c:pt>
                <c:pt idx="3183">
                  <c:v>187</c:v>
                </c:pt>
                <c:pt idx="3184">
                  <c:v>163</c:v>
                </c:pt>
                <c:pt idx="3185">
                  <c:v>156</c:v>
                </c:pt>
                <c:pt idx="3186">
                  <c:v>172</c:v>
                </c:pt>
                <c:pt idx="3187">
                  <c:v>175</c:v>
                </c:pt>
                <c:pt idx="3188">
                  <c:v>174</c:v>
                </c:pt>
                <c:pt idx="3189">
                  <c:v>161</c:v>
                </c:pt>
                <c:pt idx="3190">
                  <c:v>169</c:v>
                </c:pt>
                <c:pt idx="3191">
                  <c:v>177</c:v>
                </c:pt>
                <c:pt idx="3192">
                  <c:v>208</c:v>
                </c:pt>
                <c:pt idx="3193">
                  <c:v>217</c:v>
                </c:pt>
                <c:pt idx="3194">
                  <c:v>201</c:v>
                </c:pt>
                <c:pt idx="3195">
                  <c:v>223</c:v>
                </c:pt>
                <c:pt idx="3196">
                  <c:v>220</c:v>
                </c:pt>
                <c:pt idx="3197">
                  <c:v>207</c:v>
                </c:pt>
                <c:pt idx="3198">
                  <c:v>175</c:v>
                </c:pt>
                <c:pt idx="3199">
                  <c:v>157</c:v>
                </c:pt>
                <c:pt idx="3200">
                  <c:v>140</c:v>
                </c:pt>
                <c:pt idx="3201">
                  <c:v>125</c:v>
                </c:pt>
                <c:pt idx="3202">
                  <c:v>115</c:v>
                </c:pt>
                <c:pt idx="3203">
                  <c:v>116</c:v>
                </c:pt>
                <c:pt idx="3204">
                  <c:v>121</c:v>
                </c:pt>
                <c:pt idx="3205">
                  <c:v>123</c:v>
                </c:pt>
                <c:pt idx="3206">
                  <c:v>135</c:v>
                </c:pt>
                <c:pt idx="3207">
                  <c:v>138</c:v>
                </c:pt>
                <c:pt idx="3208">
                  <c:v>142</c:v>
                </c:pt>
                <c:pt idx="3209">
                  <c:v>160</c:v>
                </c:pt>
                <c:pt idx="3210">
                  <c:v>219</c:v>
                </c:pt>
                <c:pt idx="3211">
                  <c:v>231</c:v>
                </c:pt>
                <c:pt idx="3212">
                  <c:v>243</c:v>
                </c:pt>
                <c:pt idx="3213">
                  <c:v>238</c:v>
                </c:pt>
                <c:pt idx="3214">
                  <c:v>232</c:v>
                </c:pt>
                <c:pt idx="3215">
                  <c:v>212</c:v>
                </c:pt>
                <c:pt idx="3216">
                  <c:v>241</c:v>
                </c:pt>
                <c:pt idx="3217">
                  <c:v>230</c:v>
                </c:pt>
                <c:pt idx="3218">
                  <c:v>190</c:v>
                </c:pt>
                <c:pt idx="3219">
                  <c:v>176</c:v>
                </c:pt>
                <c:pt idx="3220">
                  <c:v>171</c:v>
                </c:pt>
                <c:pt idx="3221">
                  <c:v>164</c:v>
                </c:pt>
                <c:pt idx="3222">
                  <c:v>179</c:v>
                </c:pt>
                <c:pt idx="3223">
                  <c:v>200</c:v>
                </c:pt>
                <c:pt idx="3224">
                  <c:v>193</c:v>
                </c:pt>
                <c:pt idx="3225">
                  <c:v>210</c:v>
                </c:pt>
                <c:pt idx="3226">
                  <c:v>217</c:v>
                </c:pt>
                <c:pt idx="3227">
                  <c:v>212</c:v>
                </c:pt>
                <c:pt idx="3228">
                  <c:v>205</c:v>
                </c:pt>
                <c:pt idx="3229">
                  <c:v>192</c:v>
                </c:pt>
                <c:pt idx="3230">
                  <c:v>177</c:v>
                </c:pt>
                <c:pt idx="3231">
                  <c:v>152</c:v>
                </c:pt>
                <c:pt idx="3232">
                  <c:v>133</c:v>
                </c:pt>
                <c:pt idx="3233">
                  <c:v>114</c:v>
                </c:pt>
                <c:pt idx="3234">
                  <c:v>97</c:v>
                </c:pt>
                <c:pt idx="3235">
                  <c:v>85</c:v>
                </c:pt>
                <c:pt idx="3236">
                  <c:v>84</c:v>
                </c:pt>
                <c:pt idx="3237">
                  <c:v>85</c:v>
                </c:pt>
                <c:pt idx="3238">
                  <c:v>93</c:v>
                </c:pt>
                <c:pt idx="3239">
                  <c:v>97</c:v>
                </c:pt>
                <c:pt idx="3240">
                  <c:v>95</c:v>
                </c:pt>
                <c:pt idx="3241">
                  <c:v>95</c:v>
                </c:pt>
                <c:pt idx="3242">
                  <c:v>80</c:v>
                </c:pt>
                <c:pt idx="3243">
                  <c:v>80</c:v>
                </c:pt>
                <c:pt idx="3244">
                  <c:v>98</c:v>
                </c:pt>
                <c:pt idx="3245">
                  <c:v>106</c:v>
                </c:pt>
                <c:pt idx="3246">
                  <c:v>125</c:v>
                </c:pt>
                <c:pt idx="3247">
                  <c:v>142</c:v>
                </c:pt>
                <c:pt idx="3248">
                  <c:v>155</c:v>
                </c:pt>
                <c:pt idx="3249">
                  <c:v>178</c:v>
                </c:pt>
                <c:pt idx="3250">
                  <c:v>211</c:v>
                </c:pt>
                <c:pt idx="3251">
                  <c:v>237</c:v>
                </c:pt>
                <c:pt idx="3252">
                  <c:v>247</c:v>
                </c:pt>
                <c:pt idx="3253">
                  <c:v>258</c:v>
                </c:pt>
                <c:pt idx="3254">
                  <c:v>259</c:v>
                </c:pt>
                <c:pt idx="3255">
                  <c:v>260</c:v>
                </c:pt>
                <c:pt idx="3256">
                  <c:v>241</c:v>
                </c:pt>
                <c:pt idx="3257">
                  <c:v>234</c:v>
                </c:pt>
                <c:pt idx="3258">
                  <c:v>228</c:v>
                </c:pt>
                <c:pt idx="3259">
                  <c:v>221</c:v>
                </c:pt>
                <c:pt idx="3260">
                  <c:v>233</c:v>
                </c:pt>
                <c:pt idx="3261">
                  <c:v>227</c:v>
                </c:pt>
                <c:pt idx="3262">
                  <c:v>242</c:v>
                </c:pt>
                <c:pt idx="3263">
                  <c:v>255</c:v>
                </c:pt>
                <c:pt idx="3264">
                  <c:v>252</c:v>
                </c:pt>
                <c:pt idx="3265">
                  <c:v>258</c:v>
                </c:pt>
                <c:pt idx="3266">
                  <c:v>237</c:v>
                </c:pt>
                <c:pt idx="3267">
                  <c:v>211</c:v>
                </c:pt>
                <c:pt idx="3268">
                  <c:v>198</c:v>
                </c:pt>
                <c:pt idx="3269">
                  <c:v>185</c:v>
                </c:pt>
                <c:pt idx="3270">
                  <c:v>150</c:v>
                </c:pt>
                <c:pt idx="3271">
                  <c:v>142</c:v>
                </c:pt>
                <c:pt idx="3272">
                  <c:v>124</c:v>
                </c:pt>
                <c:pt idx="3273">
                  <c:v>109</c:v>
                </c:pt>
                <c:pt idx="3274">
                  <c:v>80</c:v>
                </c:pt>
                <c:pt idx="3275">
                  <c:v>83</c:v>
                </c:pt>
                <c:pt idx="3276">
                  <c:v>92</c:v>
                </c:pt>
                <c:pt idx="3277">
                  <c:v>114</c:v>
                </c:pt>
                <c:pt idx="3278">
                  <c:v>150</c:v>
                </c:pt>
                <c:pt idx="3279">
                  <c:v>185</c:v>
                </c:pt>
                <c:pt idx="3280">
                  <c:v>218</c:v>
                </c:pt>
                <c:pt idx="3281">
                  <c:v>229</c:v>
                </c:pt>
                <c:pt idx="3282">
                  <c:v>218</c:v>
                </c:pt>
                <c:pt idx="3283">
                  <c:v>183</c:v>
                </c:pt>
                <c:pt idx="3284">
                  <c:v>168</c:v>
                </c:pt>
                <c:pt idx="3285">
                  <c:v>175</c:v>
                </c:pt>
                <c:pt idx="3286">
                  <c:v>175</c:v>
                </c:pt>
                <c:pt idx="3287">
                  <c:v>221</c:v>
                </c:pt>
                <c:pt idx="3288">
                  <c:v>225</c:v>
                </c:pt>
                <c:pt idx="3289">
                  <c:v>229</c:v>
                </c:pt>
                <c:pt idx="3290">
                  <c:v>231</c:v>
                </c:pt>
                <c:pt idx="3291">
                  <c:v>243</c:v>
                </c:pt>
                <c:pt idx="3292">
                  <c:v>238</c:v>
                </c:pt>
                <c:pt idx="3293">
                  <c:v>247</c:v>
                </c:pt>
                <c:pt idx="3294">
                  <c:v>246</c:v>
                </c:pt>
                <c:pt idx="3295">
                  <c:v>245</c:v>
                </c:pt>
                <c:pt idx="3296">
                  <c:v>224</c:v>
                </c:pt>
                <c:pt idx="3297">
                  <c:v>218</c:v>
                </c:pt>
                <c:pt idx="3298">
                  <c:v>203</c:v>
                </c:pt>
                <c:pt idx="3299">
                  <c:v>192</c:v>
                </c:pt>
                <c:pt idx="3300">
                  <c:v>128</c:v>
                </c:pt>
                <c:pt idx="3301">
                  <c:v>120</c:v>
                </c:pt>
                <c:pt idx="3302">
                  <c:v>143</c:v>
                </c:pt>
                <c:pt idx="3303">
                  <c:v>168</c:v>
                </c:pt>
                <c:pt idx="3304">
                  <c:v>179</c:v>
                </c:pt>
                <c:pt idx="3305">
                  <c:v>202</c:v>
                </c:pt>
                <c:pt idx="3306">
                  <c:v>240</c:v>
                </c:pt>
                <c:pt idx="3307">
                  <c:v>255</c:v>
                </c:pt>
                <c:pt idx="3308">
                  <c:v>278</c:v>
                </c:pt>
                <c:pt idx="3309">
                  <c:v>270</c:v>
                </c:pt>
                <c:pt idx="3310">
                  <c:v>261</c:v>
                </c:pt>
                <c:pt idx="3311">
                  <c:v>255</c:v>
                </c:pt>
                <c:pt idx="3312">
                  <c:v>252</c:v>
                </c:pt>
                <c:pt idx="3313">
                  <c:v>263</c:v>
                </c:pt>
                <c:pt idx="3314">
                  <c:v>239</c:v>
                </c:pt>
                <c:pt idx="3315">
                  <c:v>213</c:v>
                </c:pt>
                <c:pt idx="3316">
                  <c:v>167</c:v>
                </c:pt>
                <c:pt idx="3317">
                  <c:v>143</c:v>
                </c:pt>
                <c:pt idx="3318">
                  <c:v>141</c:v>
                </c:pt>
                <c:pt idx="3319">
                  <c:v>141</c:v>
                </c:pt>
                <c:pt idx="3320">
                  <c:v>140</c:v>
                </c:pt>
                <c:pt idx="3321">
                  <c:v>137</c:v>
                </c:pt>
                <c:pt idx="3322">
                  <c:v>128</c:v>
                </c:pt>
                <c:pt idx="3323">
                  <c:v>114</c:v>
                </c:pt>
                <c:pt idx="3324">
                  <c:v>124</c:v>
                </c:pt>
                <c:pt idx="3325">
                  <c:v>90</c:v>
                </c:pt>
                <c:pt idx="3326">
                  <c:v>87</c:v>
                </c:pt>
                <c:pt idx="3327">
                  <c:v>100</c:v>
                </c:pt>
                <c:pt idx="3328">
                  <c:v>100</c:v>
                </c:pt>
                <c:pt idx="3329">
                  <c:v>101</c:v>
                </c:pt>
                <c:pt idx="3330">
                  <c:v>106</c:v>
                </c:pt>
                <c:pt idx="3331">
                  <c:v>129</c:v>
                </c:pt>
                <c:pt idx="3332">
                  <c:v>133</c:v>
                </c:pt>
                <c:pt idx="3333">
                  <c:v>144</c:v>
                </c:pt>
                <c:pt idx="3334">
                  <c:v>170</c:v>
                </c:pt>
                <c:pt idx="3335">
                  <c:v>170</c:v>
                </c:pt>
                <c:pt idx="3336">
                  <c:v>175</c:v>
                </c:pt>
                <c:pt idx="3337">
                  <c:v>160</c:v>
                </c:pt>
                <c:pt idx="3338">
                  <c:v>163</c:v>
                </c:pt>
                <c:pt idx="3339">
                  <c:v>171</c:v>
                </c:pt>
                <c:pt idx="3340">
                  <c:v>186</c:v>
                </c:pt>
                <c:pt idx="3341">
                  <c:v>190</c:v>
                </c:pt>
                <c:pt idx="3342">
                  <c:v>181</c:v>
                </c:pt>
                <c:pt idx="3343">
                  <c:v>176</c:v>
                </c:pt>
                <c:pt idx="3344">
                  <c:v>163</c:v>
                </c:pt>
                <c:pt idx="3345">
                  <c:v>186</c:v>
                </c:pt>
                <c:pt idx="3346">
                  <c:v>158</c:v>
                </c:pt>
                <c:pt idx="3347">
                  <c:v>151</c:v>
                </c:pt>
                <c:pt idx="3348">
                  <c:v>151</c:v>
                </c:pt>
                <c:pt idx="3349">
                  <c:v>146</c:v>
                </c:pt>
                <c:pt idx="3350">
                  <c:v>152</c:v>
                </c:pt>
                <c:pt idx="3351">
                  <c:v>148</c:v>
                </c:pt>
                <c:pt idx="3352">
                  <c:v>150</c:v>
                </c:pt>
                <c:pt idx="3353">
                  <c:v>155</c:v>
                </c:pt>
                <c:pt idx="3354">
                  <c:v>164</c:v>
                </c:pt>
                <c:pt idx="3355">
                  <c:v>156</c:v>
                </c:pt>
                <c:pt idx="3356">
                  <c:v>148</c:v>
                </c:pt>
                <c:pt idx="3357">
                  <c:v>126</c:v>
                </c:pt>
                <c:pt idx="3358">
                  <c:v>159</c:v>
                </c:pt>
                <c:pt idx="3359">
                  <c:v>173</c:v>
                </c:pt>
                <c:pt idx="3360">
                  <c:v>216</c:v>
                </c:pt>
                <c:pt idx="3361">
                  <c:v>225</c:v>
                </c:pt>
                <c:pt idx="3362">
                  <c:v>228</c:v>
                </c:pt>
                <c:pt idx="3363">
                  <c:v>230</c:v>
                </c:pt>
                <c:pt idx="3364">
                  <c:v>234</c:v>
                </c:pt>
                <c:pt idx="3365">
                  <c:v>238</c:v>
                </c:pt>
                <c:pt idx="3366">
                  <c:v>230</c:v>
                </c:pt>
                <c:pt idx="3367">
                  <c:v>208</c:v>
                </c:pt>
                <c:pt idx="3368">
                  <c:v>194</c:v>
                </c:pt>
                <c:pt idx="3369">
                  <c:v>178</c:v>
                </c:pt>
                <c:pt idx="3370">
                  <c:v>199</c:v>
                </c:pt>
                <c:pt idx="3371">
                  <c:v>190</c:v>
                </c:pt>
                <c:pt idx="3372">
                  <c:v>178</c:v>
                </c:pt>
                <c:pt idx="3373">
                  <c:v>173</c:v>
                </c:pt>
                <c:pt idx="3374">
                  <c:v>217</c:v>
                </c:pt>
                <c:pt idx="3375">
                  <c:v>233</c:v>
                </c:pt>
                <c:pt idx="3376">
                  <c:v>248</c:v>
                </c:pt>
                <c:pt idx="3377">
                  <c:v>243</c:v>
                </c:pt>
                <c:pt idx="3378">
                  <c:v>242</c:v>
                </c:pt>
                <c:pt idx="3379">
                  <c:v>174</c:v>
                </c:pt>
                <c:pt idx="3380">
                  <c:v>159</c:v>
                </c:pt>
                <c:pt idx="3381">
                  <c:v>124</c:v>
                </c:pt>
                <c:pt idx="3382">
                  <c:v>108</c:v>
                </c:pt>
                <c:pt idx="3383">
                  <c:v>107</c:v>
                </c:pt>
                <c:pt idx="3384">
                  <c:v>136</c:v>
                </c:pt>
                <c:pt idx="3385">
                  <c:v>161</c:v>
                </c:pt>
                <c:pt idx="3386">
                  <c:v>177</c:v>
                </c:pt>
                <c:pt idx="3387">
                  <c:v>197</c:v>
                </c:pt>
                <c:pt idx="3388">
                  <c:v>189</c:v>
                </c:pt>
                <c:pt idx="3389">
                  <c:v>178</c:v>
                </c:pt>
                <c:pt idx="3390">
                  <c:v>193</c:v>
                </c:pt>
                <c:pt idx="3391">
                  <c:v>174</c:v>
                </c:pt>
                <c:pt idx="3392">
                  <c:v>153</c:v>
                </c:pt>
                <c:pt idx="3393">
                  <c:v>126</c:v>
                </c:pt>
                <c:pt idx="3394">
                  <c:v>114</c:v>
                </c:pt>
                <c:pt idx="3395">
                  <c:v>117</c:v>
                </c:pt>
                <c:pt idx="3396">
                  <c:v>135</c:v>
                </c:pt>
                <c:pt idx="3397">
                  <c:v>128</c:v>
                </c:pt>
                <c:pt idx="3398">
                  <c:v>138</c:v>
                </c:pt>
                <c:pt idx="3399">
                  <c:v>186</c:v>
                </c:pt>
                <c:pt idx="3400">
                  <c:v>186</c:v>
                </c:pt>
                <c:pt idx="3401">
                  <c:v>203</c:v>
                </c:pt>
                <c:pt idx="3402">
                  <c:v>204</c:v>
                </c:pt>
                <c:pt idx="3403">
                  <c:v>175</c:v>
                </c:pt>
                <c:pt idx="3404">
                  <c:v>172</c:v>
                </c:pt>
                <c:pt idx="3405">
                  <c:v>160</c:v>
                </c:pt>
                <c:pt idx="3406">
                  <c:v>141</c:v>
                </c:pt>
                <c:pt idx="3407">
                  <c:v>120</c:v>
                </c:pt>
                <c:pt idx="3408">
                  <c:v>112</c:v>
                </c:pt>
                <c:pt idx="3409">
                  <c:v>113</c:v>
                </c:pt>
                <c:pt idx="3410">
                  <c:v>105</c:v>
                </c:pt>
                <c:pt idx="3411">
                  <c:v>112</c:v>
                </c:pt>
                <c:pt idx="3412">
                  <c:v>138</c:v>
                </c:pt>
                <c:pt idx="3413">
                  <c:v>156</c:v>
                </c:pt>
                <c:pt idx="3414">
                  <c:v>188</c:v>
                </c:pt>
                <c:pt idx="3415">
                  <c:v>238</c:v>
                </c:pt>
                <c:pt idx="3416">
                  <c:v>262</c:v>
                </c:pt>
                <c:pt idx="3417">
                  <c:v>287</c:v>
                </c:pt>
                <c:pt idx="3418">
                  <c:v>276</c:v>
                </c:pt>
                <c:pt idx="3419">
                  <c:v>257</c:v>
                </c:pt>
                <c:pt idx="3420">
                  <c:v>227</c:v>
                </c:pt>
                <c:pt idx="3421">
                  <c:v>204</c:v>
                </c:pt>
                <c:pt idx="3422">
                  <c:v>182</c:v>
                </c:pt>
                <c:pt idx="3423">
                  <c:v>187</c:v>
                </c:pt>
                <c:pt idx="3424">
                  <c:v>198</c:v>
                </c:pt>
                <c:pt idx="3425">
                  <c:v>185</c:v>
                </c:pt>
                <c:pt idx="3426">
                  <c:v>187</c:v>
                </c:pt>
                <c:pt idx="3427">
                  <c:v>151</c:v>
                </c:pt>
                <c:pt idx="3428">
                  <c:v>145</c:v>
                </c:pt>
                <c:pt idx="3429">
                  <c:v>149</c:v>
                </c:pt>
                <c:pt idx="3430">
                  <c:v>143</c:v>
                </c:pt>
                <c:pt idx="3431">
                  <c:v>178</c:v>
                </c:pt>
                <c:pt idx="3432">
                  <c:v>188</c:v>
                </c:pt>
                <c:pt idx="3433">
                  <c:v>177</c:v>
                </c:pt>
                <c:pt idx="3434">
                  <c:v>132</c:v>
                </c:pt>
                <c:pt idx="3435">
                  <c:v>99</c:v>
                </c:pt>
                <c:pt idx="3436">
                  <c:v>106</c:v>
                </c:pt>
                <c:pt idx="3437">
                  <c:v>131</c:v>
                </c:pt>
                <c:pt idx="3438">
                  <c:v>152</c:v>
                </c:pt>
                <c:pt idx="3439">
                  <c:v>133</c:v>
                </c:pt>
                <c:pt idx="3440">
                  <c:v>152</c:v>
                </c:pt>
                <c:pt idx="3441">
                  <c:v>166</c:v>
                </c:pt>
                <c:pt idx="3442">
                  <c:v>162</c:v>
                </c:pt>
                <c:pt idx="3443">
                  <c:v>180</c:v>
                </c:pt>
                <c:pt idx="3444">
                  <c:v>181</c:v>
                </c:pt>
                <c:pt idx="3445">
                  <c:v>192</c:v>
                </c:pt>
                <c:pt idx="3446">
                  <c:v>188</c:v>
                </c:pt>
                <c:pt idx="3447">
                  <c:v>160</c:v>
                </c:pt>
                <c:pt idx="3448">
                  <c:v>172</c:v>
                </c:pt>
                <c:pt idx="3449">
                  <c:v>176</c:v>
                </c:pt>
                <c:pt idx="3450">
                  <c:v>165</c:v>
                </c:pt>
                <c:pt idx="3451">
                  <c:v>170</c:v>
                </c:pt>
                <c:pt idx="3452">
                  <c:v>158</c:v>
                </c:pt>
                <c:pt idx="3453">
                  <c:v>172</c:v>
                </c:pt>
                <c:pt idx="3454">
                  <c:v>161</c:v>
                </c:pt>
                <c:pt idx="3455">
                  <c:v>174</c:v>
                </c:pt>
                <c:pt idx="3456">
                  <c:v>182</c:v>
                </c:pt>
                <c:pt idx="3457">
                  <c:v>173</c:v>
                </c:pt>
                <c:pt idx="3458">
                  <c:v>162</c:v>
                </c:pt>
                <c:pt idx="3459">
                  <c:v>170</c:v>
                </c:pt>
                <c:pt idx="3460">
                  <c:v>188</c:v>
                </c:pt>
                <c:pt idx="3461">
                  <c:v>157</c:v>
                </c:pt>
                <c:pt idx="3462">
                  <c:v>180</c:v>
                </c:pt>
                <c:pt idx="3463">
                  <c:v>184</c:v>
                </c:pt>
                <c:pt idx="3464">
                  <c:v>186</c:v>
                </c:pt>
                <c:pt idx="3465">
                  <c:v>160</c:v>
                </c:pt>
                <c:pt idx="3466">
                  <c:v>158</c:v>
                </c:pt>
                <c:pt idx="3467">
                  <c:v>147</c:v>
                </c:pt>
                <c:pt idx="3468">
                  <c:v>147</c:v>
                </c:pt>
                <c:pt idx="3469">
                  <c:v>118</c:v>
                </c:pt>
                <c:pt idx="3470">
                  <c:v>138</c:v>
                </c:pt>
                <c:pt idx="3471">
                  <c:v>158</c:v>
                </c:pt>
                <c:pt idx="3472">
                  <c:v>136</c:v>
                </c:pt>
                <c:pt idx="3473">
                  <c:v>127</c:v>
                </c:pt>
                <c:pt idx="3474">
                  <c:v>120</c:v>
                </c:pt>
                <c:pt idx="3475">
                  <c:v>131</c:v>
                </c:pt>
                <c:pt idx="3476">
                  <c:v>129</c:v>
                </c:pt>
                <c:pt idx="3477">
                  <c:v>127</c:v>
                </c:pt>
                <c:pt idx="3478">
                  <c:v>133</c:v>
                </c:pt>
                <c:pt idx="3479">
                  <c:v>135</c:v>
                </c:pt>
                <c:pt idx="3480">
                  <c:v>160</c:v>
                </c:pt>
                <c:pt idx="3481">
                  <c:v>180</c:v>
                </c:pt>
                <c:pt idx="3482">
                  <c:v>176</c:v>
                </c:pt>
                <c:pt idx="3483">
                  <c:v>190</c:v>
                </c:pt>
                <c:pt idx="3484">
                  <c:v>193</c:v>
                </c:pt>
                <c:pt idx="3485">
                  <c:v>195</c:v>
                </c:pt>
                <c:pt idx="3486">
                  <c:v>184</c:v>
                </c:pt>
                <c:pt idx="3487">
                  <c:v>160</c:v>
                </c:pt>
                <c:pt idx="3488">
                  <c:v>132</c:v>
                </c:pt>
                <c:pt idx="3489">
                  <c:v>94</c:v>
                </c:pt>
                <c:pt idx="3490">
                  <c:v>113</c:v>
                </c:pt>
                <c:pt idx="3491">
                  <c:v>108</c:v>
                </c:pt>
                <c:pt idx="3492">
                  <c:v>118</c:v>
                </c:pt>
                <c:pt idx="3493">
                  <c:v>134</c:v>
                </c:pt>
                <c:pt idx="3494">
                  <c:v>156</c:v>
                </c:pt>
                <c:pt idx="3495">
                  <c:v>181</c:v>
                </c:pt>
                <c:pt idx="3496">
                  <c:v>182</c:v>
                </c:pt>
                <c:pt idx="3497">
                  <c:v>193</c:v>
                </c:pt>
                <c:pt idx="3498">
                  <c:v>190</c:v>
                </c:pt>
                <c:pt idx="3499">
                  <c:v>194</c:v>
                </c:pt>
                <c:pt idx="3500">
                  <c:v>210</c:v>
                </c:pt>
                <c:pt idx="3501">
                  <c:v>213</c:v>
                </c:pt>
                <c:pt idx="3502">
                  <c:v>225</c:v>
                </c:pt>
                <c:pt idx="3503">
                  <c:v>212</c:v>
                </c:pt>
                <c:pt idx="3504">
                  <c:v>207</c:v>
                </c:pt>
                <c:pt idx="3505">
                  <c:v>179</c:v>
                </c:pt>
                <c:pt idx="3506">
                  <c:v>175</c:v>
                </c:pt>
                <c:pt idx="3507">
                  <c:v>170</c:v>
                </c:pt>
                <c:pt idx="3508">
                  <c:v>155</c:v>
                </c:pt>
                <c:pt idx="3509">
                  <c:v>180</c:v>
                </c:pt>
                <c:pt idx="3510">
                  <c:v>160</c:v>
                </c:pt>
                <c:pt idx="3511">
                  <c:v>125</c:v>
                </c:pt>
                <c:pt idx="3512">
                  <c:v>139</c:v>
                </c:pt>
                <c:pt idx="3513">
                  <c:v>144</c:v>
                </c:pt>
                <c:pt idx="3514">
                  <c:v>157</c:v>
                </c:pt>
                <c:pt idx="3515">
                  <c:v>166</c:v>
                </c:pt>
                <c:pt idx="3516">
                  <c:v>174</c:v>
                </c:pt>
                <c:pt idx="3517">
                  <c:v>182</c:v>
                </c:pt>
                <c:pt idx="3518">
                  <c:v>180</c:v>
                </c:pt>
                <c:pt idx="3519">
                  <c:v>200</c:v>
                </c:pt>
                <c:pt idx="3520">
                  <c:v>204</c:v>
                </c:pt>
                <c:pt idx="3521">
                  <c:v>205</c:v>
                </c:pt>
                <c:pt idx="3522">
                  <c:v>217</c:v>
                </c:pt>
                <c:pt idx="3523">
                  <c:v>212</c:v>
                </c:pt>
                <c:pt idx="3524">
                  <c:v>220</c:v>
                </c:pt>
                <c:pt idx="3525">
                  <c:v>231</c:v>
                </c:pt>
                <c:pt idx="3526">
                  <c:v>274</c:v>
                </c:pt>
                <c:pt idx="3527">
                  <c:v>301</c:v>
                </c:pt>
                <c:pt idx="3528">
                  <c:v>292</c:v>
                </c:pt>
                <c:pt idx="3529">
                  <c:v>284</c:v>
                </c:pt>
                <c:pt idx="3530">
                  <c:v>290</c:v>
                </c:pt>
                <c:pt idx="3531">
                  <c:v>256</c:v>
                </c:pt>
                <c:pt idx="3532">
                  <c:v>202</c:v>
                </c:pt>
                <c:pt idx="3533">
                  <c:v>161</c:v>
                </c:pt>
                <c:pt idx="3534">
                  <c:v>148</c:v>
                </c:pt>
                <c:pt idx="3535">
                  <c:v>152</c:v>
                </c:pt>
                <c:pt idx="3536">
                  <c:v>135</c:v>
                </c:pt>
                <c:pt idx="3537">
                  <c:v>136</c:v>
                </c:pt>
                <c:pt idx="3538">
                  <c:v>157</c:v>
                </c:pt>
                <c:pt idx="3539">
                  <c:v>141</c:v>
                </c:pt>
                <c:pt idx="3540">
                  <c:v>155</c:v>
                </c:pt>
                <c:pt idx="3541">
                  <c:v>170</c:v>
                </c:pt>
                <c:pt idx="3542">
                  <c:v>148</c:v>
                </c:pt>
                <c:pt idx="3543">
                  <c:v>151</c:v>
                </c:pt>
                <c:pt idx="3544">
                  <c:v>161</c:v>
                </c:pt>
                <c:pt idx="3545">
                  <c:v>130</c:v>
                </c:pt>
                <c:pt idx="3546">
                  <c:v>87</c:v>
                </c:pt>
                <c:pt idx="3547">
                  <c:v>100</c:v>
                </c:pt>
                <c:pt idx="3548">
                  <c:v>120</c:v>
                </c:pt>
                <c:pt idx="3549">
                  <c:v>149</c:v>
                </c:pt>
                <c:pt idx="3550">
                  <c:v>143</c:v>
                </c:pt>
                <c:pt idx="3551">
                  <c:v>157</c:v>
                </c:pt>
                <c:pt idx="3552">
                  <c:v>143</c:v>
                </c:pt>
                <c:pt idx="3553">
                  <c:v>155</c:v>
                </c:pt>
                <c:pt idx="3554">
                  <c:v>132</c:v>
                </c:pt>
                <c:pt idx="3555">
                  <c:v>110</c:v>
                </c:pt>
                <c:pt idx="3556">
                  <c:v>102</c:v>
                </c:pt>
                <c:pt idx="3557">
                  <c:v>91</c:v>
                </c:pt>
                <c:pt idx="3558">
                  <c:v>87</c:v>
                </c:pt>
                <c:pt idx="3559">
                  <c:v>86</c:v>
                </c:pt>
                <c:pt idx="3560">
                  <c:v>65</c:v>
                </c:pt>
                <c:pt idx="3561">
                  <c:v>76</c:v>
                </c:pt>
                <c:pt idx="3562">
                  <c:v>89</c:v>
                </c:pt>
                <c:pt idx="3563">
                  <c:v>101</c:v>
                </c:pt>
                <c:pt idx="3564">
                  <c:v>115</c:v>
                </c:pt>
                <c:pt idx="3565">
                  <c:v>128</c:v>
                </c:pt>
                <c:pt idx="3566">
                  <c:v>130</c:v>
                </c:pt>
                <c:pt idx="3567">
                  <c:v>115</c:v>
                </c:pt>
                <c:pt idx="3568">
                  <c:v>103</c:v>
                </c:pt>
                <c:pt idx="3569">
                  <c:v>91</c:v>
                </c:pt>
                <c:pt idx="3570">
                  <c:v>87</c:v>
                </c:pt>
                <c:pt idx="3571">
                  <c:v>81</c:v>
                </c:pt>
                <c:pt idx="3572">
                  <c:v>78</c:v>
                </c:pt>
                <c:pt idx="3573">
                  <c:v>102</c:v>
                </c:pt>
                <c:pt idx="3574">
                  <c:v>96</c:v>
                </c:pt>
                <c:pt idx="3575">
                  <c:v>116</c:v>
                </c:pt>
                <c:pt idx="3576">
                  <c:v>107</c:v>
                </c:pt>
                <c:pt idx="3577">
                  <c:v>116</c:v>
                </c:pt>
                <c:pt idx="3578">
                  <c:v>111</c:v>
                </c:pt>
                <c:pt idx="3579">
                  <c:v>108</c:v>
                </c:pt>
                <c:pt idx="3580">
                  <c:v>111</c:v>
                </c:pt>
                <c:pt idx="3581">
                  <c:v>129</c:v>
                </c:pt>
                <c:pt idx="3582">
                  <c:v>135</c:v>
                </c:pt>
                <c:pt idx="3583">
                  <c:v>143</c:v>
                </c:pt>
                <c:pt idx="3584">
                  <c:v>137</c:v>
                </c:pt>
                <c:pt idx="3585">
                  <c:v>126</c:v>
                </c:pt>
                <c:pt idx="3586">
                  <c:v>128</c:v>
                </c:pt>
                <c:pt idx="3587">
                  <c:v>129</c:v>
                </c:pt>
                <c:pt idx="3588">
                  <c:v>129</c:v>
                </c:pt>
                <c:pt idx="3589">
                  <c:v>131</c:v>
                </c:pt>
                <c:pt idx="3590">
                  <c:v>141</c:v>
                </c:pt>
                <c:pt idx="3591">
                  <c:v>136</c:v>
                </c:pt>
                <c:pt idx="3592">
                  <c:v>121</c:v>
                </c:pt>
                <c:pt idx="3593">
                  <c:v>97</c:v>
                </c:pt>
                <c:pt idx="3594">
                  <c:v>103</c:v>
                </c:pt>
                <c:pt idx="3595">
                  <c:v>91</c:v>
                </c:pt>
                <c:pt idx="3596">
                  <c:v>98</c:v>
                </c:pt>
                <c:pt idx="3597">
                  <c:v>114</c:v>
                </c:pt>
                <c:pt idx="3598">
                  <c:v>131</c:v>
                </c:pt>
                <c:pt idx="3599">
                  <c:v>136</c:v>
                </c:pt>
                <c:pt idx="3600">
                  <c:v>142</c:v>
                </c:pt>
                <c:pt idx="3601">
                  <c:v>153</c:v>
                </c:pt>
                <c:pt idx="3602">
                  <c:v>154</c:v>
                </c:pt>
                <c:pt idx="3603">
                  <c:v>149</c:v>
                </c:pt>
                <c:pt idx="3604">
                  <c:v>137</c:v>
                </c:pt>
                <c:pt idx="3605">
                  <c:v>127</c:v>
                </c:pt>
                <c:pt idx="3606">
                  <c:v>113</c:v>
                </c:pt>
                <c:pt idx="3607">
                  <c:v>83</c:v>
                </c:pt>
                <c:pt idx="3608">
                  <c:v>73</c:v>
                </c:pt>
                <c:pt idx="3609">
                  <c:v>69</c:v>
                </c:pt>
                <c:pt idx="3610">
                  <c:v>65</c:v>
                </c:pt>
                <c:pt idx="3611">
                  <c:v>70</c:v>
                </c:pt>
                <c:pt idx="3612">
                  <c:v>110</c:v>
                </c:pt>
                <c:pt idx="3613">
                  <c:v>131</c:v>
                </c:pt>
                <c:pt idx="3614">
                  <c:v>151</c:v>
                </c:pt>
                <c:pt idx="3615">
                  <c:v>162</c:v>
                </c:pt>
                <c:pt idx="3616">
                  <c:v>161</c:v>
                </c:pt>
                <c:pt idx="3617">
                  <c:v>157</c:v>
                </c:pt>
                <c:pt idx="3618">
                  <c:v>151</c:v>
                </c:pt>
                <c:pt idx="3619">
                  <c:v>161</c:v>
                </c:pt>
                <c:pt idx="3620">
                  <c:v>175</c:v>
                </c:pt>
                <c:pt idx="3621">
                  <c:v>170</c:v>
                </c:pt>
                <c:pt idx="3622">
                  <c:v>165</c:v>
                </c:pt>
                <c:pt idx="3623">
                  <c:v>160</c:v>
                </c:pt>
                <c:pt idx="3624">
                  <c:v>163</c:v>
                </c:pt>
                <c:pt idx="3625">
                  <c:v>142</c:v>
                </c:pt>
                <c:pt idx="3626">
                  <c:v>147</c:v>
                </c:pt>
                <c:pt idx="3627">
                  <c:v>141</c:v>
                </c:pt>
                <c:pt idx="3628">
                  <c:v>145</c:v>
                </c:pt>
                <c:pt idx="3629">
                  <c:v>94</c:v>
                </c:pt>
                <c:pt idx="3630">
                  <c:v>89</c:v>
                </c:pt>
                <c:pt idx="3631">
                  <c:v>82</c:v>
                </c:pt>
                <c:pt idx="3632">
                  <c:v>75</c:v>
                </c:pt>
                <c:pt idx="3633">
                  <c:v>73</c:v>
                </c:pt>
                <c:pt idx="3634">
                  <c:v>88</c:v>
                </c:pt>
                <c:pt idx="3635">
                  <c:v>123</c:v>
                </c:pt>
                <c:pt idx="3636">
                  <c:v>113</c:v>
                </c:pt>
                <c:pt idx="3637">
                  <c:v>107</c:v>
                </c:pt>
                <c:pt idx="3638">
                  <c:v>117</c:v>
                </c:pt>
                <c:pt idx="3639">
                  <c:v>134</c:v>
                </c:pt>
                <c:pt idx="3640">
                  <c:v>133</c:v>
                </c:pt>
                <c:pt idx="3641">
                  <c:v>131</c:v>
                </c:pt>
                <c:pt idx="3642">
                  <c:v>126</c:v>
                </c:pt>
                <c:pt idx="3643">
                  <c:v>122</c:v>
                </c:pt>
                <c:pt idx="3644">
                  <c:v>116</c:v>
                </c:pt>
                <c:pt idx="3645">
                  <c:v>121</c:v>
                </c:pt>
                <c:pt idx="3646">
                  <c:v>124</c:v>
                </c:pt>
                <c:pt idx="3647">
                  <c:v>132</c:v>
                </c:pt>
                <c:pt idx="3648">
                  <c:v>127</c:v>
                </c:pt>
                <c:pt idx="3649">
                  <c:v>136</c:v>
                </c:pt>
                <c:pt idx="3650">
                  <c:v>127</c:v>
                </c:pt>
                <c:pt idx="3651">
                  <c:v>153</c:v>
                </c:pt>
                <c:pt idx="3652">
                  <c:v>136</c:v>
                </c:pt>
                <c:pt idx="3653">
                  <c:v>141</c:v>
                </c:pt>
                <c:pt idx="3654">
                  <c:v>148</c:v>
                </c:pt>
                <c:pt idx="3655">
                  <c:v>160</c:v>
                </c:pt>
                <c:pt idx="3656">
                  <c:v>168</c:v>
                </c:pt>
                <c:pt idx="3657">
                  <c:v>174</c:v>
                </c:pt>
                <c:pt idx="3658">
                  <c:v>179</c:v>
                </c:pt>
                <c:pt idx="3659">
                  <c:v>171</c:v>
                </c:pt>
                <c:pt idx="3660">
                  <c:v>158</c:v>
                </c:pt>
                <c:pt idx="3661">
                  <c:v>139</c:v>
                </c:pt>
                <c:pt idx="3662">
                  <c:v>143</c:v>
                </c:pt>
                <c:pt idx="3663">
                  <c:v>123</c:v>
                </c:pt>
                <c:pt idx="3664">
                  <c:v>108</c:v>
                </c:pt>
                <c:pt idx="3665">
                  <c:v>118</c:v>
                </c:pt>
                <c:pt idx="3666">
                  <c:v>121</c:v>
                </c:pt>
                <c:pt idx="3667">
                  <c:v>119</c:v>
                </c:pt>
                <c:pt idx="3668">
                  <c:v>117</c:v>
                </c:pt>
                <c:pt idx="3669">
                  <c:v>103</c:v>
                </c:pt>
                <c:pt idx="3670">
                  <c:v>87</c:v>
                </c:pt>
                <c:pt idx="3671">
                  <c:v>94</c:v>
                </c:pt>
                <c:pt idx="3672">
                  <c:v>108</c:v>
                </c:pt>
                <c:pt idx="3673">
                  <c:v>134</c:v>
                </c:pt>
                <c:pt idx="3674">
                  <c:v>138</c:v>
                </c:pt>
                <c:pt idx="3675">
                  <c:v>136</c:v>
                </c:pt>
                <c:pt idx="3676">
                  <c:v>152</c:v>
                </c:pt>
                <c:pt idx="3677">
                  <c:v>209</c:v>
                </c:pt>
                <c:pt idx="3678">
                  <c:v>203</c:v>
                </c:pt>
                <c:pt idx="3679">
                  <c:v>199</c:v>
                </c:pt>
                <c:pt idx="3680">
                  <c:v>193</c:v>
                </c:pt>
                <c:pt idx="3681">
                  <c:v>178</c:v>
                </c:pt>
                <c:pt idx="3682">
                  <c:v>178</c:v>
                </c:pt>
                <c:pt idx="3683">
                  <c:v>173</c:v>
                </c:pt>
                <c:pt idx="3684">
                  <c:v>181</c:v>
                </c:pt>
                <c:pt idx="3685">
                  <c:v>177</c:v>
                </c:pt>
                <c:pt idx="3686">
                  <c:v>156</c:v>
                </c:pt>
                <c:pt idx="3687">
                  <c:v>149</c:v>
                </c:pt>
                <c:pt idx="3688">
                  <c:v>145</c:v>
                </c:pt>
                <c:pt idx="3689">
                  <c:v>123</c:v>
                </c:pt>
                <c:pt idx="3690">
                  <c:v>116</c:v>
                </c:pt>
                <c:pt idx="3691">
                  <c:v>143</c:v>
                </c:pt>
                <c:pt idx="3692">
                  <c:v>143</c:v>
                </c:pt>
                <c:pt idx="3693">
                  <c:v>128</c:v>
                </c:pt>
                <c:pt idx="3694">
                  <c:v>116</c:v>
                </c:pt>
                <c:pt idx="3695">
                  <c:v>106</c:v>
                </c:pt>
                <c:pt idx="3696">
                  <c:v>104</c:v>
                </c:pt>
                <c:pt idx="3697">
                  <c:v>94</c:v>
                </c:pt>
                <c:pt idx="3698">
                  <c:v>84</c:v>
                </c:pt>
                <c:pt idx="3699">
                  <c:v>73</c:v>
                </c:pt>
                <c:pt idx="3700">
                  <c:v>60</c:v>
                </c:pt>
                <c:pt idx="3701">
                  <c:v>44</c:v>
                </c:pt>
                <c:pt idx="3702">
                  <c:v>49</c:v>
                </c:pt>
                <c:pt idx="3703">
                  <c:v>56</c:v>
                </c:pt>
                <c:pt idx="3704">
                  <c:v>64</c:v>
                </c:pt>
                <c:pt idx="3705">
                  <c:v>68</c:v>
                </c:pt>
                <c:pt idx="3706">
                  <c:v>74</c:v>
                </c:pt>
                <c:pt idx="3707">
                  <c:v>89</c:v>
                </c:pt>
                <c:pt idx="3708">
                  <c:v>96</c:v>
                </c:pt>
                <c:pt idx="3709">
                  <c:v>92</c:v>
                </c:pt>
                <c:pt idx="3710">
                  <c:v>87</c:v>
                </c:pt>
                <c:pt idx="3711">
                  <c:v>83</c:v>
                </c:pt>
                <c:pt idx="3712">
                  <c:v>63</c:v>
                </c:pt>
                <c:pt idx="3713">
                  <c:v>57</c:v>
                </c:pt>
                <c:pt idx="3714">
                  <c:v>62</c:v>
                </c:pt>
                <c:pt idx="3715">
                  <c:v>66</c:v>
                </c:pt>
                <c:pt idx="3716">
                  <c:v>74</c:v>
                </c:pt>
                <c:pt idx="3717">
                  <c:v>79</c:v>
                </c:pt>
                <c:pt idx="3718">
                  <c:v>108</c:v>
                </c:pt>
                <c:pt idx="3719">
                  <c:v>111</c:v>
                </c:pt>
                <c:pt idx="3720">
                  <c:v>109</c:v>
                </c:pt>
                <c:pt idx="3721">
                  <c:v>109</c:v>
                </c:pt>
                <c:pt idx="3722">
                  <c:v>82</c:v>
                </c:pt>
                <c:pt idx="3723">
                  <c:v>68</c:v>
                </c:pt>
                <c:pt idx="3724">
                  <c:v>85</c:v>
                </c:pt>
                <c:pt idx="3725">
                  <c:v>76</c:v>
                </c:pt>
                <c:pt idx="3726">
                  <c:v>84</c:v>
                </c:pt>
                <c:pt idx="3727">
                  <c:v>98</c:v>
                </c:pt>
                <c:pt idx="3728">
                  <c:v>86</c:v>
                </c:pt>
                <c:pt idx="3729">
                  <c:v>85</c:v>
                </c:pt>
                <c:pt idx="3730">
                  <c:v>95</c:v>
                </c:pt>
                <c:pt idx="3731">
                  <c:v>97</c:v>
                </c:pt>
                <c:pt idx="3732">
                  <c:v>115</c:v>
                </c:pt>
                <c:pt idx="3733">
                  <c:v>128</c:v>
                </c:pt>
                <c:pt idx="3734">
                  <c:v>145</c:v>
                </c:pt>
                <c:pt idx="3735">
                  <c:v>123</c:v>
                </c:pt>
                <c:pt idx="3736">
                  <c:v>128</c:v>
                </c:pt>
                <c:pt idx="3737">
                  <c:v>133</c:v>
                </c:pt>
                <c:pt idx="3738">
                  <c:v>138</c:v>
                </c:pt>
                <c:pt idx="3739">
                  <c:v>139</c:v>
                </c:pt>
                <c:pt idx="3740">
                  <c:v>142</c:v>
                </c:pt>
                <c:pt idx="3741">
                  <c:v>151</c:v>
                </c:pt>
                <c:pt idx="3742">
                  <c:v>132</c:v>
                </c:pt>
                <c:pt idx="3743">
                  <c:v>154</c:v>
                </c:pt>
                <c:pt idx="3744">
                  <c:v>143</c:v>
                </c:pt>
                <c:pt idx="3745">
                  <c:v>152</c:v>
                </c:pt>
                <c:pt idx="3746">
                  <c:v>162</c:v>
                </c:pt>
                <c:pt idx="3747">
                  <c:v>156</c:v>
                </c:pt>
                <c:pt idx="3748">
                  <c:v>143</c:v>
                </c:pt>
                <c:pt idx="3749">
                  <c:v>123</c:v>
                </c:pt>
                <c:pt idx="3750">
                  <c:v>112</c:v>
                </c:pt>
                <c:pt idx="3751">
                  <c:v>98</c:v>
                </c:pt>
                <c:pt idx="3752">
                  <c:v>103</c:v>
                </c:pt>
                <c:pt idx="3753">
                  <c:v>114</c:v>
                </c:pt>
                <c:pt idx="3754">
                  <c:v>139</c:v>
                </c:pt>
                <c:pt idx="3755">
                  <c:v>132</c:v>
                </c:pt>
                <c:pt idx="3756">
                  <c:v>149</c:v>
                </c:pt>
                <c:pt idx="3757">
                  <c:v>156</c:v>
                </c:pt>
                <c:pt idx="3758">
                  <c:v>152</c:v>
                </c:pt>
                <c:pt idx="3759">
                  <c:v>124</c:v>
                </c:pt>
                <c:pt idx="3760">
                  <c:v>116</c:v>
                </c:pt>
                <c:pt idx="3761">
                  <c:v>121</c:v>
                </c:pt>
                <c:pt idx="3762">
                  <c:v>116</c:v>
                </c:pt>
                <c:pt idx="3763">
                  <c:v>123</c:v>
                </c:pt>
                <c:pt idx="3764">
                  <c:v>108</c:v>
                </c:pt>
                <c:pt idx="3765">
                  <c:v>106</c:v>
                </c:pt>
                <c:pt idx="3766">
                  <c:v>102</c:v>
                </c:pt>
                <c:pt idx="3767">
                  <c:v>95</c:v>
                </c:pt>
                <c:pt idx="3768">
                  <c:v>96</c:v>
                </c:pt>
                <c:pt idx="3769">
                  <c:v>82</c:v>
                </c:pt>
                <c:pt idx="3770">
                  <c:v>91</c:v>
                </c:pt>
                <c:pt idx="3771">
                  <c:v>92</c:v>
                </c:pt>
                <c:pt idx="3772">
                  <c:v>100</c:v>
                </c:pt>
                <c:pt idx="3773">
                  <c:v>97</c:v>
                </c:pt>
                <c:pt idx="3774">
                  <c:v>97</c:v>
                </c:pt>
                <c:pt idx="3775">
                  <c:v>102</c:v>
                </c:pt>
                <c:pt idx="3776">
                  <c:v>96</c:v>
                </c:pt>
                <c:pt idx="3777">
                  <c:v>87</c:v>
                </c:pt>
                <c:pt idx="3778">
                  <c:v>93</c:v>
                </c:pt>
                <c:pt idx="3779">
                  <c:v>125</c:v>
                </c:pt>
                <c:pt idx="3780">
                  <c:v>135</c:v>
                </c:pt>
                <c:pt idx="3781">
                  <c:v>142</c:v>
                </c:pt>
                <c:pt idx="3782">
                  <c:v>149</c:v>
                </c:pt>
                <c:pt idx="3783">
                  <c:v>147</c:v>
                </c:pt>
                <c:pt idx="3784">
                  <c:v>127</c:v>
                </c:pt>
                <c:pt idx="3785">
                  <c:v>135</c:v>
                </c:pt>
                <c:pt idx="3786">
                  <c:v>110</c:v>
                </c:pt>
                <c:pt idx="3787">
                  <c:v>91</c:v>
                </c:pt>
                <c:pt idx="3788">
                  <c:v>101</c:v>
                </c:pt>
                <c:pt idx="3789">
                  <c:v>114</c:v>
                </c:pt>
                <c:pt idx="3790">
                  <c:v>106</c:v>
                </c:pt>
                <c:pt idx="3791">
                  <c:v>108</c:v>
                </c:pt>
                <c:pt idx="3792">
                  <c:v>115</c:v>
                </c:pt>
                <c:pt idx="3793">
                  <c:v>109</c:v>
                </c:pt>
                <c:pt idx="3794">
                  <c:v>118</c:v>
                </c:pt>
                <c:pt idx="3795">
                  <c:v>125</c:v>
                </c:pt>
                <c:pt idx="3796">
                  <c:v>147</c:v>
                </c:pt>
                <c:pt idx="3797">
                  <c:v>148</c:v>
                </c:pt>
                <c:pt idx="3798">
                  <c:v>124</c:v>
                </c:pt>
                <c:pt idx="3799">
                  <c:v>148</c:v>
                </c:pt>
                <c:pt idx="3800">
                  <c:v>142</c:v>
                </c:pt>
                <c:pt idx="3801">
                  <c:v>138</c:v>
                </c:pt>
                <c:pt idx="3802">
                  <c:v>121</c:v>
                </c:pt>
                <c:pt idx="3803">
                  <c:v>111</c:v>
                </c:pt>
                <c:pt idx="3804">
                  <c:v>100</c:v>
                </c:pt>
                <c:pt idx="3805">
                  <c:v>90</c:v>
                </c:pt>
                <c:pt idx="3806">
                  <c:v>109</c:v>
                </c:pt>
                <c:pt idx="3807">
                  <c:v>113</c:v>
                </c:pt>
                <c:pt idx="3808">
                  <c:v>104</c:v>
                </c:pt>
                <c:pt idx="3809">
                  <c:v>109</c:v>
                </c:pt>
                <c:pt idx="3810">
                  <c:v>123</c:v>
                </c:pt>
                <c:pt idx="3811">
                  <c:v>113</c:v>
                </c:pt>
                <c:pt idx="3812">
                  <c:v>129</c:v>
                </c:pt>
                <c:pt idx="3813">
                  <c:v>147</c:v>
                </c:pt>
                <c:pt idx="3814">
                  <c:v>149</c:v>
                </c:pt>
                <c:pt idx="3815">
                  <c:v>151</c:v>
                </c:pt>
                <c:pt idx="3816">
                  <c:v>131</c:v>
                </c:pt>
                <c:pt idx="3817">
                  <c:v>138</c:v>
                </c:pt>
                <c:pt idx="3818">
                  <c:v>144</c:v>
                </c:pt>
                <c:pt idx="3819">
                  <c:v>138</c:v>
                </c:pt>
                <c:pt idx="3820">
                  <c:v>105</c:v>
                </c:pt>
                <c:pt idx="3821">
                  <c:v>91</c:v>
                </c:pt>
                <c:pt idx="3822">
                  <c:v>84</c:v>
                </c:pt>
                <c:pt idx="3823">
                  <c:v>60</c:v>
                </c:pt>
                <c:pt idx="3824">
                  <c:v>56</c:v>
                </c:pt>
                <c:pt idx="3825">
                  <c:v>50</c:v>
                </c:pt>
                <c:pt idx="3826">
                  <c:v>58</c:v>
                </c:pt>
                <c:pt idx="3827">
                  <c:v>68</c:v>
                </c:pt>
                <c:pt idx="3828">
                  <c:v>80</c:v>
                </c:pt>
                <c:pt idx="3829">
                  <c:v>99</c:v>
                </c:pt>
                <c:pt idx="3830">
                  <c:v>116</c:v>
                </c:pt>
                <c:pt idx="3831">
                  <c:v>140</c:v>
                </c:pt>
                <c:pt idx="3832">
                  <c:v>147</c:v>
                </c:pt>
                <c:pt idx="3833">
                  <c:v>165</c:v>
                </c:pt>
                <c:pt idx="3834">
                  <c:v>167</c:v>
                </c:pt>
                <c:pt idx="3835">
                  <c:v>157</c:v>
                </c:pt>
                <c:pt idx="3836">
                  <c:v>163</c:v>
                </c:pt>
                <c:pt idx="3837">
                  <c:v>203</c:v>
                </c:pt>
                <c:pt idx="3838">
                  <c:v>168</c:v>
                </c:pt>
                <c:pt idx="3839">
                  <c:v>139</c:v>
                </c:pt>
                <c:pt idx="3840">
                  <c:v>133</c:v>
                </c:pt>
                <c:pt idx="3841">
                  <c:v>134</c:v>
                </c:pt>
                <c:pt idx="3842">
                  <c:v>123</c:v>
                </c:pt>
                <c:pt idx="3843">
                  <c:v>108</c:v>
                </c:pt>
                <c:pt idx="3844">
                  <c:v>95</c:v>
                </c:pt>
                <c:pt idx="3845">
                  <c:v>83</c:v>
                </c:pt>
                <c:pt idx="3846">
                  <c:v>84</c:v>
                </c:pt>
                <c:pt idx="3847">
                  <c:v>89</c:v>
                </c:pt>
                <c:pt idx="3848">
                  <c:v>105</c:v>
                </c:pt>
                <c:pt idx="3849">
                  <c:v>132</c:v>
                </c:pt>
                <c:pt idx="3850">
                  <c:v>136</c:v>
                </c:pt>
                <c:pt idx="3851">
                  <c:v>140</c:v>
                </c:pt>
                <c:pt idx="3852">
                  <c:v>141</c:v>
                </c:pt>
                <c:pt idx="3853">
                  <c:v>137</c:v>
                </c:pt>
                <c:pt idx="3854">
                  <c:v>139</c:v>
                </c:pt>
                <c:pt idx="3855">
                  <c:v>135</c:v>
                </c:pt>
                <c:pt idx="3856">
                  <c:v>127</c:v>
                </c:pt>
                <c:pt idx="3857">
                  <c:v>105</c:v>
                </c:pt>
                <c:pt idx="3858">
                  <c:v>110</c:v>
                </c:pt>
                <c:pt idx="3859">
                  <c:v>92</c:v>
                </c:pt>
                <c:pt idx="3860">
                  <c:v>90</c:v>
                </c:pt>
                <c:pt idx="3861">
                  <c:v>80</c:v>
                </c:pt>
                <c:pt idx="3862">
                  <c:v>94</c:v>
                </c:pt>
                <c:pt idx="3863">
                  <c:v>82</c:v>
                </c:pt>
                <c:pt idx="3864">
                  <c:v>83</c:v>
                </c:pt>
                <c:pt idx="3865">
                  <c:v>75</c:v>
                </c:pt>
                <c:pt idx="3866">
                  <c:v>58</c:v>
                </c:pt>
                <c:pt idx="3867">
                  <c:v>36</c:v>
                </c:pt>
                <c:pt idx="3868">
                  <c:v>30</c:v>
                </c:pt>
                <c:pt idx="3869">
                  <c:v>25</c:v>
                </c:pt>
                <c:pt idx="3870">
                  <c:v>24</c:v>
                </c:pt>
                <c:pt idx="3871">
                  <c:v>56</c:v>
                </c:pt>
                <c:pt idx="3872">
                  <c:v>58</c:v>
                </c:pt>
                <c:pt idx="3873">
                  <c:v>76</c:v>
                </c:pt>
                <c:pt idx="3874">
                  <c:v>94</c:v>
                </c:pt>
                <c:pt idx="3875">
                  <c:v>156</c:v>
                </c:pt>
                <c:pt idx="3876">
                  <c:v>201</c:v>
                </c:pt>
                <c:pt idx="3877">
                  <c:v>235</c:v>
                </c:pt>
                <c:pt idx="3878">
                  <c:v>236</c:v>
                </c:pt>
                <c:pt idx="3879">
                  <c:v>252</c:v>
                </c:pt>
                <c:pt idx="3880">
                  <c:v>244</c:v>
                </c:pt>
                <c:pt idx="3881">
                  <c:v>253</c:v>
                </c:pt>
                <c:pt idx="3882">
                  <c:v>257</c:v>
                </c:pt>
                <c:pt idx="3883">
                  <c:v>228</c:v>
                </c:pt>
                <c:pt idx="3884">
                  <c:v>204</c:v>
                </c:pt>
                <c:pt idx="3885">
                  <c:v>177</c:v>
                </c:pt>
                <c:pt idx="3886">
                  <c:v>168</c:v>
                </c:pt>
                <c:pt idx="3887">
                  <c:v>130</c:v>
                </c:pt>
                <c:pt idx="3888">
                  <c:v>113</c:v>
                </c:pt>
                <c:pt idx="3889">
                  <c:v>131</c:v>
                </c:pt>
                <c:pt idx="3890">
                  <c:v>140</c:v>
                </c:pt>
                <c:pt idx="3891">
                  <c:v>109</c:v>
                </c:pt>
                <c:pt idx="3892">
                  <c:v>98</c:v>
                </c:pt>
                <c:pt idx="3893">
                  <c:v>97</c:v>
                </c:pt>
                <c:pt idx="3894">
                  <c:v>96</c:v>
                </c:pt>
                <c:pt idx="3895">
                  <c:v>100</c:v>
                </c:pt>
                <c:pt idx="3896">
                  <c:v>103</c:v>
                </c:pt>
                <c:pt idx="3897">
                  <c:v>105</c:v>
                </c:pt>
                <c:pt idx="3898">
                  <c:v>80</c:v>
                </c:pt>
                <c:pt idx="3899">
                  <c:v>75</c:v>
                </c:pt>
                <c:pt idx="3900">
                  <c:v>83</c:v>
                </c:pt>
                <c:pt idx="3901">
                  <c:v>100</c:v>
                </c:pt>
                <c:pt idx="3902">
                  <c:v>110</c:v>
                </c:pt>
                <c:pt idx="3903">
                  <c:v>121</c:v>
                </c:pt>
                <c:pt idx="3904">
                  <c:v>138</c:v>
                </c:pt>
                <c:pt idx="3905">
                  <c:v>147</c:v>
                </c:pt>
                <c:pt idx="3906">
                  <c:v>145</c:v>
                </c:pt>
                <c:pt idx="3907">
                  <c:v>147</c:v>
                </c:pt>
                <c:pt idx="3908">
                  <c:v>160</c:v>
                </c:pt>
                <c:pt idx="3909">
                  <c:v>161</c:v>
                </c:pt>
                <c:pt idx="3910">
                  <c:v>151</c:v>
                </c:pt>
                <c:pt idx="3911">
                  <c:v>128</c:v>
                </c:pt>
                <c:pt idx="3912">
                  <c:v>122</c:v>
                </c:pt>
                <c:pt idx="3913">
                  <c:v>153</c:v>
                </c:pt>
                <c:pt idx="3914">
                  <c:v>166</c:v>
                </c:pt>
                <c:pt idx="3915">
                  <c:v>171</c:v>
                </c:pt>
                <c:pt idx="3916">
                  <c:v>177</c:v>
                </c:pt>
                <c:pt idx="3917">
                  <c:v>189</c:v>
                </c:pt>
                <c:pt idx="3918">
                  <c:v>168</c:v>
                </c:pt>
                <c:pt idx="3919">
                  <c:v>157</c:v>
                </c:pt>
                <c:pt idx="3920">
                  <c:v>141</c:v>
                </c:pt>
                <c:pt idx="3921">
                  <c:v>114</c:v>
                </c:pt>
                <c:pt idx="3922">
                  <c:v>97</c:v>
                </c:pt>
                <c:pt idx="3923">
                  <c:v>89</c:v>
                </c:pt>
                <c:pt idx="3924">
                  <c:v>74</c:v>
                </c:pt>
                <c:pt idx="3925">
                  <c:v>44</c:v>
                </c:pt>
                <c:pt idx="3926">
                  <c:v>22</c:v>
                </c:pt>
                <c:pt idx="3927">
                  <c:v>34</c:v>
                </c:pt>
                <c:pt idx="3928">
                  <c:v>22</c:v>
                </c:pt>
                <c:pt idx="3929">
                  <c:v>53</c:v>
                </c:pt>
                <c:pt idx="3930">
                  <c:v>70</c:v>
                </c:pt>
                <c:pt idx="3931">
                  <c:v>92</c:v>
                </c:pt>
                <c:pt idx="3932">
                  <c:v>113</c:v>
                </c:pt>
                <c:pt idx="3933">
                  <c:v>110</c:v>
                </c:pt>
                <c:pt idx="3934">
                  <c:v>128</c:v>
                </c:pt>
                <c:pt idx="3935">
                  <c:v>140</c:v>
                </c:pt>
                <c:pt idx="3936">
                  <c:v>133</c:v>
                </c:pt>
                <c:pt idx="3937">
                  <c:v>116</c:v>
                </c:pt>
                <c:pt idx="3938">
                  <c:v>123</c:v>
                </c:pt>
                <c:pt idx="3939">
                  <c:v>106</c:v>
                </c:pt>
                <c:pt idx="3940">
                  <c:v>98</c:v>
                </c:pt>
                <c:pt idx="3941">
                  <c:v>98</c:v>
                </c:pt>
                <c:pt idx="3942">
                  <c:v>103</c:v>
                </c:pt>
                <c:pt idx="3943">
                  <c:v>98</c:v>
                </c:pt>
                <c:pt idx="3944">
                  <c:v>96</c:v>
                </c:pt>
                <c:pt idx="3945">
                  <c:v>92</c:v>
                </c:pt>
                <c:pt idx="3946">
                  <c:v>82</c:v>
                </c:pt>
                <c:pt idx="3947">
                  <c:v>60</c:v>
                </c:pt>
                <c:pt idx="3948">
                  <c:v>54</c:v>
                </c:pt>
                <c:pt idx="3949">
                  <c:v>49</c:v>
                </c:pt>
                <c:pt idx="3950">
                  <c:v>62</c:v>
                </c:pt>
                <c:pt idx="3951">
                  <c:v>72</c:v>
                </c:pt>
                <c:pt idx="3952">
                  <c:v>67</c:v>
                </c:pt>
                <c:pt idx="3953">
                  <c:v>52</c:v>
                </c:pt>
                <c:pt idx="3954">
                  <c:v>72</c:v>
                </c:pt>
                <c:pt idx="3955">
                  <c:v>82</c:v>
                </c:pt>
                <c:pt idx="3956">
                  <c:v>68</c:v>
                </c:pt>
                <c:pt idx="3957">
                  <c:v>76</c:v>
                </c:pt>
                <c:pt idx="3958">
                  <c:v>79</c:v>
                </c:pt>
                <c:pt idx="3959">
                  <c:v>69</c:v>
                </c:pt>
                <c:pt idx="3960">
                  <c:v>67</c:v>
                </c:pt>
                <c:pt idx="3961">
                  <c:v>77</c:v>
                </c:pt>
                <c:pt idx="3962">
                  <c:v>90</c:v>
                </c:pt>
                <c:pt idx="3963">
                  <c:v>116</c:v>
                </c:pt>
                <c:pt idx="3964">
                  <c:v>132</c:v>
                </c:pt>
                <c:pt idx="3965">
                  <c:v>127</c:v>
                </c:pt>
                <c:pt idx="3966">
                  <c:v>137</c:v>
                </c:pt>
                <c:pt idx="3967">
                  <c:v>134</c:v>
                </c:pt>
                <c:pt idx="3968">
                  <c:v>116</c:v>
                </c:pt>
                <c:pt idx="3969">
                  <c:v>122</c:v>
                </c:pt>
                <c:pt idx="3970">
                  <c:v>132</c:v>
                </c:pt>
                <c:pt idx="3971">
                  <c:v>133</c:v>
                </c:pt>
                <c:pt idx="3972">
                  <c:v>121</c:v>
                </c:pt>
                <c:pt idx="3973">
                  <c:v>103</c:v>
                </c:pt>
                <c:pt idx="3974">
                  <c:v>93</c:v>
                </c:pt>
                <c:pt idx="3975">
                  <c:v>83</c:v>
                </c:pt>
                <c:pt idx="3976">
                  <c:v>82</c:v>
                </c:pt>
                <c:pt idx="3977">
                  <c:v>72</c:v>
                </c:pt>
                <c:pt idx="3978">
                  <c:v>66</c:v>
                </c:pt>
                <c:pt idx="3979">
                  <c:v>59</c:v>
                </c:pt>
                <c:pt idx="3980">
                  <c:v>52</c:v>
                </c:pt>
                <c:pt idx="3981">
                  <c:v>42</c:v>
                </c:pt>
                <c:pt idx="3982">
                  <c:v>60</c:v>
                </c:pt>
                <c:pt idx="3983">
                  <c:v>58</c:v>
                </c:pt>
                <c:pt idx="3984">
                  <c:v>57</c:v>
                </c:pt>
                <c:pt idx="3985">
                  <c:v>64</c:v>
                </c:pt>
                <c:pt idx="3986">
                  <c:v>69</c:v>
                </c:pt>
                <c:pt idx="3987">
                  <c:v>74</c:v>
                </c:pt>
                <c:pt idx="3988">
                  <c:v>92</c:v>
                </c:pt>
                <c:pt idx="3989">
                  <c:v>101</c:v>
                </c:pt>
                <c:pt idx="3990">
                  <c:v>111</c:v>
                </c:pt>
                <c:pt idx="3991">
                  <c:v>102</c:v>
                </c:pt>
                <c:pt idx="3992">
                  <c:v>104</c:v>
                </c:pt>
                <c:pt idx="3993">
                  <c:v>94</c:v>
                </c:pt>
                <c:pt idx="3994">
                  <c:v>99</c:v>
                </c:pt>
                <c:pt idx="3995">
                  <c:v>97</c:v>
                </c:pt>
                <c:pt idx="3996">
                  <c:v>103</c:v>
                </c:pt>
                <c:pt idx="3997">
                  <c:v>102</c:v>
                </c:pt>
                <c:pt idx="3998">
                  <c:v>101</c:v>
                </c:pt>
                <c:pt idx="3999">
                  <c:v>92</c:v>
                </c:pt>
                <c:pt idx="4000">
                  <c:v>101</c:v>
                </c:pt>
                <c:pt idx="4001">
                  <c:v>108</c:v>
                </c:pt>
                <c:pt idx="4002">
                  <c:v>103</c:v>
                </c:pt>
                <c:pt idx="4003">
                  <c:v>92</c:v>
                </c:pt>
                <c:pt idx="4004">
                  <c:v>82</c:v>
                </c:pt>
                <c:pt idx="4005">
                  <c:v>70</c:v>
                </c:pt>
                <c:pt idx="4006">
                  <c:v>71</c:v>
                </c:pt>
                <c:pt idx="4007">
                  <c:v>63</c:v>
                </c:pt>
                <c:pt idx="4008">
                  <c:v>44</c:v>
                </c:pt>
                <c:pt idx="4009">
                  <c:v>35</c:v>
                </c:pt>
                <c:pt idx="4010">
                  <c:v>37</c:v>
                </c:pt>
                <c:pt idx="4011">
                  <c:v>57</c:v>
                </c:pt>
                <c:pt idx="4012">
                  <c:v>48</c:v>
                </c:pt>
                <c:pt idx="4013">
                  <c:v>70</c:v>
                </c:pt>
                <c:pt idx="4014">
                  <c:v>86</c:v>
                </c:pt>
                <c:pt idx="4015">
                  <c:v>94</c:v>
                </c:pt>
                <c:pt idx="4016">
                  <c:v>103</c:v>
                </c:pt>
                <c:pt idx="4017">
                  <c:v>118</c:v>
                </c:pt>
                <c:pt idx="4018">
                  <c:v>145</c:v>
                </c:pt>
                <c:pt idx="4019">
                  <c:v>133</c:v>
                </c:pt>
                <c:pt idx="4020">
                  <c:v>109</c:v>
                </c:pt>
                <c:pt idx="4021">
                  <c:v>84</c:v>
                </c:pt>
                <c:pt idx="4022">
                  <c:v>78</c:v>
                </c:pt>
                <c:pt idx="4023">
                  <c:v>69</c:v>
                </c:pt>
                <c:pt idx="4024">
                  <c:v>63</c:v>
                </c:pt>
                <c:pt idx="4025">
                  <c:v>58</c:v>
                </c:pt>
                <c:pt idx="4026">
                  <c:v>61</c:v>
                </c:pt>
                <c:pt idx="4027">
                  <c:v>53</c:v>
                </c:pt>
                <c:pt idx="4028">
                  <c:v>43</c:v>
                </c:pt>
                <c:pt idx="4029">
                  <c:v>35</c:v>
                </c:pt>
                <c:pt idx="4030">
                  <c:v>28</c:v>
                </c:pt>
                <c:pt idx="4031">
                  <c:v>25</c:v>
                </c:pt>
                <c:pt idx="4032">
                  <c:v>27</c:v>
                </c:pt>
                <c:pt idx="4033">
                  <c:v>43</c:v>
                </c:pt>
                <c:pt idx="4034">
                  <c:v>53</c:v>
                </c:pt>
                <c:pt idx="4035">
                  <c:v>51</c:v>
                </c:pt>
                <c:pt idx="4036">
                  <c:v>50</c:v>
                </c:pt>
                <c:pt idx="4037">
                  <c:v>45</c:v>
                </c:pt>
                <c:pt idx="4038">
                  <c:v>50</c:v>
                </c:pt>
                <c:pt idx="4039">
                  <c:v>44</c:v>
                </c:pt>
                <c:pt idx="4040">
                  <c:v>35</c:v>
                </c:pt>
                <c:pt idx="4041">
                  <c:v>23</c:v>
                </c:pt>
                <c:pt idx="4042">
                  <c:v>27</c:v>
                </c:pt>
                <c:pt idx="4043">
                  <c:v>43</c:v>
                </c:pt>
                <c:pt idx="4044">
                  <c:v>47</c:v>
                </c:pt>
                <c:pt idx="4045">
                  <c:v>62</c:v>
                </c:pt>
                <c:pt idx="4046">
                  <c:v>81</c:v>
                </c:pt>
                <c:pt idx="4047">
                  <c:v>65</c:v>
                </c:pt>
                <c:pt idx="4048">
                  <c:v>66</c:v>
                </c:pt>
                <c:pt idx="4049">
                  <c:v>58</c:v>
                </c:pt>
                <c:pt idx="4050">
                  <c:v>55</c:v>
                </c:pt>
                <c:pt idx="4051">
                  <c:v>59</c:v>
                </c:pt>
                <c:pt idx="4052">
                  <c:v>75</c:v>
                </c:pt>
                <c:pt idx="4053">
                  <c:v>65</c:v>
                </c:pt>
                <c:pt idx="4054">
                  <c:v>56</c:v>
                </c:pt>
                <c:pt idx="4055">
                  <c:v>52</c:v>
                </c:pt>
                <c:pt idx="4056">
                  <c:v>55</c:v>
                </c:pt>
                <c:pt idx="4057">
                  <c:v>68</c:v>
                </c:pt>
                <c:pt idx="4058">
                  <c:v>61</c:v>
                </c:pt>
                <c:pt idx="4059">
                  <c:v>50</c:v>
                </c:pt>
                <c:pt idx="4060">
                  <c:v>35</c:v>
                </c:pt>
                <c:pt idx="4061">
                  <c:v>30</c:v>
                </c:pt>
                <c:pt idx="4062">
                  <c:v>26</c:v>
                </c:pt>
                <c:pt idx="4063">
                  <c:v>26</c:v>
                </c:pt>
                <c:pt idx="4064">
                  <c:v>24</c:v>
                </c:pt>
                <c:pt idx="4065">
                  <c:v>39</c:v>
                </c:pt>
                <c:pt idx="4066">
                  <c:v>30</c:v>
                </c:pt>
                <c:pt idx="4067">
                  <c:v>26</c:v>
                </c:pt>
                <c:pt idx="4068">
                  <c:v>30</c:v>
                </c:pt>
                <c:pt idx="4069">
                  <c:v>44</c:v>
                </c:pt>
                <c:pt idx="4070">
                  <c:v>49</c:v>
                </c:pt>
                <c:pt idx="4071">
                  <c:v>48</c:v>
                </c:pt>
                <c:pt idx="4072">
                  <c:v>58</c:v>
                </c:pt>
                <c:pt idx="4073">
                  <c:v>53</c:v>
                </c:pt>
                <c:pt idx="4074">
                  <c:v>52</c:v>
                </c:pt>
                <c:pt idx="4075">
                  <c:v>42</c:v>
                </c:pt>
                <c:pt idx="4076">
                  <c:v>25</c:v>
                </c:pt>
                <c:pt idx="4077">
                  <c:v>17</c:v>
                </c:pt>
                <c:pt idx="4078">
                  <c:v>33</c:v>
                </c:pt>
                <c:pt idx="4079">
                  <c:v>49</c:v>
                </c:pt>
                <c:pt idx="4080">
                  <c:v>46</c:v>
                </c:pt>
                <c:pt idx="4081">
                  <c:v>34</c:v>
                </c:pt>
                <c:pt idx="4082">
                  <c:v>41</c:v>
                </c:pt>
                <c:pt idx="4083">
                  <c:v>38</c:v>
                </c:pt>
                <c:pt idx="4084">
                  <c:v>49</c:v>
                </c:pt>
                <c:pt idx="4085">
                  <c:v>49</c:v>
                </c:pt>
                <c:pt idx="4086">
                  <c:v>33</c:v>
                </c:pt>
                <c:pt idx="4087">
                  <c:v>34</c:v>
                </c:pt>
                <c:pt idx="4088">
                  <c:v>15</c:v>
                </c:pt>
                <c:pt idx="4089">
                  <c:v>27</c:v>
                </c:pt>
                <c:pt idx="4090">
                  <c:v>46</c:v>
                </c:pt>
                <c:pt idx="4091">
                  <c:v>42</c:v>
                </c:pt>
                <c:pt idx="4092">
                  <c:v>52</c:v>
                </c:pt>
                <c:pt idx="4093">
                  <c:v>66</c:v>
                </c:pt>
                <c:pt idx="4094">
                  <c:v>51</c:v>
                </c:pt>
                <c:pt idx="4095">
                  <c:v>45</c:v>
                </c:pt>
                <c:pt idx="4096">
                  <c:v>39</c:v>
                </c:pt>
                <c:pt idx="4097">
                  <c:v>46</c:v>
                </c:pt>
                <c:pt idx="4098">
                  <c:v>60</c:v>
                </c:pt>
                <c:pt idx="4099">
                  <c:v>61</c:v>
                </c:pt>
                <c:pt idx="4100">
                  <c:v>76</c:v>
                </c:pt>
                <c:pt idx="4101">
                  <c:v>64</c:v>
                </c:pt>
                <c:pt idx="4102">
                  <c:v>63</c:v>
                </c:pt>
                <c:pt idx="4103">
                  <c:v>88</c:v>
                </c:pt>
                <c:pt idx="4104">
                  <c:v>95</c:v>
                </c:pt>
                <c:pt idx="4105">
                  <c:v>95</c:v>
                </c:pt>
                <c:pt idx="4106">
                  <c:v>97</c:v>
                </c:pt>
                <c:pt idx="4107">
                  <c:v>93</c:v>
                </c:pt>
                <c:pt idx="4108">
                  <c:v>87</c:v>
                </c:pt>
                <c:pt idx="4109">
                  <c:v>60</c:v>
                </c:pt>
                <c:pt idx="4110">
                  <c:v>55</c:v>
                </c:pt>
                <c:pt idx="4111">
                  <c:v>73</c:v>
                </c:pt>
                <c:pt idx="4112">
                  <c:v>86</c:v>
                </c:pt>
                <c:pt idx="4113">
                  <c:v>82</c:v>
                </c:pt>
                <c:pt idx="4114">
                  <c:v>64</c:v>
                </c:pt>
                <c:pt idx="4115">
                  <c:v>66</c:v>
                </c:pt>
                <c:pt idx="4116">
                  <c:v>49</c:v>
                </c:pt>
                <c:pt idx="4117">
                  <c:v>48</c:v>
                </c:pt>
                <c:pt idx="4118">
                  <c:v>47</c:v>
                </c:pt>
                <c:pt idx="4119">
                  <c:v>42</c:v>
                </c:pt>
                <c:pt idx="4120">
                  <c:v>40</c:v>
                </c:pt>
                <c:pt idx="4121">
                  <c:v>41</c:v>
                </c:pt>
                <c:pt idx="4122">
                  <c:v>53</c:v>
                </c:pt>
                <c:pt idx="4123">
                  <c:v>60</c:v>
                </c:pt>
                <c:pt idx="4124">
                  <c:v>78</c:v>
                </c:pt>
                <c:pt idx="4125">
                  <c:v>72</c:v>
                </c:pt>
                <c:pt idx="4126">
                  <c:v>65</c:v>
                </c:pt>
                <c:pt idx="4127">
                  <c:v>56</c:v>
                </c:pt>
                <c:pt idx="4128">
                  <c:v>52</c:v>
                </c:pt>
                <c:pt idx="4129">
                  <c:v>38</c:v>
                </c:pt>
                <c:pt idx="4130">
                  <c:v>36</c:v>
                </c:pt>
                <c:pt idx="4131">
                  <c:v>36</c:v>
                </c:pt>
                <c:pt idx="4132">
                  <c:v>48</c:v>
                </c:pt>
                <c:pt idx="4133">
                  <c:v>60</c:v>
                </c:pt>
                <c:pt idx="4134">
                  <c:v>82</c:v>
                </c:pt>
                <c:pt idx="4135">
                  <c:v>74</c:v>
                </c:pt>
                <c:pt idx="4136">
                  <c:v>92</c:v>
                </c:pt>
                <c:pt idx="4137">
                  <c:v>99</c:v>
                </c:pt>
                <c:pt idx="4138">
                  <c:v>102</c:v>
                </c:pt>
                <c:pt idx="4139">
                  <c:v>84</c:v>
                </c:pt>
                <c:pt idx="4140">
                  <c:v>72</c:v>
                </c:pt>
                <c:pt idx="4141">
                  <c:v>55</c:v>
                </c:pt>
                <c:pt idx="4142">
                  <c:v>42</c:v>
                </c:pt>
                <c:pt idx="4143">
                  <c:v>39</c:v>
                </c:pt>
                <c:pt idx="4144">
                  <c:v>37</c:v>
                </c:pt>
                <c:pt idx="4145">
                  <c:v>31</c:v>
                </c:pt>
                <c:pt idx="4146">
                  <c:v>44</c:v>
                </c:pt>
                <c:pt idx="4147">
                  <c:v>46</c:v>
                </c:pt>
                <c:pt idx="4148">
                  <c:v>45</c:v>
                </c:pt>
                <c:pt idx="4149">
                  <c:v>56</c:v>
                </c:pt>
                <c:pt idx="4150">
                  <c:v>52</c:v>
                </c:pt>
                <c:pt idx="4151">
                  <c:v>46</c:v>
                </c:pt>
                <c:pt idx="4152">
                  <c:v>38</c:v>
                </c:pt>
                <c:pt idx="4153">
                  <c:v>31</c:v>
                </c:pt>
                <c:pt idx="4154">
                  <c:v>23</c:v>
                </c:pt>
                <c:pt idx="4155">
                  <c:v>44</c:v>
                </c:pt>
                <c:pt idx="4156">
                  <c:v>47</c:v>
                </c:pt>
                <c:pt idx="4157">
                  <c:v>59</c:v>
                </c:pt>
                <c:pt idx="4158">
                  <c:v>66</c:v>
                </c:pt>
                <c:pt idx="4159">
                  <c:v>71</c:v>
                </c:pt>
                <c:pt idx="4160">
                  <c:v>74</c:v>
                </c:pt>
                <c:pt idx="4161">
                  <c:v>78</c:v>
                </c:pt>
                <c:pt idx="4162">
                  <c:v>72</c:v>
                </c:pt>
                <c:pt idx="4163">
                  <c:v>47</c:v>
                </c:pt>
                <c:pt idx="4164">
                  <c:v>41</c:v>
                </c:pt>
                <c:pt idx="4165">
                  <c:v>38</c:v>
                </c:pt>
                <c:pt idx="4166">
                  <c:v>36</c:v>
                </c:pt>
                <c:pt idx="4167">
                  <c:v>41</c:v>
                </c:pt>
                <c:pt idx="4168">
                  <c:v>24</c:v>
                </c:pt>
                <c:pt idx="4169">
                  <c:v>30</c:v>
                </c:pt>
                <c:pt idx="4170">
                  <c:v>42</c:v>
                </c:pt>
                <c:pt idx="4171">
                  <c:v>48</c:v>
                </c:pt>
                <c:pt idx="4172">
                  <c:v>62</c:v>
                </c:pt>
                <c:pt idx="4173">
                  <c:v>55</c:v>
                </c:pt>
                <c:pt idx="4174">
                  <c:v>49</c:v>
                </c:pt>
                <c:pt idx="4175">
                  <c:v>40</c:v>
                </c:pt>
                <c:pt idx="4176">
                  <c:v>45</c:v>
                </c:pt>
                <c:pt idx="4177">
                  <c:v>58</c:v>
                </c:pt>
                <c:pt idx="4178">
                  <c:v>77</c:v>
                </c:pt>
                <c:pt idx="4179">
                  <c:v>82</c:v>
                </c:pt>
                <c:pt idx="4180">
                  <c:v>72</c:v>
                </c:pt>
                <c:pt idx="4181">
                  <c:v>75</c:v>
                </c:pt>
                <c:pt idx="4182">
                  <c:v>80</c:v>
                </c:pt>
                <c:pt idx="4183">
                  <c:v>123</c:v>
                </c:pt>
                <c:pt idx="4184">
                  <c:v>128</c:v>
                </c:pt>
                <c:pt idx="4185">
                  <c:v>128</c:v>
                </c:pt>
                <c:pt idx="4186">
                  <c:v>128</c:v>
                </c:pt>
                <c:pt idx="4187">
                  <c:v>112</c:v>
                </c:pt>
                <c:pt idx="4188">
                  <c:v>116</c:v>
                </c:pt>
                <c:pt idx="4189">
                  <c:v>128</c:v>
                </c:pt>
                <c:pt idx="4190">
                  <c:v>123</c:v>
                </c:pt>
                <c:pt idx="4191">
                  <c:v>96</c:v>
                </c:pt>
                <c:pt idx="4192">
                  <c:v>87</c:v>
                </c:pt>
                <c:pt idx="4193">
                  <c:v>70</c:v>
                </c:pt>
                <c:pt idx="4194">
                  <c:v>56</c:v>
                </c:pt>
                <c:pt idx="4195">
                  <c:v>51</c:v>
                </c:pt>
                <c:pt idx="4196">
                  <c:v>38</c:v>
                </c:pt>
                <c:pt idx="4197">
                  <c:v>59</c:v>
                </c:pt>
                <c:pt idx="4198">
                  <c:v>63</c:v>
                </c:pt>
                <c:pt idx="4199">
                  <c:v>60</c:v>
                </c:pt>
                <c:pt idx="4200">
                  <c:v>65</c:v>
                </c:pt>
                <c:pt idx="4201">
                  <c:v>68</c:v>
                </c:pt>
                <c:pt idx="4202">
                  <c:v>63</c:v>
                </c:pt>
                <c:pt idx="4203">
                  <c:v>44</c:v>
                </c:pt>
                <c:pt idx="4204">
                  <c:v>55</c:v>
                </c:pt>
                <c:pt idx="4205">
                  <c:v>57</c:v>
                </c:pt>
                <c:pt idx="4206">
                  <c:v>60</c:v>
                </c:pt>
                <c:pt idx="4207">
                  <c:v>65</c:v>
                </c:pt>
                <c:pt idx="4208">
                  <c:v>73</c:v>
                </c:pt>
                <c:pt idx="4209">
                  <c:v>85</c:v>
                </c:pt>
                <c:pt idx="4210">
                  <c:v>96</c:v>
                </c:pt>
                <c:pt idx="4211">
                  <c:v>86</c:v>
                </c:pt>
                <c:pt idx="4212">
                  <c:v>113</c:v>
                </c:pt>
                <c:pt idx="4213">
                  <c:v>107</c:v>
                </c:pt>
                <c:pt idx="4214">
                  <c:v>99</c:v>
                </c:pt>
                <c:pt idx="4215">
                  <c:v>92</c:v>
                </c:pt>
                <c:pt idx="4216">
                  <c:v>82</c:v>
                </c:pt>
                <c:pt idx="4217">
                  <c:v>86</c:v>
                </c:pt>
                <c:pt idx="4218">
                  <c:v>85</c:v>
                </c:pt>
                <c:pt idx="4219">
                  <c:v>85</c:v>
                </c:pt>
                <c:pt idx="4220">
                  <c:v>75</c:v>
                </c:pt>
                <c:pt idx="4221">
                  <c:v>81</c:v>
                </c:pt>
                <c:pt idx="4222">
                  <c:v>78</c:v>
                </c:pt>
                <c:pt idx="4223">
                  <c:v>63</c:v>
                </c:pt>
                <c:pt idx="4224">
                  <c:v>62</c:v>
                </c:pt>
                <c:pt idx="4225">
                  <c:v>53</c:v>
                </c:pt>
                <c:pt idx="4226">
                  <c:v>42</c:v>
                </c:pt>
                <c:pt idx="4227">
                  <c:v>32</c:v>
                </c:pt>
                <c:pt idx="4228">
                  <c:v>30</c:v>
                </c:pt>
                <c:pt idx="4229">
                  <c:v>34</c:v>
                </c:pt>
                <c:pt idx="4230">
                  <c:v>39</c:v>
                </c:pt>
                <c:pt idx="4231">
                  <c:v>17</c:v>
                </c:pt>
                <c:pt idx="4232">
                  <c:v>24</c:v>
                </c:pt>
                <c:pt idx="4233">
                  <c:v>23</c:v>
                </c:pt>
                <c:pt idx="4234">
                  <c:v>14</c:v>
                </c:pt>
                <c:pt idx="4235">
                  <c:v>11</c:v>
                </c:pt>
                <c:pt idx="4236">
                  <c:v>14</c:v>
                </c:pt>
                <c:pt idx="4237">
                  <c:v>37</c:v>
                </c:pt>
                <c:pt idx="4238">
                  <c:v>59</c:v>
                </c:pt>
                <c:pt idx="4239">
                  <c:v>84</c:v>
                </c:pt>
                <c:pt idx="4240">
                  <c:v>109</c:v>
                </c:pt>
                <c:pt idx="4241">
                  <c:v>103</c:v>
                </c:pt>
                <c:pt idx="4242">
                  <c:v>103</c:v>
                </c:pt>
                <c:pt idx="4243">
                  <c:v>104</c:v>
                </c:pt>
                <c:pt idx="4244">
                  <c:v>108</c:v>
                </c:pt>
                <c:pt idx="4245">
                  <c:v>98</c:v>
                </c:pt>
                <c:pt idx="4246">
                  <c:v>85</c:v>
                </c:pt>
                <c:pt idx="4247">
                  <c:v>71</c:v>
                </c:pt>
                <c:pt idx="4248">
                  <c:v>72</c:v>
                </c:pt>
                <c:pt idx="4249">
                  <c:v>52</c:v>
                </c:pt>
                <c:pt idx="4250">
                  <c:v>45</c:v>
                </c:pt>
                <c:pt idx="4251">
                  <c:v>39</c:v>
                </c:pt>
                <c:pt idx="4252">
                  <c:v>33</c:v>
                </c:pt>
                <c:pt idx="4253">
                  <c:v>37</c:v>
                </c:pt>
                <c:pt idx="4254">
                  <c:v>49</c:v>
                </c:pt>
                <c:pt idx="4255">
                  <c:v>45</c:v>
                </c:pt>
                <c:pt idx="4256">
                  <c:v>54</c:v>
                </c:pt>
                <c:pt idx="4257">
                  <c:v>36</c:v>
                </c:pt>
                <c:pt idx="4258">
                  <c:v>54</c:v>
                </c:pt>
                <c:pt idx="4259">
                  <c:v>58</c:v>
                </c:pt>
                <c:pt idx="4260">
                  <c:v>54</c:v>
                </c:pt>
                <c:pt idx="4261">
                  <c:v>51</c:v>
                </c:pt>
                <c:pt idx="4262">
                  <c:v>53</c:v>
                </c:pt>
                <c:pt idx="4263">
                  <c:v>54</c:v>
                </c:pt>
                <c:pt idx="4264">
                  <c:v>55</c:v>
                </c:pt>
                <c:pt idx="4265">
                  <c:v>55</c:v>
                </c:pt>
                <c:pt idx="4266">
                  <c:v>57</c:v>
                </c:pt>
                <c:pt idx="4267">
                  <c:v>51</c:v>
                </c:pt>
                <c:pt idx="4268">
                  <c:v>33</c:v>
                </c:pt>
                <c:pt idx="4269">
                  <c:v>45</c:v>
                </c:pt>
                <c:pt idx="4270">
                  <c:v>57</c:v>
                </c:pt>
                <c:pt idx="4271">
                  <c:v>54</c:v>
                </c:pt>
                <c:pt idx="4272">
                  <c:v>62</c:v>
                </c:pt>
                <c:pt idx="4273">
                  <c:v>82</c:v>
                </c:pt>
                <c:pt idx="4274">
                  <c:v>109</c:v>
                </c:pt>
                <c:pt idx="4275">
                  <c:v>114</c:v>
                </c:pt>
                <c:pt idx="4276">
                  <c:v>102</c:v>
                </c:pt>
                <c:pt idx="4277">
                  <c:v>84</c:v>
                </c:pt>
                <c:pt idx="4278">
                  <c:v>73</c:v>
                </c:pt>
                <c:pt idx="4279">
                  <c:v>70</c:v>
                </c:pt>
                <c:pt idx="4280">
                  <c:v>46</c:v>
                </c:pt>
                <c:pt idx="4281">
                  <c:v>41</c:v>
                </c:pt>
                <c:pt idx="4282">
                  <c:v>40</c:v>
                </c:pt>
                <c:pt idx="4283">
                  <c:v>43</c:v>
                </c:pt>
                <c:pt idx="4284">
                  <c:v>74</c:v>
                </c:pt>
                <c:pt idx="4285">
                  <c:v>83</c:v>
                </c:pt>
                <c:pt idx="4286">
                  <c:v>74</c:v>
                </c:pt>
                <c:pt idx="4287">
                  <c:v>67</c:v>
                </c:pt>
                <c:pt idx="4288">
                  <c:v>69</c:v>
                </c:pt>
                <c:pt idx="4289">
                  <c:v>58</c:v>
                </c:pt>
                <c:pt idx="4290">
                  <c:v>52</c:v>
                </c:pt>
                <c:pt idx="4291">
                  <c:v>45</c:v>
                </c:pt>
                <c:pt idx="4292">
                  <c:v>47</c:v>
                </c:pt>
                <c:pt idx="4293">
                  <c:v>58</c:v>
                </c:pt>
                <c:pt idx="4294">
                  <c:v>55</c:v>
                </c:pt>
                <c:pt idx="4295">
                  <c:v>48</c:v>
                </c:pt>
                <c:pt idx="4296">
                  <c:v>45</c:v>
                </c:pt>
                <c:pt idx="4297">
                  <c:v>43</c:v>
                </c:pt>
                <c:pt idx="4298">
                  <c:v>46</c:v>
                </c:pt>
                <c:pt idx="4299">
                  <c:v>47</c:v>
                </c:pt>
                <c:pt idx="4300">
                  <c:v>53</c:v>
                </c:pt>
                <c:pt idx="4301">
                  <c:v>58</c:v>
                </c:pt>
                <c:pt idx="4302">
                  <c:v>76</c:v>
                </c:pt>
                <c:pt idx="4303">
                  <c:v>47</c:v>
                </c:pt>
                <c:pt idx="4304">
                  <c:v>44</c:v>
                </c:pt>
                <c:pt idx="4305">
                  <c:v>53</c:v>
                </c:pt>
                <c:pt idx="4306">
                  <c:v>46</c:v>
                </c:pt>
                <c:pt idx="4307">
                  <c:v>39</c:v>
                </c:pt>
                <c:pt idx="4308">
                  <c:v>44</c:v>
                </c:pt>
                <c:pt idx="4309">
                  <c:v>52</c:v>
                </c:pt>
                <c:pt idx="4310">
                  <c:v>38</c:v>
                </c:pt>
                <c:pt idx="4311">
                  <c:v>47</c:v>
                </c:pt>
                <c:pt idx="4312">
                  <c:v>33</c:v>
                </c:pt>
                <c:pt idx="4313">
                  <c:v>16</c:v>
                </c:pt>
                <c:pt idx="4314">
                  <c:v>17</c:v>
                </c:pt>
                <c:pt idx="4315">
                  <c:v>16</c:v>
                </c:pt>
                <c:pt idx="4316">
                  <c:v>13</c:v>
                </c:pt>
                <c:pt idx="4317">
                  <c:v>8</c:v>
                </c:pt>
                <c:pt idx="4318">
                  <c:v>8</c:v>
                </c:pt>
                <c:pt idx="4319">
                  <c:v>9</c:v>
                </c:pt>
                <c:pt idx="4320">
                  <c:v>9</c:v>
                </c:pt>
                <c:pt idx="4321">
                  <c:v>8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10</c:v>
                </c:pt>
                <c:pt idx="4326">
                  <c:v>19</c:v>
                </c:pt>
                <c:pt idx="4327">
                  <c:v>25</c:v>
                </c:pt>
                <c:pt idx="4328">
                  <c:v>48</c:v>
                </c:pt>
                <c:pt idx="4329">
                  <c:v>54</c:v>
                </c:pt>
                <c:pt idx="4330">
                  <c:v>76</c:v>
                </c:pt>
                <c:pt idx="4331">
                  <c:v>67</c:v>
                </c:pt>
                <c:pt idx="4332">
                  <c:v>53</c:v>
                </c:pt>
                <c:pt idx="4333">
                  <c:v>50</c:v>
                </c:pt>
                <c:pt idx="4334">
                  <c:v>49</c:v>
                </c:pt>
                <c:pt idx="4335">
                  <c:v>48</c:v>
                </c:pt>
                <c:pt idx="4336">
                  <c:v>47</c:v>
                </c:pt>
                <c:pt idx="4337">
                  <c:v>31</c:v>
                </c:pt>
                <c:pt idx="4338">
                  <c:v>11</c:v>
                </c:pt>
                <c:pt idx="4339">
                  <c:v>17</c:v>
                </c:pt>
                <c:pt idx="4340">
                  <c:v>10</c:v>
                </c:pt>
                <c:pt idx="4341">
                  <c:v>15</c:v>
                </c:pt>
                <c:pt idx="4342">
                  <c:v>26</c:v>
                </c:pt>
                <c:pt idx="4343">
                  <c:v>24</c:v>
                </c:pt>
                <c:pt idx="4344">
                  <c:v>12</c:v>
                </c:pt>
                <c:pt idx="4345">
                  <c:v>18</c:v>
                </c:pt>
                <c:pt idx="4346">
                  <c:v>29</c:v>
                </c:pt>
                <c:pt idx="4347">
                  <c:v>36</c:v>
                </c:pt>
                <c:pt idx="4348">
                  <c:v>37</c:v>
                </c:pt>
                <c:pt idx="4349">
                  <c:v>38</c:v>
                </c:pt>
                <c:pt idx="4350">
                  <c:v>53</c:v>
                </c:pt>
                <c:pt idx="4351">
                  <c:v>75</c:v>
                </c:pt>
                <c:pt idx="4352">
                  <c:v>82</c:v>
                </c:pt>
                <c:pt idx="4353">
                  <c:v>80</c:v>
                </c:pt>
                <c:pt idx="4354">
                  <c:v>77</c:v>
                </c:pt>
                <c:pt idx="4355">
                  <c:v>67</c:v>
                </c:pt>
                <c:pt idx="4356">
                  <c:v>55</c:v>
                </c:pt>
                <c:pt idx="4357">
                  <c:v>38</c:v>
                </c:pt>
                <c:pt idx="4358">
                  <c:v>31</c:v>
                </c:pt>
                <c:pt idx="4359">
                  <c:v>31</c:v>
                </c:pt>
                <c:pt idx="4360">
                  <c:v>31</c:v>
                </c:pt>
                <c:pt idx="4361">
                  <c:v>14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10</c:v>
                </c:pt>
                <c:pt idx="4366">
                  <c:v>8</c:v>
                </c:pt>
                <c:pt idx="4367">
                  <c:v>7</c:v>
                </c:pt>
                <c:pt idx="4368">
                  <c:v>7</c:v>
                </c:pt>
                <c:pt idx="4369">
                  <c:v>10</c:v>
                </c:pt>
                <c:pt idx="4370">
                  <c:v>12</c:v>
                </c:pt>
                <c:pt idx="4371">
                  <c:v>21</c:v>
                </c:pt>
                <c:pt idx="4372">
                  <c:v>21</c:v>
                </c:pt>
                <c:pt idx="4373">
                  <c:v>47</c:v>
                </c:pt>
                <c:pt idx="4374">
                  <c:v>56</c:v>
                </c:pt>
                <c:pt idx="4375">
                  <c:v>77</c:v>
                </c:pt>
                <c:pt idx="4376">
                  <c:v>94</c:v>
                </c:pt>
                <c:pt idx="4377">
                  <c:v>80</c:v>
                </c:pt>
                <c:pt idx="4378">
                  <c:v>70</c:v>
                </c:pt>
                <c:pt idx="4379">
                  <c:v>74</c:v>
                </c:pt>
                <c:pt idx="4380">
                  <c:v>55</c:v>
                </c:pt>
                <c:pt idx="4381">
                  <c:v>45</c:v>
                </c:pt>
                <c:pt idx="4382">
                  <c:v>38</c:v>
                </c:pt>
                <c:pt idx="4383">
                  <c:v>29</c:v>
                </c:pt>
                <c:pt idx="4384">
                  <c:v>25</c:v>
                </c:pt>
                <c:pt idx="4385">
                  <c:v>20</c:v>
                </c:pt>
                <c:pt idx="4386">
                  <c:v>10</c:v>
                </c:pt>
                <c:pt idx="4387">
                  <c:v>18</c:v>
                </c:pt>
                <c:pt idx="4388">
                  <c:v>13</c:v>
                </c:pt>
                <c:pt idx="4389">
                  <c:v>11</c:v>
                </c:pt>
                <c:pt idx="4390">
                  <c:v>10</c:v>
                </c:pt>
                <c:pt idx="4391">
                  <c:v>8</c:v>
                </c:pt>
                <c:pt idx="4392">
                  <c:v>15</c:v>
                </c:pt>
                <c:pt idx="4393">
                  <c:v>0</c:v>
                </c:pt>
                <c:pt idx="4394">
                  <c:v>10</c:v>
                </c:pt>
                <c:pt idx="4395">
                  <c:v>20</c:v>
                </c:pt>
                <c:pt idx="4396">
                  <c:v>31</c:v>
                </c:pt>
                <c:pt idx="4397">
                  <c:v>24</c:v>
                </c:pt>
                <c:pt idx="4398">
                  <c:v>24</c:v>
                </c:pt>
                <c:pt idx="4399">
                  <c:v>19</c:v>
                </c:pt>
                <c:pt idx="4400">
                  <c:v>25</c:v>
                </c:pt>
                <c:pt idx="4401">
                  <c:v>29</c:v>
                </c:pt>
                <c:pt idx="4402">
                  <c:v>34</c:v>
                </c:pt>
                <c:pt idx="4403">
                  <c:v>42</c:v>
                </c:pt>
                <c:pt idx="4404">
                  <c:v>63</c:v>
                </c:pt>
                <c:pt idx="4405">
                  <c:v>82</c:v>
                </c:pt>
                <c:pt idx="4406">
                  <c:v>83</c:v>
                </c:pt>
                <c:pt idx="4407">
                  <c:v>88</c:v>
                </c:pt>
                <c:pt idx="4408">
                  <c:v>86</c:v>
                </c:pt>
                <c:pt idx="4409">
                  <c:v>92</c:v>
                </c:pt>
                <c:pt idx="4410">
                  <c:v>85</c:v>
                </c:pt>
                <c:pt idx="4411">
                  <c:v>66</c:v>
                </c:pt>
                <c:pt idx="4412">
                  <c:v>66</c:v>
                </c:pt>
                <c:pt idx="4413">
                  <c:v>71</c:v>
                </c:pt>
                <c:pt idx="4414">
                  <c:v>76</c:v>
                </c:pt>
                <c:pt idx="4415">
                  <c:v>59</c:v>
                </c:pt>
                <c:pt idx="4416">
                  <c:v>57</c:v>
                </c:pt>
                <c:pt idx="4417">
                  <c:v>48</c:v>
                </c:pt>
                <c:pt idx="4418">
                  <c:v>43</c:v>
                </c:pt>
                <c:pt idx="4419">
                  <c:v>39</c:v>
                </c:pt>
                <c:pt idx="4420">
                  <c:v>36</c:v>
                </c:pt>
                <c:pt idx="4421">
                  <c:v>27</c:v>
                </c:pt>
                <c:pt idx="4422">
                  <c:v>15</c:v>
                </c:pt>
                <c:pt idx="4423">
                  <c:v>14</c:v>
                </c:pt>
                <c:pt idx="4424">
                  <c:v>19</c:v>
                </c:pt>
                <c:pt idx="4425">
                  <c:v>8</c:v>
                </c:pt>
                <c:pt idx="4426">
                  <c:v>9</c:v>
                </c:pt>
                <c:pt idx="4427">
                  <c:v>20</c:v>
                </c:pt>
                <c:pt idx="4428">
                  <c:v>22</c:v>
                </c:pt>
                <c:pt idx="4429">
                  <c:v>15</c:v>
                </c:pt>
                <c:pt idx="4430">
                  <c:v>22</c:v>
                </c:pt>
                <c:pt idx="4431">
                  <c:v>28</c:v>
                </c:pt>
                <c:pt idx="4432">
                  <c:v>29</c:v>
                </c:pt>
                <c:pt idx="4433">
                  <c:v>53</c:v>
                </c:pt>
                <c:pt idx="4434">
                  <c:v>65</c:v>
                </c:pt>
                <c:pt idx="4435">
                  <c:v>72</c:v>
                </c:pt>
                <c:pt idx="4436">
                  <c:v>108</c:v>
                </c:pt>
                <c:pt idx="4437">
                  <c:v>124</c:v>
                </c:pt>
                <c:pt idx="4438">
                  <c:v>103</c:v>
                </c:pt>
                <c:pt idx="4439">
                  <c:v>95</c:v>
                </c:pt>
                <c:pt idx="4440">
                  <c:v>108</c:v>
                </c:pt>
                <c:pt idx="4441">
                  <c:v>95</c:v>
                </c:pt>
                <c:pt idx="4442">
                  <c:v>85</c:v>
                </c:pt>
                <c:pt idx="4443">
                  <c:v>77</c:v>
                </c:pt>
                <c:pt idx="4444">
                  <c:v>63</c:v>
                </c:pt>
                <c:pt idx="4445">
                  <c:v>46</c:v>
                </c:pt>
                <c:pt idx="4446">
                  <c:v>27</c:v>
                </c:pt>
                <c:pt idx="4447">
                  <c:v>32</c:v>
                </c:pt>
                <c:pt idx="4448">
                  <c:v>36</c:v>
                </c:pt>
                <c:pt idx="4449">
                  <c:v>25</c:v>
                </c:pt>
                <c:pt idx="4450">
                  <c:v>19</c:v>
                </c:pt>
                <c:pt idx="4451">
                  <c:v>13</c:v>
                </c:pt>
                <c:pt idx="4452">
                  <c:v>7</c:v>
                </c:pt>
                <c:pt idx="4453">
                  <c:v>9</c:v>
                </c:pt>
                <c:pt idx="4454">
                  <c:v>13</c:v>
                </c:pt>
                <c:pt idx="4455">
                  <c:v>15</c:v>
                </c:pt>
                <c:pt idx="4456">
                  <c:v>27</c:v>
                </c:pt>
                <c:pt idx="4457">
                  <c:v>27</c:v>
                </c:pt>
                <c:pt idx="4458">
                  <c:v>29</c:v>
                </c:pt>
                <c:pt idx="4459">
                  <c:v>36</c:v>
                </c:pt>
                <c:pt idx="4460">
                  <c:v>61</c:v>
                </c:pt>
                <c:pt idx="4461">
                  <c:v>75</c:v>
                </c:pt>
                <c:pt idx="4462">
                  <c:v>86</c:v>
                </c:pt>
                <c:pt idx="4463">
                  <c:v>94</c:v>
                </c:pt>
                <c:pt idx="4464">
                  <c:v>84</c:v>
                </c:pt>
                <c:pt idx="4465">
                  <c:v>79</c:v>
                </c:pt>
                <c:pt idx="4466">
                  <c:v>74</c:v>
                </c:pt>
                <c:pt idx="4467">
                  <c:v>71</c:v>
                </c:pt>
                <c:pt idx="4468">
                  <c:v>48</c:v>
                </c:pt>
                <c:pt idx="4469">
                  <c:v>38</c:v>
                </c:pt>
                <c:pt idx="4470">
                  <c:v>37</c:v>
                </c:pt>
                <c:pt idx="4471">
                  <c:v>44</c:v>
                </c:pt>
                <c:pt idx="4472">
                  <c:v>38</c:v>
                </c:pt>
                <c:pt idx="4473">
                  <c:v>37</c:v>
                </c:pt>
                <c:pt idx="4474">
                  <c:v>31</c:v>
                </c:pt>
                <c:pt idx="4475">
                  <c:v>30</c:v>
                </c:pt>
                <c:pt idx="4476">
                  <c:v>24</c:v>
                </c:pt>
                <c:pt idx="4477">
                  <c:v>28</c:v>
                </c:pt>
                <c:pt idx="4478">
                  <c:v>21</c:v>
                </c:pt>
                <c:pt idx="4479">
                  <c:v>23</c:v>
                </c:pt>
                <c:pt idx="4480">
                  <c:v>22</c:v>
                </c:pt>
                <c:pt idx="4481">
                  <c:v>15</c:v>
                </c:pt>
                <c:pt idx="4482">
                  <c:v>10</c:v>
                </c:pt>
                <c:pt idx="4483">
                  <c:v>21</c:v>
                </c:pt>
                <c:pt idx="4484">
                  <c:v>35</c:v>
                </c:pt>
                <c:pt idx="4485">
                  <c:v>55</c:v>
                </c:pt>
                <c:pt idx="4486">
                  <c:v>75</c:v>
                </c:pt>
                <c:pt idx="4487">
                  <c:v>84</c:v>
                </c:pt>
                <c:pt idx="4488">
                  <c:v>90</c:v>
                </c:pt>
                <c:pt idx="4489">
                  <c:v>82</c:v>
                </c:pt>
                <c:pt idx="4490">
                  <c:v>71</c:v>
                </c:pt>
                <c:pt idx="4491">
                  <c:v>71</c:v>
                </c:pt>
                <c:pt idx="4492">
                  <c:v>72</c:v>
                </c:pt>
                <c:pt idx="4493">
                  <c:v>75</c:v>
                </c:pt>
                <c:pt idx="4494">
                  <c:v>78</c:v>
                </c:pt>
                <c:pt idx="4495">
                  <c:v>72</c:v>
                </c:pt>
                <c:pt idx="4496">
                  <c:v>46</c:v>
                </c:pt>
                <c:pt idx="4497">
                  <c:v>39</c:v>
                </c:pt>
                <c:pt idx="4498">
                  <c:v>37</c:v>
                </c:pt>
                <c:pt idx="4499">
                  <c:v>32</c:v>
                </c:pt>
                <c:pt idx="4500">
                  <c:v>41</c:v>
                </c:pt>
                <c:pt idx="4501">
                  <c:v>40</c:v>
                </c:pt>
                <c:pt idx="4502">
                  <c:v>34</c:v>
                </c:pt>
                <c:pt idx="4503">
                  <c:v>49</c:v>
                </c:pt>
                <c:pt idx="4504">
                  <c:v>48</c:v>
                </c:pt>
                <c:pt idx="4505">
                  <c:v>46</c:v>
                </c:pt>
                <c:pt idx="4506">
                  <c:v>42</c:v>
                </c:pt>
                <c:pt idx="4507">
                  <c:v>37</c:v>
                </c:pt>
                <c:pt idx="4508">
                  <c:v>41</c:v>
                </c:pt>
                <c:pt idx="4509">
                  <c:v>31</c:v>
                </c:pt>
                <c:pt idx="4510">
                  <c:v>34</c:v>
                </c:pt>
                <c:pt idx="4511">
                  <c:v>37</c:v>
                </c:pt>
                <c:pt idx="4512">
                  <c:v>44</c:v>
                </c:pt>
                <c:pt idx="4513">
                  <c:v>44</c:v>
                </c:pt>
                <c:pt idx="4514">
                  <c:v>46</c:v>
                </c:pt>
                <c:pt idx="4515">
                  <c:v>39</c:v>
                </c:pt>
                <c:pt idx="4516">
                  <c:v>27</c:v>
                </c:pt>
                <c:pt idx="4517">
                  <c:v>15</c:v>
                </c:pt>
                <c:pt idx="4518">
                  <c:v>18</c:v>
                </c:pt>
                <c:pt idx="4519">
                  <c:v>26</c:v>
                </c:pt>
                <c:pt idx="4520">
                  <c:v>29</c:v>
                </c:pt>
                <c:pt idx="4521">
                  <c:v>32</c:v>
                </c:pt>
                <c:pt idx="4522">
                  <c:v>37</c:v>
                </c:pt>
                <c:pt idx="4523">
                  <c:v>45</c:v>
                </c:pt>
                <c:pt idx="4524">
                  <c:v>59</c:v>
                </c:pt>
                <c:pt idx="4525">
                  <c:v>62</c:v>
                </c:pt>
                <c:pt idx="4526">
                  <c:v>62</c:v>
                </c:pt>
                <c:pt idx="4527">
                  <c:v>60</c:v>
                </c:pt>
                <c:pt idx="4528">
                  <c:v>60</c:v>
                </c:pt>
                <c:pt idx="4529">
                  <c:v>57</c:v>
                </c:pt>
                <c:pt idx="4530">
                  <c:v>60</c:v>
                </c:pt>
                <c:pt idx="4531">
                  <c:v>63</c:v>
                </c:pt>
                <c:pt idx="4532">
                  <c:v>58</c:v>
                </c:pt>
                <c:pt idx="4533">
                  <c:v>48</c:v>
                </c:pt>
                <c:pt idx="4534">
                  <c:v>35</c:v>
                </c:pt>
                <c:pt idx="4535">
                  <c:v>34</c:v>
                </c:pt>
                <c:pt idx="4536">
                  <c:v>26</c:v>
                </c:pt>
                <c:pt idx="4537">
                  <c:v>21</c:v>
                </c:pt>
                <c:pt idx="4538">
                  <c:v>26</c:v>
                </c:pt>
                <c:pt idx="4539">
                  <c:v>33</c:v>
                </c:pt>
                <c:pt idx="4540">
                  <c:v>35</c:v>
                </c:pt>
                <c:pt idx="4541">
                  <c:v>38</c:v>
                </c:pt>
                <c:pt idx="4542">
                  <c:v>46</c:v>
                </c:pt>
                <c:pt idx="4543">
                  <c:v>41</c:v>
                </c:pt>
                <c:pt idx="4544">
                  <c:v>40</c:v>
                </c:pt>
                <c:pt idx="4545">
                  <c:v>39</c:v>
                </c:pt>
                <c:pt idx="4546">
                  <c:v>39</c:v>
                </c:pt>
                <c:pt idx="4547">
                  <c:v>40</c:v>
                </c:pt>
                <c:pt idx="4548">
                  <c:v>59</c:v>
                </c:pt>
                <c:pt idx="4549">
                  <c:v>58</c:v>
                </c:pt>
                <c:pt idx="4550">
                  <c:v>70</c:v>
                </c:pt>
                <c:pt idx="4551">
                  <c:v>68</c:v>
                </c:pt>
                <c:pt idx="4552">
                  <c:v>62</c:v>
                </c:pt>
                <c:pt idx="4553">
                  <c:v>44</c:v>
                </c:pt>
                <c:pt idx="4554">
                  <c:v>35</c:v>
                </c:pt>
                <c:pt idx="4555">
                  <c:v>46</c:v>
                </c:pt>
                <c:pt idx="4556">
                  <c:v>33</c:v>
                </c:pt>
                <c:pt idx="4557">
                  <c:v>30</c:v>
                </c:pt>
                <c:pt idx="4558">
                  <c:v>43</c:v>
                </c:pt>
                <c:pt idx="4559">
                  <c:v>46</c:v>
                </c:pt>
                <c:pt idx="4560">
                  <c:v>36</c:v>
                </c:pt>
                <c:pt idx="4561">
                  <c:v>44</c:v>
                </c:pt>
                <c:pt idx="4562">
                  <c:v>44</c:v>
                </c:pt>
                <c:pt idx="4563">
                  <c:v>49</c:v>
                </c:pt>
                <c:pt idx="4564">
                  <c:v>54</c:v>
                </c:pt>
                <c:pt idx="4565">
                  <c:v>42</c:v>
                </c:pt>
                <c:pt idx="4566">
                  <c:v>39</c:v>
                </c:pt>
                <c:pt idx="4567">
                  <c:v>30</c:v>
                </c:pt>
                <c:pt idx="4568">
                  <c:v>28</c:v>
                </c:pt>
                <c:pt idx="4569">
                  <c:v>26</c:v>
                </c:pt>
                <c:pt idx="4570">
                  <c:v>21</c:v>
                </c:pt>
                <c:pt idx="4571">
                  <c:v>18</c:v>
                </c:pt>
                <c:pt idx="4572">
                  <c:v>11</c:v>
                </c:pt>
                <c:pt idx="4573">
                  <c:v>13</c:v>
                </c:pt>
                <c:pt idx="4574">
                  <c:v>19</c:v>
                </c:pt>
                <c:pt idx="4575">
                  <c:v>17</c:v>
                </c:pt>
                <c:pt idx="4576">
                  <c:v>29</c:v>
                </c:pt>
                <c:pt idx="4577">
                  <c:v>34</c:v>
                </c:pt>
                <c:pt idx="4578">
                  <c:v>22</c:v>
                </c:pt>
                <c:pt idx="4579">
                  <c:v>28</c:v>
                </c:pt>
                <c:pt idx="4580">
                  <c:v>34</c:v>
                </c:pt>
                <c:pt idx="4581">
                  <c:v>29</c:v>
                </c:pt>
                <c:pt idx="4582">
                  <c:v>14</c:v>
                </c:pt>
                <c:pt idx="4583">
                  <c:v>14</c:v>
                </c:pt>
                <c:pt idx="4584">
                  <c:v>29</c:v>
                </c:pt>
                <c:pt idx="4585">
                  <c:v>29</c:v>
                </c:pt>
                <c:pt idx="4586">
                  <c:v>17</c:v>
                </c:pt>
                <c:pt idx="4587">
                  <c:v>14</c:v>
                </c:pt>
                <c:pt idx="4588">
                  <c:v>12</c:v>
                </c:pt>
                <c:pt idx="4589">
                  <c:v>10</c:v>
                </c:pt>
                <c:pt idx="4590">
                  <c:v>11</c:v>
                </c:pt>
                <c:pt idx="4591">
                  <c:v>15</c:v>
                </c:pt>
                <c:pt idx="4592">
                  <c:v>9</c:v>
                </c:pt>
                <c:pt idx="4593">
                  <c:v>8</c:v>
                </c:pt>
                <c:pt idx="4594">
                  <c:v>0</c:v>
                </c:pt>
                <c:pt idx="4595">
                  <c:v>0</c:v>
                </c:pt>
                <c:pt idx="4596">
                  <c:v>7</c:v>
                </c:pt>
                <c:pt idx="4597">
                  <c:v>7</c:v>
                </c:pt>
                <c:pt idx="4598">
                  <c:v>10</c:v>
                </c:pt>
                <c:pt idx="4599">
                  <c:v>14</c:v>
                </c:pt>
                <c:pt idx="4600">
                  <c:v>11</c:v>
                </c:pt>
                <c:pt idx="4601">
                  <c:v>9</c:v>
                </c:pt>
                <c:pt idx="4602">
                  <c:v>8</c:v>
                </c:pt>
                <c:pt idx="4603">
                  <c:v>7</c:v>
                </c:pt>
                <c:pt idx="4604">
                  <c:v>0</c:v>
                </c:pt>
                <c:pt idx="4605">
                  <c:v>0</c:v>
                </c:pt>
                <c:pt idx="4606">
                  <c:v>15</c:v>
                </c:pt>
                <c:pt idx="4607">
                  <c:v>24</c:v>
                </c:pt>
                <c:pt idx="4608">
                  <c:v>40</c:v>
                </c:pt>
                <c:pt idx="4609">
                  <c:v>50</c:v>
                </c:pt>
                <c:pt idx="4610">
                  <c:v>50</c:v>
                </c:pt>
                <c:pt idx="4611">
                  <c:v>54</c:v>
                </c:pt>
                <c:pt idx="4612">
                  <c:v>46</c:v>
                </c:pt>
                <c:pt idx="4613">
                  <c:v>46</c:v>
                </c:pt>
                <c:pt idx="4614">
                  <c:v>39</c:v>
                </c:pt>
                <c:pt idx="4615">
                  <c:v>37</c:v>
                </c:pt>
                <c:pt idx="4616">
                  <c:v>32</c:v>
                </c:pt>
                <c:pt idx="4617">
                  <c:v>29</c:v>
                </c:pt>
                <c:pt idx="4618">
                  <c:v>36</c:v>
                </c:pt>
                <c:pt idx="4619">
                  <c:v>16</c:v>
                </c:pt>
                <c:pt idx="4620">
                  <c:v>7</c:v>
                </c:pt>
                <c:pt idx="4621">
                  <c:v>7</c:v>
                </c:pt>
                <c:pt idx="4622">
                  <c:v>14</c:v>
                </c:pt>
                <c:pt idx="4623">
                  <c:v>15</c:v>
                </c:pt>
                <c:pt idx="4624">
                  <c:v>25</c:v>
                </c:pt>
                <c:pt idx="4625">
                  <c:v>22</c:v>
                </c:pt>
                <c:pt idx="4626">
                  <c:v>48</c:v>
                </c:pt>
                <c:pt idx="4627">
                  <c:v>57</c:v>
                </c:pt>
                <c:pt idx="4628">
                  <c:v>80</c:v>
                </c:pt>
                <c:pt idx="4629">
                  <c:v>87</c:v>
                </c:pt>
                <c:pt idx="4630">
                  <c:v>88</c:v>
                </c:pt>
                <c:pt idx="4631">
                  <c:v>80</c:v>
                </c:pt>
                <c:pt idx="4632">
                  <c:v>66</c:v>
                </c:pt>
                <c:pt idx="4633">
                  <c:v>58</c:v>
                </c:pt>
                <c:pt idx="4634">
                  <c:v>53</c:v>
                </c:pt>
                <c:pt idx="4635">
                  <c:v>44</c:v>
                </c:pt>
                <c:pt idx="4636">
                  <c:v>50</c:v>
                </c:pt>
                <c:pt idx="4637">
                  <c:v>60</c:v>
                </c:pt>
                <c:pt idx="4638">
                  <c:v>58</c:v>
                </c:pt>
                <c:pt idx="4639">
                  <c:v>53</c:v>
                </c:pt>
                <c:pt idx="4640">
                  <c:v>60</c:v>
                </c:pt>
                <c:pt idx="4641">
                  <c:v>42</c:v>
                </c:pt>
                <c:pt idx="4642">
                  <c:v>33</c:v>
                </c:pt>
                <c:pt idx="4643">
                  <c:v>35</c:v>
                </c:pt>
                <c:pt idx="4644">
                  <c:v>24</c:v>
                </c:pt>
                <c:pt idx="4645">
                  <c:v>24</c:v>
                </c:pt>
                <c:pt idx="4646">
                  <c:v>31</c:v>
                </c:pt>
                <c:pt idx="4647">
                  <c:v>32</c:v>
                </c:pt>
                <c:pt idx="4648">
                  <c:v>38</c:v>
                </c:pt>
                <c:pt idx="4649">
                  <c:v>53</c:v>
                </c:pt>
                <c:pt idx="4650">
                  <c:v>54</c:v>
                </c:pt>
                <c:pt idx="4651">
                  <c:v>55</c:v>
                </c:pt>
                <c:pt idx="4652">
                  <c:v>51</c:v>
                </c:pt>
                <c:pt idx="4653">
                  <c:v>44</c:v>
                </c:pt>
                <c:pt idx="4654">
                  <c:v>36</c:v>
                </c:pt>
                <c:pt idx="4655">
                  <c:v>46</c:v>
                </c:pt>
                <c:pt idx="4656">
                  <c:v>51</c:v>
                </c:pt>
                <c:pt idx="4657">
                  <c:v>39</c:v>
                </c:pt>
                <c:pt idx="4658">
                  <c:v>22</c:v>
                </c:pt>
                <c:pt idx="4659">
                  <c:v>18</c:v>
                </c:pt>
                <c:pt idx="4660">
                  <c:v>13</c:v>
                </c:pt>
                <c:pt idx="4661">
                  <c:v>25</c:v>
                </c:pt>
                <c:pt idx="4662">
                  <c:v>37</c:v>
                </c:pt>
                <c:pt idx="4663">
                  <c:v>40</c:v>
                </c:pt>
                <c:pt idx="4664">
                  <c:v>42</c:v>
                </c:pt>
                <c:pt idx="4665">
                  <c:v>51</c:v>
                </c:pt>
                <c:pt idx="4666">
                  <c:v>62</c:v>
                </c:pt>
                <c:pt idx="4667">
                  <c:v>64</c:v>
                </c:pt>
                <c:pt idx="4668">
                  <c:v>72</c:v>
                </c:pt>
                <c:pt idx="4669">
                  <c:v>67</c:v>
                </c:pt>
                <c:pt idx="4670">
                  <c:v>61</c:v>
                </c:pt>
                <c:pt idx="4671">
                  <c:v>51</c:v>
                </c:pt>
                <c:pt idx="4672">
                  <c:v>43</c:v>
                </c:pt>
                <c:pt idx="4673">
                  <c:v>33</c:v>
                </c:pt>
                <c:pt idx="4674">
                  <c:v>29</c:v>
                </c:pt>
                <c:pt idx="4675">
                  <c:v>28</c:v>
                </c:pt>
                <c:pt idx="4676">
                  <c:v>32</c:v>
                </c:pt>
                <c:pt idx="4677">
                  <c:v>41</c:v>
                </c:pt>
                <c:pt idx="4678">
                  <c:v>43</c:v>
                </c:pt>
                <c:pt idx="4679">
                  <c:v>41</c:v>
                </c:pt>
                <c:pt idx="4680">
                  <c:v>43</c:v>
                </c:pt>
                <c:pt idx="4681">
                  <c:v>48</c:v>
                </c:pt>
                <c:pt idx="4682">
                  <c:v>40</c:v>
                </c:pt>
                <c:pt idx="4683">
                  <c:v>31</c:v>
                </c:pt>
                <c:pt idx="4684">
                  <c:v>15</c:v>
                </c:pt>
                <c:pt idx="4685">
                  <c:v>20</c:v>
                </c:pt>
                <c:pt idx="4686">
                  <c:v>23</c:v>
                </c:pt>
                <c:pt idx="4687">
                  <c:v>22</c:v>
                </c:pt>
                <c:pt idx="4688">
                  <c:v>19</c:v>
                </c:pt>
                <c:pt idx="4689">
                  <c:v>17</c:v>
                </c:pt>
                <c:pt idx="4690">
                  <c:v>16</c:v>
                </c:pt>
                <c:pt idx="4691">
                  <c:v>7</c:v>
                </c:pt>
                <c:pt idx="4692">
                  <c:v>12</c:v>
                </c:pt>
                <c:pt idx="4693">
                  <c:v>16</c:v>
                </c:pt>
                <c:pt idx="4694">
                  <c:v>18</c:v>
                </c:pt>
                <c:pt idx="4695">
                  <c:v>16</c:v>
                </c:pt>
                <c:pt idx="4696">
                  <c:v>18</c:v>
                </c:pt>
                <c:pt idx="4697">
                  <c:v>25</c:v>
                </c:pt>
                <c:pt idx="4698">
                  <c:v>33</c:v>
                </c:pt>
                <c:pt idx="4699">
                  <c:v>47</c:v>
                </c:pt>
                <c:pt idx="4700">
                  <c:v>57</c:v>
                </c:pt>
                <c:pt idx="4701">
                  <c:v>60</c:v>
                </c:pt>
                <c:pt idx="4702">
                  <c:v>82</c:v>
                </c:pt>
                <c:pt idx="4703">
                  <c:v>67</c:v>
                </c:pt>
                <c:pt idx="4704">
                  <c:v>58</c:v>
                </c:pt>
                <c:pt idx="4705">
                  <c:v>47</c:v>
                </c:pt>
                <c:pt idx="4706">
                  <c:v>28</c:v>
                </c:pt>
                <c:pt idx="4707">
                  <c:v>23</c:v>
                </c:pt>
                <c:pt idx="4708">
                  <c:v>8</c:v>
                </c:pt>
                <c:pt idx="4709">
                  <c:v>0</c:v>
                </c:pt>
                <c:pt idx="4710">
                  <c:v>13</c:v>
                </c:pt>
                <c:pt idx="4711">
                  <c:v>24</c:v>
                </c:pt>
                <c:pt idx="4712">
                  <c:v>23</c:v>
                </c:pt>
                <c:pt idx="4713">
                  <c:v>16</c:v>
                </c:pt>
                <c:pt idx="4714">
                  <c:v>14</c:v>
                </c:pt>
                <c:pt idx="4715">
                  <c:v>8</c:v>
                </c:pt>
                <c:pt idx="4716">
                  <c:v>14</c:v>
                </c:pt>
                <c:pt idx="4717">
                  <c:v>27</c:v>
                </c:pt>
                <c:pt idx="4718">
                  <c:v>29</c:v>
                </c:pt>
                <c:pt idx="4719">
                  <c:v>37</c:v>
                </c:pt>
                <c:pt idx="4720">
                  <c:v>44</c:v>
                </c:pt>
                <c:pt idx="4721">
                  <c:v>46</c:v>
                </c:pt>
                <c:pt idx="4722">
                  <c:v>49</c:v>
                </c:pt>
                <c:pt idx="4723">
                  <c:v>48</c:v>
                </c:pt>
                <c:pt idx="4724">
                  <c:v>29</c:v>
                </c:pt>
                <c:pt idx="4725">
                  <c:v>25</c:v>
                </c:pt>
                <c:pt idx="4726">
                  <c:v>13</c:v>
                </c:pt>
                <c:pt idx="4727">
                  <c:v>13</c:v>
                </c:pt>
                <c:pt idx="4728">
                  <c:v>16</c:v>
                </c:pt>
                <c:pt idx="4729">
                  <c:v>19</c:v>
                </c:pt>
                <c:pt idx="4730">
                  <c:v>24</c:v>
                </c:pt>
                <c:pt idx="4731">
                  <c:v>12</c:v>
                </c:pt>
                <c:pt idx="4732">
                  <c:v>0</c:v>
                </c:pt>
                <c:pt idx="4733">
                  <c:v>14</c:v>
                </c:pt>
                <c:pt idx="4734">
                  <c:v>26</c:v>
                </c:pt>
                <c:pt idx="4735">
                  <c:v>34</c:v>
                </c:pt>
                <c:pt idx="4736">
                  <c:v>45</c:v>
                </c:pt>
                <c:pt idx="4737">
                  <c:v>34</c:v>
                </c:pt>
                <c:pt idx="4738">
                  <c:v>28</c:v>
                </c:pt>
                <c:pt idx="4739">
                  <c:v>23</c:v>
                </c:pt>
                <c:pt idx="4740">
                  <c:v>32</c:v>
                </c:pt>
                <c:pt idx="4741">
                  <c:v>24</c:v>
                </c:pt>
                <c:pt idx="4742">
                  <c:v>14</c:v>
                </c:pt>
                <c:pt idx="4743">
                  <c:v>0</c:v>
                </c:pt>
                <c:pt idx="4744">
                  <c:v>7</c:v>
                </c:pt>
                <c:pt idx="4745">
                  <c:v>0</c:v>
                </c:pt>
                <c:pt idx="4746">
                  <c:v>0</c:v>
                </c:pt>
                <c:pt idx="4747">
                  <c:v>7</c:v>
                </c:pt>
                <c:pt idx="4748">
                  <c:v>23</c:v>
                </c:pt>
                <c:pt idx="4749">
                  <c:v>29</c:v>
                </c:pt>
                <c:pt idx="4750">
                  <c:v>34</c:v>
                </c:pt>
                <c:pt idx="4751">
                  <c:v>35</c:v>
                </c:pt>
                <c:pt idx="4752">
                  <c:v>23</c:v>
                </c:pt>
                <c:pt idx="4753">
                  <c:v>8</c:v>
                </c:pt>
                <c:pt idx="4754">
                  <c:v>7</c:v>
                </c:pt>
                <c:pt idx="4755">
                  <c:v>8</c:v>
                </c:pt>
                <c:pt idx="4756">
                  <c:v>7</c:v>
                </c:pt>
                <c:pt idx="4757">
                  <c:v>8</c:v>
                </c:pt>
                <c:pt idx="4758">
                  <c:v>8</c:v>
                </c:pt>
                <c:pt idx="4759">
                  <c:v>8</c:v>
                </c:pt>
                <c:pt idx="4760">
                  <c:v>9</c:v>
                </c:pt>
                <c:pt idx="4761">
                  <c:v>33</c:v>
                </c:pt>
                <c:pt idx="4762">
                  <c:v>44</c:v>
                </c:pt>
                <c:pt idx="4763">
                  <c:v>40</c:v>
                </c:pt>
                <c:pt idx="4764">
                  <c:v>40</c:v>
                </c:pt>
                <c:pt idx="4765">
                  <c:v>21</c:v>
                </c:pt>
                <c:pt idx="4766">
                  <c:v>20</c:v>
                </c:pt>
                <c:pt idx="4767">
                  <c:v>16</c:v>
                </c:pt>
                <c:pt idx="4768">
                  <c:v>16</c:v>
                </c:pt>
                <c:pt idx="4769">
                  <c:v>7</c:v>
                </c:pt>
                <c:pt idx="4770">
                  <c:v>17</c:v>
                </c:pt>
                <c:pt idx="4771">
                  <c:v>15</c:v>
                </c:pt>
                <c:pt idx="4772">
                  <c:v>17</c:v>
                </c:pt>
                <c:pt idx="4773">
                  <c:v>7</c:v>
                </c:pt>
                <c:pt idx="4774">
                  <c:v>14</c:v>
                </c:pt>
                <c:pt idx="4775">
                  <c:v>34</c:v>
                </c:pt>
                <c:pt idx="4776">
                  <c:v>25</c:v>
                </c:pt>
                <c:pt idx="4777">
                  <c:v>23</c:v>
                </c:pt>
                <c:pt idx="4778">
                  <c:v>18</c:v>
                </c:pt>
                <c:pt idx="4779">
                  <c:v>30</c:v>
                </c:pt>
                <c:pt idx="4780">
                  <c:v>25</c:v>
                </c:pt>
                <c:pt idx="4781">
                  <c:v>44</c:v>
                </c:pt>
                <c:pt idx="4782">
                  <c:v>53</c:v>
                </c:pt>
                <c:pt idx="4783">
                  <c:v>47</c:v>
                </c:pt>
                <c:pt idx="4784">
                  <c:v>50</c:v>
                </c:pt>
                <c:pt idx="4785">
                  <c:v>48</c:v>
                </c:pt>
                <c:pt idx="4786">
                  <c:v>40</c:v>
                </c:pt>
                <c:pt idx="4787">
                  <c:v>32</c:v>
                </c:pt>
                <c:pt idx="4788">
                  <c:v>21</c:v>
                </c:pt>
                <c:pt idx="4789">
                  <c:v>18</c:v>
                </c:pt>
                <c:pt idx="4790">
                  <c:v>16</c:v>
                </c:pt>
                <c:pt idx="4791">
                  <c:v>9</c:v>
                </c:pt>
                <c:pt idx="4792">
                  <c:v>16</c:v>
                </c:pt>
                <c:pt idx="4793">
                  <c:v>17</c:v>
                </c:pt>
                <c:pt idx="4794">
                  <c:v>16</c:v>
                </c:pt>
                <c:pt idx="4795">
                  <c:v>18</c:v>
                </c:pt>
                <c:pt idx="4796">
                  <c:v>16</c:v>
                </c:pt>
                <c:pt idx="4797">
                  <c:v>20</c:v>
                </c:pt>
                <c:pt idx="4798">
                  <c:v>20</c:v>
                </c:pt>
                <c:pt idx="4799">
                  <c:v>20</c:v>
                </c:pt>
                <c:pt idx="4800">
                  <c:v>20</c:v>
                </c:pt>
                <c:pt idx="4801">
                  <c:v>22</c:v>
                </c:pt>
                <c:pt idx="4802">
                  <c:v>20</c:v>
                </c:pt>
                <c:pt idx="4803">
                  <c:v>16</c:v>
                </c:pt>
                <c:pt idx="4804">
                  <c:v>11</c:v>
                </c:pt>
                <c:pt idx="4805">
                  <c:v>17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8</c:v>
                </c:pt>
                <c:pt idx="4810">
                  <c:v>14</c:v>
                </c:pt>
                <c:pt idx="4811">
                  <c:v>22</c:v>
                </c:pt>
                <c:pt idx="4812">
                  <c:v>32</c:v>
                </c:pt>
                <c:pt idx="4813">
                  <c:v>35</c:v>
                </c:pt>
                <c:pt idx="4814">
                  <c:v>29</c:v>
                </c:pt>
                <c:pt idx="4815">
                  <c:v>32</c:v>
                </c:pt>
                <c:pt idx="4816">
                  <c:v>34</c:v>
                </c:pt>
                <c:pt idx="4817">
                  <c:v>23</c:v>
                </c:pt>
                <c:pt idx="4818">
                  <c:v>18</c:v>
                </c:pt>
                <c:pt idx="4819">
                  <c:v>17</c:v>
                </c:pt>
                <c:pt idx="4820">
                  <c:v>24</c:v>
                </c:pt>
                <c:pt idx="4821">
                  <c:v>15</c:v>
                </c:pt>
                <c:pt idx="4822">
                  <c:v>8</c:v>
                </c:pt>
                <c:pt idx="4823">
                  <c:v>13</c:v>
                </c:pt>
                <c:pt idx="4824">
                  <c:v>19</c:v>
                </c:pt>
                <c:pt idx="4825">
                  <c:v>12</c:v>
                </c:pt>
                <c:pt idx="4826">
                  <c:v>13</c:v>
                </c:pt>
                <c:pt idx="4827">
                  <c:v>13</c:v>
                </c:pt>
                <c:pt idx="4828">
                  <c:v>16</c:v>
                </c:pt>
                <c:pt idx="4829">
                  <c:v>17</c:v>
                </c:pt>
                <c:pt idx="4830">
                  <c:v>19</c:v>
                </c:pt>
                <c:pt idx="4831">
                  <c:v>10</c:v>
                </c:pt>
                <c:pt idx="4832">
                  <c:v>16</c:v>
                </c:pt>
                <c:pt idx="4833">
                  <c:v>15</c:v>
                </c:pt>
                <c:pt idx="4834">
                  <c:v>7</c:v>
                </c:pt>
                <c:pt idx="4835">
                  <c:v>12</c:v>
                </c:pt>
                <c:pt idx="4836">
                  <c:v>17</c:v>
                </c:pt>
                <c:pt idx="4837">
                  <c:v>19</c:v>
                </c:pt>
                <c:pt idx="4838">
                  <c:v>15</c:v>
                </c:pt>
                <c:pt idx="4839">
                  <c:v>25</c:v>
                </c:pt>
                <c:pt idx="4840">
                  <c:v>28</c:v>
                </c:pt>
                <c:pt idx="4841">
                  <c:v>17</c:v>
                </c:pt>
                <c:pt idx="4842">
                  <c:v>23</c:v>
                </c:pt>
                <c:pt idx="4843">
                  <c:v>50</c:v>
                </c:pt>
                <c:pt idx="4844">
                  <c:v>50</c:v>
                </c:pt>
                <c:pt idx="4845">
                  <c:v>63</c:v>
                </c:pt>
                <c:pt idx="4846">
                  <c:v>55</c:v>
                </c:pt>
                <c:pt idx="4847">
                  <c:v>59</c:v>
                </c:pt>
                <c:pt idx="4848">
                  <c:v>48</c:v>
                </c:pt>
                <c:pt idx="4849">
                  <c:v>63</c:v>
                </c:pt>
                <c:pt idx="4850">
                  <c:v>56</c:v>
                </c:pt>
                <c:pt idx="4851">
                  <c:v>45</c:v>
                </c:pt>
                <c:pt idx="4852">
                  <c:v>50</c:v>
                </c:pt>
                <c:pt idx="4853">
                  <c:v>50</c:v>
                </c:pt>
                <c:pt idx="4854">
                  <c:v>41</c:v>
                </c:pt>
                <c:pt idx="4855">
                  <c:v>34</c:v>
                </c:pt>
                <c:pt idx="4856">
                  <c:v>28</c:v>
                </c:pt>
                <c:pt idx="4857">
                  <c:v>19</c:v>
                </c:pt>
                <c:pt idx="4858">
                  <c:v>10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7</c:v>
                </c:pt>
                <c:pt idx="4866">
                  <c:v>16</c:v>
                </c:pt>
                <c:pt idx="4867">
                  <c:v>26</c:v>
                </c:pt>
                <c:pt idx="4868">
                  <c:v>23</c:v>
                </c:pt>
                <c:pt idx="4869">
                  <c:v>22</c:v>
                </c:pt>
                <c:pt idx="4870">
                  <c:v>24</c:v>
                </c:pt>
                <c:pt idx="4871">
                  <c:v>20</c:v>
                </c:pt>
                <c:pt idx="4872">
                  <c:v>26</c:v>
                </c:pt>
                <c:pt idx="4873">
                  <c:v>43</c:v>
                </c:pt>
                <c:pt idx="4874">
                  <c:v>46</c:v>
                </c:pt>
                <c:pt idx="4875">
                  <c:v>55</c:v>
                </c:pt>
                <c:pt idx="4876">
                  <c:v>48</c:v>
                </c:pt>
                <c:pt idx="4877">
                  <c:v>64</c:v>
                </c:pt>
                <c:pt idx="4878">
                  <c:v>64</c:v>
                </c:pt>
                <c:pt idx="4879">
                  <c:v>55</c:v>
                </c:pt>
                <c:pt idx="4880">
                  <c:v>54</c:v>
                </c:pt>
                <c:pt idx="4881">
                  <c:v>56</c:v>
                </c:pt>
                <c:pt idx="4882">
                  <c:v>65</c:v>
                </c:pt>
                <c:pt idx="4883">
                  <c:v>66</c:v>
                </c:pt>
                <c:pt idx="4884">
                  <c:v>76</c:v>
                </c:pt>
                <c:pt idx="4885">
                  <c:v>78</c:v>
                </c:pt>
                <c:pt idx="4886">
                  <c:v>68</c:v>
                </c:pt>
                <c:pt idx="4887">
                  <c:v>58</c:v>
                </c:pt>
                <c:pt idx="4888">
                  <c:v>49</c:v>
                </c:pt>
                <c:pt idx="4889">
                  <c:v>37</c:v>
                </c:pt>
                <c:pt idx="4890">
                  <c:v>24</c:v>
                </c:pt>
                <c:pt idx="4891">
                  <c:v>28</c:v>
                </c:pt>
                <c:pt idx="4892">
                  <c:v>18</c:v>
                </c:pt>
                <c:pt idx="4893">
                  <c:v>9</c:v>
                </c:pt>
                <c:pt idx="4894">
                  <c:v>18</c:v>
                </c:pt>
                <c:pt idx="4895">
                  <c:v>36</c:v>
                </c:pt>
                <c:pt idx="4896">
                  <c:v>32</c:v>
                </c:pt>
                <c:pt idx="4897">
                  <c:v>37</c:v>
                </c:pt>
                <c:pt idx="4898">
                  <c:v>35</c:v>
                </c:pt>
                <c:pt idx="4899">
                  <c:v>31</c:v>
                </c:pt>
                <c:pt idx="4900">
                  <c:v>26</c:v>
                </c:pt>
                <c:pt idx="4901">
                  <c:v>15</c:v>
                </c:pt>
                <c:pt idx="4902">
                  <c:v>13</c:v>
                </c:pt>
                <c:pt idx="4903">
                  <c:v>23</c:v>
                </c:pt>
                <c:pt idx="4904">
                  <c:v>8</c:v>
                </c:pt>
                <c:pt idx="4905">
                  <c:v>29</c:v>
                </c:pt>
                <c:pt idx="4906">
                  <c:v>54</c:v>
                </c:pt>
                <c:pt idx="4907">
                  <c:v>68</c:v>
                </c:pt>
                <c:pt idx="4908">
                  <c:v>82</c:v>
                </c:pt>
                <c:pt idx="4909">
                  <c:v>82</c:v>
                </c:pt>
                <c:pt idx="4910">
                  <c:v>87</c:v>
                </c:pt>
                <c:pt idx="4911">
                  <c:v>82</c:v>
                </c:pt>
                <c:pt idx="4912">
                  <c:v>57</c:v>
                </c:pt>
                <c:pt idx="4913">
                  <c:v>54</c:v>
                </c:pt>
                <c:pt idx="4914">
                  <c:v>33</c:v>
                </c:pt>
                <c:pt idx="4915">
                  <c:v>27</c:v>
                </c:pt>
                <c:pt idx="4916">
                  <c:v>25</c:v>
                </c:pt>
                <c:pt idx="4917">
                  <c:v>23</c:v>
                </c:pt>
                <c:pt idx="4918">
                  <c:v>19</c:v>
                </c:pt>
                <c:pt idx="4919">
                  <c:v>19</c:v>
                </c:pt>
                <c:pt idx="4920">
                  <c:v>7</c:v>
                </c:pt>
                <c:pt idx="4921">
                  <c:v>15</c:v>
                </c:pt>
                <c:pt idx="4922">
                  <c:v>24</c:v>
                </c:pt>
                <c:pt idx="4923">
                  <c:v>29</c:v>
                </c:pt>
                <c:pt idx="4924">
                  <c:v>34</c:v>
                </c:pt>
                <c:pt idx="4925">
                  <c:v>31</c:v>
                </c:pt>
                <c:pt idx="4926">
                  <c:v>24</c:v>
                </c:pt>
                <c:pt idx="4927">
                  <c:v>30</c:v>
                </c:pt>
                <c:pt idx="4928">
                  <c:v>27</c:v>
                </c:pt>
                <c:pt idx="4929">
                  <c:v>30</c:v>
                </c:pt>
                <c:pt idx="4930">
                  <c:v>22</c:v>
                </c:pt>
                <c:pt idx="4931">
                  <c:v>37</c:v>
                </c:pt>
                <c:pt idx="4932">
                  <c:v>22</c:v>
                </c:pt>
                <c:pt idx="4933">
                  <c:v>9</c:v>
                </c:pt>
                <c:pt idx="4934">
                  <c:v>9</c:v>
                </c:pt>
                <c:pt idx="4935">
                  <c:v>9</c:v>
                </c:pt>
                <c:pt idx="4936">
                  <c:v>10</c:v>
                </c:pt>
                <c:pt idx="4937">
                  <c:v>17</c:v>
                </c:pt>
                <c:pt idx="4938">
                  <c:v>9</c:v>
                </c:pt>
                <c:pt idx="4939">
                  <c:v>10</c:v>
                </c:pt>
                <c:pt idx="4940">
                  <c:v>10</c:v>
                </c:pt>
                <c:pt idx="4941">
                  <c:v>18</c:v>
                </c:pt>
                <c:pt idx="4942">
                  <c:v>22</c:v>
                </c:pt>
                <c:pt idx="4943">
                  <c:v>19</c:v>
                </c:pt>
                <c:pt idx="4944">
                  <c:v>11</c:v>
                </c:pt>
                <c:pt idx="4945">
                  <c:v>11</c:v>
                </c:pt>
                <c:pt idx="4946">
                  <c:v>13</c:v>
                </c:pt>
                <c:pt idx="4947">
                  <c:v>15</c:v>
                </c:pt>
                <c:pt idx="4948">
                  <c:v>11</c:v>
                </c:pt>
                <c:pt idx="4949">
                  <c:v>19</c:v>
                </c:pt>
                <c:pt idx="4950">
                  <c:v>19</c:v>
                </c:pt>
                <c:pt idx="4951">
                  <c:v>25</c:v>
                </c:pt>
                <c:pt idx="4952">
                  <c:v>17</c:v>
                </c:pt>
                <c:pt idx="4953">
                  <c:v>25</c:v>
                </c:pt>
                <c:pt idx="4954">
                  <c:v>16</c:v>
                </c:pt>
                <c:pt idx="4955">
                  <c:v>23</c:v>
                </c:pt>
                <c:pt idx="4956">
                  <c:v>7</c:v>
                </c:pt>
                <c:pt idx="4957">
                  <c:v>24</c:v>
                </c:pt>
                <c:pt idx="4958">
                  <c:v>55</c:v>
                </c:pt>
                <c:pt idx="4959">
                  <c:v>65</c:v>
                </c:pt>
                <c:pt idx="4960">
                  <c:v>65</c:v>
                </c:pt>
                <c:pt idx="4961">
                  <c:v>55</c:v>
                </c:pt>
                <c:pt idx="4962">
                  <c:v>53</c:v>
                </c:pt>
                <c:pt idx="4963">
                  <c:v>51</c:v>
                </c:pt>
                <c:pt idx="4964">
                  <c:v>50</c:v>
                </c:pt>
                <c:pt idx="4965">
                  <c:v>53</c:v>
                </c:pt>
                <c:pt idx="4966">
                  <c:v>38</c:v>
                </c:pt>
                <c:pt idx="4967">
                  <c:v>23</c:v>
                </c:pt>
                <c:pt idx="4968">
                  <c:v>22</c:v>
                </c:pt>
                <c:pt idx="4969">
                  <c:v>20</c:v>
                </c:pt>
                <c:pt idx="4970">
                  <c:v>9</c:v>
                </c:pt>
                <c:pt idx="4971">
                  <c:v>0</c:v>
                </c:pt>
                <c:pt idx="4972">
                  <c:v>7</c:v>
                </c:pt>
                <c:pt idx="4973">
                  <c:v>13</c:v>
                </c:pt>
                <c:pt idx="4974">
                  <c:v>11</c:v>
                </c:pt>
                <c:pt idx="4975">
                  <c:v>18</c:v>
                </c:pt>
                <c:pt idx="4976">
                  <c:v>29</c:v>
                </c:pt>
                <c:pt idx="4977">
                  <c:v>43</c:v>
                </c:pt>
                <c:pt idx="4978">
                  <c:v>36</c:v>
                </c:pt>
                <c:pt idx="4979">
                  <c:v>36</c:v>
                </c:pt>
                <c:pt idx="4980">
                  <c:v>50</c:v>
                </c:pt>
                <c:pt idx="4981">
                  <c:v>68</c:v>
                </c:pt>
                <c:pt idx="4982">
                  <c:v>64</c:v>
                </c:pt>
                <c:pt idx="4983">
                  <c:v>50</c:v>
                </c:pt>
                <c:pt idx="4984">
                  <c:v>37</c:v>
                </c:pt>
                <c:pt idx="4985">
                  <c:v>29</c:v>
                </c:pt>
                <c:pt idx="4986">
                  <c:v>16</c:v>
                </c:pt>
                <c:pt idx="4987">
                  <c:v>21</c:v>
                </c:pt>
                <c:pt idx="4988">
                  <c:v>16</c:v>
                </c:pt>
                <c:pt idx="4989">
                  <c:v>23</c:v>
                </c:pt>
                <c:pt idx="4990">
                  <c:v>24</c:v>
                </c:pt>
                <c:pt idx="4991">
                  <c:v>20</c:v>
                </c:pt>
                <c:pt idx="4992">
                  <c:v>25</c:v>
                </c:pt>
                <c:pt idx="4993">
                  <c:v>34</c:v>
                </c:pt>
                <c:pt idx="4994">
                  <c:v>43</c:v>
                </c:pt>
                <c:pt idx="4995">
                  <c:v>42</c:v>
                </c:pt>
                <c:pt idx="4996">
                  <c:v>31</c:v>
                </c:pt>
                <c:pt idx="4997">
                  <c:v>9</c:v>
                </c:pt>
                <c:pt idx="4998">
                  <c:v>14</c:v>
                </c:pt>
                <c:pt idx="4999">
                  <c:v>15</c:v>
                </c:pt>
                <c:pt idx="5000">
                  <c:v>23</c:v>
                </c:pt>
                <c:pt idx="5001">
                  <c:v>22</c:v>
                </c:pt>
                <c:pt idx="5002">
                  <c:v>28</c:v>
                </c:pt>
                <c:pt idx="5003">
                  <c:v>40</c:v>
                </c:pt>
                <c:pt idx="5004">
                  <c:v>65</c:v>
                </c:pt>
                <c:pt idx="5005">
                  <c:v>84</c:v>
                </c:pt>
                <c:pt idx="5006">
                  <c:v>85</c:v>
                </c:pt>
                <c:pt idx="5007">
                  <c:v>81</c:v>
                </c:pt>
                <c:pt idx="5008">
                  <c:v>73</c:v>
                </c:pt>
                <c:pt idx="5009">
                  <c:v>72</c:v>
                </c:pt>
                <c:pt idx="5010">
                  <c:v>73</c:v>
                </c:pt>
                <c:pt idx="5011">
                  <c:v>77</c:v>
                </c:pt>
                <c:pt idx="5012">
                  <c:v>70</c:v>
                </c:pt>
                <c:pt idx="5013">
                  <c:v>54</c:v>
                </c:pt>
                <c:pt idx="5014">
                  <c:v>38</c:v>
                </c:pt>
                <c:pt idx="5015">
                  <c:v>25</c:v>
                </c:pt>
                <c:pt idx="5016">
                  <c:v>13</c:v>
                </c:pt>
                <c:pt idx="5017">
                  <c:v>0</c:v>
                </c:pt>
                <c:pt idx="5018">
                  <c:v>9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7</c:v>
                </c:pt>
                <c:pt idx="5023">
                  <c:v>9</c:v>
                </c:pt>
                <c:pt idx="5024">
                  <c:v>8</c:v>
                </c:pt>
                <c:pt idx="5025">
                  <c:v>0</c:v>
                </c:pt>
                <c:pt idx="5026">
                  <c:v>15</c:v>
                </c:pt>
                <c:pt idx="5027">
                  <c:v>20</c:v>
                </c:pt>
                <c:pt idx="5028">
                  <c:v>32</c:v>
                </c:pt>
                <c:pt idx="5029">
                  <c:v>37</c:v>
                </c:pt>
                <c:pt idx="5030">
                  <c:v>32</c:v>
                </c:pt>
                <c:pt idx="5031">
                  <c:v>40</c:v>
                </c:pt>
                <c:pt idx="5032">
                  <c:v>39</c:v>
                </c:pt>
                <c:pt idx="5033">
                  <c:v>42</c:v>
                </c:pt>
                <c:pt idx="5034">
                  <c:v>51</c:v>
                </c:pt>
                <c:pt idx="5035">
                  <c:v>49</c:v>
                </c:pt>
                <c:pt idx="5036">
                  <c:v>52</c:v>
                </c:pt>
                <c:pt idx="5037">
                  <c:v>50</c:v>
                </c:pt>
                <c:pt idx="5038">
                  <c:v>40</c:v>
                </c:pt>
                <c:pt idx="5039">
                  <c:v>29</c:v>
                </c:pt>
                <c:pt idx="5040">
                  <c:v>37</c:v>
                </c:pt>
                <c:pt idx="5041">
                  <c:v>35</c:v>
                </c:pt>
                <c:pt idx="5042">
                  <c:v>45</c:v>
                </c:pt>
                <c:pt idx="5043">
                  <c:v>50</c:v>
                </c:pt>
                <c:pt idx="5044">
                  <c:v>51</c:v>
                </c:pt>
                <c:pt idx="5045">
                  <c:v>53</c:v>
                </c:pt>
                <c:pt idx="5046">
                  <c:v>52</c:v>
                </c:pt>
                <c:pt idx="5047">
                  <c:v>38</c:v>
                </c:pt>
                <c:pt idx="5048">
                  <c:v>24</c:v>
                </c:pt>
                <c:pt idx="5049">
                  <c:v>54</c:v>
                </c:pt>
                <c:pt idx="5050">
                  <c:v>58</c:v>
                </c:pt>
                <c:pt idx="5051">
                  <c:v>45</c:v>
                </c:pt>
                <c:pt idx="5052">
                  <c:v>45</c:v>
                </c:pt>
                <c:pt idx="5053">
                  <c:v>52</c:v>
                </c:pt>
                <c:pt idx="5054">
                  <c:v>43</c:v>
                </c:pt>
                <c:pt idx="5055">
                  <c:v>37</c:v>
                </c:pt>
                <c:pt idx="5056">
                  <c:v>29</c:v>
                </c:pt>
                <c:pt idx="5057">
                  <c:v>13</c:v>
                </c:pt>
                <c:pt idx="5058">
                  <c:v>10</c:v>
                </c:pt>
                <c:pt idx="5059">
                  <c:v>11</c:v>
                </c:pt>
                <c:pt idx="5060">
                  <c:v>9</c:v>
                </c:pt>
                <c:pt idx="5061">
                  <c:v>0</c:v>
                </c:pt>
                <c:pt idx="5062">
                  <c:v>8</c:v>
                </c:pt>
                <c:pt idx="5063">
                  <c:v>11</c:v>
                </c:pt>
                <c:pt idx="5064">
                  <c:v>7</c:v>
                </c:pt>
                <c:pt idx="5065">
                  <c:v>7</c:v>
                </c:pt>
                <c:pt idx="5066">
                  <c:v>9</c:v>
                </c:pt>
                <c:pt idx="5067">
                  <c:v>16</c:v>
                </c:pt>
                <c:pt idx="5068">
                  <c:v>24</c:v>
                </c:pt>
                <c:pt idx="5069">
                  <c:v>28</c:v>
                </c:pt>
                <c:pt idx="5070">
                  <c:v>25</c:v>
                </c:pt>
                <c:pt idx="5071">
                  <c:v>28</c:v>
                </c:pt>
                <c:pt idx="5072">
                  <c:v>30</c:v>
                </c:pt>
                <c:pt idx="5073">
                  <c:v>34</c:v>
                </c:pt>
                <c:pt idx="5074">
                  <c:v>36</c:v>
                </c:pt>
                <c:pt idx="5075">
                  <c:v>35</c:v>
                </c:pt>
                <c:pt idx="5076">
                  <c:v>32</c:v>
                </c:pt>
                <c:pt idx="5077">
                  <c:v>23</c:v>
                </c:pt>
                <c:pt idx="5078">
                  <c:v>23</c:v>
                </c:pt>
                <c:pt idx="5079">
                  <c:v>21</c:v>
                </c:pt>
                <c:pt idx="5080">
                  <c:v>27</c:v>
                </c:pt>
                <c:pt idx="5081">
                  <c:v>28</c:v>
                </c:pt>
                <c:pt idx="5082">
                  <c:v>28</c:v>
                </c:pt>
                <c:pt idx="5083">
                  <c:v>31</c:v>
                </c:pt>
                <c:pt idx="5084">
                  <c:v>30</c:v>
                </c:pt>
                <c:pt idx="5085">
                  <c:v>30</c:v>
                </c:pt>
                <c:pt idx="5086">
                  <c:v>28</c:v>
                </c:pt>
                <c:pt idx="5087">
                  <c:v>25</c:v>
                </c:pt>
                <c:pt idx="5088">
                  <c:v>17</c:v>
                </c:pt>
                <c:pt idx="5089">
                  <c:v>13</c:v>
                </c:pt>
                <c:pt idx="5090">
                  <c:v>32</c:v>
                </c:pt>
                <c:pt idx="5091">
                  <c:v>27</c:v>
                </c:pt>
                <c:pt idx="5092">
                  <c:v>26</c:v>
                </c:pt>
                <c:pt idx="5093">
                  <c:v>18</c:v>
                </c:pt>
                <c:pt idx="5094">
                  <c:v>10</c:v>
                </c:pt>
                <c:pt idx="5095">
                  <c:v>8</c:v>
                </c:pt>
                <c:pt idx="5096">
                  <c:v>7</c:v>
                </c:pt>
                <c:pt idx="5097">
                  <c:v>7</c:v>
                </c:pt>
                <c:pt idx="5098">
                  <c:v>8</c:v>
                </c:pt>
                <c:pt idx="5099">
                  <c:v>17</c:v>
                </c:pt>
                <c:pt idx="5100">
                  <c:v>15</c:v>
                </c:pt>
                <c:pt idx="5101">
                  <c:v>17</c:v>
                </c:pt>
                <c:pt idx="5102">
                  <c:v>14</c:v>
                </c:pt>
                <c:pt idx="5103">
                  <c:v>13</c:v>
                </c:pt>
                <c:pt idx="5104">
                  <c:v>9</c:v>
                </c:pt>
                <c:pt idx="5105">
                  <c:v>16</c:v>
                </c:pt>
                <c:pt idx="5106">
                  <c:v>8</c:v>
                </c:pt>
                <c:pt idx="5107">
                  <c:v>7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14</c:v>
                </c:pt>
                <c:pt idx="5115">
                  <c:v>8</c:v>
                </c:pt>
                <c:pt idx="5116">
                  <c:v>7</c:v>
                </c:pt>
                <c:pt idx="5117">
                  <c:v>13</c:v>
                </c:pt>
                <c:pt idx="5118">
                  <c:v>17</c:v>
                </c:pt>
                <c:pt idx="5119">
                  <c:v>20</c:v>
                </c:pt>
                <c:pt idx="5120">
                  <c:v>16</c:v>
                </c:pt>
                <c:pt idx="5121">
                  <c:v>13</c:v>
                </c:pt>
                <c:pt idx="5122">
                  <c:v>15</c:v>
                </c:pt>
                <c:pt idx="5123">
                  <c:v>19</c:v>
                </c:pt>
                <c:pt idx="5124">
                  <c:v>20</c:v>
                </c:pt>
                <c:pt idx="5125">
                  <c:v>27</c:v>
                </c:pt>
                <c:pt idx="5126">
                  <c:v>24</c:v>
                </c:pt>
                <c:pt idx="5127">
                  <c:v>22</c:v>
                </c:pt>
                <c:pt idx="5128">
                  <c:v>16</c:v>
                </c:pt>
                <c:pt idx="5129">
                  <c:v>20</c:v>
                </c:pt>
                <c:pt idx="5130">
                  <c:v>7</c:v>
                </c:pt>
                <c:pt idx="5131">
                  <c:v>14</c:v>
                </c:pt>
                <c:pt idx="5132">
                  <c:v>11</c:v>
                </c:pt>
                <c:pt idx="5133">
                  <c:v>11</c:v>
                </c:pt>
                <c:pt idx="5134">
                  <c:v>11</c:v>
                </c:pt>
                <c:pt idx="5135">
                  <c:v>11</c:v>
                </c:pt>
                <c:pt idx="5136">
                  <c:v>18</c:v>
                </c:pt>
                <c:pt idx="5137">
                  <c:v>17</c:v>
                </c:pt>
                <c:pt idx="5138">
                  <c:v>10</c:v>
                </c:pt>
                <c:pt idx="5139">
                  <c:v>9</c:v>
                </c:pt>
                <c:pt idx="5140">
                  <c:v>24</c:v>
                </c:pt>
                <c:pt idx="5141">
                  <c:v>27</c:v>
                </c:pt>
                <c:pt idx="5142">
                  <c:v>22</c:v>
                </c:pt>
                <c:pt idx="5143">
                  <c:v>11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10</c:v>
                </c:pt>
                <c:pt idx="5151">
                  <c:v>13</c:v>
                </c:pt>
                <c:pt idx="5152">
                  <c:v>18</c:v>
                </c:pt>
                <c:pt idx="5153">
                  <c:v>9</c:v>
                </c:pt>
                <c:pt idx="5154">
                  <c:v>7</c:v>
                </c:pt>
                <c:pt idx="5155">
                  <c:v>0</c:v>
                </c:pt>
                <c:pt idx="5156">
                  <c:v>0</c:v>
                </c:pt>
                <c:pt idx="5157">
                  <c:v>8</c:v>
                </c:pt>
                <c:pt idx="5158">
                  <c:v>13</c:v>
                </c:pt>
                <c:pt idx="5159">
                  <c:v>17</c:v>
                </c:pt>
                <c:pt idx="5160">
                  <c:v>21</c:v>
                </c:pt>
                <c:pt idx="5161">
                  <c:v>15</c:v>
                </c:pt>
                <c:pt idx="5162">
                  <c:v>13</c:v>
                </c:pt>
                <c:pt idx="5163">
                  <c:v>23</c:v>
                </c:pt>
                <c:pt idx="5164">
                  <c:v>39</c:v>
                </c:pt>
                <c:pt idx="5165">
                  <c:v>42</c:v>
                </c:pt>
                <c:pt idx="5166">
                  <c:v>54</c:v>
                </c:pt>
                <c:pt idx="5167">
                  <c:v>44</c:v>
                </c:pt>
                <c:pt idx="5168">
                  <c:v>36</c:v>
                </c:pt>
                <c:pt idx="5169">
                  <c:v>34</c:v>
                </c:pt>
                <c:pt idx="5170">
                  <c:v>34</c:v>
                </c:pt>
                <c:pt idx="5171">
                  <c:v>34</c:v>
                </c:pt>
                <c:pt idx="5172">
                  <c:v>28</c:v>
                </c:pt>
                <c:pt idx="5173">
                  <c:v>27</c:v>
                </c:pt>
                <c:pt idx="5174">
                  <c:v>8</c:v>
                </c:pt>
                <c:pt idx="5175">
                  <c:v>13</c:v>
                </c:pt>
                <c:pt idx="5176">
                  <c:v>7</c:v>
                </c:pt>
                <c:pt idx="5177">
                  <c:v>7</c:v>
                </c:pt>
                <c:pt idx="5178">
                  <c:v>0</c:v>
                </c:pt>
                <c:pt idx="5179">
                  <c:v>15</c:v>
                </c:pt>
                <c:pt idx="5180">
                  <c:v>9</c:v>
                </c:pt>
                <c:pt idx="5181">
                  <c:v>8</c:v>
                </c:pt>
                <c:pt idx="5182">
                  <c:v>0</c:v>
                </c:pt>
                <c:pt idx="5183">
                  <c:v>14</c:v>
                </c:pt>
                <c:pt idx="5184">
                  <c:v>23</c:v>
                </c:pt>
                <c:pt idx="5185">
                  <c:v>40</c:v>
                </c:pt>
                <c:pt idx="5186">
                  <c:v>32</c:v>
                </c:pt>
                <c:pt idx="5187">
                  <c:v>29</c:v>
                </c:pt>
                <c:pt idx="5188">
                  <c:v>28</c:v>
                </c:pt>
                <c:pt idx="5189">
                  <c:v>20</c:v>
                </c:pt>
                <c:pt idx="5190">
                  <c:v>8</c:v>
                </c:pt>
                <c:pt idx="5191">
                  <c:v>10</c:v>
                </c:pt>
                <c:pt idx="5192">
                  <c:v>11</c:v>
                </c:pt>
                <c:pt idx="5193">
                  <c:v>20</c:v>
                </c:pt>
                <c:pt idx="5194">
                  <c:v>32</c:v>
                </c:pt>
                <c:pt idx="5195">
                  <c:v>30</c:v>
                </c:pt>
                <c:pt idx="5196">
                  <c:v>27</c:v>
                </c:pt>
                <c:pt idx="5197">
                  <c:v>23</c:v>
                </c:pt>
                <c:pt idx="5198">
                  <c:v>20</c:v>
                </c:pt>
                <c:pt idx="5199">
                  <c:v>16</c:v>
                </c:pt>
                <c:pt idx="5200">
                  <c:v>14</c:v>
                </c:pt>
                <c:pt idx="5201">
                  <c:v>7</c:v>
                </c:pt>
                <c:pt idx="5202">
                  <c:v>7</c:v>
                </c:pt>
                <c:pt idx="5203">
                  <c:v>7</c:v>
                </c:pt>
                <c:pt idx="5204">
                  <c:v>10</c:v>
                </c:pt>
                <c:pt idx="5205">
                  <c:v>0</c:v>
                </c:pt>
                <c:pt idx="5206">
                  <c:v>13</c:v>
                </c:pt>
                <c:pt idx="5207">
                  <c:v>0</c:v>
                </c:pt>
                <c:pt idx="5208">
                  <c:v>10</c:v>
                </c:pt>
                <c:pt idx="5209">
                  <c:v>11</c:v>
                </c:pt>
                <c:pt idx="5210">
                  <c:v>15</c:v>
                </c:pt>
                <c:pt idx="5211">
                  <c:v>13</c:v>
                </c:pt>
                <c:pt idx="5212">
                  <c:v>10</c:v>
                </c:pt>
                <c:pt idx="5213">
                  <c:v>9</c:v>
                </c:pt>
                <c:pt idx="5214">
                  <c:v>8</c:v>
                </c:pt>
                <c:pt idx="5215">
                  <c:v>7</c:v>
                </c:pt>
                <c:pt idx="5216">
                  <c:v>7</c:v>
                </c:pt>
                <c:pt idx="5217">
                  <c:v>7</c:v>
                </c:pt>
                <c:pt idx="5218">
                  <c:v>7</c:v>
                </c:pt>
                <c:pt idx="5219">
                  <c:v>7</c:v>
                </c:pt>
                <c:pt idx="5220">
                  <c:v>13</c:v>
                </c:pt>
                <c:pt idx="5221">
                  <c:v>7</c:v>
                </c:pt>
                <c:pt idx="5222">
                  <c:v>0</c:v>
                </c:pt>
                <c:pt idx="5223">
                  <c:v>9</c:v>
                </c:pt>
                <c:pt idx="5224">
                  <c:v>19</c:v>
                </c:pt>
                <c:pt idx="5225">
                  <c:v>17</c:v>
                </c:pt>
                <c:pt idx="5226">
                  <c:v>16</c:v>
                </c:pt>
                <c:pt idx="5227">
                  <c:v>23</c:v>
                </c:pt>
                <c:pt idx="5228">
                  <c:v>12</c:v>
                </c:pt>
                <c:pt idx="5229">
                  <c:v>7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7</c:v>
                </c:pt>
                <c:pt idx="5235">
                  <c:v>0</c:v>
                </c:pt>
                <c:pt idx="5236">
                  <c:v>0</c:v>
                </c:pt>
                <c:pt idx="5237">
                  <c:v>10</c:v>
                </c:pt>
                <c:pt idx="5238">
                  <c:v>14</c:v>
                </c:pt>
                <c:pt idx="5239">
                  <c:v>11</c:v>
                </c:pt>
                <c:pt idx="5240">
                  <c:v>11</c:v>
                </c:pt>
                <c:pt idx="5241">
                  <c:v>10</c:v>
                </c:pt>
                <c:pt idx="5242">
                  <c:v>7</c:v>
                </c:pt>
                <c:pt idx="5243">
                  <c:v>7</c:v>
                </c:pt>
                <c:pt idx="5244">
                  <c:v>7</c:v>
                </c:pt>
                <c:pt idx="5245">
                  <c:v>0</c:v>
                </c:pt>
                <c:pt idx="5246">
                  <c:v>0</c:v>
                </c:pt>
                <c:pt idx="5247">
                  <c:v>9</c:v>
                </c:pt>
                <c:pt idx="5248">
                  <c:v>17</c:v>
                </c:pt>
                <c:pt idx="5249">
                  <c:v>17</c:v>
                </c:pt>
                <c:pt idx="5250">
                  <c:v>23</c:v>
                </c:pt>
                <c:pt idx="5251">
                  <c:v>11</c:v>
                </c:pt>
                <c:pt idx="5252">
                  <c:v>9</c:v>
                </c:pt>
                <c:pt idx="5253">
                  <c:v>7</c:v>
                </c:pt>
                <c:pt idx="5254">
                  <c:v>7</c:v>
                </c:pt>
                <c:pt idx="5255">
                  <c:v>18</c:v>
                </c:pt>
                <c:pt idx="5256">
                  <c:v>13</c:v>
                </c:pt>
                <c:pt idx="5257">
                  <c:v>11</c:v>
                </c:pt>
                <c:pt idx="5258">
                  <c:v>11</c:v>
                </c:pt>
                <c:pt idx="5259">
                  <c:v>14</c:v>
                </c:pt>
                <c:pt idx="5260">
                  <c:v>8</c:v>
                </c:pt>
                <c:pt idx="5261">
                  <c:v>8</c:v>
                </c:pt>
                <c:pt idx="5262">
                  <c:v>8</c:v>
                </c:pt>
                <c:pt idx="5263">
                  <c:v>9</c:v>
                </c:pt>
                <c:pt idx="5264">
                  <c:v>9</c:v>
                </c:pt>
                <c:pt idx="5265">
                  <c:v>8</c:v>
                </c:pt>
                <c:pt idx="5266">
                  <c:v>8</c:v>
                </c:pt>
                <c:pt idx="5267">
                  <c:v>8</c:v>
                </c:pt>
                <c:pt idx="5268">
                  <c:v>8</c:v>
                </c:pt>
                <c:pt idx="5269">
                  <c:v>0</c:v>
                </c:pt>
                <c:pt idx="5270">
                  <c:v>0</c:v>
                </c:pt>
                <c:pt idx="5271">
                  <c:v>14</c:v>
                </c:pt>
                <c:pt idx="5272">
                  <c:v>0</c:v>
                </c:pt>
                <c:pt idx="5273">
                  <c:v>7</c:v>
                </c:pt>
                <c:pt idx="5274">
                  <c:v>7</c:v>
                </c:pt>
                <c:pt idx="5275">
                  <c:v>14</c:v>
                </c:pt>
                <c:pt idx="5276">
                  <c:v>22</c:v>
                </c:pt>
                <c:pt idx="5277">
                  <c:v>12</c:v>
                </c:pt>
                <c:pt idx="5278">
                  <c:v>18</c:v>
                </c:pt>
                <c:pt idx="5279">
                  <c:v>24</c:v>
                </c:pt>
                <c:pt idx="5280">
                  <c:v>23</c:v>
                </c:pt>
                <c:pt idx="5281">
                  <c:v>13</c:v>
                </c:pt>
                <c:pt idx="5282">
                  <c:v>22</c:v>
                </c:pt>
                <c:pt idx="5283">
                  <c:v>24</c:v>
                </c:pt>
                <c:pt idx="5284">
                  <c:v>19</c:v>
                </c:pt>
                <c:pt idx="5285">
                  <c:v>9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7</c:v>
                </c:pt>
                <c:pt idx="5294">
                  <c:v>7</c:v>
                </c:pt>
                <c:pt idx="5295">
                  <c:v>7</c:v>
                </c:pt>
                <c:pt idx="5296">
                  <c:v>0</c:v>
                </c:pt>
                <c:pt idx="5297">
                  <c:v>0</c:v>
                </c:pt>
                <c:pt idx="5298">
                  <c:v>8</c:v>
                </c:pt>
                <c:pt idx="5299">
                  <c:v>10</c:v>
                </c:pt>
                <c:pt idx="5300">
                  <c:v>8</c:v>
                </c:pt>
                <c:pt idx="5301">
                  <c:v>7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10</c:v>
                </c:pt>
                <c:pt idx="5309">
                  <c:v>12</c:v>
                </c:pt>
                <c:pt idx="5310">
                  <c:v>11</c:v>
                </c:pt>
                <c:pt idx="5311">
                  <c:v>9</c:v>
                </c:pt>
                <c:pt idx="5312">
                  <c:v>8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7</c:v>
                </c:pt>
                <c:pt idx="5326">
                  <c:v>9</c:v>
                </c:pt>
                <c:pt idx="5327">
                  <c:v>20</c:v>
                </c:pt>
                <c:pt idx="5328">
                  <c:v>17</c:v>
                </c:pt>
                <c:pt idx="5329">
                  <c:v>9</c:v>
                </c:pt>
                <c:pt idx="5330">
                  <c:v>8</c:v>
                </c:pt>
                <c:pt idx="5331">
                  <c:v>7</c:v>
                </c:pt>
                <c:pt idx="5332">
                  <c:v>7</c:v>
                </c:pt>
                <c:pt idx="5333">
                  <c:v>0</c:v>
                </c:pt>
                <c:pt idx="5334">
                  <c:v>0</c:v>
                </c:pt>
                <c:pt idx="5335">
                  <c:v>7</c:v>
                </c:pt>
                <c:pt idx="5336">
                  <c:v>8</c:v>
                </c:pt>
                <c:pt idx="5337">
                  <c:v>21</c:v>
                </c:pt>
                <c:pt idx="5338">
                  <c:v>23</c:v>
                </c:pt>
                <c:pt idx="5339">
                  <c:v>36</c:v>
                </c:pt>
                <c:pt idx="5340">
                  <c:v>30</c:v>
                </c:pt>
                <c:pt idx="5341">
                  <c:v>30</c:v>
                </c:pt>
                <c:pt idx="5342">
                  <c:v>19</c:v>
                </c:pt>
                <c:pt idx="5343">
                  <c:v>9</c:v>
                </c:pt>
                <c:pt idx="5344">
                  <c:v>8</c:v>
                </c:pt>
                <c:pt idx="5345">
                  <c:v>7</c:v>
                </c:pt>
                <c:pt idx="5346">
                  <c:v>7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7</c:v>
                </c:pt>
                <c:pt idx="5357">
                  <c:v>7</c:v>
                </c:pt>
                <c:pt idx="5358">
                  <c:v>8</c:v>
                </c:pt>
                <c:pt idx="5359">
                  <c:v>8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7</c:v>
                </c:pt>
                <c:pt idx="5364">
                  <c:v>20</c:v>
                </c:pt>
                <c:pt idx="5365">
                  <c:v>12</c:v>
                </c:pt>
                <c:pt idx="5366">
                  <c:v>11</c:v>
                </c:pt>
                <c:pt idx="5367">
                  <c:v>11</c:v>
                </c:pt>
                <c:pt idx="5368">
                  <c:v>20</c:v>
                </c:pt>
                <c:pt idx="5369">
                  <c:v>18</c:v>
                </c:pt>
                <c:pt idx="5370">
                  <c:v>11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7</c:v>
                </c:pt>
                <c:pt idx="5387">
                  <c:v>17</c:v>
                </c:pt>
                <c:pt idx="5388">
                  <c:v>12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14</c:v>
                </c:pt>
                <c:pt idx="5393">
                  <c:v>20</c:v>
                </c:pt>
                <c:pt idx="5394">
                  <c:v>16</c:v>
                </c:pt>
                <c:pt idx="5395">
                  <c:v>11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12</c:v>
                </c:pt>
                <c:pt idx="5405">
                  <c:v>11</c:v>
                </c:pt>
                <c:pt idx="5406">
                  <c:v>10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7</c:v>
                </c:pt>
                <c:pt idx="5411">
                  <c:v>8</c:v>
                </c:pt>
                <c:pt idx="5412">
                  <c:v>7</c:v>
                </c:pt>
                <c:pt idx="5413">
                  <c:v>9</c:v>
                </c:pt>
                <c:pt idx="5414">
                  <c:v>0</c:v>
                </c:pt>
                <c:pt idx="5415">
                  <c:v>9</c:v>
                </c:pt>
                <c:pt idx="5416">
                  <c:v>16</c:v>
                </c:pt>
                <c:pt idx="5417">
                  <c:v>9</c:v>
                </c:pt>
                <c:pt idx="5418">
                  <c:v>9</c:v>
                </c:pt>
                <c:pt idx="5419">
                  <c:v>8</c:v>
                </c:pt>
                <c:pt idx="5420">
                  <c:v>8</c:v>
                </c:pt>
                <c:pt idx="5421">
                  <c:v>0</c:v>
                </c:pt>
                <c:pt idx="5422">
                  <c:v>0</c:v>
                </c:pt>
                <c:pt idx="5423">
                  <c:v>7</c:v>
                </c:pt>
                <c:pt idx="5424">
                  <c:v>7</c:v>
                </c:pt>
                <c:pt idx="5425">
                  <c:v>7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9</c:v>
                </c:pt>
                <c:pt idx="5430">
                  <c:v>7</c:v>
                </c:pt>
                <c:pt idx="5431">
                  <c:v>17</c:v>
                </c:pt>
                <c:pt idx="5432">
                  <c:v>8</c:v>
                </c:pt>
                <c:pt idx="5433">
                  <c:v>16</c:v>
                </c:pt>
                <c:pt idx="5434">
                  <c:v>15</c:v>
                </c:pt>
                <c:pt idx="5435">
                  <c:v>19</c:v>
                </c:pt>
                <c:pt idx="5436">
                  <c:v>12</c:v>
                </c:pt>
                <c:pt idx="5437">
                  <c:v>19</c:v>
                </c:pt>
                <c:pt idx="5438">
                  <c:v>21</c:v>
                </c:pt>
                <c:pt idx="5439">
                  <c:v>8</c:v>
                </c:pt>
                <c:pt idx="5440">
                  <c:v>0</c:v>
                </c:pt>
                <c:pt idx="5441">
                  <c:v>8</c:v>
                </c:pt>
                <c:pt idx="5442">
                  <c:v>9</c:v>
                </c:pt>
                <c:pt idx="5443">
                  <c:v>0</c:v>
                </c:pt>
                <c:pt idx="5444">
                  <c:v>0</c:v>
                </c:pt>
                <c:pt idx="5445">
                  <c:v>7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7</c:v>
                </c:pt>
                <c:pt idx="5453">
                  <c:v>0</c:v>
                </c:pt>
                <c:pt idx="5454">
                  <c:v>0</c:v>
                </c:pt>
                <c:pt idx="5455">
                  <c:v>8</c:v>
                </c:pt>
                <c:pt idx="5456">
                  <c:v>7</c:v>
                </c:pt>
                <c:pt idx="5457">
                  <c:v>10</c:v>
                </c:pt>
                <c:pt idx="5458">
                  <c:v>12</c:v>
                </c:pt>
                <c:pt idx="5459">
                  <c:v>16</c:v>
                </c:pt>
                <c:pt idx="5460">
                  <c:v>10</c:v>
                </c:pt>
                <c:pt idx="5461">
                  <c:v>17</c:v>
                </c:pt>
                <c:pt idx="5462">
                  <c:v>10</c:v>
                </c:pt>
                <c:pt idx="5463">
                  <c:v>17</c:v>
                </c:pt>
                <c:pt idx="5464">
                  <c:v>27</c:v>
                </c:pt>
                <c:pt idx="5465">
                  <c:v>28</c:v>
                </c:pt>
                <c:pt idx="5466">
                  <c:v>30</c:v>
                </c:pt>
                <c:pt idx="5467">
                  <c:v>29</c:v>
                </c:pt>
                <c:pt idx="5468">
                  <c:v>23</c:v>
                </c:pt>
                <c:pt idx="5469">
                  <c:v>26</c:v>
                </c:pt>
                <c:pt idx="5470">
                  <c:v>16</c:v>
                </c:pt>
                <c:pt idx="5471">
                  <c:v>18</c:v>
                </c:pt>
                <c:pt idx="5472">
                  <c:v>19</c:v>
                </c:pt>
                <c:pt idx="5473">
                  <c:v>14</c:v>
                </c:pt>
                <c:pt idx="5474">
                  <c:v>19</c:v>
                </c:pt>
                <c:pt idx="5475">
                  <c:v>28</c:v>
                </c:pt>
                <c:pt idx="5476">
                  <c:v>38</c:v>
                </c:pt>
                <c:pt idx="5477">
                  <c:v>21</c:v>
                </c:pt>
                <c:pt idx="5478">
                  <c:v>19</c:v>
                </c:pt>
                <c:pt idx="5479">
                  <c:v>23</c:v>
                </c:pt>
                <c:pt idx="5480">
                  <c:v>26</c:v>
                </c:pt>
                <c:pt idx="5481">
                  <c:v>31</c:v>
                </c:pt>
                <c:pt idx="5482">
                  <c:v>31</c:v>
                </c:pt>
                <c:pt idx="5483">
                  <c:v>26</c:v>
                </c:pt>
                <c:pt idx="5484">
                  <c:v>19</c:v>
                </c:pt>
                <c:pt idx="5485">
                  <c:v>18</c:v>
                </c:pt>
                <c:pt idx="5486">
                  <c:v>17</c:v>
                </c:pt>
                <c:pt idx="5487">
                  <c:v>11</c:v>
                </c:pt>
                <c:pt idx="5488">
                  <c:v>8</c:v>
                </c:pt>
                <c:pt idx="5489">
                  <c:v>7</c:v>
                </c:pt>
                <c:pt idx="5490">
                  <c:v>0</c:v>
                </c:pt>
                <c:pt idx="5491">
                  <c:v>0</c:v>
                </c:pt>
                <c:pt idx="5492">
                  <c:v>7</c:v>
                </c:pt>
                <c:pt idx="5493">
                  <c:v>8</c:v>
                </c:pt>
                <c:pt idx="5494">
                  <c:v>7</c:v>
                </c:pt>
                <c:pt idx="5495">
                  <c:v>7</c:v>
                </c:pt>
                <c:pt idx="5496">
                  <c:v>20</c:v>
                </c:pt>
                <c:pt idx="5497">
                  <c:v>22</c:v>
                </c:pt>
                <c:pt idx="5498">
                  <c:v>28</c:v>
                </c:pt>
                <c:pt idx="5499">
                  <c:v>23</c:v>
                </c:pt>
                <c:pt idx="5500">
                  <c:v>22</c:v>
                </c:pt>
                <c:pt idx="5501">
                  <c:v>13</c:v>
                </c:pt>
                <c:pt idx="5502">
                  <c:v>19</c:v>
                </c:pt>
                <c:pt idx="5503">
                  <c:v>18</c:v>
                </c:pt>
                <c:pt idx="5504">
                  <c:v>18</c:v>
                </c:pt>
                <c:pt idx="5505">
                  <c:v>34</c:v>
                </c:pt>
                <c:pt idx="5506">
                  <c:v>17</c:v>
                </c:pt>
                <c:pt idx="5507">
                  <c:v>25</c:v>
                </c:pt>
                <c:pt idx="5508">
                  <c:v>22</c:v>
                </c:pt>
                <c:pt idx="5509">
                  <c:v>15</c:v>
                </c:pt>
                <c:pt idx="5510">
                  <c:v>14</c:v>
                </c:pt>
                <c:pt idx="5511">
                  <c:v>13</c:v>
                </c:pt>
                <c:pt idx="5512">
                  <c:v>13</c:v>
                </c:pt>
                <c:pt idx="5513">
                  <c:v>13</c:v>
                </c:pt>
                <c:pt idx="5514">
                  <c:v>10</c:v>
                </c:pt>
                <c:pt idx="5515">
                  <c:v>23</c:v>
                </c:pt>
                <c:pt idx="5516">
                  <c:v>23</c:v>
                </c:pt>
                <c:pt idx="5517">
                  <c:v>17</c:v>
                </c:pt>
                <c:pt idx="5518">
                  <c:v>23</c:v>
                </c:pt>
                <c:pt idx="5519">
                  <c:v>17</c:v>
                </c:pt>
                <c:pt idx="5520">
                  <c:v>17</c:v>
                </c:pt>
                <c:pt idx="5521">
                  <c:v>23</c:v>
                </c:pt>
                <c:pt idx="5522">
                  <c:v>25</c:v>
                </c:pt>
                <c:pt idx="5523">
                  <c:v>16</c:v>
                </c:pt>
                <c:pt idx="5524">
                  <c:v>23</c:v>
                </c:pt>
                <c:pt idx="5525">
                  <c:v>15</c:v>
                </c:pt>
                <c:pt idx="5526">
                  <c:v>8</c:v>
                </c:pt>
                <c:pt idx="5527">
                  <c:v>8</c:v>
                </c:pt>
                <c:pt idx="5528">
                  <c:v>0</c:v>
                </c:pt>
                <c:pt idx="5529">
                  <c:v>0</c:v>
                </c:pt>
                <c:pt idx="5530">
                  <c:v>7</c:v>
                </c:pt>
                <c:pt idx="5531">
                  <c:v>0</c:v>
                </c:pt>
                <c:pt idx="5532">
                  <c:v>0</c:v>
                </c:pt>
                <c:pt idx="5533">
                  <c:v>13</c:v>
                </c:pt>
                <c:pt idx="5534">
                  <c:v>15</c:v>
                </c:pt>
                <c:pt idx="5535">
                  <c:v>22</c:v>
                </c:pt>
                <c:pt idx="5536">
                  <c:v>23</c:v>
                </c:pt>
                <c:pt idx="5537">
                  <c:v>18</c:v>
                </c:pt>
                <c:pt idx="5538">
                  <c:v>16</c:v>
                </c:pt>
                <c:pt idx="5539">
                  <c:v>7</c:v>
                </c:pt>
                <c:pt idx="5540">
                  <c:v>0</c:v>
                </c:pt>
                <c:pt idx="5541">
                  <c:v>8</c:v>
                </c:pt>
                <c:pt idx="5542">
                  <c:v>13</c:v>
                </c:pt>
                <c:pt idx="5543">
                  <c:v>26</c:v>
                </c:pt>
                <c:pt idx="5544">
                  <c:v>26</c:v>
                </c:pt>
                <c:pt idx="5545">
                  <c:v>7</c:v>
                </c:pt>
                <c:pt idx="5546">
                  <c:v>0</c:v>
                </c:pt>
                <c:pt idx="5547">
                  <c:v>12</c:v>
                </c:pt>
                <c:pt idx="5548">
                  <c:v>9</c:v>
                </c:pt>
                <c:pt idx="5549">
                  <c:v>18</c:v>
                </c:pt>
                <c:pt idx="5550">
                  <c:v>16</c:v>
                </c:pt>
                <c:pt idx="5551">
                  <c:v>17</c:v>
                </c:pt>
                <c:pt idx="5552">
                  <c:v>12</c:v>
                </c:pt>
                <c:pt idx="5553">
                  <c:v>9</c:v>
                </c:pt>
                <c:pt idx="5554">
                  <c:v>11</c:v>
                </c:pt>
                <c:pt idx="5555">
                  <c:v>22</c:v>
                </c:pt>
                <c:pt idx="5556">
                  <c:v>17</c:v>
                </c:pt>
                <c:pt idx="5557">
                  <c:v>19</c:v>
                </c:pt>
                <c:pt idx="5558">
                  <c:v>9</c:v>
                </c:pt>
                <c:pt idx="5559">
                  <c:v>0</c:v>
                </c:pt>
                <c:pt idx="5560">
                  <c:v>0</c:v>
                </c:pt>
                <c:pt idx="5561">
                  <c:v>7</c:v>
                </c:pt>
                <c:pt idx="5562">
                  <c:v>17</c:v>
                </c:pt>
                <c:pt idx="5563">
                  <c:v>10</c:v>
                </c:pt>
                <c:pt idx="5564">
                  <c:v>18</c:v>
                </c:pt>
                <c:pt idx="5565">
                  <c:v>12</c:v>
                </c:pt>
                <c:pt idx="5566">
                  <c:v>9</c:v>
                </c:pt>
                <c:pt idx="5567">
                  <c:v>9</c:v>
                </c:pt>
                <c:pt idx="5568">
                  <c:v>8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9</c:v>
                </c:pt>
                <c:pt idx="5581">
                  <c:v>9</c:v>
                </c:pt>
                <c:pt idx="5582">
                  <c:v>15</c:v>
                </c:pt>
                <c:pt idx="5583">
                  <c:v>27</c:v>
                </c:pt>
                <c:pt idx="5584">
                  <c:v>18</c:v>
                </c:pt>
                <c:pt idx="5585">
                  <c:v>17</c:v>
                </c:pt>
                <c:pt idx="5586">
                  <c:v>8</c:v>
                </c:pt>
                <c:pt idx="5587">
                  <c:v>7</c:v>
                </c:pt>
                <c:pt idx="5588">
                  <c:v>7</c:v>
                </c:pt>
                <c:pt idx="5589">
                  <c:v>9</c:v>
                </c:pt>
                <c:pt idx="5590">
                  <c:v>15</c:v>
                </c:pt>
                <c:pt idx="5591">
                  <c:v>17</c:v>
                </c:pt>
                <c:pt idx="5592">
                  <c:v>10</c:v>
                </c:pt>
                <c:pt idx="5593">
                  <c:v>7</c:v>
                </c:pt>
                <c:pt idx="5594">
                  <c:v>11</c:v>
                </c:pt>
                <c:pt idx="5595">
                  <c:v>10</c:v>
                </c:pt>
                <c:pt idx="5596">
                  <c:v>8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14</c:v>
                </c:pt>
                <c:pt idx="5601">
                  <c:v>8</c:v>
                </c:pt>
                <c:pt idx="5602">
                  <c:v>8</c:v>
                </c:pt>
                <c:pt idx="5603">
                  <c:v>7</c:v>
                </c:pt>
                <c:pt idx="5604">
                  <c:v>0</c:v>
                </c:pt>
                <c:pt idx="5605">
                  <c:v>11</c:v>
                </c:pt>
                <c:pt idx="5606">
                  <c:v>15</c:v>
                </c:pt>
                <c:pt idx="5607">
                  <c:v>9</c:v>
                </c:pt>
                <c:pt idx="5608">
                  <c:v>0</c:v>
                </c:pt>
                <c:pt idx="5609">
                  <c:v>0</c:v>
                </c:pt>
                <c:pt idx="5610">
                  <c:v>15</c:v>
                </c:pt>
                <c:pt idx="5611">
                  <c:v>21</c:v>
                </c:pt>
                <c:pt idx="5612">
                  <c:v>15</c:v>
                </c:pt>
                <c:pt idx="5613">
                  <c:v>30</c:v>
                </c:pt>
                <c:pt idx="5614">
                  <c:v>36</c:v>
                </c:pt>
                <c:pt idx="5615">
                  <c:v>55</c:v>
                </c:pt>
                <c:pt idx="5616">
                  <c:v>72</c:v>
                </c:pt>
                <c:pt idx="5617">
                  <c:v>75</c:v>
                </c:pt>
                <c:pt idx="5618">
                  <c:v>72</c:v>
                </c:pt>
                <c:pt idx="5619">
                  <c:v>70</c:v>
                </c:pt>
                <c:pt idx="5620">
                  <c:v>62</c:v>
                </c:pt>
                <c:pt idx="5621">
                  <c:v>50</c:v>
                </c:pt>
                <c:pt idx="5622">
                  <c:v>43</c:v>
                </c:pt>
                <c:pt idx="5623">
                  <c:v>30</c:v>
                </c:pt>
                <c:pt idx="5624">
                  <c:v>22</c:v>
                </c:pt>
                <c:pt idx="5625">
                  <c:v>7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9</c:v>
                </c:pt>
                <c:pt idx="5631">
                  <c:v>24</c:v>
                </c:pt>
                <c:pt idx="5632">
                  <c:v>36</c:v>
                </c:pt>
                <c:pt idx="5633">
                  <c:v>38</c:v>
                </c:pt>
                <c:pt idx="5634">
                  <c:v>34</c:v>
                </c:pt>
                <c:pt idx="5635">
                  <c:v>30</c:v>
                </c:pt>
                <c:pt idx="5636">
                  <c:v>32</c:v>
                </c:pt>
                <c:pt idx="5637">
                  <c:v>24</c:v>
                </c:pt>
                <c:pt idx="5638">
                  <c:v>23</c:v>
                </c:pt>
                <c:pt idx="5639">
                  <c:v>9</c:v>
                </c:pt>
                <c:pt idx="5640">
                  <c:v>7</c:v>
                </c:pt>
                <c:pt idx="5641">
                  <c:v>0</c:v>
                </c:pt>
                <c:pt idx="5642">
                  <c:v>0</c:v>
                </c:pt>
                <c:pt idx="5643">
                  <c:v>14</c:v>
                </c:pt>
                <c:pt idx="5644">
                  <c:v>0</c:v>
                </c:pt>
                <c:pt idx="5645">
                  <c:v>0</c:v>
                </c:pt>
                <c:pt idx="5646">
                  <c:v>12</c:v>
                </c:pt>
                <c:pt idx="5647">
                  <c:v>25</c:v>
                </c:pt>
                <c:pt idx="5648">
                  <c:v>16</c:v>
                </c:pt>
                <c:pt idx="5649">
                  <c:v>21</c:v>
                </c:pt>
                <c:pt idx="5650">
                  <c:v>19</c:v>
                </c:pt>
                <c:pt idx="5651">
                  <c:v>14</c:v>
                </c:pt>
                <c:pt idx="5652">
                  <c:v>7</c:v>
                </c:pt>
                <c:pt idx="5653">
                  <c:v>7</c:v>
                </c:pt>
                <c:pt idx="5654">
                  <c:v>7</c:v>
                </c:pt>
                <c:pt idx="5655">
                  <c:v>7</c:v>
                </c:pt>
                <c:pt idx="5656">
                  <c:v>8</c:v>
                </c:pt>
                <c:pt idx="5657">
                  <c:v>23</c:v>
                </c:pt>
                <c:pt idx="5658">
                  <c:v>18</c:v>
                </c:pt>
                <c:pt idx="5659">
                  <c:v>14</c:v>
                </c:pt>
                <c:pt idx="5660">
                  <c:v>18</c:v>
                </c:pt>
                <c:pt idx="5661">
                  <c:v>20</c:v>
                </c:pt>
                <c:pt idx="5662">
                  <c:v>19</c:v>
                </c:pt>
                <c:pt idx="5663">
                  <c:v>17</c:v>
                </c:pt>
                <c:pt idx="5664">
                  <c:v>8</c:v>
                </c:pt>
                <c:pt idx="5665">
                  <c:v>17</c:v>
                </c:pt>
                <c:pt idx="5666">
                  <c:v>22</c:v>
                </c:pt>
                <c:pt idx="5667">
                  <c:v>29</c:v>
                </c:pt>
                <c:pt idx="5668">
                  <c:v>33</c:v>
                </c:pt>
                <c:pt idx="5669">
                  <c:v>29</c:v>
                </c:pt>
                <c:pt idx="5670">
                  <c:v>35</c:v>
                </c:pt>
                <c:pt idx="5671">
                  <c:v>30</c:v>
                </c:pt>
                <c:pt idx="5672">
                  <c:v>23</c:v>
                </c:pt>
                <c:pt idx="5673">
                  <c:v>12</c:v>
                </c:pt>
                <c:pt idx="5674">
                  <c:v>11</c:v>
                </c:pt>
                <c:pt idx="5675">
                  <c:v>8</c:v>
                </c:pt>
                <c:pt idx="5676">
                  <c:v>7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7</c:v>
                </c:pt>
                <c:pt idx="5685">
                  <c:v>0</c:v>
                </c:pt>
                <c:pt idx="5686">
                  <c:v>7</c:v>
                </c:pt>
                <c:pt idx="5687">
                  <c:v>0</c:v>
                </c:pt>
                <c:pt idx="5688">
                  <c:v>0</c:v>
                </c:pt>
                <c:pt idx="5689">
                  <c:v>9</c:v>
                </c:pt>
                <c:pt idx="5690">
                  <c:v>7</c:v>
                </c:pt>
                <c:pt idx="5691">
                  <c:v>0</c:v>
                </c:pt>
                <c:pt idx="5692">
                  <c:v>0</c:v>
                </c:pt>
                <c:pt idx="5693">
                  <c:v>15</c:v>
                </c:pt>
                <c:pt idx="5694">
                  <c:v>14</c:v>
                </c:pt>
                <c:pt idx="5695">
                  <c:v>0</c:v>
                </c:pt>
                <c:pt idx="5696">
                  <c:v>16</c:v>
                </c:pt>
                <c:pt idx="5697">
                  <c:v>7</c:v>
                </c:pt>
                <c:pt idx="5698">
                  <c:v>31</c:v>
                </c:pt>
                <c:pt idx="5699">
                  <c:v>12</c:v>
                </c:pt>
                <c:pt idx="5700">
                  <c:v>14</c:v>
                </c:pt>
                <c:pt idx="5701">
                  <c:v>16</c:v>
                </c:pt>
                <c:pt idx="5702">
                  <c:v>13</c:v>
                </c:pt>
                <c:pt idx="5703">
                  <c:v>8</c:v>
                </c:pt>
                <c:pt idx="5704">
                  <c:v>7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7</c:v>
                </c:pt>
                <c:pt idx="5709">
                  <c:v>7</c:v>
                </c:pt>
                <c:pt idx="5710">
                  <c:v>7</c:v>
                </c:pt>
                <c:pt idx="5711">
                  <c:v>7</c:v>
                </c:pt>
                <c:pt idx="5712">
                  <c:v>0</c:v>
                </c:pt>
                <c:pt idx="5713">
                  <c:v>0</c:v>
                </c:pt>
                <c:pt idx="5714">
                  <c:v>8</c:v>
                </c:pt>
                <c:pt idx="5715">
                  <c:v>0</c:v>
                </c:pt>
                <c:pt idx="5716">
                  <c:v>8</c:v>
                </c:pt>
                <c:pt idx="5717">
                  <c:v>14</c:v>
                </c:pt>
                <c:pt idx="5718">
                  <c:v>12</c:v>
                </c:pt>
                <c:pt idx="5719">
                  <c:v>16</c:v>
                </c:pt>
                <c:pt idx="5720">
                  <c:v>15</c:v>
                </c:pt>
                <c:pt idx="5721">
                  <c:v>22</c:v>
                </c:pt>
                <c:pt idx="5722">
                  <c:v>20</c:v>
                </c:pt>
                <c:pt idx="5723">
                  <c:v>20</c:v>
                </c:pt>
                <c:pt idx="5724">
                  <c:v>21</c:v>
                </c:pt>
                <c:pt idx="5725">
                  <c:v>22</c:v>
                </c:pt>
                <c:pt idx="5726">
                  <c:v>22</c:v>
                </c:pt>
                <c:pt idx="5727">
                  <c:v>19</c:v>
                </c:pt>
                <c:pt idx="5728">
                  <c:v>23</c:v>
                </c:pt>
                <c:pt idx="5729">
                  <c:v>22</c:v>
                </c:pt>
                <c:pt idx="5730">
                  <c:v>18</c:v>
                </c:pt>
                <c:pt idx="5731">
                  <c:v>15</c:v>
                </c:pt>
                <c:pt idx="5732">
                  <c:v>19</c:v>
                </c:pt>
                <c:pt idx="5733">
                  <c:v>17</c:v>
                </c:pt>
                <c:pt idx="5734">
                  <c:v>17</c:v>
                </c:pt>
                <c:pt idx="5735">
                  <c:v>8</c:v>
                </c:pt>
                <c:pt idx="5736">
                  <c:v>8</c:v>
                </c:pt>
                <c:pt idx="5737">
                  <c:v>16</c:v>
                </c:pt>
                <c:pt idx="5738">
                  <c:v>8</c:v>
                </c:pt>
                <c:pt idx="5739">
                  <c:v>9</c:v>
                </c:pt>
                <c:pt idx="5740">
                  <c:v>7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11</c:v>
                </c:pt>
                <c:pt idx="5745">
                  <c:v>17</c:v>
                </c:pt>
                <c:pt idx="5746">
                  <c:v>13</c:v>
                </c:pt>
                <c:pt idx="5747">
                  <c:v>17</c:v>
                </c:pt>
                <c:pt idx="5748">
                  <c:v>24</c:v>
                </c:pt>
                <c:pt idx="5749">
                  <c:v>23</c:v>
                </c:pt>
                <c:pt idx="5750">
                  <c:v>37</c:v>
                </c:pt>
                <c:pt idx="5751">
                  <c:v>50</c:v>
                </c:pt>
                <c:pt idx="5752">
                  <c:v>52</c:v>
                </c:pt>
                <c:pt idx="5753">
                  <c:v>63</c:v>
                </c:pt>
                <c:pt idx="5754">
                  <c:v>60</c:v>
                </c:pt>
                <c:pt idx="5755">
                  <c:v>62</c:v>
                </c:pt>
                <c:pt idx="5756">
                  <c:v>55</c:v>
                </c:pt>
                <c:pt idx="5757">
                  <c:v>39</c:v>
                </c:pt>
                <c:pt idx="5758">
                  <c:v>27</c:v>
                </c:pt>
                <c:pt idx="5759">
                  <c:v>7</c:v>
                </c:pt>
                <c:pt idx="5760">
                  <c:v>8</c:v>
                </c:pt>
                <c:pt idx="5761">
                  <c:v>13</c:v>
                </c:pt>
                <c:pt idx="5762">
                  <c:v>8</c:v>
                </c:pt>
                <c:pt idx="5763">
                  <c:v>9</c:v>
                </c:pt>
                <c:pt idx="5764">
                  <c:v>8</c:v>
                </c:pt>
                <c:pt idx="5765">
                  <c:v>7</c:v>
                </c:pt>
                <c:pt idx="5766">
                  <c:v>0</c:v>
                </c:pt>
                <c:pt idx="5767">
                  <c:v>7</c:v>
                </c:pt>
                <c:pt idx="5768">
                  <c:v>0</c:v>
                </c:pt>
                <c:pt idx="5769">
                  <c:v>0</c:v>
                </c:pt>
                <c:pt idx="5770">
                  <c:v>10</c:v>
                </c:pt>
                <c:pt idx="5771">
                  <c:v>12</c:v>
                </c:pt>
                <c:pt idx="5772">
                  <c:v>15</c:v>
                </c:pt>
                <c:pt idx="5773">
                  <c:v>26</c:v>
                </c:pt>
                <c:pt idx="5774">
                  <c:v>23</c:v>
                </c:pt>
                <c:pt idx="5775">
                  <c:v>16</c:v>
                </c:pt>
                <c:pt idx="5776">
                  <c:v>24</c:v>
                </c:pt>
                <c:pt idx="5777">
                  <c:v>17</c:v>
                </c:pt>
                <c:pt idx="5778">
                  <c:v>17</c:v>
                </c:pt>
                <c:pt idx="5779">
                  <c:v>9</c:v>
                </c:pt>
                <c:pt idx="5780">
                  <c:v>8</c:v>
                </c:pt>
                <c:pt idx="5781">
                  <c:v>8</c:v>
                </c:pt>
                <c:pt idx="5782">
                  <c:v>14</c:v>
                </c:pt>
                <c:pt idx="5783">
                  <c:v>29</c:v>
                </c:pt>
                <c:pt idx="5784">
                  <c:v>28</c:v>
                </c:pt>
                <c:pt idx="5785">
                  <c:v>20</c:v>
                </c:pt>
                <c:pt idx="5786">
                  <c:v>13</c:v>
                </c:pt>
                <c:pt idx="5787">
                  <c:v>13</c:v>
                </c:pt>
                <c:pt idx="5788">
                  <c:v>29</c:v>
                </c:pt>
                <c:pt idx="5789">
                  <c:v>40</c:v>
                </c:pt>
                <c:pt idx="5790">
                  <c:v>46</c:v>
                </c:pt>
                <c:pt idx="5791">
                  <c:v>38</c:v>
                </c:pt>
                <c:pt idx="5792">
                  <c:v>41</c:v>
                </c:pt>
                <c:pt idx="5793">
                  <c:v>40</c:v>
                </c:pt>
                <c:pt idx="5794">
                  <c:v>26</c:v>
                </c:pt>
                <c:pt idx="5795">
                  <c:v>17</c:v>
                </c:pt>
                <c:pt idx="5796">
                  <c:v>16</c:v>
                </c:pt>
                <c:pt idx="5797">
                  <c:v>10</c:v>
                </c:pt>
                <c:pt idx="5798">
                  <c:v>9</c:v>
                </c:pt>
                <c:pt idx="5799">
                  <c:v>7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7</c:v>
                </c:pt>
                <c:pt idx="5805">
                  <c:v>0</c:v>
                </c:pt>
                <c:pt idx="5806">
                  <c:v>7</c:v>
                </c:pt>
                <c:pt idx="5807">
                  <c:v>0</c:v>
                </c:pt>
                <c:pt idx="5808">
                  <c:v>7</c:v>
                </c:pt>
                <c:pt idx="5809">
                  <c:v>0</c:v>
                </c:pt>
                <c:pt idx="5810">
                  <c:v>8</c:v>
                </c:pt>
                <c:pt idx="5811">
                  <c:v>8</c:v>
                </c:pt>
                <c:pt idx="5812">
                  <c:v>15</c:v>
                </c:pt>
                <c:pt idx="5813">
                  <c:v>13</c:v>
                </c:pt>
                <c:pt idx="5814">
                  <c:v>8</c:v>
                </c:pt>
                <c:pt idx="5815">
                  <c:v>8</c:v>
                </c:pt>
                <c:pt idx="5816">
                  <c:v>8</c:v>
                </c:pt>
                <c:pt idx="5817">
                  <c:v>8</c:v>
                </c:pt>
                <c:pt idx="5818">
                  <c:v>8</c:v>
                </c:pt>
                <c:pt idx="5819">
                  <c:v>8</c:v>
                </c:pt>
                <c:pt idx="5820">
                  <c:v>15</c:v>
                </c:pt>
                <c:pt idx="5821">
                  <c:v>7</c:v>
                </c:pt>
                <c:pt idx="5822">
                  <c:v>7</c:v>
                </c:pt>
                <c:pt idx="5823">
                  <c:v>0</c:v>
                </c:pt>
                <c:pt idx="5824">
                  <c:v>0</c:v>
                </c:pt>
                <c:pt idx="5825">
                  <c:v>14</c:v>
                </c:pt>
                <c:pt idx="5826">
                  <c:v>0</c:v>
                </c:pt>
                <c:pt idx="5827">
                  <c:v>14</c:v>
                </c:pt>
                <c:pt idx="5828">
                  <c:v>22</c:v>
                </c:pt>
                <c:pt idx="5829">
                  <c:v>21</c:v>
                </c:pt>
                <c:pt idx="5830">
                  <c:v>20</c:v>
                </c:pt>
                <c:pt idx="5831">
                  <c:v>18</c:v>
                </c:pt>
                <c:pt idx="5832">
                  <c:v>15</c:v>
                </c:pt>
                <c:pt idx="5833">
                  <c:v>10</c:v>
                </c:pt>
                <c:pt idx="5834">
                  <c:v>11</c:v>
                </c:pt>
                <c:pt idx="5835">
                  <c:v>9</c:v>
                </c:pt>
                <c:pt idx="5836">
                  <c:v>8</c:v>
                </c:pt>
                <c:pt idx="5837">
                  <c:v>12</c:v>
                </c:pt>
                <c:pt idx="5838">
                  <c:v>23</c:v>
                </c:pt>
                <c:pt idx="5839">
                  <c:v>29</c:v>
                </c:pt>
                <c:pt idx="5840">
                  <c:v>64</c:v>
                </c:pt>
                <c:pt idx="5841">
                  <c:v>64</c:v>
                </c:pt>
                <c:pt idx="5842">
                  <c:v>44</c:v>
                </c:pt>
                <c:pt idx="5843">
                  <c:v>38</c:v>
                </c:pt>
                <c:pt idx="5844">
                  <c:v>22</c:v>
                </c:pt>
                <c:pt idx="5845">
                  <c:v>21</c:v>
                </c:pt>
                <c:pt idx="5846">
                  <c:v>20</c:v>
                </c:pt>
                <c:pt idx="5847">
                  <c:v>17</c:v>
                </c:pt>
                <c:pt idx="5848">
                  <c:v>11</c:v>
                </c:pt>
                <c:pt idx="5849">
                  <c:v>0</c:v>
                </c:pt>
                <c:pt idx="5850">
                  <c:v>7</c:v>
                </c:pt>
                <c:pt idx="5851">
                  <c:v>13</c:v>
                </c:pt>
                <c:pt idx="5852">
                  <c:v>13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17</c:v>
                </c:pt>
                <c:pt idx="5857">
                  <c:v>30</c:v>
                </c:pt>
                <c:pt idx="5858">
                  <c:v>40</c:v>
                </c:pt>
                <c:pt idx="5859">
                  <c:v>58</c:v>
                </c:pt>
                <c:pt idx="5860">
                  <c:v>51</c:v>
                </c:pt>
                <c:pt idx="5861">
                  <c:v>64</c:v>
                </c:pt>
                <c:pt idx="5862">
                  <c:v>68</c:v>
                </c:pt>
                <c:pt idx="5863">
                  <c:v>64</c:v>
                </c:pt>
                <c:pt idx="5864">
                  <c:v>58</c:v>
                </c:pt>
                <c:pt idx="5865">
                  <c:v>52</c:v>
                </c:pt>
                <c:pt idx="5866">
                  <c:v>42</c:v>
                </c:pt>
                <c:pt idx="5867">
                  <c:v>44</c:v>
                </c:pt>
                <c:pt idx="5868">
                  <c:v>37</c:v>
                </c:pt>
                <c:pt idx="5869">
                  <c:v>23</c:v>
                </c:pt>
                <c:pt idx="5870">
                  <c:v>17</c:v>
                </c:pt>
                <c:pt idx="5871">
                  <c:v>16</c:v>
                </c:pt>
                <c:pt idx="5872">
                  <c:v>21</c:v>
                </c:pt>
                <c:pt idx="5873">
                  <c:v>28</c:v>
                </c:pt>
                <c:pt idx="5874">
                  <c:v>19</c:v>
                </c:pt>
                <c:pt idx="5875">
                  <c:v>7</c:v>
                </c:pt>
                <c:pt idx="5876">
                  <c:v>11</c:v>
                </c:pt>
                <c:pt idx="5877">
                  <c:v>21</c:v>
                </c:pt>
                <c:pt idx="5878">
                  <c:v>17</c:v>
                </c:pt>
                <c:pt idx="5879">
                  <c:v>19</c:v>
                </c:pt>
                <c:pt idx="5880">
                  <c:v>17</c:v>
                </c:pt>
                <c:pt idx="5881">
                  <c:v>17</c:v>
                </c:pt>
                <c:pt idx="5882">
                  <c:v>14</c:v>
                </c:pt>
                <c:pt idx="5883">
                  <c:v>12</c:v>
                </c:pt>
                <c:pt idx="5884">
                  <c:v>12</c:v>
                </c:pt>
                <c:pt idx="5885">
                  <c:v>14</c:v>
                </c:pt>
                <c:pt idx="5886">
                  <c:v>11</c:v>
                </c:pt>
                <c:pt idx="5887">
                  <c:v>18</c:v>
                </c:pt>
                <c:pt idx="5888">
                  <c:v>14</c:v>
                </c:pt>
                <c:pt idx="5889">
                  <c:v>16</c:v>
                </c:pt>
                <c:pt idx="5890">
                  <c:v>13</c:v>
                </c:pt>
                <c:pt idx="5891">
                  <c:v>19</c:v>
                </c:pt>
                <c:pt idx="5892">
                  <c:v>24</c:v>
                </c:pt>
                <c:pt idx="5893">
                  <c:v>29</c:v>
                </c:pt>
                <c:pt idx="5894">
                  <c:v>39</c:v>
                </c:pt>
                <c:pt idx="5895">
                  <c:v>42</c:v>
                </c:pt>
                <c:pt idx="5896">
                  <c:v>50</c:v>
                </c:pt>
                <c:pt idx="5897">
                  <c:v>55</c:v>
                </c:pt>
                <c:pt idx="5898">
                  <c:v>45</c:v>
                </c:pt>
                <c:pt idx="5899">
                  <c:v>39</c:v>
                </c:pt>
                <c:pt idx="5900">
                  <c:v>40</c:v>
                </c:pt>
                <c:pt idx="5901">
                  <c:v>36</c:v>
                </c:pt>
                <c:pt idx="5902">
                  <c:v>33</c:v>
                </c:pt>
                <c:pt idx="5903">
                  <c:v>25</c:v>
                </c:pt>
                <c:pt idx="5904">
                  <c:v>11</c:v>
                </c:pt>
                <c:pt idx="5905">
                  <c:v>14</c:v>
                </c:pt>
                <c:pt idx="5906">
                  <c:v>20</c:v>
                </c:pt>
                <c:pt idx="5907">
                  <c:v>15</c:v>
                </c:pt>
                <c:pt idx="5908">
                  <c:v>15</c:v>
                </c:pt>
                <c:pt idx="5909">
                  <c:v>12</c:v>
                </c:pt>
                <c:pt idx="5910">
                  <c:v>11</c:v>
                </c:pt>
                <c:pt idx="5911">
                  <c:v>15</c:v>
                </c:pt>
                <c:pt idx="5912">
                  <c:v>14</c:v>
                </c:pt>
                <c:pt idx="5913">
                  <c:v>10</c:v>
                </c:pt>
                <c:pt idx="5914">
                  <c:v>0</c:v>
                </c:pt>
                <c:pt idx="5915">
                  <c:v>7</c:v>
                </c:pt>
                <c:pt idx="5916">
                  <c:v>0</c:v>
                </c:pt>
                <c:pt idx="5917">
                  <c:v>10</c:v>
                </c:pt>
                <c:pt idx="5918">
                  <c:v>26</c:v>
                </c:pt>
                <c:pt idx="5919">
                  <c:v>44</c:v>
                </c:pt>
                <c:pt idx="5920">
                  <c:v>53</c:v>
                </c:pt>
                <c:pt idx="5921">
                  <c:v>60</c:v>
                </c:pt>
                <c:pt idx="5922">
                  <c:v>54</c:v>
                </c:pt>
                <c:pt idx="5923">
                  <c:v>50</c:v>
                </c:pt>
                <c:pt idx="5924">
                  <c:v>52</c:v>
                </c:pt>
                <c:pt idx="5925">
                  <c:v>40</c:v>
                </c:pt>
                <c:pt idx="5926">
                  <c:v>31</c:v>
                </c:pt>
                <c:pt idx="5927">
                  <c:v>24</c:v>
                </c:pt>
                <c:pt idx="5928">
                  <c:v>18</c:v>
                </c:pt>
                <c:pt idx="5929">
                  <c:v>10</c:v>
                </c:pt>
                <c:pt idx="5930">
                  <c:v>12</c:v>
                </c:pt>
                <c:pt idx="5931">
                  <c:v>35</c:v>
                </c:pt>
                <c:pt idx="5932">
                  <c:v>44</c:v>
                </c:pt>
                <c:pt idx="5933">
                  <c:v>52</c:v>
                </c:pt>
                <c:pt idx="5934">
                  <c:v>64</c:v>
                </c:pt>
                <c:pt idx="5935">
                  <c:v>58</c:v>
                </c:pt>
                <c:pt idx="5936">
                  <c:v>74</c:v>
                </c:pt>
                <c:pt idx="5937">
                  <c:v>74</c:v>
                </c:pt>
                <c:pt idx="5938">
                  <c:v>59</c:v>
                </c:pt>
                <c:pt idx="5939">
                  <c:v>63</c:v>
                </c:pt>
                <c:pt idx="5940">
                  <c:v>70</c:v>
                </c:pt>
                <c:pt idx="5941">
                  <c:v>65</c:v>
                </c:pt>
                <c:pt idx="5942">
                  <c:v>49</c:v>
                </c:pt>
                <c:pt idx="5943">
                  <c:v>37</c:v>
                </c:pt>
                <c:pt idx="5944">
                  <c:v>29</c:v>
                </c:pt>
                <c:pt idx="5945">
                  <c:v>27</c:v>
                </c:pt>
                <c:pt idx="5946">
                  <c:v>24</c:v>
                </c:pt>
                <c:pt idx="5947">
                  <c:v>29</c:v>
                </c:pt>
                <c:pt idx="5948">
                  <c:v>29</c:v>
                </c:pt>
                <c:pt idx="5949">
                  <c:v>35</c:v>
                </c:pt>
                <c:pt idx="5950">
                  <c:v>40</c:v>
                </c:pt>
                <c:pt idx="5951">
                  <c:v>40</c:v>
                </c:pt>
                <c:pt idx="5952">
                  <c:v>30</c:v>
                </c:pt>
                <c:pt idx="5953">
                  <c:v>41</c:v>
                </c:pt>
                <c:pt idx="5954">
                  <c:v>44</c:v>
                </c:pt>
                <c:pt idx="5955">
                  <c:v>56</c:v>
                </c:pt>
                <c:pt idx="5956">
                  <c:v>69</c:v>
                </c:pt>
                <c:pt idx="5957">
                  <c:v>58</c:v>
                </c:pt>
                <c:pt idx="5958">
                  <c:v>61</c:v>
                </c:pt>
                <c:pt idx="5959">
                  <c:v>54</c:v>
                </c:pt>
                <c:pt idx="5960">
                  <c:v>40</c:v>
                </c:pt>
                <c:pt idx="5961">
                  <c:v>40</c:v>
                </c:pt>
                <c:pt idx="5962">
                  <c:v>48</c:v>
                </c:pt>
                <c:pt idx="5963">
                  <c:v>53</c:v>
                </c:pt>
                <c:pt idx="5964">
                  <c:v>50</c:v>
                </c:pt>
                <c:pt idx="5965">
                  <c:v>52</c:v>
                </c:pt>
                <c:pt idx="5966">
                  <c:v>57</c:v>
                </c:pt>
                <c:pt idx="5967">
                  <c:v>61</c:v>
                </c:pt>
                <c:pt idx="5968">
                  <c:v>43</c:v>
                </c:pt>
                <c:pt idx="5969">
                  <c:v>32</c:v>
                </c:pt>
                <c:pt idx="5970">
                  <c:v>29</c:v>
                </c:pt>
                <c:pt idx="5971">
                  <c:v>17</c:v>
                </c:pt>
                <c:pt idx="5972">
                  <c:v>8</c:v>
                </c:pt>
                <c:pt idx="5973">
                  <c:v>0</c:v>
                </c:pt>
                <c:pt idx="5974">
                  <c:v>14</c:v>
                </c:pt>
                <c:pt idx="5975">
                  <c:v>14</c:v>
                </c:pt>
                <c:pt idx="5976">
                  <c:v>23</c:v>
                </c:pt>
                <c:pt idx="5977">
                  <c:v>50</c:v>
                </c:pt>
                <c:pt idx="5978">
                  <c:v>46</c:v>
                </c:pt>
                <c:pt idx="5979">
                  <c:v>47</c:v>
                </c:pt>
                <c:pt idx="5980">
                  <c:v>35</c:v>
                </c:pt>
                <c:pt idx="5981">
                  <c:v>28</c:v>
                </c:pt>
                <c:pt idx="5982">
                  <c:v>35</c:v>
                </c:pt>
                <c:pt idx="5983">
                  <c:v>58</c:v>
                </c:pt>
                <c:pt idx="5984">
                  <c:v>80</c:v>
                </c:pt>
                <c:pt idx="5985">
                  <c:v>72</c:v>
                </c:pt>
                <c:pt idx="5986">
                  <c:v>68</c:v>
                </c:pt>
                <c:pt idx="5987">
                  <c:v>68</c:v>
                </c:pt>
                <c:pt idx="5988">
                  <c:v>64</c:v>
                </c:pt>
                <c:pt idx="5989">
                  <c:v>70</c:v>
                </c:pt>
                <c:pt idx="5990">
                  <c:v>66</c:v>
                </c:pt>
                <c:pt idx="5991">
                  <c:v>60</c:v>
                </c:pt>
                <c:pt idx="5992">
                  <c:v>42</c:v>
                </c:pt>
                <c:pt idx="5993">
                  <c:v>56</c:v>
                </c:pt>
                <c:pt idx="5994">
                  <c:v>58</c:v>
                </c:pt>
                <c:pt idx="5995">
                  <c:v>71</c:v>
                </c:pt>
                <c:pt idx="5996">
                  <c:v>74</c:v>
                </c:pt>
                <c:pt idx="5997">
                  <c:v>41</c:v>
                </c:pt>
                <c:pt idx="5998">
                  <c:v>60</c:v>
                </c:pt>
                <c:pt idx="5999">
                  <c:v>48</c:v>
                </c:pt>
                <c:pt idx="6000">
                  <c:v>47</c:v>
                </c:pt>
                <c:pt idx="6001">
                  <c:v>40</c:v>
                </c:pt>
                <c:pt idx="6002">
                  <c:v>35</c:v>
                </c:pt>
                <c:pt idx="6003">
                  <c:v>33</c:v>
                </c:pt>
                <c:pt idx="6004">
                  <c:v>25</c:v>
                </c:pt>
                <c:pt idx="6005">
                  <c:v>43</c:v>
                </c:pt>
                <c:pt idx="6006">
                  <c:v>34</c:v>
                </c:pt>
                <c:pt idx="6007">
                  <c:v>34</c:v>
                </c:pt>
                <c:pt idx="6008">
                  <c:v>31</c:v>
                </c:pt>
                <c:pt idx="6009">
                  <c:v>22</c:v>
                </c:pt>
                <c:pt idx="6010">
                  <c:v>40</c:v>
                </c:pt>
                <c:pt idx="6011">
                  <c:v>46</c:v>
                </c:pt>
                <c:pt idx="6012">
                  <c:v>40</c:v>
                </c:pt>
                <c:pt idx="6013">
                  <c:v>36</c:v>
                </c:pt>
                <c:pt idx="6014">
                  <c:v>42</c:v>
                </c:pt>
                <c:pt idx="6015">
                  <c:v>33</c:v>
                </c:pt>
                <c:pt idx="6016">
                  <c:v>35</c:v>
                </c:pt>
                <c:pt idx="6017">
                  <c:v>62</c:v>
                </c:pt>
                <c:pt idx="6018">
                  <c:v>66</c:v>
                </c:pt>
                <c:pt idx="6019">
                  <c:v>80</c:v>
                </c:pt>
                <c:pt idx="6020">
                  <c:v>82</c:v>
                </c:pt>
                <c:pt idx="6021">
                  <c:v>76</c:v>
                </c:pt>
                <c:pt idx="6022">
                  <c:v>52</c:v>
                </c:pt>
                <c:pt idx="6023">
                  <c:v>47</c:v>
                </c:pt>
                <c:pt idx="6024">
                  <c:v>55</c:v>
                </c:pt>
                <c:pt idx="6025">
                  <c:v>49</c:v>
                </c:pt>
                <c:pt idx="6026">
                  <c:v>49</c:v>
                </c:pt>
                <c:pt idx="6027">
                  <c:v>54</c:v>
                </c:pt>
                <c:pt idx="6028">
                  <c:v>53</c:v>
                </c:pt>
                <c:pt idx="6029">
                  <c:v>48</c:v>
                </c:pt>
                <c:pt idx="6030">
                  <c:v>46</c:v>
                </c:pt>
                <c:pt idx="6031">
                  <c:v>58</c:v>
                </c:pt>
                <c:pt idx="6032">
                  <c:v>68</c:v>
                </c:pt>
                <c:pt idx="6033">
                  <c:v>60</c:v>
                </c:pt>
                <c:pt idx="6034">
                  <c:v>65</c:v>
                </c:pt>
                <c:pt idx="6035">
                  <c:v>52</c:v>
                </c:pt>
                <c:pt idx="6036">
                  <c:v>62</c:v>
                </c:pt>
                <c:pt idx="6037">
                  <c:v>56</c:v>
                </c:pt>
                <c:pt idx="6038">
                  <c:v>42</c:v>
                </c:pt>
                <c:pt idx="6039">
                  <c:v>34</c:v>
                </c:pt>
                <c:pt idx="6040">
                  <c:v>48</c:v>
                </c:pt>
                <c:pt idx="6041">
                  <c:v>42</c:v>
                </c:pt>
                <c:pt idx="6042">
                  <c:v>49</c:v>
                </c:pt>
                <c:pt idx="6043">
                  <c:v>38</c:v>
                </c:pt>
                <c:pt idx="6044">
                  <c:v>65</c:v>
                </c:pt>
                <c:pt idx="6045">
                  <c:v>55</c:v>
                </c:pt>
                <c:pt idx="6046">
                  <c:v>66</c:v>
                </c:pt>
                <c:pt idx="6047">
                  <c:v>56</c:v>
                </c:pt>
                <c:pt idx="6048">
                  <c:v>70</c:v>
                </c:pt>
                <c:pt idx="6049">
                  <c:v>67</c:v>
                </c:pt>
                <c:pt idx="6050">
                  <c:v>74</c:v>
                </c:pt>
                <c:pt idx="6051">
                  <c:v>65</c:v>
                </c:pt>
                <c:pt idx="6052">
                  <c:v>70</c:v>
                </c:pt>
                <c:pt idx="6053">
                  <c:v>76</c:v>
                </c:pt>
                <c:pt idx="6054">
                  <c:v>59</c:v>
                </c:pt>
                <c:pt idx="6055">
                  <c:v>62</c:v>
                </c:pt>
                <c:pt idx="6056">
                  <c:v>78</c:v>
                </c:pt>
                <c:pt idx="6057">
                  <c:v>74</c:v>
                </c:pt>
                <c:pt idx="6058">
                  <c:v>72</c:v>
                </c:pt>
                <c:pt idx="6059">
                  <c:v>68</c:v>
                </c:pt>
                <c:pt idx="6060">
                  <c:v>60</c:v>
                </c:pt>
                <c:pt idx="6061">
                  <c:v>50</c:v>
                </c:pt>
                <c:pt idx="6062">
                  <c:v>33</c:v>
                </c:pt>
                <c:pt idx="6063">
                  <c:v>13</c:v>
                </c:pt>
                <c:pt idx="6064">
                  <c:v>13</c:v>
                </c:pt>
                <c:pt idx="6065">
                  <c:v>0</c:v>
                </c:pt>
                <c:pt idx="6066">
                  <c:v>16</c:v>
                </c:pt>
                <c:pt idx="6067">
                  <c:v>36</c:v>
                </c:pt>
                <c:pt idx="6068">
                  <c:v>30</c:v>
                </c:pt>
                <c:pt idx="6069">
                  <c:v>37</c:v>
                </c:pt>
                <c:pt idx="6070">
                  <c:v>41</c:v>
                </c:pt>
                <c:pt idx="6071">
                  <c:v>40</c:v>
                </c:pt>
                <c:pt idx="6072">
                  <c:v>41</c:v>
                </c:pt>
                <c:pt idx="6073">
                  <c:v>39</c:v>
                </c:pt>
                <c:pt idx="6074">
                  <c:v>33</c:v>
                </c:pt>
                <c:pt idx="6075">
                  <c:v>28</c:v>
                </c:pt>
                <c:pt idx="6076">
                  <c:v>22</c:v>
                </c:pt>
                <c:pt idx="6077">
                  <c:v>38</c:v>
                </c:pt>
                <c:pt idx="6078">
                  <c:v>65</c:v>
                </c:pt>
                <c:pt idx="6079">
                  <c:v>71</c:v>
                </c:pt>
                <c:pt idx="6080">
                  <c:v>89</c:v>
                </c:pt>
                <c:pt idx="6081">
                  <c:v>95</c:v>
                </c:pt>
                <c:pt idx="6082">
                  <c:v>90</c:v>
                </c:pt>
                <c:pt idx="6083">
                  <c:v>84</c:v>
                </c:pt>
                <c:pt idx="6084">
                  <c:v>89</c:v>
                </c:pt>
                <c:pt idx="6085">
                  <c:v>76</c:v>
                </c:pt>
                <c:pt idx="6086">
                  <c:v>66</c:v>
                </c:pt>
                <c:pt idx="6087">
                  <c:v>44</c:v>
                </c:pt>
                <c:pt idx="6088">
                  <c:v>44</c:v>
                </c:pt>
                <c:pt idx="6089">
                  <c:v>25</c:v>
                </c:pt>
                <c:pt idx="6090">
                  <c:v>18</c:v>
                </c:pt>
                <c:pt idx="6091">
                  <c:v>26</c:v>
                </c:pt>
                <c:pt idx="6092">
                  <c:v>30</c:v>
                </c:pt>
                <c:pt idx="6093">
                  <c:v>36</c:v>
                </c:pt>
                <c:pt idx="6094">
                  <c:v>38</c:v>
                </c:pt>
                <c:pt idx="6095">
                  <c:v>39</c:v>
                </c:pt>
                <c:pt idx="6096">
                  <c:v>37</c:v>
                </c:pt>
                <c:pt idx="6097">
                  <c:v>42</c:v>
                </c:pt>
                <c:pt idx="6098">
                  <c:v>38</c:v>
                </c:pt>
                <c:pt idx="6099">
                  <c:v>33</c:v>
                </c:pt>
                <c:pt idx="6100">
                  <c:v>35</c:v>
                </c:pt>
                <c:pt idx="6101">
                  <c:v>38</c:v>
                </c:pt>
                <c:pt idx="6102">
                  <c:v>57</c:v>
                </c:pt>
                <c:pt idx="6103">
                  <c:v>76</c:v>
                </c:pt>
                <c:pt idx="6104">
                  <c:v>83</c:v>
                </c:pt>
                <c:pt idx="6105">
                  <c:v>76</c:v>
                </c:pt>
                <c:pt idx="6106">
                  <c:v>78</c:v>
                </c:pt>
                <c:pt idx="6107">
                  <c:v>89</c:v>
                </c:pt>
                <c:pt idx="6108">
                  <c:v>86</c:v>
                </c:pt>
                <c:pt idx="6109">
                  <c:v>71</c:v>
                </c:pt>
                <c:pt idx="6110">
                  <c:v>67</c:v>
                </c:pt>
                <c:pt idx="6111">
                  <c:v>68</c:v>
                </c:pt>
                <c:pt idx="6112">
                  <c:v>54</c:v>
                </c:pt>
                <c:pt idx="6113">
                  <c:v>48</c:v>
                </c:pt>
                <c:pt idx="6114">
                  <c:v>42</c:v>
                </c:pt>
                <c:pt idx="6115">
                  <c:v>45</c:v>
                </c:pt>
                <c:pt idx="6116">
                  <c:v>42</c:v>
                </c:pt>
                <c:pt idx="6117">
                  <c:v>57</c:v>
                </c:pt>
                <c:pt idx="6118">
                  <c:v>55</c:v>
                </c:pt>
                <c:pt idx="6119">
                  <c:v>50</c:v>
                </c:pt>
                <c:pt idx="6120">
                  <c:v>36</c:v>
                </c:pt>
                <c:pt idx="6121">
                  <c:v>40</c:v>
                </c:pt>
                <c:pt idx="6122">
                  <c:v>44</c:v>
                </c:pt>
                <c:pt idx="6123">
                  <c:v>53</c:v>
                </c:pt>
                <c:pt idx="6124">
                  <c:v>48</c:v>
                </c:pt>
                <c:pt idx="6125">
                  <c:v>44</c:v>
                </c:pt>
                <c:pt idx="6126">
                  <c:v>65</c:v>
                </c:pt>
                <c:pt idx="6127">
                  <c:v>66</c:v>
                </c:pt>
                <c:pt idx="6128">
                  <c:v>64</c:v>
                </c:pt>
                <c:pt idx="6129">
                  <c:v>72</c:v>
                </c:pt>
                <c:pt idx="6130">
                  <c:v>64</c:v>
                </c:pt>
                <c:pt idx="6131">
                  <c:v>60</c:v>
                </c:pt>
                <c:pt idx="6132">
                  <c:v>70</c:v>
                </c:pt>
                <c:pt idx="6133">
                  <c:v>70</c:v>
                </c:pt>
                <c:pt idx="6134">
                  <c:v>70</c:v>
                </c:pt>
                <c:pt idx="6135">
                  <c:v>76</c:v>
                </c:pt>
                <c:pt idx="6136">
                  <c:v>96</c:v>
                </c:pt>
                <c:pt idx="6137">
                  <c:v>91</c:v>
                </c:pt>
                <c:pt idx="6138">
                  <c:v>83</c:v>
                </c:pt>
                <c:pt idx="6139">
                  <c:v>75</c:v>
                </c:pt>
                <c:pt idx="6140">
                  <c:v>64</c:v>
                </c:pt>
                <c:pt idx="6141">
                  <c:v>50</c:v>
                </c:pt>
                <c:pt idx="6142">
                  <c:v>47</c:v>
                </c:pt>
                <c:pt idx="6143">
                  <c:v>39</c:v>
                </c:pt>
                <c:pt idx="6144">
                  <c:v>36</c:v>
                </c:pt>
                <c:pt idx="6145">
                  <c:v>27</c:v>
                </c:pt>
                <c:pt idx="6146">
                  <c:v>27</c:v>
                </c:pt>
                <c:pt idx="6147">
                  <c:v>35</c:v>
                </c:pt>
                <c:pt idx="6148">
                  <c:v>43</c:v>
                </c:pt>
                <c:pt idx="6149">
                  <c:v>42</c:v>
                </c:pt>
                <c:pt idx="6150">
                  <c:v>38</c:v>
                </c:pt>
                <c:pt idx="6151">
                  <c:v>38</c:v>
                </c:pt>
                <c:pt idx="6152">
                  <c:v>20</c:v>
                </c:pt>
                <c:pt idx="6153">
                  <c:v>32</c:v>
                </c:pt>
                <c:pt idx="6154">
                  <c:v>48</c:v>
                </c:pt>
                <c:pt idx="6155">
                  <c:v>55</c:v>
                </c:pt>
                <c:pt idx="6156">
                  <c:v>59</c:v>
                </c:pt>
                <c:pt idx="6157">
                  <c:v>63</c:v>
                </c:pt>
                <c:pt idx="6158">
                  <c:v>72</c:v>
                </c:pt>
                <c:pt idx="6159">
                  <c:v>80</c:v>
                </c:pt>
                <c:pt idx="6160">
                  <c:v>68</c:v>
                </c:pt>
                <c:pt idx="6161">
                  <c:v>66</c:v>
                </c:pt>
                <c:pt idx="6162">
                  <c:v>66</c:v>
                </c:pt>
                <c:pt idx="6163">
                  <c:v>52</c:v>
                </c:pt>
                <c:pt idx="6164">
                  <c:v>59</c:v>
                </c:pt>
                <c:pt idx="6165">
                  <c:v>57</c:v>
                </c:pt>
                <c:pt idx="6166">
                  <c:v>65</c:v>
                </c:pt>
                <c:pt idx="6167">
                  <c:v>74</c:v>
                </c:pt>
                <c:pt idx="6168">
                  <c:v>77</c:v>
                </c:pt>
                <c:pt idx="6169">
                  <c:v>78</c:v>
                </c:pt>
                <c:pt idx="6170">
                  <c:v>76</c:v>
                </c:pt>
                <c:pt idx="6171">
                  <c:v>72</c:v>
                </c:pt>
                <c:pt idx="6172">
                  <c:v>74</c:v>
                </c:pt>
                <c:pt idx="6173">
                  <c:v>67</c:v>
                </c:pt>
                <c:pt idx="6174">
                  <c:v>59</c:v>
                </c:pt>
                <c:pt idx="6175">
                  <c:v>41</c:v>
                </c:pt>
                <c:pt idx="6176">
                  <c:v>37</c:v>
                </c:pt>
                <c:pt idx="6177">
                  <c:v>37</c:v>
                </c:pt>
                <c:pt idx="6178">
                  <c:v>35</c:v>
                </c:pt>
                <c:pt idx="6179">
                  <c:v>33</c:v>
                </c:pt>
                <c:pt idx="6180">
                  <c:v>30</c:v>
                </c:pt>
                <c:pt idx="6181">
                  <c:v>57</c:v>
                </c:pt>
                <c:pt idx="6182">
                  <c:v>69</c:v>
                </c:pt>
                <c:pt idx="6183">
                  <c:v>68</c:v>
                </c:pt>
                <c:pt idx="6184">
                  <c:v>64</c:v>
                </c:pt>
                <c:pt idx="6185">
                  <c:v>88</c:v>
                </c:pt>
                <c:pt idx="6186">
                  <c:v>86</c:v>
                </c:pt>
                <c:pt idx="6187">
                  <c:v>112</c:v>
                </c:pt>
                <c:pt idx="6188">
                  <c:v>125</c:v>
                </c:pt>
                <c:pt idx="6189">
                  <c:v>130</c:v>
                </c:pt>
                <c:pt idx="6190">
                  <c:v>118</c:v>
                </c:pt>
                <c:pt idx="6191">
                  <c:v>113</c:v>
                </c:pt>
                <c:pt idx="6192">
                  <c:v>107</c:v>
                </c:pt>
                <c:pt idx="6193">
                  <c:v>116</c:v>
                </c:pt>
                <c:pt idx="6194">
                  <c:v>88</c:v>
                </c:pt>
                <c:pt idx="6195">
                  <c:v>76</c:v>
                </c:pt>
                <c:pt idx="6196">
                  <c:v>57</c:v>
                </c:pt>
                <c:pt idx="6197">
                  <c:v>46</c:v>
                </c:pt>
                <c:pt idx="6198">
                  <c:v>37</c:v>
                </c:pt>
                <c:pt idx="6199">
                  <c:v>34</c:v>
                </c:pt>
                <c:pt idx="6200">
                  <c:v>38</c:v>
                </c:pt>
                <c:pt idx="6201">
                  <c:v>45</c:v>
                </c:pt>
                <c:pt idx="6202">
                  <c:v>60</c:v>
                </c:pt>
                <c:pt idx="6203">
                  <c:v>65</c:v>
                </c:pt>
                <c:pt idx="6204">
                  <c:v>48</c:v>
                </c:pt>
                <c:pt idx="6205">
                  <c:v>48</c:v>
                </c:pt>
                <c:pt idx="6206">
                  <c:v>51</c:v>
                </c:pt>
                <c:pt idx="6207">
                  <c:v>70</c:v>
                </c:pt>
                <c:pt idx="6208">
                  <c:v>68</c:v>
                </c:pt>
                <c:pt idx="6209">
                  <c:v>73</c:v>
                </c:pt>
                <c:pt idx="6210">
                  <c:v>96</c:v>
                </c:pt>
                <c:pt idx="6211">
                  <c:v>124</c:v>
                </c:pt>
                <c:pt idx="6212">
                  <c:v>148</c:v>
                </c:pt>
                <c:pt idx="6213">
                  <c:v>150</c:v>
                </c:pt>
                <c:pt idx="6214">
                  <c:v>148</c:v>
                </c:pt>
                <c:pt idx="6215">
                  <c:v>134</c:v>
                </c:pt>
                <c:pt idx="6216">
                  <c:v>116</c:v>
                </c:pt>
                <c:pt idx="6217">
                  <c:v>111</c:v>
                </c:pt>
                <c:pt idx="6218">
                  <c:v>111</c:v>
                </c:pt>
                <c:pt idx="6219">
                  <c:v>104</c:v>
                </c:pt>
                <c:pt idx="6220">
                  <c:v>97</c:v>
                </c:pt>
                <c:pt idx="6221">
                  <c:v>93</c:v>
                </c:pt>
                <c:pt idx="6222">
                  <c:v>85</c:v>
                </c:pt>
                <c:pt idx="6223">
                  <c:v>60</c:v>
                </c:pt>
                <c:pt idx="6224">
                  <c:v>56</c:v>
                </c:pt>
                <c:pt idx="6225">
                  <c:v>59</c:v>
                </c:pt>
                <c:pt idx="6226">
                  <c:v>72</c:v>
                </c:pt>
                <c:pt idx="6227">
                  <c:v>82</c:v>
                </c:pt>
                <c:pt idx="6228">
                  <c:v>92</c:v>
                </c:pt>
                <c:pt idx="6229">
                  <c:v>125</c:v>
                </c:pt>
                <c:pt idx="6230">
                  <c:v>140</c:v>
                </c:pt>
                <c:pt idx="6231">
                  <c:v>152</c:v>
                </c:pt>
                <c:pt idx="6232">
                  <c:v>122</c:v>
                </c:pt>
                <c:pt idx="6233">
                  <c:v>133</c:v>
                </c:pt>
                <c:pt idx="6234">
                  <c:v>136</c:v>
                </c:pt>
                <c:pt idx="6235">
                  <c:v>130</c:v>
                </c:pt>
                <c:pt idx="6236">
                  <c:v>125</c:v>
                </c:pt>
                <c:pt idx="6237">
                  <c:v>122</c:v>
                </c:pt>
                <c:pt idx="6238">
                  <c:v>132</c:v>
                </c:pt>
                <c:pt idx="6239">
                  <c:v>110</c:v>
                </c:pt>
                <c:pt idx="6240">
                  <c:v>93</c:v>
                </c:pt>
                <c:pt idx="6241">
                  <c:v>88</c:v>
                </c:pt>
                <c:pt idx="6242">
                  <c:v>92</c:v>
                </c:pt>
                <c:pt idx="6243">
                  <c:v>100</c:v>
                </c:pt>
                <c:pt idx="6244">
                  <c:v>72</c:v>
                </c:pt>
                <c:pt idx="6245">
                  <c:v>89</c:v>
                </c:pt>
                <c:pt idx="6246">
                  <c:v>138</c:v>
                </c:pt>
                <c:pt idx="6247">
                  <c:v>109</c:v>
                </c:pt>
                <c:pt idx="6248">
                  <c:v>112</c:v>
                </c:pt>
                <c:pt idx="6249">
                  <c:v>97</c:v>
                </c:pt>
                <c:pt idx="6250">
                  <c:v>96</c:v>
                </c:pt>
                <c:pt idx="6251">
                  <c:v>79</c:v>
                </c:pt>
                <c:pt idx="6252">
                  <c:v>77</c:v>
                </c:pt>
                <c:pt idx="6253">
                  <c:v>58</c:v>
                </c:pt>
                <c:pt idx="6254">
                  <c:v>58</c:v>
                </c:pt>
                <c:pt idx="6255">
                  <c:v>60</c:v>
                </c:pt>
                <c:pt idx="6256">
                  <c:v>60</c:v>
                </c:pt>
                <c:pt idx="6257">
                  <c:v>70</c:v>
                </c:pt>
                <c:pt idx="6258">
                  <c:v>67</c:v>
                </c:pt>
                <c:pt idx="6259">
                  <c:v>74</c:v>
                </c:pt>
                <c:pt idx="6260">
                  <c:v>82</c:v>
                </c:pt>
                <c:pt idx="6261">
                  <c:v>86</c:v>
                </c:pt>
                <c:pt idx="6262">
                  <c:v>84</c:v>
                </c:pt>
                <c:pt idx="6263">
                  <c:v>100</c:v>
                </c:pt>
                <c:pt idx="6264">
                  <c:v>106</c:v>
                </c:pt>
                <c:pt idx="6265">
                  <c:v>123</c:v>
                </c:pt>
                <c:pt idx="6266">
                  <c:v>186</c:v>
                </c:pt>
                <c:pt idx="6267">
                  <c:v>166</c:v>
                </c:pt>
                <c:pt idx="6268">
                  <c:v>172</c:v>
                </c:pt>
                <c:pt idx="6269">
                  <c:v>179</c:v>
                </c:pt>
                <c:pt idx="6270">
                  <c:v>191</c:v>
                </c:pt>
                <c:pt idx="6271">
                  <c:v>172</c:v>
                </c:pt>
                <c:pt idx="6272">
                  <c:v>164</c:v>
                </c:pt>
                <c:pt idx="6273">
                  <c:v>157</c:v>
                </c:pt>
                <c:pt idx="6274">
                  <c:v>137</c:v>
                </c:pt>
                <c:pt idx="6275">
                  <c:v>98</c:v>
                </c:pt>
                <c:pt idx="6276">
                  <c:v>85</c:v>
                </c:pt>
                <c:pt idx="6277">
                  <c:v>92</c:v>
                </c:pt>
                <c:pt idx="6278">
                  <c:v>89</c:v>
                </c:pt>
                <c:pt idx="6279">
                  <c:v>69</c:v>
                </c:pt>
                <c:pt idx="6280">
                  <c:v>53</c:v>
                </c:pt>
                <c:pt idx="6281">
                  <c:v>50</c:v>
                </c:pt>
                <c:pt idx="6282">
                  <c:v>52</c:v>
                </c:pt>
                <c:pt idx="6283">
                  <c:v>58</c:v>
                </c:pt>
                <c:pt idx="6284">
                  <c:v>74</c:v>
                </c:pt>
                <c:pt idx="6285">
                  <c:v>75</c:v>
                </c:pt>
                <c:pt idx="6286">
                  <c:v>73</c:v>
                </c:pt>
                <c:pt idx="6287">
                  <c:v>86</c:v>
                </c:pt>
                <c:pt idx="6288">
                  <c:v>92</c:v>
                </c:pt>
                <c:pt idx="6289">
                  <c:v>108</c:v>
                </c:pt>
                <c:pt idx="6290">
                  <c:v>111</c:v>
                </c:pt>
                <c:pt idx="6291">
                  <c:v>121</c:v>
                </c:pt>
                <c:pt idx="6292">
                  <c:v>131</c:v>
                </c:pt>
                <c:pt idx="6293">
                  <c:v>137</c:v>
                </c:pt>
                <c:pt idx="6294">
                  <c:v>122</c:v>
                </c:pt>
                <c:pt idx="6295">
                  <c:v>129</c:v>
                </c:pt>
                <c:pt idx="6296">
                  <c:v>133</c:v>
                </c:pt>
                <c:pt idx="6297">
                  <c:v>132</c:v>
                </c:pt>
                <c:pt idx="6298">
                  <c:v>125</c:v>
                </c:pt>
                <c:pt idx="6299">
                  <c:v>105</c:v>
                </c:pt>
                <c:pt idx="6300">
                  <c:v>82</c:v>
                </c:pt>
                <c:pt idx="6301">
                  <c:v>63</c:v>
                </c:pt>
                <c:pt idx="6302">
                  <c:v>60</c:v>
                </c:pt>
                <c:pt idx="6303">
                  <c:v>68</c:v>
                </c:pt>
                <c:pt idx="6304">
                  <c:v>72</c:v>
                </c:pt>
                <c:pt idx="6305">
                  <c:v>86</c:v>
                </c:pt>
                <c:pt idx="6306">
                  <c:v>108</c:v>
                </c:pt>
                <c:pt idx="6307">
                  <c:v>88</c:v>
                </c:pt>
                <c:pt idx="6308">
                  <c:v>68</c:v>
                </c:pt>
                <c:pt idx="6309">
                  <c:v>62</c:v>
                </c:pt>
                <c:pt idx="6310">
                  <c:v>51</c:v>
                </c:pt>
                <c:pt idx="6311">
                  <c:v>63</c:v>
                </c:pt>
                <c:pt idx="6312">
                  <c:v>48</c:v>
                </c:pt>
                <c:pt idx="6313">
                  <c:v>51</c:v>
                </c:pt>
                <c:pt idx="6314">
                  <c:v>32</c:v>
                </c:pt>
                <c:pt idx="6315">
                  <c:v>42</c:v>
                </c:pt>
                <c:pt idx="6316">
                  <c:v>58</c:v>
                </c:pt>
                <c:pt idx="6317">
                  <c:v>56</c:v>
                </c:pt>
                <c:pt idx="6318">
                  <c:v>52</c:v>
                </c:pt>
                <c:pt idx="6319">
                  <c:v>64</c:v>
                </c:pt>
                <c:pt idx="6320">
                  <c:v>76</c:v>
                </c:pt>
                <c:pt idx="6321">
                  <c:v>98</c:v>
                </c:pt>
                <c:pt idx="6322">
                  <c:v>83</c:v>
                </c:pt>
                <c:pt idx="6323">
                  <c:v>85</c:v>
                </c:pt>
                <c:pt idx="6324">
                  <c:v>66</c:v>
                </c:pt>
                <c:pt idx="6325">
                  <c:v>66</c:v>
                </c:pt>
                <c:pt idx="6326">
                  <c:v>81</c:v>
                </c:pt>
                <c:pt idx="6327">
                  <c:v>79</c:v>
                </c:pt>
                <c:pt idx="6328">
                  <c:v>73</c:v>
                </c:pt>
                <c:pt idx="6329">
                  <c:v>81</c:v>
                </c:pt>
                <c:pt idx="6330">
                  <c:v>79</c:v>
                </c:pt>
                <c:pt idx="6331">
                  <c:v>62</c:v>
                </c:pt>
                <c:pt idx="6332">
                  <c:v>62</c:v>
                </c:pt>
                <c:pt idx="6333">
                  <c:v>68</c:v>
                </c:pt>
                <c:pt idx="6334">
                  <c:v>49</c:v>
                </c:pt>
                <c:pt idx="6335">
                  <c:v>41</c:v>
                </c:pt>
                <c:pt idx="6336">
                  <c:v>18</c:v>
                </c:pt>
                <c:pt idx="6337">
                  <c:v>25</c:v>
                </c:pt>
                <c:pt idx="6338">
                  <c:v>17</c:v>
                </c:pt>
                <c:pt idx="6339">
                  <c:v>25</c:v>
                </c:pt>
                <c:pt idx="6340">
                  <c:v>34</c:v>
                </c:pt>
                <c:pt idx="6341">
                  <c:v>34</c:v>
                </c:pt>
                <c:pt idx="6342">
                  <c:v>40</c:v>
                </c:pt>
                <c:pt idx="6343">
                  <c:v>43</c:v>
                </c:pt>
                <c:pt idx="6344">
                  <c:v>44</c:v>
                </c:pt>
                <c:pt idx="6345">
                  <c:v>44</c:v>
                </c:pt>
                <c:pt idx="6346">
                  <c:v>55</c:v>
                </c:pt>
                <c:pt idx="6347">
                  <c:v>70</c:v>
                </c:pt>
                <c:pt idx="6348">
                  <c:v>80</c:v>
                </c:pt>
                <c:pt idx="6349">
                  <c:v>99</c:v>
                </c:pt>
                <c:pt idx="6350">
                  <c:v>118</c:v>
                </c:pt>
                <c:pt idx="6351">
                  <c:v>145</c:v>
                </c:pt>
                <c:pt idx="6352">
                  <c:v>159</c:v>
                </c:pt>
                <c:pt idx="6353">
                  <c:v>164</c:v>
                </c:pt>
                <c:pt idx="6354">
                  <c:v>174</c:v>
                </c:pt>
                <c:pt idx="6355">
                  <c:v>194</c:v>
                </c:pt>
                <c:pt idx="6356">
                  <c:v>197</c:v>
                </c:pt>
                <c:pt idx="6357">
                  <c:v>164</c:v>
                </c:pt>
                <c:pt idx="6358">
                  <c:v>150</c:v>
                </c:pt>
                <c:pt idx="6359">
                  <c:v>147</c:v>
                </c:pt>
                <c:pt idx="6360">
                  <c:v>138</c:v>
                </c:pt>
                <c:pt idx="6361">
                  <c:v>118</c:v>
                </c:pt>
                <c:pt idx="6362">
                  <c:v>102</c:v>
                </c:pt>
                <c:pt idx="6363">
                  <c:v>104</c:v>
                </c:pt>
                <c:pt idx="6364">
                  <c:v>90</c:v>
                </c:pt>
                <c:pt idx="6365">
                  <c:v>80</c:v>
                </c:pt>
                <c:pt idx="6366">
                  <c:v>59</c:v>
                </c:pt>
                <c:pt idx="6367">
                  <c:v>43</c:v>
                </c:pt>
                <c:pt idx="6368">
                  <c:v>26</c:v>
                </c:pt>
                <c:pt idx="6369">
                  <c:v>21</c:v>
                </c:pt>
                <c:pt idx="6370">
                  <c:v>20</c:v>
                </c:pt>
                <c:pt idx="6371">
                  <c:v>19</c:v>
                </c:pt>
                <c:pt idx="6372">
                  <c:v>19</c:v>
                </c:pt>
                <c:pt idx="6373">
                  <c:v>20</c:v>
                </c:pt>
                <c:pt idx="6374">
                  <c:v>35</c:v>
                </c:pt>
                <c:pt idx="6375">
                  <c:v>41</c:v>
                </c:pt>
                <c:pt idx="6376">
                  <c:v>57</c:v>
                </c:pt>
                <c:pt idx="6377">
                  <c:v>64</c:v>
                </c:pt>
                <c:pt idx="6378">
                  <c:v>67</c:v>
                </c:pt>
                <c:pt idx="6379">
                  <c:v>84</c:v>
                </c:pt>
                <c:pt idx="6380">
                  <c:v>79</c:v>
                </c:pt>
                <c:pt idx="6381">
                  <c:v>83</c:v>
                </c:pt>
                <c:pt idx="6382">
                  <c:v>80</c:v>
                </c:pt>
                <c:pt idx="6383">
                  <c:v>99</c:v>
                </c:pt>
                <c:pt idx="6384">
                  <c:v>96</c:v>
                </c:pt>
                <c:pt idx="6385">
                  <c:v>79</c:v>
                </c:pt>
                <c:pt idx="6386">
                  <c:v>61</c:v>
                </c:pt>
                <c:pt idx="6387">
                  <c:v>80</c:v>
                </c:pt>
                <c:pt idx="6388">
                  <c:v>65</c:v>
                </c:pt>
                <c:pt idx="6389">
                  <c:v>89</c:v>
                </c:pt>
                <c:pt idx="6390">
                  <c:v>85</c:v>
                </c:pt>
                <c:pt idx="6391">
                  <c:v>89</c:v>
                </c:pt>
                <c:pt idx="6392">
                  <c:v>92</c:v>
                </c:pt>
                <c:pt idx="6393">
                  <c:v>95</c:v>
                </c:pt>
                <c:pt idx="6394">
                  <c:v>98</c:v>
                </c:pt>
                <c:pt idx="6395">
                  <c:v>97</c:v>
                </c:pt>
                <c:pt idx="6396">
                  <c:v>82</c:v>
                </c:pt>
                <c:pt idx="6397">
                  <c:v>82</c:v>
                </c:pt>
                <c:pt idx="6398">
                  <c:v>84</c:v>
                </c:pt>
                <c:pt idx="6399">
                  <c:v>67</c:v>
                </c:pt>
                <c:pt idx="6400">
                  <c:v>53</c:v>
                </c:pt>
                <c:pt idx="6401">
                  <c:v>60</c:v>
                </c:pt>
                <c:pt idx="6402">
                  <c:v>53</c:v>
                </c:pt>
                <c:pt idx="6403">
                  <c:v>70</c:v>
                </c:pt>
                <c:pt idx="6404">
                  <c:v>87</c:v>
                </c:pt>
                <c:pt idx="6405">
                  <c:v>80</c:v>
                </c:pt>
                <c:pt idx="6406">
                  <c:v>75</c:v>
                </c:pt>
                <c:pt idx="6407">
                  <c:v>78</c:v>
                </c:pt>
                <c:pt idx="6408">
                  <c:v>62</c:v>
                </c:pt>
                <c:pt idx="6409">
                  <c:v>42</c:v>
                </c:pt>
                <c:pt idx="6410">
                  <c:v>63</c:v>
                </c:pt>
                <c:pt idx="6411">
                  <c:v>73</c:v>
                </c:pt>
                <c:pt idx="6412">
                  <c:v>93</c:v>
                </c:pt>
                <c:pt idx="6413">
                  <c:v>98</c:v>
                </c:pt>
                <c:pt idx="6414">
                  <c:v>108</c:v>
                </c:pt>
                <c:pt idx="6415">
                  <c:v>118</c:v>
                </c:pt>
                <c:pt idx="6416">
                  <c:v>123</c:v>
                </c:pt>
                <c:pt idx="6417">
                  <c:v>157</c:v>
                </c:pt>
                <c:pt idx="6418">
                  <c:v>155</c:v>
                </c:pt>
                <c:pt idx="6419">
                  <c:v>165</c:v>
                </c:pt>
                <c:pt idx="6420">
                  <c:v>152</c:v>
                </c:pt>
                <c:pt idx="6421">
                  <c:v>139</c:v>
                </c:pt>
                <c:pt idx="6422">
                  <c:v>126</c:v>
                </c:pt>
                <c:pt idx="6423">
                  <c:v>113</c:v>
                </c:pt>
                <c:pt idx="6424">
                  <c:v>95</c:v>
                </c:pt>
                <c:pt idx="6425">
                  <c:v>103</c:v>
                </c:pt>
                <c:pt idx="6426">
                  <c:v>106</c:v>
                </c:pt>
                <c:pt idx="6427">
                  <c:v>98</c:v>
                </c:pt>
                <c:pt idx="6428">
                  <c:v>119</c:v>
                </c:pt>
                <c:pt idx="6429">
                  <c:v>107</c:v>
                </c:pt>
                <c:pt idx="6430">
                  <c:v>91</c:v>
                </c:pt>
                <c:pt idx="6431">
                  <c:v>94</c:v>
                </c:pt>
                <c:pt idx="6432">
                  <c:v>77</c:v>
                </c:pt>
                <c:pt idx="6433">
                  <c:v>75</c:v>
                </c:pt>
                <c:pt idx="6434">
                  <c:v>66</c:v>
                </c:pt>
                <c:pt idx="6435">
                  <c:v>61</c:v>
                </c:pt>
                <c:pt idx="6436">
                  <c:v>77</c:v>
                </c:pt>
                <c:pt idx="6437">
                  <c:v>95</c:v>
                </c:pt>
                <c:pt idx="6438">
                  <c:v>114</c:v>
                </c:pt>
                <c:pt idx="6439">
                  <c:v>110</c:v>
                </c:pt>
                <c:pt idx="6440">
                  <c:v>113</c:v>
                </c:pt>
                <c:pt idx="6441">
                  <c:v>120</c:v>
                </c:pt>
                <c:pt idx="6442">
                  <c:v>123</c:v>
                </c:pt>
                <c:pt idx="6443">
                  <c:v>122</c:v>
                </c:pt>
                <c:pt idx="6444">
                  <c:v>122</c:v>
                </c:pt>
                <c:pt idx="6445">
                  <c:v>130</c:v>
                </c:pt>
                <c:pt idx="6446">
                  <c:v>125</c:v>
                </c:pt>
                <c:pt idx="6447">
                  <c:v>121</c:v>
                </c:pt>
                <c:pt idx="6448">
                  <c:v>119</c:v>
                </c:pt>
                <c:pt idx="6449">
                  <c:v>111</c:v>
                </c:pt>
                <c:pt idx="6450">
                  <c:v>121</c:v>
                </c:pt>
                <c:pt idx="6451">
                  <c:v>129</c:v>
                </c:pt>
                <c:pt idx="6452">
                  <c:v>123</c:v>
                </c:pt>
                <c:pt idx="6453">
                  <c:v>115</c:v>
                </c:pt>
                <c:pt idx="6454">
                  <c:v>119</c:v>
                </c:pt>
                <c:pt idx="6455">
                  <c:v>121</c:v>
                </c:pt>
                <c:pt idx="6456">
                  <c:v>125</c:v>
                </c:pt>
                <c:pt idx="6457">
                  <c:v>120</c:v>
                </c:pt>
                <c:pt idx="6458">
                  <c:v>109</c:v>
                </c:pt>
                <c:pt idx="6459">
                  <c:v>104</c:v>
                </c:pt>
                <c:pt idx="6460">
                  <c:v>99</c:v>
                </c:pt>
                <c:pt idx="6461">
                  <c:v>95</c:v>
                </c:pt>
                <c:pt idx="6462">
                  <c:v>77</c:v>
                </c:pt>
                <c:pt idx="6463">
                  <c:v>79</c:v>
                </c:pt>
                <c:pt idx="6464">
                  <c:v>65</c:v>
                </c:pt>
                <c:pt idx="6465">
                  <c:v>51</c:v>
                </c:pt>
                <c:pt idx="6466">
                  <c:v>36</c:v>
                </c:pt>
                <c:pt idx="6467">
                  <c:v>39</c:v>
                </c:pt>
                <c:pt idx="6468">
                  <c:v>44</c:v>
                </c:pt>
                <c:pt idx="6469">
                  <c:v>50</c:v>
                </c:pt>
                <c:pt idx="6470">
                  <c:v>59</c:v>
                </c:pt>
                <c:pt idx="6471">
                  <c:v>63</c:v>
                </c:pt>
                <c:pt idx="6472">
                  <c:v>67</c:v>
                </c:pt>
                <c:pt idx="6473">
                  <c:v>62</c:v>
                </c:pt>
                <c:pt idx="6474">
                  <c:v>55</c:v>
                </c:pt>
                <c:pt idx="6475">
                  <c:v>51</c:v>
                </c:pt>
                <c:pt idx="6476">
                  <c:v>61</c:v>
                </c:pt>
                <c:pt idx="6477">
                  <c:v>53</c:v>
                </c:pt>
                <c:pt idx="6478">
                  <c:v>50</c:v>
                </c:pt>
                <c:pt idx="6479">
                  <c:v>71</c:v>
                </c:pt>
                <c:pt idx="6480">
                  <c:v>66</c:v>
                </c:pt>
                <c:pt idx="6481">
                  <c:v>74</c:v>
                </c:pt>
                <c:pt idx="6482">
                  <c:v>76</c:v>
                </c:pt>
                <c:pt idx="6483">
                  <c:v>77</c:v>
                </c:pt>
                <c:pt idx="6484">
                  <c:v>95</c:v>
                </c:pt>
                <c:pt idx="6485">
                  <c:v>98</c:v>
                </c:pt>
                <c:pt idx="6486">
                  <c:v>103</c:v>
                </c:pt>
                <c:pt idx="6487">
                  <c:v>98</c:v>
                </c:pt>
                <c:pt idx="6488">
                  <c:v>92</c:v>
                </c:pt>
                <c:pt idx="6489">
                  <c:v>76</c:v>
                </c:pt>
                <c:pt idx="6490">
                  <c:v>80</c:v>
                </c:pt>
                <c:pt idx="6491">
                  <c:v>82</c:v>
                </c:pt>
                <c:pt idx="6492">
                  <c:v>90</c:v>
                </c:pt>
                <c:pt idx="6493">
                  <c:v>65</c:v>
                </c:pt>
                <c:pt idx="6494">
                  <c:v>55</c:v>
                </c:pt>
                <c:pt idx="6495">
                  <c:v>63</c:v>
                </c:pt>
                <c:pt idx="6496">
                  <c:v>47</c:v>
                </c:pt>
                <c:pt idx="6497">
                  <c:v>41</c:v>
                </c:pt>
                <c:pt idx="6498">
                  <c:v>38</c:v>
                </c:pt>
                <c:pt idx="6499">
                  <c:v>50</c:v>
                </c:pt>
                <c:pt idx="6500">
                  <c:v>62</c:v>
                </c:pt>
                <c:pt idx="6501">
                  <c:v>83</c:v>
                </c:pt>
                <c:pt idx="6502">
                  <c:v>80</c:v>
                </c:pt>
                <c:pt idx="6503">
                  <c:v>85</c:v>
                </c:pt>
                <c:pt idx="6504">
                  <c:v>101</c:v>
                </c:pt>
                <c:pt idx="6505">
                  <c:v>93</c:v>
                </c:pt>
                <c:pt idx="6506">
                  <c:v>114</c:v>
                </c:pt>
                <c:pt idx="6507">
                  <c:v>125</c:v>
                </c:pt>
                <c:pt idx="6508">
                  <c:v>125</c:v>
                </c:pt>
                <c:pt idx="6509">
                  <c:v>156</c:v>
                </c:pt>
                <c:pt idx="6510">
                  <c:v>137</c:v>
                </c:pt>
                <c:pt idx="6511">
                  <c:v>132</c:v>
                </c:pt>
                <c:pt idx="6512">
                  <c:v>116</c:v>
                </c:pt>
                <c:pt idx="6513">
                  <c:v>115</c:v>
                </c:pt>
                <c:pt idx="6514">
                  <c:v>122</c:v>
                </c:pt>
                <c:pt idx="6515">
                  <c:v>113</c:v>
                </c:pt>
                <c:pt idx="6516">
                  <c:v>110</c:v>
                </c:pt>
                <c:pt idx="6517">
                  <c:v>91</c:v>
                </c:pt>
                <c:pt idx="6518">
                  <c:v>51</c:v>
                </c:pt>
                <c:pt idx="6519">
                  <c:v>48</c:v>
                </c:pt>
                <c:pt idx="6520">
                  <c:v>27</c:v>
                </c:pt>
                <c:pt idx="6521">
                  <c:v>34</c:v>
                </c:pt>
                <c:pt idx="6522">
                  <c:v>41</c:v>
                </c:pt>
                <c:pt idx="6523">
                  <c:v>38</c:v>
                </c:pt>
                <c:pt idx="6524">
                  <c:v>56</c:v>
                </c:pt>
                <c:pt idx="6525">
                  <c:v>77</c:v>
                </c:pt>
                <c:pt idx="6526">
                  <c:v>95</c:v>
                </c:pt>
                <c:pt idx="6527">
                  <c:v>98</c:v>
                </c:pt>
                <c:pt idx="6528">
                  <c:v>119</c:v>
                </c:pt>
                <c:pt idx="6529">
                  <c:v>121</c:v>
                </c:pt>
                <c:pt idx="6530">
                  <c:v>134</c:v>
                </c:pt>
                <c:pt idx="6531">
                  <c:v>131</c:v>
                </c:pt>
                <c:pt idx="6532">
                  <c:v>116</c:v>
                </c:pt>
                <c:pt idx="6533">
                  <c:v>95</c:v>
                </c:pt>
                <c:pt idx="6534">
                  <c:v>92</c:v>
                </c:pt>
                <c:pt idx="6535">
                  <c:v>103</c:v>
                </c:pt>
                <c:pt idx="6536">
                  <c:v>108</c:v>
                </c:pt>
                <c:pt idx="6537">
                  <c:v>128</c:v>
                </c:pt>
                <c:pt idx="6538">
                  <c:v>109</c:v>
                </c:pt>
                <c:pt idx="6539">
                  <c:v>105</c:v>
                </c:pt>
                <c:pt idx="6540">
                  <c:v>112</c:v>
                </c:pt>
                <c:pt idx="6541">
                  <c:v>117</c:v>
                </c:pt>
                <c:pt idx="6542">
                  <c:v>123</c:v>
                </c:pt>
                <c:pt idx="6543">
                  <c:v>131</c:v>
                </c:pt>
                <c:pt idx="6544">
                  <c:v>126</c:v>
                </c:pt>
                <c:pt idx="6545">
                  <c:v>89</c:v>
                </c:pt>
                <c:pt idx="6546">
                  <c:v>79</c:v>
                </c:pt>
                <c:pt idx="6547">
                  <c:v>79</c:v>
                </c:pt>
                <c:pt idx="6548">
                  <c:v>89</c:v>
                </c:pt>
                <c:pt idx="6549">
                  <c:v>126</c:v>
                </c:pt>
                <c:pt idx="6550">
                  <c:v>131</c:v>
                </c:pt>
                <c:pt idx="6551">
                  <c:v>117</c:v>
                </c:pt>
                <c:pt idx="6552">
                  <c:v>114</c:v>
                </c:pt>
                <c:pt idx="6553">
                  <c:v>132</c:v>
                </c:pt>
                <c:pt idx="6554">
                  <c:v>135</c:v>
                </c:pt>
                <c:pt idx="6555">
                  <c:v>137</c:v>
                </c:pt>
                <c:pt idx="6556">
                  <c:v>140</c:v>
                </c:pt>
                <c:pt idx="6557">
                  <c:v>151</c:v>
                </c:pt>
                <c:pt idx="6558">
                  <c:v>160</c:v>
                </c:pt>
                <c:pt idx="6559">
                  <c:v>172</c:v>
                </c:pt>
                <c:pt idx="6560">
                  <c:v>170</c:v>
                </c:pt>
                <c:pt idx="6561">
                  <c:v>129</c:v>
                </c:pt>
                <c:pt idx="6562">
                  <c:v>141</c:v>
                </c:pt>
                <c:pt idx="6563">
                  <c:v>130</c:v>
                </c:pt>
                <c:pt idx="6564">
                  <c:v>105</c:v>
                </c:pt>
                <c:pt idx="6565">
                  <c:v>101</c:v>
                </c:pt>
                <c:pt idx="6566">
                  <c:v>91</c:v>
                </c:pt>
                <c:pt idx="6567">
                  <c:v>111</c:v>
                </c:pt>
                <c:pt idx="6568">
                  <c:v>142</c:v>
                </c:pt>
                <c:pt idx="6569">
                  <c:v>140</c:v>
                </c:pt>
                <c:pt idx="6570">
                  <c:v>165</c:v>
                </c:pt>
                <c:pt idx="6571">
                  <c:v>141</c:v>
                </c:pt>
                <c:pt idx="6572">
                  <c:v>124</c:v>
                </c:pt>
                <c:pt idx="6573">
                  <c:v>119</c:v>
                </c:pt>
                <c:pt idx="6574">
                  <c:v>119</c:v>
                </c:pt>
                <c:pt idx="6575">
                  <c:v>123</c:v>
                </c:pt>
                <c:pt idx="6576">
                  <c:v>128</c:v>
                </c:pt>
                <c:pt idx="6577">
                  <c:v>137</c:v>
                </c:pt>
                <c:pt idx="6578">
                  <c:v>152</c:v>
                </c:pt>
                <c:pt idx="6579">
                  <c:v>150</c:v>
                </c:pt>
                <c:pt idx="6580">
                  <c:v>164</c:v>
                </c:pt>
                <c:pt idx="6581">
                  <c:v>182</c:v>
                </c:pt>
                <c:pt idx="6582">
                  <c:v>200</c:v>
                </c:pt>
                <c:pt idx="6583">
                  <c:v>198</c:v>
                </c:pt>
                <c:pt idx="6584">
                  <c:v>154</c:v>
                </c:pt>
                <c:pt idx="6585">
                  <c:v>144</c:v>
                </c:pt>
                <c:pt idx="6586">
                  <c:v>139</c:v>
                </c:pt>
                <c:pt idx="6587">
                  <c:v>107</c:v>
                </c:pt>
                <c:pt idx="6588">
                  <c:v>94</c:v>
                </c:pt>
                <c:pt idx="6589">
                  <c:v>78</c:v>
                </c:pt>
                <c:pt idx="6590">
                  <c:v>68</c:v>
                </c:pt>
                <c:pt idx="6591">
                  <c:v>60</c:v>
                </c:pt>
                <c:pt idx="6592">
                  <c:v>58</c:v>
                </c:pt>
                <c:pt idx="6593">
                  <c:v>55</c:v>
                </c:pt>
                <c:pt idx="6594">
                  <c:v>55</c:v>
                </c:pt>
                <c:pt idx="6595">
                  <c:v>69</c:v>
                </c:pt>
                <c:pt idx="6596">
                  <c:v>75</c:v>
                </c:pt>
                <c:pt idx="6597">
                  <c:v>93</c:v>
                </c:pt>
                <c:pt idx="6598">
                  <c:v>90</c:v>
                </c:pt>
                <c:pt idx="6599">
                  <c:v>87</c:v>
                </c:pt>
                <c:pt idx="6600">
                  <c:v>88</c:v>
                </c:pt>
                <c:pt idx="6601">
                  <c:v>140</c:v>
                </c:pt>
                <c:pt idx="6602">
                  <c:v>175</c:v>
                </c:pt>
                <c:pt idx="6603">
                  <c:v>185</c:v>
                </c:pt>
                <c:pt idx="6604">
                  <c:v>209</c:v>
                </c:pt>
                <c:pt idx="6605">
                  <c:v>208</c:v>
                </c:pt>
                <c:pt idx="6606">
                  <c:v>211</c:v>
                </c:pt>
                <c:pt idx="6607">
                  <c:v>199</c:v>
                </c:pt>
                <c:pt idx="6608">
                  <c:v>170</c:v>
                </c:pt>
                <c:pt idx="6609">
                  <c:v>137</c:v>
                </c:pt>
                <c:pt idx="6610">
                  <c:v>114</c:v>
                </c:pt>
                <c:pt idx="6611">
                  <c:v>86</c:v>
                </c:pt>
                <c:pt idx="6612">
                  <c:v>97</c:v>
                </c:pt>
                <c:pt idx="6613">
                  <c:v>95</c:v>
                </c:pt>
                <c:pt idx="6614">
                  <c:v>92</c:v>
                </c:pt>
                <c:pt idx="6615">
                  <c:v>89</c:v>
                </c:pt>
                <c:pt idx="6616">
                  <c:v>76</c:v>
                </c:pt>
                <c:pt idx="6617">
                  <c:v>67</c:v>
                </c:pt>
                <c:pt idx="6618">
                  <c:v>69</c:v>
                </c:pt>
                <c:pt idx="6619">
                  <c:v>87</c:v>
                </c:pt>
                <c:pt idx="6620">
                  <c:v>85</c:v>
                </c:pt>
                <c:pt idx="6621">
                  <c:v>94</c:v>
                </c:pt>
                <c:pt idx="6622">
                  <c:v>78</c:v>
                </c:pt>
                <c:pt idx="6623">
                  <c:v>65</c:v>
                </c:pt>
                <c:pt idx="6624">
                  <c:v>72</c:v>
                </c:pt>
                <c:pt idx="6625">
                  <c:v>79</c:v>
                </c:pt>
                <c:pt idx="6626">
                  <c:v>82</c:v>
                </c:pt>
                <c:pt idx="6627">
                  <c:v>93</c:v>
                </c:pt>
                <c:pt idx="6628">
                  <c:v>119</c:v>
                </c:pt>
                <c:pt idx="6629">
                  <c:v>161</c:v>
                </c:pt>
                <c:pt idx="6630">
                  <c:v>150</c:v>
                </c:pt>
                <c:pt idx="6631">
                  <c:v>126</c:v>
                </c:pt>
                <c:pt idx="6632">
                  <c:v>124</c:v>
                </c:pt>
                <c:pt idx="6633">
                  <c:v>120</c:v>
                </c:pt>
                <c:pt idx="6634">
                  <c:v>108</c:v>
                </c:pt>
                <c:pt idx="6635">
                  <c:v>110</c:v>
                </c:pt>
                <c:pt idx="6636">
                  <c:v>92</c:v>
                </c:pt>
                <c:pt idx="6637">
                  <c:v>86</c:v>
                </c:pt>
                <c:pt idx="6638">
                  <c:v>77</c:v>
                </c:pt>
                <c:pt idx="6639">
                  <c:v>67</c:v>
                </c:pt>
                <c:pt idx="6640">
                  <c:v>58</c:v>
                </c:pt>
                <c:pt idx="6641">
                  <c:v>67</c:v>
                </c:pt>
                <c:pt idx="6642">
                  <c:v>65</c:v>
                </c:pt>
                <c:pt idx="6643">
                  <c:v>74</c:v>
                </c:pt>
                <c:pt idx="6644">
                  <c:v>85</c:v>
                </c:pt>
                <c:pt idx="6645">
                  <c:v>87</c:v>
                </c:pt>
                <c:pt idx="6646">
                  <c:v>89</c:v>
                </c:pt>
                <c:pt idx="6647">
                  <c:v>67</c:v>
                </c:pt>
                <c:pt idx="6648">
                  <c:v>59</c:v>
                </c:pt>
                <c:pt idx="6649">
                  <c:v>46</c:v>
                </c:pt>
                <c:pt idx="6650">
                  <c:v>59</c:v>
                </c:pt>
                <c:pt idx="6651">
                  <c:v>59</c:v>
                </c:pt>
                <c:pt idx="6652">
                  <c:v>53</c:v>
                </c:pt>
                <c:pt idx="6653">
                  <c:v>60</c:v>
                </c:pt>
                <c:pt idx="6654">
                  <c:v>70</c:v>
                </c:pt>
                <c:pt idx="6655">
                  <c:v>91</c:v>
                </c:pt>
                <c:pt idx="6656">
                  <c:v>113</c:v>
                </c:pt>
                <c:pt idx="6657">
                  <c:v>132</c:v>
                </c:pt>
                <c:pt idx="6658">
                  <c:v>143</c:v>
                </c:pt>
                <c:pt idx="6659">
                  <c:v>141</c:v>
                </c:pt>
                <c:pt idx="6660">
                  <c:v>146</c:v>
                </c:pt>
                <c:pt idx="6661">
                  <c:v>138</c:v>
                </c:pt>
                <c:pt idx="6662">
                  <c:v>127</c:v>
                </c:pt>
                <c:pt idx="6663">
                  <c:v>154</c:v>
                </c:pt>
                <c:pt idx="6664">
                  <c:v>134</c:v>
                </c:pt>
                <c:pt idx="6665">
                  <c:v>122</c:v>
                </c:pt>
                <c:pt idx="6666">
                  <c:v>108</c:v>
                </c:pt>
                <c:pt idx="6667">
                  <c:v>98</c:v>
                </c:pt>
                <c:pt idx="6668">
                  <c:v>96</c:v>
                </c:pt>
                <c:pt idx="6669">
                  <c:v>89</c:v>
                </c:pt>
                <c:pt idx="6670">
                  <c:v>85</c:v>
                </c:pt>
                <c:pt idx="6671">
                  <c:v>79</c:v>
                </c:pt>
                <c:pt idx="6672">
                  <c:v>82</c:v>
                </c:pt>
                <c:pt idx="6673">
                  <c:v>94</c:v>
                </c:pt>
                <c:pt idx="6674">
                  <c:v>104</c:v>
                </c:pt>
                <c:pt idx="6675">
                  <c:v>95</c:v>
                </c:pt>
                <c:pt idx="6676">
                  <c:v>83</c:v>
                </c:pt>
                <c:pt idx="6677">
                  <c:v>60</c:v>
                </c:pt>
                <c:pt idx="6678">
                  <c:v>96</c:v>
                </c:pt>
                <c:pt idx="6679">
                  <c:v>110</c:v>
                </c:pt>
                <c:pt idx="6680">
                  <c:v>114</c:v>
                </c:pt>
                <c:pt idx="6681">
                  <c:v>91</c:v>
                </c:pt>
                <c:pt idx="6682">
                  <c:v>63</c:v>
                </c:pt>
                <c:pt idx="6683">
                  <c:v>53</c:v>
                </c:pt>
                <c:pt idx="6684">
                  <c:v>63</c:v>
                </c:pt>
                <c:pt idx="6685">
                  <c:v>64</c:v>
                </c:pt>
                <c:pt idx="6686">
                  <c:v>68</c:v>
                </c:pt>
                <c:pt idx="6687">
                  <c:v>50</c:v>
                </c:pt>
                <c:pt idx="6688">
                  <c:v>48</c:v>
                </c:pt>
                <c:pt idx="6689">
                  <c:v>64</c:v>
                </c:pt>
                <c:pt idx="6690">
                  <c:v>50</c:v>
                </c:pt>
                <c:pt idx="6691">
                  <c:v>57</c:v>
                </c:pt>
                <c:pt idx="6692">
                  <c:v>82</c:v>
                </c:pt>
                <c:pt idx="6693">
                  <c:v>71</c:v>
                </c:pt>
                <c:pt idx="6694">
                  <c:v>96</c:v>
                </c:pt>
                <c:pt idx="6695">
                  <c:v>126</c:v>
                </c:pt>
                <c:pt idx="6696">
                  <c:v>144</c:v>
                </c:pt>
                <c:pt idx="6697">
                  <c:v>143</c:v>
                </c:pt>
                <c:pt idx="6698">
                  <c:v>138</c:v>
                </c:pt>
                <c:pt idx="6699">
                  <c:v>127</c:v>
                </c:pt>
                <c:pt idx="6700">
                  <c:v>142</c:v>
                </c:pt>
                <c:pt idx="6701">
                  <c:v>135</c:v>
                </c:pt>
                <c:pt idx="6702">
                  <c:v>128</c:v>
                </c:pt>
                <c:pt idx="6703">
                  <c:v>122</c:v>
                </c:pt>
                <c:pt idx="6704">
                  <c:v>117</c:v>
                </c:pt>
                <c:pt idx="6705">
                  <c:v>106</c:v>
                </c:pt>
                <c:pt idx="6706">
                  <c:v>82</c:v>
                </c:pt>
                <c:pt idx="6707">
                  <c:v>91</c:v>
                </c:pt>
                <c:pt idx="6708">
                  <c:v>80</c:v>
                </c:pt>
                <c:pt idx="6709">
                  <c:v>95</c:v>
                </c:pt>
                <c:pt idx="6710">
                  <c:v>103</c:v>
                </c:pt>
                <c:pt idx="6711">
                  <c:v>114</c:v>
                </c:pt>
                <c:pt idx="6712">
                  <c:v>136</c:v>
                </c:pt>
                <c:pt idx="6713">
                  <c:v>138</c:v>
                </c:pt>
                <c:pt idx="6714">
                  <c:v>140</c:v>
                </c:pt>
                <c:pt idx="6715">
                  <c:v>142</c:v>
                </c:pt>
                <c:pt idx="6716">
                  <c:v>143</c:v>
                </c:pt>
                <c:pt idx="6717">
                  <c:v>149</c:v>
                </c:pt>
                <c:pt idx="6718">
                  <c:v>165</c:v>
                </c:pt>
                <c:pt idx="6719">
                  <c:v>146</c:v>
                </c:pt>
                <c:pt idx="6720">
                  <c:v>121</c:v>
                </c:pt>
                <c:pt idx="6721">
                  <c:v>139</c:v>
                </c:pt>
                <c:pt idx="6722">
                  <c:v>133</c:v>
                </c:pt>
                <c:pt idx="6723">
                  <c:v>135</c:v>
                </c:pt>
                <c:pt idx="6724">
                  <c:v>126</c:v>
                </c:pt>
                <c:pt idx="6725">
                  <c:v>136</c:v>
                </c:pt>
                <c:pt idx="6726">
                  <c:v>139</c:v>
                </c:pt>
                <c:pt idx="6727">
                  <c:v>134</c:v>
                </c:pt>
                <c:pt idx="6728">
                  <c:v>121</c:v>
                </c:pt>
                <c:pt idx="6729">
                  <c:v>114</c:v>
                </c:pt>
                <c:pt idx="6730">
                  <c:v>115</c:v>
                </c:pt>
                <c:pt idx="6731">
                  <c:v>129</c:v>
                </c:pt>
                <c:pt idx="6732">
                  <c:v>138</c:v>
                </c:pt>
                <c:pt idx="6733">
                  <c:v>119</c:v>
                </c:pt>
                <c:pt idx="6734">
                  <c:v>103</c:v>
                </c:pt>
                <c:pt idx="6735">
                  <c:v>99</c:v>
                </c:pt>
                <c:pt idx="6736">
                  <c:v>87</c:v>
                </c:pt>
                <c:pt idx="6737">
                  <c:v>105</c:v>
                </c:pt>
                <c:pt idx="6738">
                  <c:v>108</c:v>
                </c:pt>
                <c:pt idx="6739">
                  <c:v>114</c:v>
                </c:pt>
                <c:pt idx="6740">
                  <c:v>107</c:v>
                </c:pt>
                <c:pt idx="6741">
                  <c:v>103</c:v>
                </c:pt>
                <c:pt idx="6742">
                  <c:v>113</c:v>
                </c:pt>
                <c:pt idx="6743">
                  <c:v>121</c:v>
                </c:pt>
                <c:pt idx="6744">
                  <c:v>107</c:v>
                </c:pt>
                <c:pt idx="6745">
                  <c:v>103</c:v>
                </c:pt>
                <c:pt idx="6746">
                  <c:v>108</c:v>
                </c:pt>
                <c:pt idx="6747">
                  <c:v>94</c:v>
                </c:pt>
                <c:pt idx="6748">
                  <c:v>101</c:v>
                </c:pt>
                <c:pt idx="6749">
                  <c:v>113</c:v>
                </c:pt>
                <c:pt idx="6750">
                  <c:v>111</c:v>
                </c:pt>
                <c:pt idx="6751">
                  <c:v>107</c:v>
                </c:pt>
                <c:pt idx="6752">
                  <c:v>102</c:v>
                </c:pt>
                <c:pt idx="6753">
                  <c:v>111</c:v>
                </c:pt>
                <c:pt idx="6754">
                  <c:v>94</c:v>
                </c:pt>
                <c:pt idx="6755">
                  <c:v>88</c:v>
                </c:pt>
                <c:pt idx="6756">
                  <c:v>55</c:v>
                </c:pt>
                <c:pt idx="6757">
                  <c:v>37</c:v>
                </c:pt>
                <c:pt idx="6758">
                  <c:v>30</c:v>
                </c:pt>
                <c:pt idx="6759">
                  <c:v>26</c:v>
                </c:pt>
                <c:pt idx="6760">
                  <c:v>28</c:v>
                </c:pt>
                <c:pt idx="6761">
                  <c:v>41</c:v>
                </c:pt>
                <c:pt idx="6762">
                  <c:v>54</c:v>
                </c:pt>
                <c:pt idx="6763">
                  <c:v>89</c:v>
                </c:pt>
                <c:pt idx="6764">
                  <c:v>91</c:v>
                </c:pt>
                <c:pt idx="6765">
                  <c:v>99</c:v>
                </c:pt>
                <c:pt idx="6766">
                  <c:v>124</c:v>
                </c:pt>
                <c:pt idx="6767">
                  <c:v>152</c:v>
                </c:pt>
                <c:pt idx="6768">
                  <c:v>147</c:v>
                </c:pt>
                <c:pt idx="6769">
                  <c:v>138</c:v>
                </c:pt>
                <c:pt idx="6770">
                  <c:v>123</c:v>
                </c:pt>
                <c:pt idx="6771">
                  <c:v>129</c:v>
                </c:pt>
                <c:pt idx="6772">
                  <c:v>117</c:v>
                </c:pt>
                <c:pt idx="6773">
                  <c:v>96</c:v>
                </c:pt>
                <c:pt idx="6774">
                  <c:v>102</c:v>
                </c:pt>
                <c:pt idx="6775">
                  <c:v>93</c:v>
                </c:pt>
                <c:pt idx="6776">
                  <c:v>93</c:v>
                </c:pt>
                <c:pt idx="6777">
                  <c:v>86</c:v>
                </c:pt>
                <c:pt idx="6778">
                  <c:v>93</c:v>
                </c:pt>
                <c:pt idx="6779">
                  <c:v>101</c:v>
                </c:pt>
                <c:pt idx="6780">
                  <c:v>124</c:v>
                </c:pt>
                <c:pt idx="6781">
                  <c:v>130</c:v>
                </c:pt>
                <c:pt idx="6782">
                  <c:v>127</c:v>
                </c:pt>
                <c:pt idx="6783">
                  <c:v>118</c:v>
                </c:pt>
                <c:pt idx="6784">
                  <c:v>129</c:v>
                </c:pt>
                <c:pt idx="6785">
                  <c:v>115</c:v>
                </c:pt>
                <c:pt idx="6786">
                  <c:v>93</c:v>
                </c:pt>
                <c:pt idx="6787">
                  <c:v>98</c:v>
                </c:pt>
                <c:pt idx="6788">
                  <c:v>91</c:v>
                </c:pt>
                <c:pt idx="6789">
                  <c:v>92</c:v>
                </c:pt>
                <c:pt idx="6790">
                  <c:v>94</c:v>
                </c:pt>
                <c:pt idx="6791">
                  <c:v>94</c:v>
                </c:pt>
                <c:pt idx="6792">
                  <c:v>95</c:v>
                </c:pt>
                <c:pt idx="6793">
                  <c:v>100</c:v>
                </c:pt>
                <c:pt idx="6794">
                  <c:v>113</c:v>
                </c:pt>
                <c:pt idx="6795">
                  <c:v>98</c:v>
                </c:pt>
                <c:pt idx="6796">
                  <c:v>90</c:v>
                </c:pt>
                <c:pt idx="6797">
                  <c:v>104</c:v>
                </c:pt>
                <c:pt idx="6798">
                  <c:v>116</c:v>
                </c:pt>
                <c:pt idx="6799">
                  <c:v>142</c:v>
                </c:pt>
                <c:pt idx="6800">
                  <c:v>165</c:v>
                </c:pt>
                <c:pt idx="6801">
                  <c:v>172</c:v>
                </c:pt>
                <c:pt idx="6802">
                  <c:v>170</c:v>
                </c:pt>
                <c:pt idx="6803">
                  <c:v>160</c:v>
                </c:pt>
                <c:pt idx="6804">
                  <c:v>148</c:v>
                </c:pt>
                <c:pt idx="6805">
                  <c:v>136</c:v>
                </c:pt>
                <c:pt idx="6806">
                  <c:v>122</c:v>
                </c:pt>
                <c:pt idx="6807">
                  <c:v>138</c:v>
                </c:pt>
                <c:pt idx="6808">
                  <c:v>143</c:v>
                </c:pt>
                <c:pt idx="6809">
                  <c:v>126</c:v>
                </c:pt>
                <c:pt idx="6810">
                  <c:v>108</c:v>
                </c:pt>
                <c:pt idx="6811">
                  <c:v>86</c:v>
                </c:pt>
                <c:pt idx="6812">
                  <c:v>77</c:v>
                </c:pt>
                <c:pt idx="6813">
                  <c:v>67</c:v>
                </c:pt>
                <c:pt idx="6814">
                  <c:v>49</c:v>
                </c:pt>
                <c:pt idx="6815">
                  <c:v>64</c:v>
                </c:pt>
                <c:pt idx="6816">
                  <c:v>68</c:v>
                </c:pt>
                <c:pt idx="6817">
                  <c:v>63</c:v>
                </c:pt>
                <c:pt idx="6818">
                  <c:v>78</c:v>
                </c:pt>
                <c:pt idx="6819">
                  <c:v>82</c:v>
                </c:pt>
                <c:pt idx="6820">
                  <c:v>119</c:v>
                </c:pt>
                <c:pt idx="6821">
                  <c:v>118</c:v>
                </c:pt>
                <c:pt idx="6822">
                  <c:v>111</c:v>
                </c:pt>
                <c:pt idx="6823">
                  <c:v>96</c:v>
                </c:pt>
                <c:pt idx="6824">
                  <c:v>90</c:v>
                </c:pt>
                <c:pt idx="6825">
                  <c:v>106</c:v>
                </c:pt>
                <c:pt idx="6826">
                  <c:v>128</c:v>
                </c:pt>
                <c:pt idx="6827">
                  <c:v>138</c:v>
                </c:pt>
                <c:pt idx="6828">
                  <c:v>145</c:v>
                </c:pt>
                <c:pt idx="6829">
                  <c:v>150</c:v>
                </c:pt>
                <c:pt idx="6830">
                  <c:v>153</c:v>
                </c:pt>
                <c:pt idx="6831">
                  <c:v>113</c:v>
                </c:pt>
                <c:pt idx="6832">
                  <c:v>88</c:v>
                </c:pt>
                <c:pt idx="6833">
                  <c:v>84</c:v>
                </c:pt>
                <c:pt idx="6834">
                  <c:v>81</c:v>
                </c:pt>
                <c:pt idx="6835">
                  <c:v>85</c:v>
                </c:pt>
                <c:pt idx="6836">
                  <c:v>88</c:v>
                </c:pt>
                <c:pt idx="6837">
                  <c:v>84</c:v>
                </c:pt>
                <c:pt idx="6838">
                  <c:v>90</c:v>
                </c:pt>
                <c:pt idx="6839">
                  <c:v>99</c:v>
                </c:pt>
                <c:pt idx="6840">
                  <c:v>118</c:v>
                </c:pt>
                <c:pt idx="6841">
                  <c:v>149</c:v>
                </c:pt>
                <c:pt idx="6842">
                  <c:v>187</c:v>
                </c:pt>
                <c:pt idx="6843">
                  <c:v>184</c:v>
                </c:pt>
                <c:pt idx="6844">
                  <c:v>176</c:v>
                </c:pt>
                <c:pt idx="6845">
                  <c:v>149</c:v>
                </c:pt>
                <c:pt idx="6846">
                  <c:v>137</c:v>
                </c:pt>
                <c:pt idx="6847">
                  <c:v>91</c:v>
                </c:pt>
                <c:pt idx="6848">
                  <c:v>75</c:v>
                </c:pt>
                <c:pt idx="6849">
                  <c:v>73</c:v>
                </c:pt>
                <c:pt idx="6850">
                  <c:v>108</c:v>
                </c:pt>
                <c:pt idx="6851">
                  <c:v>119</c:v>
                </c:pt>
                <c:pt idx="6852">
                  <c:v>118</c:v>
                </c:pt>
                <c:pt idx="6853">
                  <c:v>126</c:v>
                </c:pt>
                <c:pt idx="6854">
                  <c:v>135</c:v>
                </c:pt>
                <c:pt idx="6855">
                  <c:v>112</c:v>
                </c:pt>
                <c:pt idx="6856">
                  <c:v>87</c:v>
                </c:pt>
                <c:pt idx="6857">
                  <c:v>70</c:v>
                </c:pt>
                <c:pt idx="6858">
                  <c:v>95</c:v>
                </c:pt>
                <c:pt idx="6859">
                  <c:v>99</c:v>
                </c:pt>
                <c:pt idx="6860">
                  <c:v>70</c:v>
                </c:pt>
                <c:pt idx="6861">
                  <c:v>76</c:v>
                </c:pt>
                <c:pt idx="6862">
                  <c:v>90</c:v>
                </c:pt>
                <c:pt idx="6863">
                  <c:v>88</c:v>
                </c:pt>
                <c:pt idx="6864">
                  <c:v>82</c:v>
                </c:pt>
                <c:pt idx="6865">
                  <c:v>108</c:v>
                </c:pt>
                <c:pt idx="6866">
                  <c:v>112</c:v>
                </c:pt>
                <c:pt idx="6867">
                  <c:v>114</c:v>
                </c:pt>
                <c:pt idx="6868">
                  <c:v>122</c:v>
                </c:pt>
                <c:pt idx="6869">
                  <c:v>134</c:v>
                </c:pt>
                <c:pt idx="6870">
                  <c:v>136</c:v>
                </c:pt>
                <c:pt idx="6871">
                  <c:v>139</c:v>
                </c:pt>
                <c:pt idx="6872">
                  <c:v>138</c:v>
                </c:pt>
                <c:pt idx="6873">
                  <c:v>133</c:v>
                </c:pt>
                <c:pt idx="6874">
                  <c:v>138</c:v>
                </c:pt>
                <c:pt idx="6875">
                  <c:v>118</c:v>
                </c:pt>
                <c:pt idx="6876">
                  <c:v>114</c:v>
                </c:pt>
                <c:pt idx="6877">
                  <c:v>112</c:v>
                </c:pt>
                <c:pt idx="6878">
                  <c:v>99</c:v>
                </c:pt>
                <c:pt idx="6879">
                  <c:v>89</c:v>
                </c:pt>
                <c:pt idx="6880">
                  <c:v>76</c:v>
                </c:pt>
                <c:pt idx="6881">
                  <c:v>76</c:v>
                </c:pt>
                <c:pt idx="6882">
                  <c:v>81</c:v>
                </c:pt>
                <c:pt idx="6883">
                  <c:v>97</c:v>
                </c:pt>
                <c:pt idx="6884">
                  <c:v>92</c:v>
                </c:pt>
                <c:pt idx="6885">
                  <c:v>92</c:v>
                </c:pt>
                <c:pt idx="6886">
                  <c:v>89</c:v>
                </c:pt>
                <c:pt idx="6887">
                  <c:v>105</c:v>
                </c:pt>
                <c:pt idx="6888">
                  <c:v>111</c:v>
                </c:pt>
                <c:pt idx="6889">
                  <c:v>106</c:v>
                </c:pt>
                <c:pt idx="6890">
                  <c:v>94</c:v>
                </c:pt>
                <c:pt idx="6891">
                  <c:v>94</c:v>
                </c:pt>
                <c:pt idx="6892">
                  <c:v>85</c:v>
                </c:pt>
                <c:pt idx="6893">
                  <c:v>84</c:v>
                </c:pt>
                <c:pt idx="6894">
                  <c:v>84</c:v>
                </c:pt>
                <c:pt idx="6895">
                  <c:v>82</c:v>
                </c:pt>
                <c:pt idx="6896">
                  <c:v>77</c:v>
                </c:pt>
                <c:pt idx="6897">
                  <c:v>80</c:v>
                </c:pt>
                <c:pt idx="6898">
                  <c:v>92</c:v>
                </c:pt>
                <c:pt idx="6899">
                  <c:v>84</c:v>
                </c:pt>
                <c:pt idx="6900">
                  <c:v>81</c:v>
                </c:pt>
                <c:pt idx="6901">
                  <c:v>76</c:v>
                </c:pt>
                <c:pt idx="6902">
                  <c:v>67</c:v>
                </c:pt>
                <c:pt idx="6903">
                  <c:v>80</c:v>
                </c:pt>
                <c:pt idx="6904">
                  <c:v>89</c:v>
                </c:pt>
                <c:pt idx="6905">
                  <c:v>87</c:v>
                </c:pt>
                <c:pt idx="6906">
                  <c:v>73</c:v>
                </c:pt>
                <c:pt idx="6907">
                  <c:v>73</c:v>
                </c:pt>
                <c:pt idx="6908">
                  <c:v>83</c:v>
                </c:pt>
                <c:pt idx="6909">
                  <c:v>104</c:v>
                </c:pt>
                <c:pt idx="6910">
                  <c:v>109</c:v>
                </c:pt>
                <c:pt idx="6911">
                  <c:v>113</c:v>
                </c:pt>
                <c:pt idx="6912">
                  <c:v>116</c:v>
                </c:pt>
                <c:pt idx="6913">
                  <c:v>118</c:v>
                </c:pt>
                <c:pt idx="6914">
                  <c:v>117</c:v>
                </c:pt>
                <c:pt idx="6915">
                  <c:v>116</c:v>
                </c:pt>
                <c:pt idx="6916">
                  <c:v>122</c:v>
                </c:pt>
                <c:pt idx="6917">
                  <c:v>130</c:v>
                </c:pt>
                <c:pt idx="6918">
                  <c:v>117</c:v>
                </c:pt>
                <c:pt idx="6919">
                  <c:v>101</c:v>
                </c:pt>
                <c:pt idx="6920">
                  <c:v>68</c:v>
                </c:pt>
                <c:pt idx="6921">
                  <c:v>75</c:v>
                </c:pt>
                <c:pt idx="6922">
                  <c:v>81</c:v>
                </c:pt>
                <c:pt idx="6923">
                  <c:v>84</c:v>
                </c:pt>
                <c:pt idx="6924">
                  <c:v>67</c:v>
                </c:pt>
                <c:pt idx="6925">
                  <c:v>77</c:v>
                </c:pt>
                <c:pt idx="6926">
                  <c:v>93</c:v>
                </c:pt>
                <c:pt idx="6927">
                  <c:v>101</c:v>
                </c:pt>
                <c:pt idx="6928">
                  <c:v>102</c:v>
                </c:pt>
                <c:pt idx="6929">
                  <c:v>107</c:v>
                </c:pt>
                <c:pt idx="6930">
                  <c:v>114</c:v>
                </c:pt>
                <c:pt idx="6931">
                  <c:v>114</c:v>
                </c:pt>
                <c:pt idx="6932">
                  <c:v>125</c:v>
                </c:pt>
                <c:pt idx="6933">
                  <c:v>131</c:v>
                </c:pt>
                <c:pt idx="6934">
                  <c:v>140</c:v>
                </c:pt>
                <c:pt idx="6935">
                  <c:v>148</c:v>
                </c:pt>
                <c:pt idx="6936">
                  <c:v>139</c:v>
                </c:pt>
                <c:pt idx="6937">
                  <c:v>139</c:v>
                </c:pt>
                <c:pt idx="6938">
                  <c:v>119</c:v>
                </c:pt>
                <c:pt idx="6939">
                  <c:v>117</c:v>
                </c:pt>
                <c:pt idx="6940">
                  <c:v>68</c:v>
                </c:pt>
                <c:pt idx="6941">
                  <c:v>75</c:v>
                </c:pt>
                <c:pt idx="6942">
                  <c:v>72</c:v>
                </c:pt>
                <c:pt idx="6943">
                  <c:v>98</c:v>
                </c:pt>
                <c:pt idx="6944">
                  <c:v>117</c:v>
                </c:pt>
                <c:pt idx="6945">
                  <c:v>128</c:v>
                </c:pt>
                <c:pt idx="6946">
                  <c:v>146</c:v>
                </c:pt>
                <c:pt idx="6947">
                  <c:v>155</c:v>
                </c:pt>
                <c:pt idx="6948">
                  <c:v>152</c:v>
                </c:pt>
                <c:pt idx="6949">
                  <c:v>150</c:v>
                </c:pt>
                <c:pt idx="6950">
                  <c:v>138</c:v>
                </c:pt>
                <c:pt idx="6951">
                  <c:v>137</c:v>
                </c:pt>
                <c:pt idx="6952">
                  <c:v>124</c:v>
                </c:pt>
                <c:pt idx="6953">
                  <c:v>119</c:v>
                </c:pt>
                <c:pt idx="6954">
                  <c:v>116</c:v>
                </c:pt>
                <c:pt idx="6955">
                  <c:v>116</c:v>
                </c:pt>
                <c:pt idx="6956">
                  <c:v>100</c:v>
                </c:pt>
                <c:pt idx="6957">
                  <c:v>85</c:v>
                </c:pt>
                <c:pt idx="6958">
                  <c:v>73</c:v>
                </c:pt>
                <c:pt idx="6959">
                  <c:v>76</c:v>
                </c:pt>
                <c:pt idx="6960">
                  <c:v>85</c:v>
                </c:pt>
                <c:pt idx="6961">
                  <c:v>105</c:v>
                </c:pt>
                <c:pt idx="6962">
                  <c:v>88</c:v>
                </c:pt>
                <c:pt idx="6963">
                  <c:v>97</c:v>
                </c:pt>
                <c:pt idx="6964">
                  <c:v>103</c:v>
                </c:pt>
                <c:pt idx="6965">
                  <c:v>100</c:v>
                </c:pt>
                <c:pt idx="6966">
                  <c:v>85</c:v>
                </c:pt>
                <c:pt idx="6967">
                  <c:v>79</c:v>
                </c:pt>
                <c:pt idx="6968">
                  <c:v>82</c:v>
                </c:pt>
                <c:pt idx="6969">
                  <c:v>80</c:v>
                </c:pt>
                <c:pt idx="6970">
                  <c:v>87</c:v>
                </c:pt>
                <c:pt idx="6971">
                  <c:v>92</c:v>
                </c:pt>
                <c:pt idx="6972">
                  <c:v>96</c:v>
                </c:pt>
                <c:pt idx="6973">
                  <c:v>98</c:v>
                </c:pt>
                <c:pt idx="6974">
                  <c:v>86</c:v>
                </c:pt>
                <c:pt idx="6975">
                  <c:v>94</c:v>
                </c:pt>
                <c:pt idx="6976">
                  <c:v>101</c:v>
                </c:pt>
                <c:pt idx="6977">
                  <c:v>122</c:v>
                </c:pt>
                <c:pt idx="6978">
                  <c:v>109</c:v>
                </c:pt>
                <c:pt idx="6979">
                  <c:v>102</c:v>
                </c:pt>
                <c:pt idx="6980">
                  <c:v>85</c:v>
                </c:pt>
                <c:pt idx="6981">
                  <c:v>74</c:v>
                </c:pt>
                <c:pt idx="6982">
                  <c:v>64</c:v>
                </c:pt>
                <c:pt idx="6983">
                  <c:v>55</c:v>
                </c:pt>
                <c:pt idx="6984">
                  <c:v>54</c:v>
                </c:pt>
                <c:pt idx="6985">
                  <c:v>70</c:v>
                </c:pt>
                <c:pt idx="6986">
                  <c:v>87</c:v>
                </c:pt>
                <c:pt idx="6987">
                  <c:v>104</c:v>
                </c:pt>
                <c:pt idx="6988">
                  <c:v>101</c:v>
                </c:pt>
                <c:pt idx="6989">
                  <c:v>126</c:v>
                </c:pt>
                <c:pt idx="6990">
                  <c:v>142</c:v>
                </c:pt>
                <c:pt idx="6991">
                  <c:v>169</c:v>
                </c:pt>
                <c:pt idx="6992">
                  <c:v>198</c:v>
                </c:pt>
                <c:pt idx="6993">
                  <c:v>207</c:v>
                </c:pt>
                <c:pt idx="6994">
                  <c:v>215</c:v>
                </c:pt>
                <c:pt idx="6995">
                  <c:v>208</c:v>
                </c:pt>
                <c:pt idx="6996">
                  <c:v>189</c:v>
                </c:pt>
                <c:pt idx="6997">
                  <c:v>171</c:v>
                </c:pt>
                <c:pt idx="6998">
                  <c:v>155</c:v>
                </c:pt>
                <c:pt idx="6999">
                  <c:v>132</c:v>
                </c:pt>
                <c:pt idx="7000">
                  <c:v>111</c:v>
                </c:pt>
                <c:pt idx="7001">
                  <c:v>103</c:v>
                </c:pt>
                <c:pt idx="7002">
                  <c:v>105</c:v>
                </c:pt>
                <c:pt idx="7003">
                  <c:v>108</c:v>
                </c:pt>
                <c:pt idx="7004">
                  <c:v>117</c:v>
                </c:pt>
                <c:pt idx="7005">
                  <c:v>115</c:v>
                </c:pt>
                <c:pt idx="7006">
                  <c:v>108</c:v>
                </c:pt>
                <c:pt idx="7007">
                  <c:v>113</c:v>
                </c:pt>
                <c:pt idx="7008">
                  <c:v>107</c:v>
                </c:pt>
                <c:pt idx="7009">
                  <c:v>101</c:v>
                </c:pt>
                <c:pt idx="7010">
                  <c:v>85</c:v>
                </c:pt>
                <c:pt idx="7011">
                  <c:v>88</c:v>
                </c:pt>
                <c:pt idx="7012">
                  <c:v>90</c:v>
                </c:pt>
                <c:pt idx="7013">
                  <c:v>114</c:v>
                </c:pt>
                <c:pt idx="7014">
                  <c:v>158</c:v>
                </c:pt>
                <c:pt idx="7015">
                  <c:v>170</c:v>
                </c:pt>
                <c:pt idx="7016">
                  <c:v>198</c:v>
                </c:pt>
                <c:pt idx="7017">
                  <c:v>192</c:v>
                </c:pt>
                <c:pt idx="7018">
                  <c:v>196</c:v>
                </c:pt>
                <c:pt idx="7019">
                  <c:v>207</c:v>
                </c:pt>
                <c:pt idx="7020">
                  <c:v>195</c:v>
                </c:pt>
                <c:pt idx="7021">
                  <c:v>157</c:v>
                </c:pt>
                <c:pt idx="7022">
                  <c:v>146</c:v>
                </c:pt>
                <c:pt idx="7023">
                  <c:v>142</c:v>
                </c:pt>
                <c:pt idx="7024">
                  <c:v>149</c:v>
                </c:pt>
                <c:pt idx="7025">
                  <c:v>138</c:v>
                </c:pt>
                <c:pt idx="7026">
                  <c:v>140</c:v>
                </c:pt>
                <c:pt idx="7027">
                  <c:v>142</c:v>
                </c:pt>
                <c:pt idx="7028">
                  <c:v>145</c:v>
                </c:pt>
                <c:pt idx="7029">
                  <c:v>138</c:v>
                </c:pt>
                <c:pt idx="7030">
                  <c:v>156</c:v>
                </c:pt>
                <c:pt idx="7031">
                  <c:v>143</c:v>
                </c:pt>
                <c:pt idx="7032">
                  <c:v>143</c:v>
                </c:pt>
                <c:pt idx="7033">
                  <c:v>122</c:v>
                </c:pt>
                <c:pt idx="7034">
                  <c:v>101</c:v>
                </c:pt>
                <c:pt idx="7035">
                  <c:v>78</c:v>
                </c:pt>
                <c:pt idx="7036">
                  <c:v>82</c:v>
                </c:pt>
                <c:pt idx="7037">
                  <c:v>77</c:v>
                </c:pt>
                <c:pt idx="7038">
                  <c:v>90</c:v>
                </c:pt>
                <c:pt idx="7039">
                  <c:v>85</c:v>
                </c:pt>
                <c:pt idx="7040">
                  <c:v>92</c:v>
                </c:pt>
                <c:pt idx="7041">
                  <c:v>91</c:v>
                </c:pt>
                <c:pt idx="7042">
                  <c:v>122</c:v>
                </c:pt>
                <c:pt idx="7043">
                  <c:v>149</c:v>
                </c:pt>
                <c:pt idx="7044">
                  <c:v>152</c:v>
                </c:pt>
                <c:pt idx="7045">
                  <c:v>144</c:v>
                </c:pt>
                <c:pt idx="7046">
                  <c:v>155</c:v>
                </c:pt>
                <c:pt idx="7047">
                  <c:v>148</c:v>
                </c:pt>
                <c:pt idx="7048">
                  <c:v>128</c:v>
                </c:pt>
                <c:pt idx="7049">
                  <c:v>124</c:v>
                </c:pt>
                <c:pt idx="7050">
                  <c:v>122</c:v>
                </c:pt>
                <c:pt idx="7051">
                  <c:v>90</c:v>
                </c:pt>
                <c:pt idx="7052">
                  <c:v>80</c:v>
                </c:pt>
                <c:pt idx="7053">
                  <c:v>81</c:v>
                </c:pt>
                <c:pt idx="7054">
                  <c:v>81</c:v>
                </c:pt>
                <c:pt idx="7055">
                  <c:v>78</c:v>
                </c:pt>
                <c:pt idx="7056">
                  <c:v>78</c:v>
                </c:pt>
                <c:pt idx="7057">
                  <c:v>72</c:v>
                </c:pt>
                <c:pt idx="7058">
                  <c:v>68</c:v>
                </c:pt>
                <c:pt idx="7059">
                  <c:v>72</c:v>
                </c:pt>
                <c:pt idx="7060">
                  <c:v>90</c:v>
                </c:pt>
                <c:pt idx="7061">
                  <c:v>77</c:v>
                </c:pt>
                <c:pt idx="7062">
                  <c:v>70</c:v>
                </c:pt>
                <c:pt idx="7063">
                  <c:v>73</c:v>
                </c:pt>
                <c:pt idx="7064">
                  <c:v>88</c:v>
                </c:pt>
                <c:pt idx="7065">
                  <c:v>71</c:v>
                </c:pt>
                <c:pt idx="7066">
                  <c:v>57</c:v>
                </c:pt>
                <c:pt idx="7067">
                  <c:v>87</c:v>
                </c:pt>
                <c:pt idx="7068">
                  <c:v>81</c:v>
                </c:pt>
                <c:pt idx="7069">
                  <c:v>100</c:v>
                </c:pt>
                <c:pt idx="7070">
                  <c:v>125</c:v>
                </c:pt>
                <c:pt idx="7071">
                  <c:v>149</c:v>
                </c:pt>
                <c:pt idx="7072">
                  <c:v>155</c:v>
                </c:pt>
                <c:pt idx="7073">
                  <c:v>169</c:v>
                </c:pt>
                <c:pt idx="7074">
                  <c:v>146</c:v>
                </c:pt>
                <c:pt idx="7075">
                  <c:v>121</c:v>
                </c:pt>
                <c:pt idx="7076">
                  <c:v>124</c:v>
                </c:pt>
                <c:pt idx="7077">
                  <c:v>117</c:v>
                </c:pt>
                <c:pt idx="7078">
                  <c:v>120</c:v>
                </c:pt>
                <c:pt idx="7079">
                  <c:v>123</c:v>
                </c:pt>
                <c:pt idx="7080">
                  <c:v>163</c:v>
                </c:pt>
                <c:pt idx="7081">
                  <c:v>178</c:v>
                </c:pt>
                <c:pt idx="7082">
                  <c:v>198</c:v>
                </c:pt>
                <c:pt idx="7083">
                  <c:v>205</c:v>
                </c:pt>
                <c:pt idx="7084">
                  <c:v>182</c:v>
                </c:pt>
                <c:pt idx="7085">
                  <c:v>177</c:v>
                </c:pt>
                <c:pt idx="7086">
                  <c:v>145</c:v>
                </c:pt>
                <c:pt idx="7087">
                  <c:v>136</c:v>
                </c:pt>
                <c:pt idx="7088">
                  <c:v>88</c:v>
                </c:pt>
                <c:pt idx="7089">
                  <c:v>54</c:v>
                </c:pt>
                <c:pt idx="7090">
                  <c:v>50</c:v>
                </c:pt>
                <c:pt idx="7091">
                  <c:v>32</c:v>
                </c:pt>
                <c:pt idx="7092">
                  <c:v>47</c:v>
                </c:pt>
                <c:pt idx="7093">
                  <c:v>74</c:v>
                </c:pt>
                <c:pt idx="7094">
                  <c:v>77</c:v>
                </c:pt>
                <c:pt idx="7095">
                  <c:v>116</c:v>
                </c:pt>
                <c:pt idx="7096">
                  <c:v>157</c:v>
                </c:pt>
                <c:pt idx="7097">
                  <c:v>187</c:v>
                </c:pt>
                <c:pt idx="7098">
                  <c:v>190</c:v>
                </c:pt>
                <c:pt idx="7099">
                  <c:v>185</c:v>
                </c:pt>
                <c:pt idx="7100">
                  <c:v>192</c:v>
                </c:pt>
                <c:pt idx="7101">
                  <c:v>195</c:v>
                </c:pt>
                <c:pt idx="7102">
                  <c:v>187</c:v>
                </c:pt>
                <c:pt idx="7103">
                  <c:v>178</c:v>
                </c:pt>
                <c:pt idx="7104">
                  <c:v>166</c:v>
                </c:pt>
                <c:pt idx="7105">
                  <c:v>149</c:v>
                </c:pt>
                <c:pt idx="7106">
                  <c:v>134</c:v>
                </c:pt>
                <c:pt idx="7107">
                  <c:v>105</c:v>
                </c:pt>
                <c:pt idx="7108">
                  <c:v>102</c:v>
                </c:pt>
                <c:pt idx="7109">
                  <c:v>86</c:v>
                </c:pt>
                <c:pt idx="7110">
                  <c:v>97</c:v>
                </c:pt>
                <c:pt idx="7111">
                  <c:v>84</c:v>
                </c:pt>
                <c:pt idx="7112">
                  <c:v>56</c:v>
                </c:pt>
                <c:pt idx="7113">
                  <c:v>43</c:v>
                </c:pt>
                <c:pt idx="7114">
                  <c:v>43</c:v>
                </c:pt>
                <c:pt idx="7115">
                  <c:v>51</c:v>
                </c:pt>
                <c:pt idx="7116">
                  <c:v>28</c:v>
                </c:pt>
                <c:pt idx="7117">
                  <c:v>35</c:v>
                </c:pt>
                <c:pt idx="7118">
                  <c:v>49</c:v>
                </c:pt>
                <c:pt idx="7119">
                  <c:v>63</c:v>
                </c:pt>
                <c:pt idx="7120">
                  <c:v>71</c:v>
                </c:pt>
                <c:pt idx="7121">
                  <c:v>125</c:v>
                </c:pt>
                <c:pt idx="7122">
                  <c:v>134</c:v>
                </c:pt>
                <c:pt idx="7123">
                  <c:v>167</c:v>
                </c:pt>
                <c:pt idx="7124">
                  <c:v>160</c:v>
                </c:pt>
                <c:pt idx="7125">
                  <c:v>145</c:v>
                </c:pt>
                <c:pt idx="7126">
                  <c:v>130</c:v>
                </c:pt>
                <c:pt idx="7127">
                  <c:v>123</c:v>
                </c:pt>
                <c:pt idx="7128">
                  <c:v>122</c:v>
                </c:pt>
                <c:pt idx="7129">
                  <c:v>122</c:v>
                </c:pt>
                <c:pt idx="7130">
                  <c:v>120</c:v>
                </c:pt>
                <c:pt idx="7131">
                  <c:v>120</c:v>
                </c:pt>
                <c:pt idx="7132">
                  <c:v>112</c:v>
                </c:pt>
                <c:pt idx="7133">
                  <c:v>98</c:v>
                </c:pt>
                <c:pt idx="7134">
                  <c:v>79</c:v>
                </c:pt>
                <c:pt idx="7135">
                  <c:v>77</c:v>
                </c:pt>
                <c:pt idx="7136">
                  <c:v>75</c:v>
                </c:pt>
                <c:pt idx="7137">
                  <c:v>78</c:v>
                </c:pt>
                <c:pt idx="7138">
                  <c:v>73</c:v>
                </c:pt>
                <c:pt idx="7139">
                  <c:v>66</c:v>
                </c:pt>
                <c:pt idx="7140">
                  <c:v>61</c:v>
                </c:pt>
                <c:pt idx="7141">
                  <c:v>62</c:v>
                </c:pt>
                <c:pt idx="7142">
                  <c:v>60</c:v>
                </c:pt>
                <c:pt idx="7143">
                  <c:v>55</c:v>
                </c:pt>
                <c:pt idx="7144">
                  <c:v>55</c:v>
                </c:pt>
                <c:pt idx="7145">
                  <c:v>53</c:v>
                </c:pt>
                <c:pt idx="7146">
                  <c:v>53</c:v>
                </c:pt>
                <c:pt idx="7147">
                  <c:v>57</c:v>
                </c:pt>
                <c:pt idx="7148">
                  <c:v>79</c:v>
                </c:pt>
                <c:pt idx="7149">
                  <c:v>95</c:v>
                </c:pt>
                <c:pt idx="7150">
                  <c:v>109</c:v>
                </c:pt>
                <c:pt idx="7151">
                  <c:v>137</c:v>
                </c:pt>
                <c:pt idx="7152">
                  <c:v>175</c:v>
                </c:pt>
                <c:pt idx="7153">
                  <c:v>182</c:v>
                </c:pt>
                <c:pt idx="7154">
                  <c:v>177</c:v>
                </c:pt>
                <c:pt idx="7155">
                  <c:v>180</c:v>
                </c:pt>
                <c:pt idx="7156">
                  <c:v>171</c:v>
                </c:pt>
                <c:pt idx="7157">
                  <c:v>153</c:v>
                </c:pt>
                <c:pt idx="7158">
                  <c:v>139</c:v>
                </c:pt>
                <c:pt idx="7159">
                  <c:v>114</c:v>
                </c:pt>
                <c:pt idx="7160">
                  <c:v>108</c:v>
                </c:pt>
                <c:pt idx="7161">
                  <c:v>105</c:v>
                </c:pt>
                <c:pt idx="7162">
                  <c:v>86</c:v>
                </c:pt>
                <c:pt idx="7163">
                  <c:v>70</c:v>
                </c:pt>
                <c:pt idx="7164">
                  <c:v>62</c:v>
                </c:pt>
                <c:pt idx="7165">
                  <c:v>59</c:v>
                </c:pt>
                <c:pt idx="7166">
                  <c:v>62</c:v>
                </c:pt>
                <c:pt idx="7167">
                  <c:v>50</c:v>
                </c:pt>
                <c:pt idx="7168">
                  <c:v>41</c:v>
                </c:pt>
                <c:pt idx="7169">
                  <c:v>35</c:v>
                </c:pt>
                <c:pt idx="7170">
                  <c:v>32</c:v>
                </c:pt>
                <c:pt idx="7171">
                  <c:v>28</c:v>
                </c:pt>
                <c:pt idx="7172">
                  <c:v>39</c:v>
                </c:pt>
                <c:pt idx="7173">
                  <c:v>48</c:v>
                </c:pt>
                <c:pt idx="7174">
                  <c:v>62</c:v>
                </c:pt>
                <c:pt idx="7175">
                  <c:v>68</c:v>
                </c:pt>
                <c:pt idx="7176">
                  <c:v>77</c:v>
                </c:pt>
                <c:pt idx="7177">
                  <c:v>91</c:v>
                </c:pt>
                <c:pt idx="7178">
                  <c:v>104</c:v>
                </c:pt>
                <c:pt idx="7179">
                  <c:v>117</c:v>
                </c:pt>
                <c:pt idx="7180">
                  <c:v>143</c:v>
                </c:pt>
                <c:pt idx="7181">
                  <c:v>138</c:v>
                </c:pt>
                <c:pt idx="7182">
                  <c:v>121</c:v>
                </c:pt>
                <c:pt idx="7183">
                  <c:v>105</c:v>
                </c:pt>
                <c:pt idx="7184">
                  <c:v>94</c:v>
                </c:pt>
                <c:pt idx="7185">
                  <c:v>81</c:v>
                </c:pt>
                <c:pt idx="7186">
                  <c:v>74</c:v>
                </c:pt>
                <c:pt idx="7187">
                  <c:v>71</c:v>
                </c:pt>
                <c:pt idx="7188">
                  <c:v>72</c:v>
                </c:pt>
                <c:pt idx="7189">
                  <c:v>71</c:v>
                </c:pt>
                <c:pt idx="7190">
                  <c:v>67</c:v>
                </c:pt>
                <c:pt idx="7191">
                  <c:v>51</c:v>
                </c:pt>
                <c:pt idx="7192">
                  <c:v>51</c:v>
                </c:pt>
                <c:pt idx="7193">
                  <c:v>67</c:v>
                </c:pt>
                <c:pt idx="7194">
                  <c:v>73</c:v>
                </c:pt>
                <c:pt idx="7195">
                  <c:v>91</c:v>
                </c:pt>
                <c:pt idx="7196">
                  <c:v>95</c:v>
                </c:pt>
                <c:pt idx="7197">
                  <c:v>114</c:v>
                </c:pt>
                <c:pt idx="7198">
                  <c:v>118</c:v>
                </c:pt>
                <c:pt idx="7199">
                  <c:v>123</c:v>
                </c:pt>
                <c:pt idx="7200">
                  <c:v>121</c:v>
                </c:pt>
                <c:pt idx="7201">
                  <c:v>89</c:v>
                </c:pt>
                <c:pt idx="7202">
                  <c:v>65</c:v>
                </c:pt>
                <c:pt idx="7203">
                  <c:v>75</c:v>
                </c:pt>
                <c:pt idx="7204">
                  <c:v>89</c:v>
                </c:pt>
                <c:pt idx="7205">
                  <c:v>91</c:v>
                </c:pt>
                <c:pt idx="7206">
                  <c:v>98</c:v>
                </c:pt>
                <c:pt idx="7207">
                  <c:v>119</c:v>
                </c:pt>
                <c:pt idx="7208">
                  <c:v>127</c:v>
                </c:pt>
                <c:pt idx="7209">
                  <c:v>123</c:v>
                </c:pt>
                <c:pt idx="7210">
                  <c:v>117</c:v>
                </c:pt>
                <c:pt idx="7211">
                  <c:v>107</c:v>
                </c:pt>
                <c:pt idx="7212">
                  <c:v>99</c:v>
                </c:pt>
                <c:pt idx="7213">
                  <c:v>99</c:v>
                </c:pt>
                <c:pt idx="7214">
                  <c:v>101</c:v>
                </c:pt>
                <c:pt idx="7215">
                  <c:v>99</c:v>
                </c:pt>
                <c:pt idx="7216">
                  <c:v>99</c:v>
                </c:pt>
                <c:pt idx="7217">
                  <c:v>109</c:v>
                </c:pt>
                <c:pt idx="7218">
                  <c:v>120</c:v>
                </c:pt>
                <c:pt idx="7219">
                  <c:v>123</c:v>
                </c:pt>
                <c:pt idx="7220">
                  <c:v>109</c:v>
                </c:pt>
                <c:pt idx="7221">
                  <c:v>93</c:v>
                </c:pt>
                <c:pt idx="7222">
                  <c:v>85</c:v>
                </c:pt>
                <c:pt idx="7223">
                  <c:v>72</c:v>
                </c:pt>
                <c:pt idx="7224">
                  <c:v>60</c:v>
                </c:pt>
                <c:pt idx="7225">
                  <c:v>57</c:v>
                </c:pt>
                <c:pt idx="7226">
                  <c:v>63</c:v>
                </c:pt>
                <c:pt idx="7227">
                  <c:v>54</c:v>
                </c:pt>
                <c:pt idx="7228">
                  <c:v>47</c:v>
                </c:pt>
                <c:pt idx="7229">
                  <c:v>42</c:v>
                </c:pt>
                <c:pt idx="7230">
                  <c:v>45</c:v>
                </c:pt>
                <c:pt idx="7231">
                  <c:v>50</c:v>
                </c:pt>
                <c:pt idx="7232">
                  <c:v>87</c:v>
                </c:pt>
                <c:pt idx="7233">
                  <c:v>102</c:v>
                </c:pt>
                <c:pt idx="7234">
                  <c:v>113</c:v>
                </c:pt>
                <c:pt idx="7235">
                  <c:v>127</c:v>
                </c:pt>
                <c:pt idx="7236">
                  <c:v>137</c:v>
                </c:pt>
                <c:pt idx="7237">
                  <c:v>141</c:v>
                </c:pt>
                <c:pt idx="7238">
                  <c:v>145</c:v>
                </c:pt>
                <c:pt idx="7239">
                  <c:v>145</c:v>
                </c:pt>
                <c:pt idx="7240">
                  <c:v>131</c:v>
                </c:pt>
                <c:pt idx="7241">
                  <c:v>120</c:v>
                </c:pt>
                <c:pt idx="7242">
                  <c:v>104</c:v>
                </c:pt>
                <c:pt idx="7243">
                  <c:v>87</c:v>
                </c:pt>
                <c:pt idx="7244">
                  <c:v>82</c:v>
                </c:pt>
                <c:pt idx="7245">
                  <c:v>68</c:v>
                </c:pt>
                <c:pt idx="7246">
                  <c:v>83</c:v>
                </c:pt>
                <c:pt idx="7247">
                  <c:v>86</c:v>
                </c:pt>
                <c:pt idx="7248">
                  <c:v>88</c:v>
                </c:pt>
                <c:pt idx="7249">
                  <c:v>98</c:v>
                </c:pt>
                <c:pt idx="7250">
                  <c:v>97</c:v>
                </c:pt>
                <c:pt idx="7251">
                  <c:v>89</c:v>
                </c:pt>
                <c:pt idx="7252">
                  <c:v>94</c:v>
                </c:pt>
                <c:pt idx="7253">
                  <c:v>85</c:v>
                </c:pt>
                <c:pt idx="7254">
                  <c:v>81</c:v>
                </c:pt>
                <c:pt idx="7255">
                  <c:v>76</c:v>
                </c:pt>
                <c:pt idx="7256">
                  <c:v>67</c:v>
                </c:pt>
                <c:pt idx="7257">
                  <c:v>67</c:v>
                </c:pt>
                <c:pt idx="7258">
                  <c:v>68</c:v>
                </c:pt>
                <c:pt idx="7259">
                  <c:v>67</c:v>
                </c:pt>
                <c:pt idx="7260">
                  <c:v>75</c:v>
                </c:pt>
                <c:pt idx="7261">
                  <c:v>86</c:v>
                </c:pt>
                <c:pt idx="7262">
                  <c:v>94</c:v>
                </c:pt>
                <c:pt idx="7263">
                  <c:v>123</c:v>
                </c:pt>
                <c:pt idx="7264">
                  <c:v>127</c:v>
                </c:pt>
                <c:pt idx="7265">
                  <c:v>132</c:v>
                </c:pt>
                <c:pt idx="7266">
                  <c:v>129</c:v>
                </c:pt>
                <c:pt idx="7267">
                  <c:v>119</c:v>
                </c:pt>
                <c:pt idx="7268">
                  <c:v>118</c:v>
                </c:pt>
                <c:pt idx="7269">
                  <c:v>113</c:v>
                </c:pt>
                <c:pt idx="7270">
                  <c:v>109</c:v>
                </c:pt>
                <c:pt idx="7271">
                  <c:v>102</c:v>
                </c:pt>
                <c:pt idx="7272">
                  <c:v>92</c:v>
                </c:pt>
                <c:pt idx="7273">
                  <c:v>90</c:v>
                </c:pt>
                <c:pt idx="7274">
                  <c:v>91</c:v>
                </c:pt>
                <c:pt idx="7275">
                  <c:v>107</c:v>
                </c:pt>
                <c:pt idx="7276">
                  <c:v>102</c:v>
                </c:pt>
                <c:pt idx="7277">
                  <c:v>103</c:v>
                </c:pt>
                <c:pt idx="7278">
                  <c:v>95</c:v>
                </c:pt>
                <c:pt idx="7279">
                  <c:v>70</c:v>
                </c:pt>
                <c:pt idx="7280">
                  <c:v>53</c:v>
                </c:pt>
                <c:pt idx="7281">
                  <c:v>43</c:v>
                </c:pt>
                <c:pt idx="7282">
                  <c:v>44</c:v>
                </c:pt>
                <c:pt idx="7283">
                  <c:v>39</c:v>
                </c:pt>
                <c:pt idx="7284">
                  <c:v>28</c:v>
                </c:pt>
                <c:pt idx="7285">
                  <c:v>51</c:v>
                </c:pt>
                <c:pt idx="7286">
                  <c:v>74</c:v>
                </c:pt>
                <c:pt idx="7287">
                  <c:v>94</c:v>
                </c:pt>
                <c:pt idx="7288">
                  <c:v>97</c:v>
                </c:pt>
                <c:pt idx="7289">
                  <c:v>97</c:v>
                </c:pt>
                <c:pt idx="7290">
                  <c:v>99</c:v>
                </c:pt>
                <c:pt idx="7291">
                  <c:v>93</c:v>
                </c:pt>
                <c:pt idx="7292">
                  <c:v>88</c:v>
                </c:pt>
                <c:pt idx="7293">
                  <c:v>96</c:v>
                </c:pt>
                <c:pt idx="7294">
                  <c:v>116</c:v>
                </c:pt>
                <c:pt idx="7295">
                  <c:v>135</c:v>
                </c:pt>
                <c:pt idx="7296">
                  <c:v>122</c:v>
                </c:pt>
                <c:pt idx="7297">
                  <c:v>129</c:v>
                </c:pt>
                <c:pt idx="7298">
                  <c:v>137</c:v>
                </c:pt>
                <c:pt idx="7299">
                  <c:v>131</c:v>
                </c:pt>
                <c:pt idx="7300">
                  <c:v>136</c:v>
                </c:pt>
                <c:pt idx="7301">
                  <c:v>139</c:v>
                </c:pt>
                <c:pt idx="7302">
                  <c:v>152</c:v>
                </c:pt>
                <c:pt idx="7303">
                  <c:v>152</c:v>
                </c:pt>
                <c:pt idx="7304">
                  <c:v>122</c:v>
                </c:pt>
                <c:pt idx="7305">
                  <c:v>115</c:v>
                </c:pt>
                <c:pt idx="7306">
                  <c:v>83</c:v>
                </c:pt>
                <c:pt idx="7307">
                  <c:v>78</c:v>
                </c:pt>
                <c:pt idx="7308">
                  <c:v>69</c:v>
                </c:pt>
                <c:pt idx="7309">
                  <c:v>66</c:v>
                </c:pt>
                <c:pt idx="7310">
                  <c:v>57</c:v>
                </c:pt>
                <c:pt idx="7311">
                  <c:v>30</c:v>
                </c:pt>
                <c:pt idx="7312">
                  <c:v>37</c:v>
                </c:pt>
                <c:pt idx="7313">
                  <c:v>59</c:v>
                </c:pt>
                <c:pt idx="7314">
                  <c:v>84</c:v>
                </c:pt>
                <c:pt idx="7315">
                  <c:v>106</c:v>
                </c:pt>
                <c:pt idx="7316">
                  <c:v>138</c:v>
                </c:pt>
                <c:pt idx="7317">
                  <c:v>145</c:v>
                </c:pt>
                <c:pt idx="7318">
                  <c:v>160</c:v>
                </c:pt>
                <c:pt idx="7319">
                  <c:v>155</c:v>
                </c:pt>
                <c:pt idx="7320">
                  <c:v>145</c:v>
                </c:pt>
                <c:pt idx="7321">
                  <c:v>160</c:v>
                </c:pt>
                <c:pt idx="7322">
                  <c:v>168</c:v>
                </c:pt>
                <c:pt idx="7323">
                  <c:v>165</c:v>
                </c:pt>
                <c:pt idx="7324">
                  <c:v>133</c:v>
                </c:pt>
                <c:pt idx="7325">
                  <c:v>118</c:v>
                </c:pt>
                <c:pt idx="7326">
                  <c:v>104</c:v>
                </c:pt>
                <c:pt idx="7327">
                  <c:v>79</c:v>
                </c:pt>
                <c:pt idx="7328">
                  <c:v>73</c:v>
                </c:pt>
                <c:pt idx="7329">
                  <c:v>98</c:v>
                </c:pt>
                <c:pt idx="7330">
                  <c:v>123</c:v>
                </c:pt>
                <c:pt idx="7331">
                  <c:v>130</c:v>
                </c:pt>
                <c:pt idx="7332">
                  <c:v>156</c:v>
                </c:pt>
                <c:pt idx="7333">
                  <c:v>154</c:v>
                </c:pt>
                <c:pt idx="7334">
                  <c:v>138</c:v>
                </c:pt>
                <c:pt idx="7335">
                  <c:v>131</c:v>
                </c:pt>
                <c:pt idx="7336">
                  <c:v>121</c:v>
                </c:pt>
                <c:pt idx="7337">
                  <c:v>96</c:v>
                </c:pt>
                <c:pt idx="7338">
                  <c:v>82</c:v>
                </c:pt>
                <c:pt idx="7339">
                  <c:v>68</c:v>
                </c:pt>
                <c:pt idx="7340">
                  <c:v>72</c:v>
                </c:pt>
                <c:pt idx="7341">
                  <c:v>93</c:v>
                </c:pt>
                <c:pt idx="7342">
                  <c:v>104</c:v>
                </c:pt>
                <c:pt idx="7343">
                  <c:v>102</c:v>
                </c:pt>
                <c:pt idx="7344">
                  <c:v>123</c:v>
                </c:pt>
                <c:pt idx="7345">
                  <c:v>133</c:v>
                </c:pt>
                <c:pt idx="7346">
                  <c:v>175</c:v>
                </c:pt>
                <c:pt idx="7347">
                  <c:v>153</c:v>
                </c:pt>
                <c:pt idx="7348">
                  <c:v>145</c:v>
                </c:pt>
                <c:pt idx="7349">
                  <c:v>124</c:v>
                </c:pt>
                <c:pt idx="7350">
                  <c:v>115</c:v>
                </c:pt>
                <c:pt idx="7351">
                  <c:v>139</c:v>
                </c:pt>
                <c:pt idx="7352">
                  <c:v>142</c:v>
                </c:pt>
                <c:pt idx="7353">
                  <c:v>143</c:v>
                </c:pt>
                <c:pt idx="7354">
                  <c:v>120</c:v>
                </c:pt>
                <c:pt idx="7355">
                  <c:v>125</c:v>
                </c:pt>
                <c:pt idx="7356">
                  <c:v>128</c:v>
                </c:pt>
                <c:pt idx="7357">
                  <c:v>132</c:v>
                </c:pt>
                <c:pt idx="7358">
                  <c:v>164</c:v>
                </c:pt>
                <c:pt idx="7359">
                  <c:v>166</c:v>
                </c:pt>
                <c:pt idx="7360">
                  <c:v>173</c:v>
                </c:pt>
                <c:pt idx="7361">
                  <c:v>143</c:v>
                </c:pt>
                <c:pt idx="7362">
                  <c:v>150</c:v>
                </c:pt>
                <c:pt idx="7363">
                  <c:v>146</c:v>
                </c:pt>
                <c:pt idx="7364">
                  <c:v>137</c:v>
                </c:pt>
                <c:pt idx="7365">
                  <c:v>129</c:v>
                </c:pt>
                <c:pt idx="7366">
                  <c:v>113</c:v>
                </c:pt>
                <c:pt idx="7367">
                  <c:v>107</c:v>
                </c:pt>
                <c:pt idx="7368">
                  <c:v>107</c:v>
                </c:pt>
                <c:pt idx="7369">
                  <c:v>103</c:v>
                </c:pt>
                <c:pt idx="7370">
                  <c:v>111</c:v>
                </c:pt>
                <c:pt idx="7371">
                  <c:v>118</c:v>
                </c:pt>
                <c:pt idx="7372">
                  <c:v>120</c:v>
                </c:pt>
                <c:pt idx="7373">
                  <c:v>125</c:v>
                </c:pt>
                <c:pt idx="7374">
                  <c:v>103</c:v>
                </c:pt>
                <c:pt idx="7375">
                  <c:v>88</c:v>
                </c:pt>
                <c:pt idx="7376">
                  <c:v>104</c:v>
                </c:pt>
                <c:pt idx="7377">
                  <c:v>84</c:v>
                </c:pt>
                <c:pt idx="7378">
                  <c:v>65</c:v>
                </c:pt>
                <c:pt idx="7379">
                  <c:v>48</c:v>
                </c:pt>
                <c:pt idx="7380">
                  <c:v>29</c:v>
                </c:pt>
                <c:pt idx="7381">
                  <c:v>41</c:v>
                </c:pt>
                <c:pt idx="7382">
                  <c:v>48</c:v>
                </c:pt>
                <c:pt idx="7383">
                  <c:v>93</c:v>
                </c:pt>
                <c:pt idx="7384">
                  <c:v>115</c:v>
                </c:pt>
                <c:pt idx="7385">
                  <c:v>122</c:v>
                </c:pt>
                <c:pt idx="7386">
                  <c:v>135</c:v>
                </c:pt>
                <c:pt idx="7387">
                  <c:v>140</c:v>
                </c:pt>
                <c:pt idx="7388">
                  <c:v>142</c:v>
                </c:pt>
                <c:pt idx="7389">
                  <c:v>122</c:v>
                </c:pt>
                <c:pt idx="7390">
                  <c:v>115</c:v>
                </c:pt>
                <c:pt idx="7391">
                  <c:v>110</c:v>
                </c:pt>
                <c:pt idx="7392">
                  <c:v>103</c:v>
                </c:pt>
                <c:pt idx="7393">
                  <c:v>111</c:v>
                </c:pt>
                <c:pt idx="7394">
                  <c:v>101</c:v>
                </c:pt>
                <c:pt idx="7395">
                  <c:v>112</c:v>
                </c:pt>
                <c:pt idx="7396">
                  <c:v>105</c:v>
                </c:pt>
                <c:pt idx="7397">
                  <c:v>121</c:v>
                </c:pt>
                <c:pt idx="7398">
                  <c:v>116</c:v>
                </c:pt>
                <c:pt idx="7399">
                  <c:v>120</c:v>
                </c:pt>
                <c:pt idx="7400">
                  <c:v>115</c:v>
                </c:pt>
                <c:pt idx="7401">
                  <c:v>123</c:v>
                </c:pt>
                <c:pt idx="7402">
                  <c:v>147</c:v>
                </c:pt>
                <c:pt idx="7403">
                  <c:v>172</c:v>
                </c:pt>
                <c:pt idx="7404">
                  <c:v>188</c:v>
                </c:pt>
                <c:pt idx="7405">
                  <c:v>183</c:v>
                </c:pt>
                <c:pt idx="7406">
                  <c:v>163</c:v>
                </c:pt>
                <c:pt idx="7407">
                  <c:v>141</c:v>
                </c:pt>
                <c:pt idx="7408">
                  <c:v>124</c:v>
                </c:pt>
                <c:pt idx="7409">
                  <c:v>106</c:v>
                </c:pt>
                <c:pt idx="7410">
                  <c:v>92</c:v>
                </c:pt>
                <c:pt idx="7411">
                  <c:v>82</c:v>
                </c:pt>
                <c:pt idx="7412">
                  <c:v>68</c:v>
                </c:pt>
                <c:pt idx="7413">
                  <c:v>67</c:v>
                </c:pt>
                <c:pt idx="7414">
                  <c:v>65</c:v>
                </c:pt>
                <c:pt idx="7415">
                  <c:v>64</c:v>
                </c:pt>
                <c:pt idx="7416">
                  <c:v>57</c:v>
                </c:pt>
                <c:pt idx="7417">
                  <c:v>67</c:v>
                </c:pt>
                <c:pt idx="7418">
                  <c:v>90</c:v>
                </c:pt>
                <c:pt idx="7419">
                  <c:v>93</c:v>
                </c:pt>
                <c:pt idx="7420">
                  <c:v>81</c:v>
                </c:pt>
                <c:pt idx="7421">
                  <c:v>88</c:v>
                </c:pt>
                <c:pt idx="7422">
                  <c:v>106</c:v>
                </c:pt>
                <c:pt idx="7423">
                  <c:v>112</c:v>
                </c:pt>
                <c:pt idx="7424">
                  <c:v>116</c:v>
                </c:pt>
                <c:pt idx="7425">
                  <c:v>118</c:v>
                </c:pt>
                <c:pt idx="7426">
                  <c:v>118</c:v>
                </c:pt>
                <c:pt idx="7427">
                  <c:v>122</c:v>
                </c:pt>
                <c:pt idx="7428">
                  <c:v>119</c:v>
                </c:pt>
                <c:pt idx="7429">
                  <c:v>113</c:v>
                </c:pt>
                <c:pt idx="7430">
                  <c:v>115</c:v>
                </c:pt>
                <c:pt idx="7431">
                  <c:v>98</c:v>
                </c:pt>
                <c:pt idx="7432">
                  <c:v>87</c:v>
                </c:pt>
                <c:pt idx="7433">
                  <c:v>90</c:v>
                </c:pt>
                <c:pt idx="7434">
                  <c:v>111</c:v>
                </c:pt>
                <c:pt idx="7435">
                  <c:v>132</c:v>
                </c:pt>
                <c:pt idx="7436">
                  <c:v>134</c:v>
                </c:pt>
                <c:pt idx="7437">
                  <c:v>142</c:v>
                </c:pt>
                <c:pt idx="7438">
                  <c:v>145</c:v>
                </c:pt>
                <c:pt idx="7439">
                  <c:v>159</c:v>
                </c:pt>
                <c:pt idx="7440">
                  <c:v>161</c:v>
                </c:pt>
                <c:pt idx="7441">
                  <c:v>169</c:v>
                </c:pt>
                <c:pt idx="7442">
                  <c:v>173</c:v>
                </c:pt>
                <c:pt idx="7443">
                  <c:v>176</c:v>
                </c:pt>
                <c:pt idx="7444">
                  <c:v>146</c:v>
                </c:pt>
                <c:pt idx="7445">
                  <c:v>143</c:v>
                </c:pt>
                <c:pt idx="7446">
                  <c:v>125</c:v>
                </c:pt>
                <c:pt idx="7447">
                  <c:v>106</c:v>
                </c:pt>
                <c:pt idx="7448">
                  <c:v>122</c:v>
                </c:pt>
                <c:pt idx="7449">
                  <c:v>110</c:v>
                </c:pt>
                <c:pt idx="7450">
                  <c:v>125</c:v>
                </c:pt>
                <c:pt idx="7451">
                  <c:v>126</c:v>
                </c:pt>
                <c:pt idx="7452">
                  <c:v>106</c:v>
                </c:pt>
                <c:pt idx="7453">
                  <c:v>118</c:v>
                </c:pt>
                <c:pt idx="7454">
                  <c:v>116</c:v>
                </c:pt>
                <c:pt idx="7455">
                  <c:v>127</c:v>
                </c:pt>
                <c:pt idx="7456">
                  <c:v>102</c:v>
                </c:pt>
                <c:pt idx="7457">
                  <c:v>92</c:v>
                </c:pt>
                <c:pt idx="7458">
                  <c:v>64</c:v>
                </c:pt>
                <c:pt idx="7459">
                  <c:v>63</c:v>
                </c:pt>
                <c:pt idx="7460">
                  <c:v>59</c:v>
                </c:pt>
                <c:pt idx="7461">
                  <c:v>57</c:v>
                </c:pt>
                <c:pt idx="7462">
                  <c:v>58</c:v>
                </c:pt>
                <c:pt idx="7463">
                  <c:v>61</c:v>
                </c:pt>
                <c:pt idx="7464">
                  <c:v>60</c:v>
                </c:pt>
                <c:pt idx="7465">
                  <c:v>92</c:v>
                </c:pt>
                <c:pt idx="7466">
                  <c:v>122</c:v>
                </c:pt>
                <c:pt idx="7467">
                  <c:v>138</c:v>
                </c:pt>
                <c:pt idx="7468">
                  <c:v>153</c:v>
                </c:pt>
                <c:pt idx="7469">
                  <c:v>165</c:v>
                </c:pt>
                <c:pt idx="7470">
                  <c:v>168</c:v>
                </c:pt>
                <c:pt idx="7471">
                  <c:v>153</c:v>
                </c:pt>
                <c:pt idx="7472">
                  <c:v>148</c:v>
                </c:pt>
                <c:pt idx="7473">
                  <c:v>134</c:v>
                </c:pt>
                <c:pt idx="7474">
                  <c:v>105</c:v>
                </c:pt>
                <c:pt idx="7475">
                  <c:v>99</c:v>
                </c:pt>
                <c:pt idx="7476">
                  <c:v>96</c:v>
                </c:pt>
                <c:pt idx="7477">
                  <c:v>96</c:v>
                </c:pt>
                <c:pt idx="7478">
                  <c:v>87</c:v>
                </c:pt>
                <c:pt idx="7479">
                  <c:v>102</c:v>
                </c:pt>
                <c:pt idx="7480">
                  <c:v>126</c:v>
                </c:pt>
                <c:pt idx="7481">
                  <c:v>127</c:v>
                </c:pt>
                <c:pt idx="7482">
                  <c:v>114</c:v>
                </c:pt>
                <c:pt idx="7483">
                  <c:v>113</c:v>
                </c:pt>
                <c:pt idx="7484">
                  <c:v>124</c:v>
                </c:pt>
                <c:pt idx="7485">
                  <c:v>127</c:v>
                </c:pt>
                <c:pt idx="7486">
                  <c:v>137</c:v>
                </c:pt>
                <c:pt idx="7487">
                  <c:v>153</c:v>
                </c:pt>
                <c:pt idx="7488">
                  <c:v>155</c:v>
                </c:pt>
                <c:pt idx="7489">
                  <c:v>159</c:v>
                </c:pt>
                <c:pt idx="7490">
                  <c:v>165</c:v>
                </c:pt>
                <c:pt idx="7491">
                  <c:v>161</c:v>
                </c:pt>
                <c:pt idx="7492">
                  <c:v>125</c:v>
                </c:pt>
                <c:pt idx="7493">
                  <c:v>115</c:v>
                </c:pt>
                <c:pt idx="7494">
                  <c:v>104</c:v>
                </c:pt>
                <c:pt idx="7495">
                  <c:v>90</c:v>
                </c:pt>
                <c:pt idx="7496">
                  <c:v>81</c:v>
                </c:pt>
                <c:pt idx="7497">
                  <c:v>74</c:v>
                </c:pt>
                <c:pt idx="7498">
                  <c:v>79</c:v>
                </c:pt>
                <c:pt idx="7499">
                  <c:v>68</c:v>
                </c:pt>
                <c:pt idx="7500">
                  <c:v>61</c:v>
                </c:pt>
                <c:pt idx="7501">
                  <c:v>61</c:v>
                </c:pt>
                <c:pt idx="7502">
                  <c:v>59</c:v>
                </c:pt>
                <c:pt idx="7503">
                  <c:v>56</c:v>
                </c:pt>
                <c:pt idx="7504">
                  <c:v>92</c:v>
                </c:pt>
                <c:pt idx="7505">
                  <c:v>92</c:v>
                </c:pt>
                <c:pt idx="7506">
                  <c:v>120</c:v>
                </c:pt>
                <c:pt idx="7507">
                  <c:v>122</c:v>
                </c:pt>
                <c:pt idx="7508">
                  <c:v>106</c:v>
                </c:pt>
                <c:pt idx="7509">
                  <c:v>110</c:v>
                </c:pt>
                <c:pt idx="7510">
                  <c:v>122</c:v>
                </c:pt>
                <c:pt idx="7511">
                  <c:v>138</c:v>
                </c:pt>
                <c:pt idx="7512">
                  <c:v>153</c:v>
                </c:pt>
                <c:pt idx="7513">
                  <c:v>146</c:v>
                </c:pt>
                <c:pt idx="7514">
                  <c:v>153</c:v>
                </c:pt>
                <c:pt idx="7515">
                  <c:v>122</c:v>
                </c:pt>
                <c:pt idx="7516">
                  <c:v>108</c:v>
                </c:pt>
                <c:pt idx="7517">
                  <c:v>77</c:v>
                </c:pt>
                <c:pt idx="7518">
                  <c:v>68</c:v>
                </c:pt>
                <c:pt idx="7519">
                  <c:v>64</c:v>
                </c:pt>
                <c:pt idx="7520">
                  <c:v>59</c:v>
                </c:pt>
                <c:pt idx="7521">
                  <c:v>65</c:v>
                </c:pt>
                <c:pt idx="7522">
                  <c:v>68</c:v>
                </c:pt>
                <c:pt idx="7523">
                  <c:v>72</c:v>
                </c:pt>
                <c:pt idx="7524">
                  <c:v>82</c:v>
                </c:pt>
                <c:pt idx="7525">
                  <c:v>76</c:v>
                </c:pt>
                <c:pt idx="7526">
                  <c:v>71</c:v>
                </c:pt>
                <c:pt idx="7527">
                  <c:v>75</c:v>
                </c:pt>
                <c:pt idx="7528">
                  <c:v>73</c:v>
                </c:pt>
                <c:pt idx="7529">
                  <c:v>92</c:v>
                </c:pt>
                <c:pt idx="7530">
                  <c:v>94</c:v>
                </c:pt>
                <c:pt idx="7531">
                  <c:v>108</c:v>
                </c:pt>
                <c:pt idx="7532">
                  <c:v>100</c:v>
                </c:pt>
                <c:pt idx="7533">
                  <c:v>99</c:v>
                </c:pt>
                <c:pt idx="7534">
                  <c:v>108</c:v>
                </c:pt>
                <c:pt idx="7535">
                  <c:v>113</c:v>
                </c:pt>
                <c:pt idx="7536">
                  <c:v>117</c:v>
                </c:pt>
                <c:pt idx="7537">
                  <c:v>117</c:v>
                </c:pt>
                <c:pt idx="7538">
                  <c:v>108</c:v>
                </c:pt>
                <c:pt idx="7539">
                  <c:v>101</c:v>
                </c:pt>
                <c:pt idx="7540">
                  <c:v>116</c:v>
                </c:pt>
                <c:pt idx="7541">
                  <c:v>114</c:v>
                </c:pt>
                <c:pt idx="7542">
                  <c:v>109</c:v>
                </c:pt>
                <c:pt idx="7543">
                  <c:v>91</c:v>
                </c:pt>
                <c:pt idx="7544">
                  <c:v>101</c:v>
                </c:pt>
                <c:pt idx="7545">
                  <c:v>114</c:v>
                </c:pt>
                <c:pt idx="7546">
                  <c:v>120</c:v>
                </c:pt>
                <c:pt idx="7547">
                  <c:v>111</c:v>
                </c:pt>
                <c:pt idx="7548">
                  <c:v>98</c:v>
                </c:pt>
                <c:pt idx="7549">
                  <c:v>104</c:v>
                </c:pt>
                <c:pt idx="7550">
                  <c:v>110</c:v>
                </c:pt>
                <c:pt idx="7551">
                  <c:v>115</c:v>
                </c:pt>
                <c:pt idx="7552">
                  <c:v>120</c:v>
                </c:pt>
                <c:pt idx="7553">
                  <c:v>133</c:v>
                </c:pt>
                <c:pt idx="7554">
                  <c:v>136</c:v>
                </c:pt>
                <c:pt idx="7555">
                  <c:v>125</c:v>
                </c:pt>
                <c:pt idx="7556">
                  <c:v>116</c:v>
                </c:pt>
                <c:pt idx="7557">
                  <c:v>103</c:v>
                </c:pt>
                <c:pt idx="7558">
                  <c:v>82</c:v>
                </c:pt>
                <c:pt idx="7559">
                  <c:v>76</c:v>
                </c:pt>
                <c:pt idx="7560">
                  <c:v>73</c:v>
                </c:pt>
                <c:pt idx="7561">
                  <c:v>76</c:v>
                </c:pt>
                <c:pt idx="7562">
                  <c:v>75</c:v>
                </c:pt>
                <c:pt idx="7563">
                  <c:v>68</c:v>
                </c:pt>
                <c:pt idx="7564">
                  <c:v>65</c:v>
                </c:pt>
                <c:pt idx="7565">
                  <c:v>75</c:v>
                </c:pt>
                <c:pt idx="7566">
                  <c:v>98</c:v>
                </c:pt>
                <c:pt idx="7567">
                  <c:v>114</c:v>
                </c:pt>
                <c:pt idx="7568">
                  <c:v>129</c:v>
                </c:pt>
                <c:pt idx="7569">
                  <c:v>109</c:v>
                </c:pt>
                <c:pt idx="7570">
                  <c:v>104</c:v>
                </c:pt>
                <c:pt idx="7571">
                  <c:v>129</c:v>
                </c:pt>
                <c:pt idx="7572">
                  <c:v>114</c:v>
                </c:pt>
                <c:pt idx="7573">
                  <c:v>107</c:v>
                </c:pt>
                <c:pt idx="7574">
                  <c:v>87</c:v>
                </c:pt>
                <c:pt idx="7575">
                  <c:v>85</c:v>
                </c:pt>
                <c:pt idx="7576">
                  <c:v>81</c:v>
                </c:pt>
                <c:pt idx="7577">
                  <c:v>77</c:v>
                </c:pt>
                <c:pt idx="7578">
                  <c:v>63</c:v>
                </c:pt>
                <c:pt idx="7579">
                  <c:v>57</c:v>
                </c:pt>
                <c:pt idx="7580">
                  <c:v>43</c:v>
                </c:pt>
                <c:pt idx="7581">
                  <c:v>55</c:v>
                </c:pt>
                <c:pt idx="7582">
                  <c:v>75</c:v>
                </c:pt>
                <c:pt idx="7583">
                  <c:v>53</c:v>
                </c:pt>
                <c:pt idx="7584">
                  <c:v>72</c:v>
                </c:pt>
                <c:pt idx="7585">
                  <c:v>76</c:v>
                </c:pt>
                <c:pt idx="7586">
                  <c:v>78</c:v>
                </c:pt>
                <c:pt idx="7587">
                  <c:v>79</c:v>
                </c:pt>
                <c:pt idx="7588">
                  <c:v>75</c:v>
                </c:pt>
                <c:pt idx="7589">
                  <c:v>80</c:v>
                </c:pt>
                <c:pt idx="7590">
                  <c:v>84</c:v>
                </c:pt>
                <c:pt idx="7591">
                  <c:v>87</c:v>
                </c:pt>
                <c:pt idx="7592">
                  <c:v>87</c:v>
                </c:pt>
                <c:pt idx="7593">
                  <c:v>94</c:v>
                </c:pt>
                <c:pt idx="7594">
                  <c:v>84</c:v>
                </c:pt>
                <c:pt idx="7595">
                  <c:v>76</c:v>
                </c:pt>
                <c:pt idx="7596">
                  <c:v>83</c:v>
                </c:pt>
                <c:pt idx="7597">
                  <c:v>70</c:v>
                </c:pt>
                <c:pt idx="7598">
                  <c:v>69</c:v>
                </c:pt>
                <c:pt idx="7599">
                  <c:v>73</c:v>
                </c:pt>
                <c:pt idx="7600">
                  <c:v>89</c:v>
                </c:pt>
                <c:pt idx="7601">
                  <c:v>100</c:v>
                </c:pt>
                <c:pt idx="7602">
                  <c:v>111</c:v>
                </c:pt>
                <c:pt idx="7603">
                  <c:v>117</c:v>
                </c:pt>
                <c:pt idx="7604">
                  <c:v>142</c:v>
                </c:pt>
                <c:pt idx="7605">
                  <c:v>131</c:v>
                </c:pt>
                <c:pt idx="7606">
                  <c:v>139</c:v>
                </c:pt>
                <c:pt idx="7607">
                  <c:v>126</c:v>
                </c:pt>
                <c:pt idx="7608">
                  <c:v>117</c:v>
                </c:pt>
                <c:pt idx="7609">
                  <c:v>86</c:v>
                </c:pt>
                <c:pt idx="7610">
                  <c:v>82</c:v>
                </c:pt>
                <c:pt idx="7611">
                  <c:v>80</c:v>
                </c:pt>
                <c:pt idx="7612">
                  <c:v>78</c:v>
                </c:pt>
                <c:pt idx="7613">
                  <c:v>67</c:v>
                </c:pt>
                <c:pt idx="7614">
                  <c:v>89</c:v>
                </c:pt>
                <c:pt idx="7615">
                  <c:v>86</c:v>
                </c:pt>
                <c:pt idx="7616">
                  <c:v>69</c:v>
                </c:pt>
                <c:pt idx="7617">
                  <c:v>77</c:v>
                </c:pt>
                <c:pt idx="7618">
                  <c:v>78</c:v>
                </c:pt>
                <c:pt idx="7619">
                  <c:v>97</c:v>
                </c:pt>
                <c:pt idx="7620">
                  <c:v>89</c:v>
                </c:pt>
                <c:pt idx="7621">
                  <c:v>105</c:v>
                </c:pt>
                <c:pt idx="7622">
                  <c:v>117</c:v>
                </c:pt>
                <c:pt idx="7623">
                  <c:v>125</c:v>
                </c:pt>
                <c:pt idx="7624">
                  <c:v>133</c:v>
                </c:pt>
                <c:pt idx="7625">
                  <c:v>135</c:v>
                </c:pt>
                <c:pt idx="7626">
                  <c:v>135</c:v>
                </c:pt>
                <c:pt idx="7627">
                  <c:v>132</c:v>
                </c:pt>
                <c:pt idx="7628">
                  <c:v>128</c:v>
                </c:pt>
                <c:pt idx="7629">
                  <c:v>119</c:v>
                </c:pt>
                <c:pt idx="7630">
                  <c:v>105</c:v>
                </c:pt>
                <c:pt idx="7631">
                  <c:v>96</c:v>
                </c:pt>
                <c:pt idx="7632">
                  <c:v>77</c:v>
                </c:pt>
                <c:pt idx="7633">
                  <c:v>62</c:v>
                </c:pt>
                <c:pt idx="7634">
                  <c:v>65</c:v>
                </c:pt>
                <c:pt idx="7635">
                  <c:v>74</c:v>
                </c:pt>
                <c:pt idx="7636">
                  <c:v>89</c:v>
                </c:pt>
                <c:pt idx="7637">
                  <c:v>78</c:v>
                </c:pt>
                <c:pt idx="7638">
                  <c:v>103</c:v>
                </c:pt>
                <c:pt idx="7639">
                  <c:v>91</c:v>
                </c:pt>
                <c:pt idx="7640">
                  <c:v>78</c:v>
                </c:pt>
                <c:pt idx="7641">
                  <c:v>78</c:v>
                </c:pt>
                <c:pt idx="7642">
                  <c:v>76</c:v>
                </c:pt>
                <c:pt idx="7643">
                  <c:v>88</c:v>
                </c:pt>
                <c:pt idx="7644">
                  <c:v>90</c:v>
                </c:pt>
                <c:pt idx="7645">
                  <c:v>91</c:v>
                </c:pt>
                <c:pt idx="7646">
                  <c:v>100</c:v>
                </c:pt>
                <c:pt idx="7647">
                  <c:v>96</c:v>
                </c:pt>
                <c:pt idx="7648">
                  <c:v>110</c:v>
                </c:pt>
                <c:pt idx="7649">
                  <c:v>120</c:v>
                </c:pt>
                <c:pt idx="7650">
                  <c:v>110</c:v>
                </c:pt>
                <c:pt idx="7651">
                  <c:v>90</c:v>
                </c:pt>
                <c:pt idx="7652">
                  <c:v>85</c:v>
                </c:pt>
                <c:pt idx="7653">
                  <c:v>84</c:v>
                </c:pt>
                <c:pt idx="7654">
                  <c:v>68</c:v>
                </c:pt>
                <c:pt idx="7655">
                  <c:v>63</c:v>
                </c:pt>
                <c:pt idx="7656">
                  <c:v>79</c:v>
                </c:pt>
                <c:pt idx="7657">
                  <c:v>95</c:v>
                </c:pt>
                <c:pt idx="7658">
                  <c:v>104</c:v>
                </c:pt>
                <c:pt idx="7659">
                  <c:v>101</c:v>
                </c:pt>
                <c:pt idx="7660">
                  <c:v>97</c:v>
                </c:pt>
                <c:pt idx="7661">
                  <c:v>85</c:v>
                </c:pt>
                <c:pt idx="7662">
                  <c:v>66</c:v>
                </c:pt>
                <c:pt idx="7663">
                  <c:v>75</c:v>
                </c:pt>
                <c:pt idx="7664">
                  <c:v>64</c:v>
                </c:pt>
                <c:pt idx="7665">
                  <c:v>53</c:v>
                </c:pt>
                <c:pt idx="7666">
                  <c:v>50</c:v>
                </c:pt>
                <c:pt idx="7667">
                  <c:v>59</c:v>
                </c:pt>
                <c:pt idx="7668">
                  <c:v>74</c:v>
                </c:pt>
                <c:pt idx="7669">
                  <c:v>68</c:v>
                </c:pt>
                <c:pt idx="7670">
                  <c:v>68</c:v>
                </c:pt>
                <c:pt idx="7671">
                  <c:v>67</c:v>
                </c:pt>
                <c:pt idx="7672">
                  <c:v>65</c:v>
                </c:pt>
                <c:pt idx="7673">
                  <c:v>69</c:v>
                </c:pt>
                <c:pt idx="7674">
                  <c:v>63</c:v>
                </c:pt>
                <c:pt idx="7675">
                  <c:v>64</c:v>
                </c:pt>
                <c:pt idx="7676">
                  <c:v>67</c:v>
                </c:pt>
                <c:pt idx="7677">
                  <c:v>79</c:v>
                </c:pt>
                <c:pt idx="7678">
                  <c:v>89</c:v>
                </c:pt>
                <c:pt idx="7679">
                  <c:v>80</c:v>
                </c:pt>
                <c:pt idx="7680">
                  <c:v>76</c:v>
                </c:pt>
                <c:pt idx="7681">
                  <c:v>91</c:v>
                </c:pt>
                <c:pt idx="7682">
                  <c:v>82</c:v>
                </c:pt>
                <c:pt idx="7683">
                  <c:v>78</c:v>
                </c:pt>
                <c:pt idx="7684">
                  <c:v>64</c:v>
                </c:pt>
                <c:pt idx="7685">
                  <c:v>67</c:v>
                </c:pt>
                <c:pt idx="7686">
                  <c:v>76</c:v>
                </c:pt>
                <c:pt idx="7687">
                  <c:v>102</c:v>
                </c:pt>
                <c:pt idx="7688">
                  <c:v>109</c:v>
                </c:pt>
                <c:pt idx="7689">
                  <c:v>120</c:v>
                </c:pt>
                <c:pt idx="7690">
                  <c:v>131</c:v>
                </c:pt>
                <c:pt idx="7691">
                  <c:v>125</c:v>
                </c:pt>
                <c:pt idx="7692">
                  <c:v>120</c:v>
                </c:pt>
                <c:pt idx="7693">
                  <c:v>120</c:v>
                </c:pt>
                <c:pt idx="7694">
                  <c:v>112</c:v>
                </c:pt>
                <c:pt idx="7695">
                  <c:v>109</c:v>
                </c:pt>
                <c:pt idx="7696">
                  <c:v>121</c:v>
                </c:pt>
                <c:pt idx="7697">
                  <c:v>109</c:v>
                </c:pt>
                <c:pt idx="7698">
                  <c:v>108</c:v>
                </c:pt>
                <c:pt idx="7699">
                  <c:v>95</c:v>
                </c:pt>
                <c:pt idx="7700">
                  <c:v>103</c:v>
                </c:pt>
                <c:pt idx="7701">
                  <c:v>90</c:v>
                </c:pt>
                <c:pt idx="7702">
                  <c:v>85</c:v>
                </c:pt>
                <c:pt idx="7703">
                  <c:v>81</c:v>
                </c:pt>
                <c:pt idx="7704">
                  <c:v>80</c:v>
                </c:pt>
                <c:pt idx="7705">
                  <c:v>73</c:v>
                </c:pt>
                <c:pt idx="7706">
                  <c:v>78</c:v>
                </c:pt>
                <c:pt idx="7707">
                  <c:v>82</c:v>
                </c:pt>
                <c:pt idx="7708">
                  <c:v>64</c:v>
                </c:pt>
                <c:pt idx="7709">
                  <c:v>45</c:v>
                </c:pt>
                <c:pt idx="7710">
                  <c:v>40</c:v>
                </c:pt>
                <c:pt idx="7711">
                  <c:v>62</c:v>
                </c:pt>
                <c:pt idx="7712">
                  <c:v>57</c:v>
                </c:pt>
                <c:pt idx="7713">
                  <c:v>65</c:v>
                </c:pt>
                <c:pt idx="7714">
                  <c:v>64</c:v>
                </c:pt>
                <c:pt idx="7715">
                  <c:v>69</c:v>
                </c:pt>
                <c:pt idx="7716">
                  <c:v>69</c:v>
                </c:pt>
                <c:pt idx="7717">
                  <c:v>71</c:v>
                </c:pt>
                <c:pt idx="7718">
                  <c:v>81</c:v>
                </c:pt>
                <c:pt idx="7719">
                  <c:v>96</c:v>
                </c:pt>
                <c:pt idx="7720">
                  <c:v>97</c:v>
                </c:pt>
                <c:pt idx="7721">
                  <c:v>101</c:v>
                </c:pt>
                <c:pt idx="7722">
                  <c:v>104</c:v>
                </c:pt>
                <c:pt idx="7723">
                  <c:v>102</c:v>
                </c:pt>
                <c:pt idx="7724">
                  <c:v>101</c:v>
                </c:pt>
                <c:pt idx="7725">
                  <c:v>98</c:v>
                </c:pt>
                <c:pt idx="7726">
                  <c:v>87</c:v>
                </c:pt>
                <c:pt idx="7727">
                  <c:v>85</c:v>
                </c:pt>
                <c:pt idx="7728">
                  <c:v>84</c:v>
                </c:pt>
                <c:pt idx="7729">
                  <c:v>83</c:v>
                </c:pt>
                <c:pt idx="7730">
                  <c:v>93</c:v>
                </c:pt>
                <c:pt idx="7731">
                  <c:v>84</c:v>
                </c:pt>
                <c:pt idx="7732">
                  <c:v>72</c:v>
                </c:pt>
                <c:pt idx="7733">
                  <c:v>63</c:v>
                </c:pt>
                <c:pt idx="7734">
                  <c:v>52</c:v>
                </c:pt>
                <c:pt idx="7735">
                  <c:v>48</c:v>
                </c:pt>
                <c:pt idx="7736">
                  <c:v>44</c:v>
                </c:pt>
                <c:pt idx="7737">
                  <c:v>37</c:v>
                </c:pt>
                <c:pt idx="7738">
                  <c:v>41</c:v>
                </c:pt>
                <c:pt idx="7739">
                  <c:v>49</c:v>
                </c:pt>
                <c:pt idx="7740">
                  <c:v>68</c:v>
                </c:pt>
                <c:pt idx="7741">
                  <c:v>76</c:v>
                </c:pt>
                <c:pt idx="7742">
                  <c:v>71</c:v>
                </c:pt>
                <c:pt idx="7743">
                  <c:v>72</c:v>
                </c:pt>
                <c:pt idx="7744">
                  <c:v>79</c:v>
                </c:pt>
                <c:pt idx="7745">
                  <c:v>79</c:v>
                </c:pt>
                <c:pt idx="7746">
                  <c:v>76</c:v>
                </c:pt>
                <c:pt idx="7747">
                  <c:v>64</c:v>
                </c:pt>
                <c:pt idx="7748">
                  <c:v>53</c:v>
                </c:pt>
                <c:pt idx="7749">
                  <c:v>58</c:v>
                </c:pt>
                <c:pt idx="7750">
                  <c:v>55</c:v>
                </c:pt>
                <c:pt idx="7751">
                  <c:v>51</c:v>
                </c:pt>
                <c:pt idx="7752">
                  <c:v>51</c:v>
                </c:pt>
                <c:pt idx="7753">
                  <c:v>48</c:v>
                </c:pt>
                <c:pt idx="7754">
                  <c:v>50</c:v>
                </c:pt>
                <c:pt idx="7755">
                  <c:v>55</c:v>
                </c:pt>
                <c:pt idx="7756">
                  <c:v>52</c:v>
                </c:pt>
                <c:pt idx="7757">
                  <c:v>49</c:v>
                </c:pt>
                <c:pt idx="7758">
                  <c:v>54</c:v>
                </c:pt>
                <c:pt idx="7759">
                  <c:v>54</c:v>
                </c:pt>
                <c:pt idx="7760">
                  <c:v>58</c:v>
                </c:pt>
                <c:pt idx="7761">
                  <c:v>57</c:v>
                </c:pt>
                <c:pt idx="7762">
                  <c:v>59</c:v>
                </c:pt>
                <c:pt idx="7763">
                  <c:v>56</c:v>
                </c:pt>
                <c:pt idx="7764">
                  <c:v>62</c:v>
                </c:pt>
                <c:pt idx="7765">
                  <c:v>58</c:v>
                </c:pt>
                <c:pt idx="7766">
                  <c:v>59</c:v>
                </c:pt>
                <c:pt idx="7767">
                  <c:v>61</c:v>
                </c:pt>
                <c:pt idx="7768">
                  <c:v>47</c:v>
                </c:pt>
                <c:pt idx="7769">
                  <c:v>54</c:v>
                </c:pt>
                <c:pt idx="7770">
                  <c:v>51</c:v>
                </c:pt>
                <c:pt idx="7771">
                  <c:v>85</c:v>
                </c:pt>
                <c:pt idx="7772">
                  <c:v>103</c:v>
                </c:pt>
                <c:pt idx="7773">
                  <c:v>125</c:v>
                </c:pt>
                <c:pt idx="7774">
                  <c:v>123</c:v>
                </c:pt>
                <c:pt idx="7775">
                  <c:v>109</c:v>
                </c:pt>
                <c:pt idx="7776">
                  <c:v>102</c:v>
                </c:pt>
                <c:pt idx="7777">
                  <c:v>102</c:v>
                </c:pt>
                <c:pt idx="7778">
                  <c:v>110</c:v>
                </c:pt>
                <c:pt idx="7779">
                  <c:v>106</c:v>
                </c:pt>
                <c:pt idx="7780">
                  <c:v>98</c:v>
                </c:pt>
                <c:pt idx="7781">
                  <c:v>82</c:v>
                </c:pt>
                <c:pt idx="7782">
                  <c:v>55</c:v>
                </c:pt>
                <c:pt idx="7783">
                  <c:v>50</c:v>
                </c:pt>
                <c:pt idx="7784">
                  <c:v>48</c:v>
                </c:pt>
                <c:pt idx="7785">
                  <c:v>53</c:v>
                </c:pt>
                <c:pt idx="7786">
                  <c:v>51</c:v>
                </c:pt>
                <c:pt idx="7787">
                  <c:v>49</c:v>
                </c:pt>
                <c:pt idx="7788">
                  <c:v>45</c:v>
                </c:pt>
                <c:pt idx="7789">
                  <c:v>36</c:v>
                </c:pt>
                <c:pt idx="7790">
                  <c:v>47</c:v>
                </c:pt>
                <c:pt idx="7791">
                  <c:v>49</c:v>
                </c:pt>
                <c:pt idx="7792">
                  <c:v>54</c:v>
                </c:pt>
                <c:pt idx="7793">
                  <c:v>61</c:v>
                </c:pt>
                <c:pt idx="7794">
                  <c:v>66</c:v>
                </c:pt>
                <c:pt idx="7795">
                  <c:v>66</c:v>
                </c:pt>
                <c:pt idx="7796">
                  <c:v>72</c:v>
                </c:pt>
                <c:pt idx="7797">
                  <c:v>70</c:v>
                </c:pt>
                <c:pt idx="7798">
                  <c:v>69</c:v>
                </c:pt>
                <c:pt idx="7799">
                  <c:v>73</c:v>
                </c:pt>
                <c:pt idx="7800">
                  <c:v>71</c:v>
                </c:pt>
                <c:pt idx="7801">
                  <c:v>74</c:v>
                </c:pt>
                <c:pt idx="7802">
                  <c:v>78</c:v>
                </c:pt>
                <c:pt idx="7803">
                  <c:v>78</c:v>
                </c:pt>
                <c:pt idx="7804">
                  <c:v>76</c:v>
                </c:pt>
                <c:pt idx="7805">
                  <c:v>74</c:v>
                </c:pt>
                <c:pt idx="7806">
                  <c:v>65</c:v>
                </c:pt>
                <c:pt idx="7807">
                  <c:v>56</c:v>
                </c:pt>
                <c:pt idx="7808">
                  <c:v>48</c:v>
                </c:pt>
                <c:pt idx="7809">
                  <c:v>45</c:v>
                </c:pt>
                <c:pt idx="7810">
                  <c:v>43</c:v>
                </c:pt>
                <c:pt idx="7811">
                  <c:v>35</c:v>
                </c:pt>
                <c:pt idx="7812">
                  <c:v>20</c:v>
                </c:pt>
                <c:pt idx="7813">
                  <c:v>20</c:v>
                </c:pt>
                <c:pt idx="7814">
                  <c:v>27</c:v>
                </c:pt>
                <c:pt idx="7815">
                  <c:v>36</c:v>
                </c:pt>
                <c:pt idx="7816">
                  <c:v>49</c:v>
                </c:pt>
                <c:pt idx="7817">
                  <c:v>64</c:v>
                </c:pt>
                <c:pt idx="7818">
                  <c:v>67</c:v>
                </c:pt>
                <c:pt idx="7819">
                  <c:v>68</c:v>
                </c:pt>
                <c:pt idx="7820">
                  <c:v>63</c:v>
                </c:pt>
                <c:pt idx="7821">
                  <c:v>49</c:v>
                </c:pt>
                <c:pt idx="7822">
                  <c:v>61</c:v>
                </c:pt>
                <c:pt idx="7823">
                  <c:v>60</c:v>
                </c:pt>
                <c:pt idx="7824">
                  <c:v>55</c:v>
                </c:pt>
                <c:pt idx="7825">
                  <c:v>43</c:v>
                </c:pt>
                <c:pt idx="7826">
                  <c:v>28</c:v>
                </c:pt>
                <c:pt idx="7827">
                  <c:v>29</c:v>
                </c:pt>
                <c:pt idx="7828">
                  <c:v>38</c:v>
                </c:pt>
                <c:pt idx="7829">
                  <c:v>28</c:v>
                </c:pt>
                <c:pt idx="7830">
                  <c:v>24</c:v>
                </c:pt>
                <c:pt idx="7831">
                  <c:v>26</c:v>
                </c:pt>
                <c:pt idx="7832">
                  <c:v>30</c:v>
                </c:pt>
                <c:pt idx="7833">
                  <c:v>23</c:v>
                </c:pt>
                <c:pt idx="7834">
                  <c:v>32</c:v>
                </c:pt>
                <c:pt idx="7835">
                  <c:v>20</c:v>
                </c:pt>
                <c:pt idx="7836">
                  <c:v>36</c:v>
                </c:pt>
                <c:pt idx="7837">
                  <c:v>40</c:v>
                </c:pt>
                <c:pt idx="7838">
                  <c:v>40</c:v>
                </c:pt>
                <c:pt idx="7839">
                  <c:v>28</c:v>
                </c:pt>
                <c:pt idx="7840">
                  <c:v>35</c:v>
                </c:pt>
                <c:pt idx="7841">
                  <c:v>35</c:v>
                </c:pt>
                <c:pt idx="7842">
                  <c:v>38</c:v>
                </c:pt>
                <c:pt idx="7843">
                  <c:v>49</c:v>
                </c:pt>
                <c:pt idx="7844">
                  <c:v>58</c:v>
                </c:pt>
                <c:pt idx="7845">
                  <c:v>69</c:v>
                </c:pt>
                <c:pt idx="7846">
                  <c:v>88</c:v>
                </c:pt>
                <c:pt idx="7847">
                  <c:v>103</c:v>
                </c:pt>
                <c:pt idx="7848">
                  <c:v>106</c:v>
                </c:pt>
                <c:pt idx="7849">
                  <c:v>110</c:v>
                </c:pt>
                <c:pt idx="7850">
                  <c:v>112</c:v>
                </c:pt>
                <c:pt idx="7851">
                  <c:v>95</c:v>
                </c:pt>
                <c:pt idx="7852">
                  <c:v>97</c:v>
                </c:pt>
                <c:pt idx="7853">
                  <c:v>98</c:v>
                </c:pt>
                <c:pt idx="7854">
                  <c:v>95</c:v>
                </c:pt>
                <c:pt idx="7855">
                  <c:v>84</c:v>
                </c:pt>
                <c:pt idx="7856">
                  <c:v>79</c:v>
                </c:pt>
                <c:pt idx="7857">
                  <c:v>74</c:v>
                </c:pt>
                <c:pt idx="7858">
                  <c:v>68</c:v>
                </c:pt>
                <c:pt idx="7859">
                  <c:v>58</c:v>
                </c:pt>
                <c:pt idx="7860">
                  <c:v>45</c:v>
                </c:pt>
                <c:pt idx="7861">
                  <c:v>48</c:v>
                </c:pt>
                <c:pt idx="7862">
                  <c:v>58</c:v>
                </c:pt>
                <c:pt idx="7863">
                  <c:v>54</c:v>
                </c:pt>
                <c:pt idx="7864">
                  <c:v>61</c:v>
                </c:pt>
                <c:pt idx="7865">
                  <c:v>82</c:v>
                </c:pt>
                <c:pt idx="7866">
                  <c:v>93</c:v>
                </c:pt>
                <c:pt idx="7867">
                  <c:v>87</c:v>
                </c:pt>
                <c:pt idx="7868">
                  <c:v>78</c:v>
                </c:pt>
                <c:pt idx="7869">
                  <c:v>104</c:v>
                </c:pt>
                <c:pt idx="7870">
                  <c:v>91</c:v>
                </c:pt>
                <c:pt idx="7871">
                  <c:v>97</c:v>
                </c:pt>
                <c:pt idx="7872">
                  <c:v>116</c:v>
                </c:pt>
                <c:pt idx="7873">
                  <c:v>83</c:v>
                </c:pt>
                <c:pt idx="7874">
                  <c:v>112</c:v>
                </c:pt>
                <c:pt idx="7875">
                  <c:v>112</c:v>
                </c:pt>
                <c:pt idx="7876">
                  <c:v>84</c:v>
                </c:pt>
                <c:pt idx="7877">
                  <c:v>75</c:v>
                </c:pt>
                <c:pt idx="7878">
                  <c:v>72</c:v>
                </c:pt>
                <c:pt idx="7879">
                  <c:v>70</c:v>
                </c:pt>
                <c:pt idx="7880">
                  <c:v>72</c:v>
                </c:pt>
                <c:pt idx="7881">
                  <c:v>69</c:v>
                </c:pt>
                <c:pt idx="7882">
                  <c:v>72</c:v>
                </c:pt>
                <c:pt idx="7883">
                  <c:v>61</c:v>
                </c:pt>
                <c:pt idx="7884">
                  <c:v>58</c:v>
                </c:pt>
                <c:pt idx="7885">
                  <c:v>48</c:v>
                </c:pt>
                <c:pt idx="7886">
                  <c:v>45</c:v>
                </c:pt>
                <c:pt idx="7887">
                  <c:v>38</c:v>
                </c:pt>
                <c:pt idx="7888">
                  <c:v>44</c:v>
                </c:pt>
                <c:pt idx="7889">
                  <c:v>58</c:v>
                </c:pt>
                <c:pt idx="7890">
                  <c:v>62</c:v>
                </c:pt>
                <c:pt idx="7891">
                  <c:v>64</c:v>
                </c:pt>
                <c:pt idx="7892">
                  <c:v>62</c:v>
                </c:pt>
                <c:pt idx="7893">
                  <c:v>60</c:v>
                </c:pt>
                <c:pt idx="7894">
                  <c:v>59</c:v>
                </c:pt>
                <c:pt idx="7895">
                  <c:v>58</c:v>
                </c:pt>
                <c:pt idx="7896">
                  <c:v>52</c:v>
                </c:pt>
                <c:pt idx="7897">
                  <c:v>49</c:v>
                </c:pt>
                <c:pt idx="7898">
                  <c:v>52</c:v>
                </c:pt>
                <c:pt idx="7899">
                  <c:v>63</c:v>
                </c:pt>
                <c:pt idx="7900">
                  <c:v>65</c:v>
                </c:pt>
                <c:pt idx="7901">
                  <c:v>84</c:v>
                </c:pt>
                <c:pt idx="7902">
                  <c:v>102</c:v>
                </c:pt>
                <c:pt idx="7903">
                  <c:v>100</c:v>
                </c:pt>
                <c:pt idx="7904">
                  <c:v>108</c:v>
                </c:pt>
                <c:pt idx="7905">
                  <c:v>97</c:v>
                </c:pt>
                <c:pt idx="7906">
                  <c:v>91</c:v>
                </c:pt>
                <c:pt idx="7907">
                  <c:v>82</c:v>
                </c:pt>
                <c:pt idx="7908">
                  <c:v>57</c:v>
                </c:pt>
                <c:pt idx="7909">
                  <c:v>40</c:v>
                </c:pt>
                <c:pt idx="7910">
                  <c:v>29</c:v>
                </c:pt>
                <c:pt idx="7911">
                  <c:v>21</c:v>
                </c:pt>
                <c:pt idx="7912">
                  <c:v>21</c:v>
                </c:pt>
                <c:pt idx="7913">
                  <c:v>22</c:v>
                </c:pt>
                <c:pt idx="7914">
                  <c:v>19</c:v>
                </c:pt>
                <c:pt idx="7915">
                  <c:v>26</c:v>
                </c:pt>
                <c:pt idx="7916">
                  <c:v>29</c:v>
                </c:pt>
                <c:pt idx="7917">
                  <c:v>42</c:v>
                </c:pt>
                <c:pt idx="7918">
                  <c:v>71</c:v>
                </c:pt>
                <c:pt idx="7919">
                  <c:v>74</c:v>
                </c:pt>
                <c:pt idx="7920">
                  <c:v>59</c:v>
                </c:pt>
                <c:pt idx="7921">
                  <c:v>47</c:v>
                </c:pt>
                <c:pt idx="7922">
                  <c:v>22</c:v>
                </c:pt>
                <c:pt idx="7923">
                  <c:v>16</c:v>
                </c:pt>
                <c:pt idx="7924">
                  <c:v>27</c:v>
                </c:pt>
                <c:pt idx="7925">
                  <c:v>45</c:v>
                </c:pt>
                <c:pt idx="7926">
                  <c:v>60</c:v>
                </c:pt>
                <c:pt idx="7927">
                  <c:v>72</c:v>
                </c:pt>
                <c:pt idx="7928">
                  <c:v>64</c:v>
                </c:pt>
                <c:pt idx="7929">
                  <c:v>80</c:v>
                </c:pt>
                <c:pt idx="7930">
                  <c:v>85</c:v>
                </c:pt>
                <c:pt idx="7931">
                  <c:v>73</c:v>
                </c:pt>
                <c:pt idx="7932">
                  <c:v>60</c:v>
                </c:pt>
                <c:pt idx="7933">
                  <c:v>62</c:v>
                </c:pt>
                <c:pt idx="7934">
                  <c:v>69</c:v>
                </c:pt>
                <c:pt idx="7935">
                  <c:v>61</c:v>
                </c:pt>
                <c:pt idx="7936">
                  <c:v>36</c:v>
                </c:pt>
                <c:pt idx="7937">
                  <c:v>30</c:v>
                </c:pt>
                <c:pt idx="7938">
                  <c:v>26</c:v>
                </c:pt>
                <c:pt idx="7939">
                  <c:v>40</c:v>
                </c:pt>
                <c:pt idx="7940">
                  <c:v>56</c:v>
                </c:pt>
                <c:pt idx="7941">
                  <c:v>62</c:v>
                </c:pt>
                <c:pt idx="7942">
                  <c:v>70</c:v>
                </c:pt>
                <c:pt idx="7943">
                  <c:v>63</c:v>
                </c:pt>
                <c:pt idx="7944">
                  <c:v>58</c:v>
                </c:pt>
                <c:pt idx="7945">
                  <c:v>48</c:v>
                </c:pt>
                <c:pt idx="7946">
                  <c:v>37</c:v>
                </c:pt>
                <c:pt idx="7947">
                  <c:v>52</c:v>
                </c:pt>
                <c:pt idx="7948">
                  <c:v>42</c:v>
                </c:pt>
                <c:pt idx="7949">
                  <c:v>43</c:v>
                </c:pt>
                <c:pt idx="7950">
                  <c:v>44</c:v>
                </c:pt>
                <c:pt idx="7951">
                  <c:v>40</c:v>
                </c:pt>
                <c:pt idx="7952">
                  <c:v>37</c:v>
                </c:pt>
                <c:pt idx="7953">
                  <c:v>26</c:v>
                </c:pt>
                <c:pt idx="7954">
                  <c:v>35</c:v>
                </c:pt>
                <c:pt idx="7955">
                  <c:v>33</c:v>
                </c:pt>
                <c:pt idx="7956">
                  <c:v>30</c:v>
                </c:pt>
                <c:pt idx="7957">
                  <c:v>21</c:v>
                </c:pt>
                <c:pt idx="7958">
                  <c:v>24</c:v>
                </c:pt>
                <c:pt idx="7959">
                  <c:v>28</c:v>
                </c:pt>
                <c:pt idx="7960">
                  <c:v>39</c:v>
                </c:pt>
                <c:pt idx="7961">
                  <c:v>42</c:v>
                </c:pt>
                <c:pt idx="7962">
                  <c:v>66</c:v>
                </c:pt>
                <c:pt idx="7963">
                  <c:v>73</c:v>
                </c:pt>
                <c:pt idx="7964">
                  <c:v>74</c:v>
                </c:pt>
                <c:pt idx="7965">
                  <c:v>78</c:v>
                </c:pt>
                <c:pt idx="7966">
                  <c:v>81</c:v>
                </c:pt>
                <c:pt idx="7967">
                  <c:v>87</c:v>
                </c:pt>
                <c:pt idx="7968">
                  <c:v>82</c:v>
                </c:pt>
                <c:pt idx="7969">
                  <c:v>79</c:v>
                </c:pt>
                <c:pt idx="7970">
                  <c:v>69</c:v>
                </c:pt>
                <c:pt idx="7971">
                  <c:v>62</c:v>
                </c:pt>
                <c:pt idx="7972">
                  <c:v>52</c:v>
                </c:pt>
                <c:pt idx="7973">
                  <c:v>59</c:v>
                </c:pt>
                <c:pt idx="7974">
                  <c:v>73</c:v>
                </c:pt>
                <c:pt idx="7975">
                  <c:v>69</c:v>
                </c:pt>
                <c:pt idx="7976">
                  <c:v>62</c:v>
                </c:pt>
                <c:pt idx="7977">
                  <c:v>66</c:v>
                </c:pt>
                <c:pt idx="7978">
                  <c:v>69</c:v>
                </c:pt>
                <c:pt idx="7979">
                  <c:v>64</c:v>
                </c:pt>
                <c:pt idx="7980">
                  <c:v>53</c:v>
                </c:pt>
                <c:pt idx="7981">
                  <c:v>58</c:v>
                </c:pt>
                <c:pt idx="7982">
                  <c:v>56</c:v>
                </c:pt>
                <c:pt idx="7983">
                  <c:v>49</c:v>
                </c:pt>
                <c:pt idx="7984">
                  <c:v>45</c:v>
                </c:pt>
                <c:pt idx="7985">
                  <c:v>46</c:v>
                </c:pt>
                <c:pt idx="7986">
                  <c:v>42</c:v>
                </c:pt>
                <c:pt idx="7987">
                  <c:v>30</c:v>
                </c:pt>
                <c:pt idx="7988">
                  <c:v>28</c:v>
                </c:pt>
                <c:pt idx="7989">
                  <c:v>26</c:v>
                </c:pt>
                <c:pt idx="7990">
                  <c:v>42</c:v>
                </c:pt>
                <c:pt idx="7991">
                  <c:v>45</c:v>
                </c:pt>
                <c:pt idx="7992">
                  <c:v>48</c:v>
                </c:pt>
                <c:pt idx="7993">
                  <c:v>50</c:v>
                </c:pt>
                <c:pt idx="7994">
                  <c:v>62</c:v>
                </c:pt>
                <c:pt idx="7995">
                  <c:v>74</c:v>
                </c:pt>
                <c:pt idx="7996">
                  <c:v>78</c:v>
                </c:pt>
                <c:pt idx="7997">
                  <c:v>86</c:v>
                </c:pt>
                <c:pt idx="7998">
                  <c:v>87</c:v>
                </c:pt>
                <c:pt idx="7999">
                  <c:v>97</c:v>
                </c:pt>
                <c:pt idx="8000">
                  <c:v>102</c:v>
                </c:pt>
                <c:pt idx="8001">
                  <c:v>106</c:v>
                </c:pt>
                <c:pt idx="8002">
                  <c:v>99</c:v>
                </c:pt>
                <c:pt idx="8003">
                  <c:v>84</c:v>
                </c:pt>
                <c:pt idx="8004">
                  <c:v>63</c:v>
                </c:pt>
                <c:pt idx="8005">
                  <c:v>65</c:v>
                </c:pt>
                <c:pt idx="8006">
                  <c:v>55</c:v>
                </c:pt>
                <c:pt idx="8007">
                  <c:v>41</c:v>
                </c:pt>
                <c:pt idx="8008">
                  <c:v>59</c:v>
                </c:pt>
                <c:pt idx="8009">
                  <c:v>82</c:v>
                </c:pt>
                <c:pt idx="8010">
                  <c:v>84</c:v>
                </c:pt>
                <c:pt idx="8011">
                  <c:v>86</c:v>
                </c:pt>
                <c:pt idx="8012">
                  <c:v>100</c:v>
                </c:pt>
                <c:pt idx="8013">
                  <c:v>101</c:v>
                </c:pt>
                <c:pt idx="8014">
                  <c:v>102</c:v>
                </c:pt>
                <c:pt idx="8015">
                  <c:v>98</c:v>
                </c:pt>
                <c:pt idx="8016">
                  <c:v>86</c:v>
                </c:pt>
                <c:pt idx="8017">
                  <c:v>84</c:v>
                </c:pt>
                <c:pt idx="8018">
                  <c:v>89</c:v>
                </c:pt>
                <c:pt idx="8019">
                  <c:v>89</c:v>
                </c:pt>
                <c:pt idx="8020">
                  <c:v>111</c:v>
                </c:pt>
                <c:pt idx="8021">
                  <c:v>117</c:v>
                </c:pt>
                <c:pt idx="8022">
                  <c:v>108</c:v>
                </c:pt>
                <c:pt idx="8023">
                  <c:v>102</c:v>
                </c:pt>
                <c:pt idx="8024">
                  <c:v>89</c:v>
                </c:pt>
                <c:pt idx="8025">
                  <c:v>88</c:v>
                </c:pt>
                <c:pt idx="8026">
                  <c:v>88</c:v>
                </c:pt>
                <c:pt idx="8027">
                  <c:v>91</c:v>
                </c:pt>
                <c:pt idx="8028">
                  <c:v>88</c:v>
                </c:pt>
                <c:pt idx="8029">
                  <c:v>76</c:v>
                </c:pt>
                <c:pt idx="8030">
                  <c:v>75</c:v>
                </c:pt>
                <c:pt idx="8031">
                  <c:v>65</c:v>
                </c:pt>
                <c:pt idx="8032">
                  <c:v>60</c:v>
                </c:pt>
                <c:pt idx="8033">
                  <c:v>54</c:v>
                </c:pt>
                <c:pt idx="8034">
                  <c:v>52</c:v>
                </c:pt>
                <c:pt idx="8035">
                  <c:v>50</c:v>
                </c:pt>
                <c:pt idx="8036">
                  <c:v>47</c:v>
                </c:pt>
                <c:pt idx="8037">
                  <c:v>49</c:v>
                </c:pt>
                <c:pt idx="8038">
                  <c:v>50</c:v>
                </c:pt>
                <c:pt idx="8039">
                  <c:v>54</c:v>
                </c:pt>
                <c:pt idx="8040">
                  <c:v>55</c:v>
                </c:pt>
                <c:pt idx="8041">
                  <c:v>53</c:v>
                </c:pt>
                <c:pt idx="8042">
                  <c:v>50</c:v>
                </c:pt>
                <c:pt idx="8043">
                  <c:v>39</c:v>
                </c:pt>
                <c:pt idx="8044">
                  <c:v>29</c:v>
                </c:pt>
                <c:pt idx="8045">
                  <c:v>22</c:v>
                </c:pt>
                <c:pt idx="8046">
                  <c:v>27</c:v>
                </c:pt>
                <c:pt idx="8047">
                  <c:v>28</c:v>
                </c:pt>
                <c:pt idx="8048">
                  <c:v>37</c:v>
                </c:pt>
                <c:pt idx="8049">
                  <c:v>40</c:v>
                </c:pt>
                <c:pt idx="8050">
                  <c:v>37</c:v>
                </c:pt>
                <c:pt idx="8051">
                  <c:v>45</c:v>
                </c:pt>
                <c:pt idx="8052">
                  <c:v>54</c:v>
                </c:pt>
                <c:pt idx="8053">
                  <c:v>61</c:v>
                </c:pt>
                <c:pt idx="8054">
                  <c:v>69</c:v>
                </c:pt>
                <c:pt idx="8055">
                  <c:v>78</c:v>
                </c:pt>
                <c:pt idx="8056">
                  <c:v>89</c:v>
                </c:pt>
                <c:pt idx="8057">
                  <c:v>105</c:v>
                </c:pt>
                <c:pt idx="8058">
                  <c:v>121</c:v>
                </c:pt>
                <c:pt idx="8059">
                  <c:v>102</c:v>
                </c:pt>
                <c:pt idx="8060">
                  <c:v>91</c:v>
                </c:pt>
                <c:pt idx="8061">
                  <c:v>92</c:v>
                </c:pt>
                <c:pt idx="8062">
                  <c:v>101</c:v>
                </c:pt>
                <c:pt idx="8063">
                  <c:v>102</c:v>
                </c:pt>
                <c:pt idx="8064">
                  <c:v>72</c:v>
                </c:pt>
                <c:pt idx="8065">
                  <c:v>56</c:v>
                </c:pt>
                <c:pt idx="8066">
                  <c:v>53</c:v>
                </c:pt>
                <c:pt idx="8067">
                  <c:v>49</c:v>
                </c:pt>
                <c:pt idx="8068">
                  <c:v>42</c:v>
                </c:pt>
                <c:pt idx="8069">
                  <c:v>44</c:v>
                </c:pt>
                <c:pt idx="8070">
                  <c:v>45</c:v>
                </c:pt>
                <c:pt idx="8071">
                  <c:v>40</c:v>
                </c:pt>
                <c:pt idx="8072">
                  <c:v>45</c:v>
                </c:pt>
                <c:pt idx="8073">
                  <c:v>54</c:v>
                </c:pt>
                <c:pt idx="8074">
                  <c:v>50</c:v>
                </c:pt>
                <c:pt idx="8075">
                  <c:v>52</c:v>
                </c:pt>
                <c:pt idx="8076">
                  <c:v>57</c:v>
                </c:pt>
                <c:pt idx="8077">
                  <c:v>60</c:v>
                </c:pt>
                <c:pt idx="8078">
                  <c:v>71</c:v>
                </c:pt>
                <c:pt idx="8079">
                  <c:v>85</c:v>
                </c:pt>
                <c:pt idx="8080">
                  <c:v>104</c:v>
                </c:pt>
                <c:pt idx="8081">
                  <c:v>129</c:v>
                </c:pt>
                <c:pt idx="8082">
                  <c:v>135</c:v>
                </c:pt>
                <c:pt idx="8083">
                  <c:v>144</c:v>
                </c:pt>
                <c:pt idx="8084">
                  <c:v>158</c:v>
                </c:pt>
                <c:pt idx="8085">
                  <c:v>157</c:v>
                </c:pt>
                <c:pt idx="8086">
                  <c:v>154</c:v>
                </c:pt>
                <c:pt idx="8087">
                  <c:v>157</c:v>
                </c:pt>
                <c:pt idx="8088">
                  <c:v>136</c:v>
                </c:pt>
                <c:pt idx="8089">
                  <c:v>112</c:v>
                </c:pt>
                <c:pt idx="8090">
                  <c:v>93</c:v>
                </c:pt>
                <c:pt idx="8091">
                  <c:v>88</c:v>
                </c:pt>
                <c:pt idx="8092">
                  <c:v>79</c:v>
                </c:pt>
                <c:pt idx="8093">
                  <c:v>85</c:v>
                </c:pt>
                <c:pt idx="8094">
                  <c:v>87</c:v>
                </c:pt>
                <c:pt idx="8095">
                  <c:v>77</c:v>
                </c:pt>
                <c:pt idx="8096">
                  <c:v>83</c:v>
                </c:pt>
                <c:pt idx="8097">
                  <c:v>86</c:v>
                </c:pt>
                <c:pt idx="8098">
                  <c:v>79</c:v>
                </c:pt>
                <c:pt idx="8099">
                  <c:v>69</c:v>
                </c:pt>
                <c:pt idx="8100">
                  <c:v>64</c:v>
                </c:pt>
                <c:pt idx="8101">
                  <c:v>69</c:v>
                </c:pt>
                <c:pt idx="8102">
                  <c:v>81</c:v>
                </c:pt>
                <c:pt idx="8103">
                  <c:v>79</c:v>
                </c:pt>
                <c:pt idx="8104">
                  <c:v>79</c:v>
                </c:pt>
                <c:pt idx="8105">
                  <c:v>72</c:v>
                </c:pt>
                <c:pt idx="8106">
                  <c:v>73</c:v>
                </c:pt>
                <c:pt idx="8107">
                  <c:v>85</c:v>
                </c:pt>
                <c:pt idx="8108">
                  <c:v>98</c:v>
                </c:pt>
                <c:pt idx="8109">
                  <c:v>110</c:v>
                </c:pt>
                <c:pt idx="8110">
                  <c:v>104</c:v>
                </c:pt>
                <c:pt idx="8111">
                  <c:v>109</c:v>
                </c:pt>
                <c:pt idx="8112">
                  <c:v>104</c:v>
                </c:pt>
                <c:pt idx="8113">
                  <c:v>103</c:v>
                </c:pt>
                <c:pt idx="8114">
                  <c:v>107</c:v>
                </c:pt>
                <c:pt idx="8115">
                  <c:v>107</c:v>
                </c:pt>
                <c:pt idx="8116">
                  <c:v>102</c:v>
                </c:pt>
                <c:pt idx="8117">
                  <c:v>114</c:v>
                </c:pt>
                <c:pt idx="8118">
                  <c:v>109</c:v>
                </c:pt>
                <c:pt idx="8119">
                  <c:v>98</c:v>
                </c:pt>
                <c:pt idx="8120">
                  <c:v>55</c:v>
                </c:pt>
                <c:pt idx="8121">
                  <c:v>34</c:v>
                </c:pt>
                <c:pt idx="8122">
                  <c:v>29</c:v>
                </c:pt>
                <c:pt idx="8123">
                  <c:v>30</c:v>
                </c:pt>
                <c:pt idx="8124">
                  <c:v>38</c:v>
                </c:pt>
                <c:pt idx="8125">
                  <c:v>37</c:v>
                </c:pt>
                <c:pt idx="8126">
                  <c:v>40</c:v>
                </c:pt>
                <c:pt idx="8127">
                  <c:v>43</c:v>
                </c:pt>
                <c:pt idx="8128">
                  <c:v>43</c:v>
                </c:pt>
                <c:pt idx="8129">
                  <c:v>38</c:v>
                </c:pt>
                <c:pt idx="8130">
                  <c:v>42</c:v>
                </c:pt>
                <c:pt idx="8131">
                  <c:v>56</c:v>
                </c:pt>
                <c:pt idx="8132">
                  <c:v>71</c:v>
                </c:pt>
                <c:pt idx="8133">
                  <c:v>73</c:v>
                </c:pt>
                <c:pt idx="8134">
                  <c:v>79</c:v>
                </c:pt>
                <c:pt idx="8135">
                  <c:v>82</c:v>
                </c:pt>
                <c:pt idx="8136">
                  <c:v>74</c:v>
                </c:pt>
                <c:pt idx="8137">
                  <c:v>80</c:v>
                </c:pt>
                <c:pt idx="8138">
                  <c:v>74</c:v>
                </c:pt>
                <c:pt idx="8139">
                  <c:v>63</c:v>
                </c:pt>
                <c:pt idx="8140">
                  <c:v>67</c:v>
                </c:pt>
                <c:pt idx="8141">
                  <c:v>60</c:v>
                </c:pt>
                <c:pt idx="8142">
                  <c:v>55</c:v>
                </c:pt>
                <c:pt idx="8143">
                  <c:v>59</c:v>
                </c:pt>
                <c:pt idx="8144">
                  <c:v>58</c:v>
                </c:pt>
                <c:pt idx="8145">
                  <c:v>65</c:v>
                </c:pt>
                <c:pt idx="8146">
                  <c:v>77</c:v>
                </c:pt>
                <c:pt idx="8147">
                  <c:v>81</c:v>
                </c:pt>
                <c:pt idx="8148">
                  <c:v>83</c:v>
                </c:pt>
                <c:pt idx="8149">
                  <c:v>82</c:v>
                </c:pt>
                <c:pt idx="8150">
                  <c:v>88</c:v>
                </c:pt>
                <c:pt idx="8151">
                  <c:v>83</c:v>
                </c:pt>
                <c:pt idx="8152">
                  <c:v>63</c:v>
                </c:pt>
                <c:pt idx="8153">
                  <c:v>58</c:v>
                </c:pt>
                <c:pt idx="8154">
                  <c:v>38</c:v>
                </c:pt>
                <c:pt idx="8155">
                  <c:v>22</c:v>
                </c:pt>
                <c:pt idx="8156">
                  <c:v>28</c:v>
                </c:pt>
                <c:pt idx="8157">
                  <c:v>39</c:v>
                </c:pt>
                <c:pt idx="8158">
                  <c:v>32</c:v>
                </c:pt>
                <c:pt idx="8159">
                  <c:v>34</c:v>
                </c:pt>
                <c:pt idx="8160">
                  <c:v>49</c:v>
                </c:pt>
                <c:pt idx="8161">
                  <c:v>68</c:v>
                </c:pt>
                <c:pt idx="8162">
                  <c:v>79</c:v>
                </c:pt>
                <c:pt idx="8163">
                  <c:v>78</c:v>
                </c:pt>
                <c:pt idx="8164">
                  <c:v>97</c:v>
                </c:pt>
                <c:pt idx="8165">
                  <c:v>94</c:v>
                </c:pt>
                <c:pt idx="8166">
                  <c:v>88</c:v>
                </c:pt>
                <c:pt idx="8167">
                  <c:v>92</c:v>
                </c:pt>
                <c:pt idx="8168">
                  <c:v>106</c:v>
                </c:pt>
                <c:pt idx="8169">
                  <c:v>133</c:v>
                </c:pt>
                <c:pt idx="8170">
                  <c:v>123</c:v>
                </c:pt>
                <c:pt idx="8171">
                  <c:v>125</c:v>
                </c:pt>
                <c:pt idx="8172">
                  <c:v>140</c:v>
                </c:pt>
                <c:pt idx="8173">
                  <c:v>133</c:v>
                </c:pt>
                <c:pt idx="8174">
                  <c:v>127</c:v>
                </c:pt>
                <c:pt idx="8175">
                  <c:v>115</c:v>
                </c:pt>
                <c:pt idx="8176">
                  <c:v>96</c:v>
                </c:pt>
                <c:pt idx="8177">
                  <c:v>79</c:v>
                </c:pt>
                <c:pt idx="8178">
                  <c:v>65</c:v>
                </c:pt>
                <c:pt idx="8179">
                  <c:v>58</c:v>
                </c:pt>
                <c:pt idx="8180">
                  <c:v>56</c:v>
                </c:pt>
                <c:pt idx="8181">
                  <c:v>52</c:v>
                </c:pt>
                <c:pt idx="8182">
                  <c:v>44</c:v>
                </c:pt>
                <c:pt idx="8183">
                  <c:v>44</c:v>
                </c:pt>
                <c:pt idx="8184">
                  <c:v>58</c:v>
                </c:pt>
                <c:pt idx="8185">
                  <c:v>79</c:v>
                </c:pt>
                <c:pt idx="8186">
                  <c:v>85</c:v>
                </c:pt>
                <c:pt idx="8187">
                  <c:v>85</c:v>
                </c:pt>
                <c:pt idx="8188">
                  <c:v>96</c:v>
                </c:pt>
                <c:pt idx="8189">
                  <c:v>105</c:v>
                </c:pt>
                <c:pt idx="8190">
                  <c:v>121</c:v>
                </c:pt>
                <c:pt idx="8191">
                  <c:v>139</c:v>
                </c:pt>
                <c:pt idx="8192">
                  <c:v>115</c:v>
                </c:pt>
                <c:pt idx="8193">
                  <c:v>99</c:v>
                </c:pt>
                <c:pt idx="8194">
                  <c:v>90</c:v>
                </c:pt>
                <c:pt idx="8195">
                  <c:v>79</c:v>
                </c:pt>
                <c:pt idx="8196">
                  <c:v>68</c:v>
                </c:pt>
                <c:pt idx="8197">
                  <c:v>63</c:v>
                </c:pt>
                <c:pt idx="8198">
                  <c:v>52</c:v>
                </c:pt>
                <c:pt idx="8199">
                  <c:v>48</c:v>
                </c:pt>
                <c:pt idx="8200">
                  <c:v>62</c:v>
                </c:pt>
                <c:pt idx="8201">
                  <c:v>88</c:v>
                </c:pt>
                <c:pt idx="8202">
                  <c:v>98</c:v>
                </c:pt>
                <c:pt idx="8203">
                  <c:v>105</c:v>
                </c:pt>
                <c:pt idx="8204">
                  <c:v>95</c:v>
                </c:pt>
                <c:pt idx="8205">
                  <c:v>88</c:v>
                </c:pt>
                <c:pt idx="8206">
                  <c:v>92</c:v>
                </c:pt>
                <c:pt idx="8207">
                  <c:v>100</c:v>
                </c:pt>
                <c:pt idx="8208">
                  <c:v>97</c:v>
                </c:pt>
                <c:pt idx="8209">
                  <c:v>92</c:v>
                </c:pt>
                <c:pt idx="8210">
                  <c:v>88</c:v>
                </c:pt>
                <c:pt idx="8211">
                  <c:v>83</c:v>
                </c:pt>
                <c:pt idx="8212">
                  <c:v>77</c:v>
                </c:pt>
                <c:pt idx="8213">
                  <c:v>79</c:v>
                </c:pt>
                <c:pt idx="8214">
                  <c:v>81</c:v>
                </c:pt>
                <c:pt idx="8215">
                  <c:v>78</c:v>
                </c:pt>
                <c:pt idx="8216">
                  <c:v>78</c:v>
                </c:pt>
                <c:pt idx="8217">
                  <c:v>68</c:v>
                </c:pt>
                <c:pt idx="8218">
                  <c:v>74</c:v>
                </c:pt>
                <c:pt idx="8219">
                  <c:v>82</c:v>
                </c:pt>
                <c:pt idx="8220">
                  <c:v>91</c:v>
                </c:pt>
                <c:pt idx="8221">
                  <c:v>104</c:v>
                </c:pt>
                <c:pt idx="8222">
                  <c:v>95</c:v>
                </c:pt>
                <c:pt idx="8223">
                  <c:v>91</c:v>
                </c:pt>
                <c:pt idx="8224">
                  <c:v>82</c:v>
                </c:pt>
                <c:pt idx="8225">
                  <c:v>75</c:v>
                </c:pt>
                <c:pt idx="8226">
                  <c:v>64</c:v>
                </c:pt>
                <c:pt idx="8227">
                  <c:v>62</c:v>
                </c:pt>
                <c:pt idx="8228">
                  <c:v>74</c:v>
                </c:pt>
                <c:pt idx="8229">
                  <c:v>84</c:v>
                </c:pt>
                <c:pt idx="8230">
                  <c:v>80</c:v>
                </c:pt>
                <c:pt idx="8231">
                  <c:v>61</c:v>
                </c:pt>
                <c:pt idx="8232">
                  <c:v>53</c:v>
                </c:pt>
                <c:pt idx="8233">
                  <c:v>59</c:v>
                </c:pt>
                <c:pt idx="8234">
                  <c:v>55</c:v>
                </c:pt>
                <c:pt idx="8235">
                  <c:v>66</c:v>
                </c:pt>
                <c:pt idx="8236">
                  <c:v>56</c:v>
                </c:pt>
                <c:pt idx="8237">
                  <c:v>66</c:v>
                </c:pt>
                <c:pt idx="8238">
                  <c:v>69</c:v>
                </c:pt>
                <c:pt idx="8239">
                  <c:v>65</c:v>
                </c:pt>
                <c:pt idx="8240">
                  <c:v>62</c:v>
                </c:pt>
                <c:pt idx="8241">
                  <c:v>62</c:v>
                </c:pt>
                <c:pt idx="8242">
                  <c:v>77</c:v>
                </c:pt>
                <c:pt idx="8243">
                  <c:v>82</c:v>
                </c:pt>
                <c:pt idx="8244">
                  <c:v>86</c:v>
                </c:pt>
                <c:pt idx="8245">
                  <c:v>102</c:v>
                </c:pt>
                <c:pt idx="8246">
                  <c:v>108</c:v>
                </c:pt>
                <c:pt idx="8247">
                  <c:v>115</c:v>
                </c:pt>
                <c:pt idx="8248">
                  <c:v>103</c:v>
                </c:pt>
                <c:pt idx="8249">
                  <c:v>93</c:v>
                </c:pt>
                <c:pt idx="8250">
                  <c:v>89</c:v>
                </c:pt>
                <c:pt idx="8251">
                  <c:v>85</c:v>
                </c:pt>
                <c:pt idx="8252">
                  <c:v>93</c:v>
                </c:pt>
                <c:pt idx="8253">
                  <c:v>85</c:v>
                </c:pt>
                <c:pt idx="8254">
                  <c:v>65</c:v>
                </c:pt>
                <c:pt idx="8255">
                  <c:v>60</c:v>
                </c:pt>
                <c:pt idx="8256">
                  <c:v>59</c:v>
                </c:pt>
                <c:pt idx="8257">
                  <c:v>47</c:v>
                </c:pt>
                <c:pt idx="8258">
                  <c:v>31</c:v>
                </c:pt>
                <c:pt idx="8259">
                  <c:v>50</c:v>
                </c:pt>
                <c:pt idx="8260">
                  <c:v>55</c:v>
                </c:pt>
                <c:pt idx="8261">
                  <c:v>40</c:v>
                </c:pt>
                <c:pt idx="8262">
                  <c:v>42</c:v>
                </c:pt>
                <c:pt idx="8263">
                  <c:v>57</c:v>
                </c:pt>
                <c:pt idx="8264">
                  <c:v>59</c:v>
                </c:pt>
                <c:pt idx="8265">
                  <c:v>57</c:v>
                </c:pt>
                <c:pt idx="8266">
                  <c:v>57</c:v>
                </c:pt>
                <c:pt idx="8267">
                  <c:v>60</c:v>
                </c:pt>
                <c:pt idx="8268">
                  <c:v>62</c:v>
                </c:pt>
                <c:pt idx="8269">
                  <c:v>85</c:v>
                </c:pt>
                <c:pt idx="8270">
                  <c:v>79</c:v>
                </c:pt>
                <c:pt idx="8271">
                  <c:v>82</c:v>
                </c:pt>
                <c:pt idx="8272">
                  <c:v>71</c:v>
                </c:pt>
                <c:pt idx="8273">
                  <c:v>79</c:v>
                </c:pt>
                <c:pt idx="8274">
                  <c:v>93</c:v>
                </c:pt>
                <c:pt idx="8275">
                  <c:v>118</c:v>
                </c:pt>
                <c:pt idx="8276">
                  <c:v>147</c:v>
                </c:pt>
                <c:pt idx="8277">
                  <c:v>141</c:v>
                </c:pt>
                <c:pt idx="8278">
                  <c:v>137</c:v>
                </c:pt>
                <c:pt idx="8279">
                  <c:v>127</c:v>
                </c:pt>
                <c:pt idx="8280">
                  <c:v>99</c:v>
                </c:pt>
                <c:pt idx="8281">
                  <c:v>79</c:v>
                </c:pt>
                <c:pt idx="8282">
                  <c:v>78</c:v>
                </c:pt>
                <c:pt idx="8283">
                  <c:v>80</c:v>
                </c:pt>
                <c:pt idx="8284">
                  <c:v>81</c:v>
                </c:pt>
                <c:pt idx="8285">
                  <c:v>73</c:v>
                </c:pt>
                <c:pt idx="8286">
                  <c:v>71</c:v>
                </c:pt>
                <c:pt idx="8287">
                  <c:v>59</c:v>
                </c:pt>
                <c:pt idx="8288">
                  <c:v>46</c:v>
                </c:pt>
                <c:pt idx="8289">
                  <c:v>43</c:v>
                </c:pt>
                <c:pt idx="8290">
                  <c:v>36</c:v>
                </c:pt>
                <c:pt idx="8291">
                  <c:v>32</c:v>
                </c:pt>
                <c:pt idx="8292">
                  <c:v>37</c:v>
                </c:pt>
                <c:pt idx="8293">
                  <c:v>45</c:v>
                </c:pt>
                <c:pt idx="8294">
                  <c:v>53</c:v>
                </c:pt>
                <c:pt idx="8295">
                  <c:v>44</c:v>
                </c:pt>
                <c:pt idx="8296">
                  <c:v>38</c:v>
                </c:pt>
                <c:pt idx="8297">
                  <c:v>33</c:v>
                </c:pt>
                <c:pt idx="8298">
                  <c:v>47</c:v>
                </c:pt>
                <c:pt idx="8299">
                  <c:v>60</c:v>
                </c:pt>
                <c:pt idx="8300">
                  <c:v>69</c:v>
                </c:pt>
                <c:pt idx="8301">
                  <c:v>65</c:v>
                </c:pt>
                <c:pt idx="8302">
                  <c:v>77</c:v>
                </c:pt>
                <c:pt idx="8303">
                  <c:v>82</c:v>
                </c:pt>
                <c:pt idx="8304">
                  <c:v>78</c:v>
                </c:pt>
                <c:pt idx="8305">
                  <c:v>77</c:v>
                </c:pt>
                <c:pt idx="8306">
                  <c:v>67</c:v>
                </c:pt>
                <c:pt idx="8307">
                  <c:v>70</c:v>
                </c:pt>
                <c:pt idx="8308">
                  <c:v>75</c:v>
                </c:pt>
                <c:pt idx="8309">
                  <c:v>70</c:v>
                </c:pt>
                <c:pt idx="8310">
                  <c:v>65</c:v>
                </c:pt>
                <c:pt idx="8311">
                  <c:v>73</c:v>
                </c:pt>
                <c:pt idx="8312">
                  <c:v>73</c:v>
                </c:pt>
                <c:pt idx="8313">
                  <c:v>67</c:v>
                </c:pt>
                <c:pt idx="8314">
                  <c:v>57</c:v>
                </c:pt>
                <c:pt idx="8315">
                  <c:v>54</c:v>
                </c:pt>
                <c:pt idx="8316">
                  <c:v>52</c:v>
                </c:pt>
                <c:pt idx="8317">
                  <c:v>34</c:v>
                </c:pt>
                <c:pt idx="8318">
                  <c:v>30</c:v>
                </c:pt>
                <c:pt idx="8319">
                  <c:v>34</c:v>
                </c:pt>
                <c:pt idx="8320">
                  <c:v>23</c:v>
                </c:pt>
                <c:pt idx="8321">
                  <c:v>15</c:v>
                </c:pt>
                <c:pt idx="8322">
                  <c:v>8</c:v>
                </c:pt>
                <c:pt idx="8323">
                  <c:v>14</c:v>
                </c:pt>
                <c:pt idx="8324">
                  <c:v>34</c:v>
                </c:pt>
                <c:pt idx="8325">
                  <c:v>30</c:v>
                </c:pt>
                <c:pt idx="8326">
                  <c:v>28</c:v>
                </c:pt>
                <c:pt idx="8327">
                  <c:v>44</c:v>
                </c:pt>
                <c:pt idx="8328">
                  <c:v>60</c:v>
                </c:pt>
                <c:pt idx="8329">
                  <c:v>69</c:v>
                </c:pt>
                <c:pt idx="8330">
                  <c:v>78</c:v>
                </c:pt>
                <c:pt idx="8331">
                  <c:v>85</c:v>
                </c:pt>
                <c:pt idx="8332">
                  <c:v>94</c:v>
                </c:pt>
                <c:pt idx="8333">
                  <c:v>105</c:v>
                </c:pt>
                <c:pt idx="8334">
                  <c:v>111</c:v>
                </c:pt>
                <c:pt idx="8335">
                  <c:v>110</c:v>
                </c:pt>
                <c:pt idx="8336">
                  <c:v>104</c:v>
                </c:pt>
                <c:pt idx="8337">
                  <c:v>89</c:v>
                </c:pt>
                <c:pt idx="8338">
                  <c:v>98</c:v>
                </c:pt>
                <c:pt idx="8339">
                  <c:v>93</c:v>
                </c:pt>
                <c:pt idx="8340">
                  <c:v>75</c:v>
                </c:pt>
                <c:pt idx="8341">
                  <c:v>67</c:v>
                </c:pt>
                <c:pt idx="8342">
                  <c:v>49</c:v>
                </c:pt>
                <c:pt idx="8343">
                  <c:v>30</c:v>
                </c:pt>
                <c:pt idx="8344">
                  <c:v>23</c:v>
                </c:pt>
                <c:pt idx="8345">
                  <c:v>19</c:v>
                </c:pt>
                <c:pt idx="8346">
                  <c:v>8</c:v>
                </c:pt>
                <c:pt idx="8347">
                  <c:v>7</c:v>
                </c:pt>
                <c:pt idx="8348">
                  <c:v>14</c:v>
                </c:pt>
                <c:pt idx="8349">
                  <c:v>12</c:v>
                </c:pt>
                <c:pt idx="8350">
                  <c:v>30</c:v>
                </c:pt>
                <c:pt idx="8351">
                  <c:v>33</c:v>
                </c:pt>
                <c:pt idx="8352">
                  <c:v>30</c:v>
                </c:pt>
                <c:pt idx="8353">
                  <c:v>27</c:v>
                </c:pt>
                <c:pt idx="8354">
                  <c:v>21</c:v>
                </c:pt>
                <c:pt idx="8355">
                  <c:v>25</c:v>
                </c:pt>
                <c:pt idx="8356">
                  <c:v>32</c:v>
                </c:pt>
                <c:pt idx="8357">
                  <c:v>28</c:v>
                </c:pt>
                <c:pt idx="8358">
                  <c:v>42</c:v>
                </c:pt>
                <c:pt idx="8359">
                  <c:v>58</c:v>
                </c:pt>
                <c:pt idx="8360">
                  <c:v>65</c:v>
                </c:pt>
                <c:pt idx="8361">
                  <c:v>69</c:v>
                </c:pt>
                <c:pt idx="8362">
                  <c:v>79</c:v>
                </c:pt>
                <c:pt idx="8363">
                  <c:v>77</c:v>
                </c:pt>
                <c:pt idx="8364">
                  <c:v>65</c:v>
                </c:pt>
                <c:pt idx="8365">
                  <c:v>57</c:v>
                </c:pt>
                <c:pt idx="8366">
                  <c:v>55</c:v>
                </c:pt>
                <c:pt idx="8367">
                  <c:v>61</c:v>
                </c:pt>
                <c:pt idx="8368">
                  <c:v>47</c:v>
                </c:pt>
                <c:pt idx="8369">
                  <c:v>43</c:v>
                </c:pt>
                <c:pt idx="8370">
                  <c:v>40</c:v>
                </c:pt>
                <c:pt idx="8371">
                  <c:v>31</c:v>
                </c:pt>
                <c:pt idx="8372">
                  <c:v>28</c:v>
                </c:pt>
                <c:pt idx="8373">
                  <c:v>24</c:v>
                </c:pt>
                <c:pt idx="8374">
                  <c:v>21</c:v>
                </c:pt>
                <c:pt idx="8375">
                  <c:v>18</c:v>
                </c:pt>
                <c:pt idx="8376">
                  <c:v>24</c:v>
                </c:pt>
                <c:pt idx="8377">
                  <c:v>29</c:v>
                </c:pt>
                <c:pt idx="8378">
                  <c:v>42</c:v>
                </c:pt>
                <c:pt idx="8379">
                  <c:v>53</c:v>
                </c:pt>
                <c:pt idx="8380">
                  <c:v>61</c:v>
                </c:pt>
                <c:pt idx="8381">
                  <c:v>64</c:v>
                </c:pt>
                <c:pt idx="8382">
                  <c:v>67</c:v>
                </c:pt>
                <c:pt idx="8383">
                  <c:v>69</c:v>
                </c:pt>
                <c:pt idx="8384">
                  <c:v>71</c:v>
                </c:pt>
                <c:pt idx="8385">
                  <c:v>66</c:v>
                </c:pt>
                <c:pt idx="8386">
                  <c:v>71</c:v>
                </c:pt>
                <c:pt idx="8387">
                  <c:v>58</c:v>
                </c:pt>
                <c:pt idx="8388">
                  <c:v>49</c:v>
                </c:pt>
                <c:pt idx="8389">
                  <c:v>54</c:v>
                </c:pt>
                <c:pt idx="8390">
                  <c:v>67</c:v>
                </c:pt>
                <c:pt idx="8391">
                  <c:v>59</c:v>
                </c:pt>
                <c:pt idx="8392">
                  <c:v>57</c:v>
                </c:pt>
                <c:pt idx="8393">
                  <c:v>48</c:v>
                </c:pt>
                <c:pt idx="8394">
                  <c:v>43</c:v>
                </c:pt>
                <c:pt idx="8395">
                  <c:v>39</c:v>
                </c:pt>
                <c:pt idx="8396">
                  <c:v>34</c:v>
                </c:pt>
                <c:pt idx="8397">
                  <c:v>26</c:v>
                </c:pt>
                <c:pt idx="8398">
                  <c:v>25</c:v>
                </c:pt>
                <c:pt idx="8399">
                  <c:v>29</c:v>
                </c:pt>
                <c:pt idx="8400">
                  <c:v>37</c:v>
                </c:pt>
                <c:pt idx="8401">
                  <c:v>45</c:v>
                </c:pt>
                <c:pt idx="8402">
                  <c:v>53</c:v>
                </c:pt>
                <c:pt idx="8403">
                  <c:v>61</c:v>
                </c:pt>
                <c:pt idx="8404">
                  <c:v>66</c:v>
                </c:pt>
                <c:pt idx="8405">
                  <c:v>74</c:v>
                </c:pt>
                <c:pt idx="8406">
                  <c:v>83</c:v>
                </c:pt>
                <c:pt idx="8407">
                  <c:v>66</c:v>
                </c:pt>
                <c:pt idx="8408">
                  <c:v>62</c:v>
                </c:pt>
                <c:pt idx="8409">
                  <c:v>67</c:v>
                </c:pt>
                <c:pt idx="8410">
                  <c:v>58</c:v>
                </c:pt>
                <c:pt idx="8411">
                  <c:v>52</c:v>
                </c:pt>
                <c:pt idx="8412">
                  <c:v>32</c:v>
                </c:pt>
                <c:pt idx="8413">
                  <c:v>32</c:v>
                </c:pt>
                <c:pt idx="8414">
                  <c:v>20</c:v>
                </c:pt>
                <c:pt idx="8415">
                  <c:v>16</c:v>
                </c:pt>
                <c:pt idx="8416">
                  <c:v>11</c:v>
                </c:pt>
                <c:pt idx="8417">
                  <c:v>27</c:v>
                </c:pt>
                <c:pt idx="8418">
                  <c:v>42</c:v>
                </c:pt>
                <c:pt idx="8419">
                  <c:v>47</c:v>
                </c:pt>
                <c:pt idx="8420">
                  <c:v>60</c:v>
                </c:pt>
                <c:pt idx="8421">
                  <c:v>62</c:v>
                </c:pt>
                <c:pt idx="8422">
                  <c:v>62</c:v>
                </c:pt>
                <c:pt idx="8423">
                  <c:v>60</c:v>
                </c:pt>
                <c:pt idx="8424">
                  <c:v>50</c:v>
                </c:pt>
                <c:pt idx="8425">
                  <c:v>39</c:v>
                </c:pt>
                <c:pt idx="8426">
                  <c:v>27</c:v>
                </c:pt>
                <c:pt idx="8427">
                  <c:v>14</c:v>
                </c:pt>
                <c:pt idx="8428">
                  <c:v>14</c:v>
                </c:pt>
                <c:pt idx="8429">
                  <c:v>13</c:v>
                </c:pt>
                <c:pt idx="8430">
                  <c:v>16</c:v>
                </c:pt>
                <c:pt idx="8431">
                  <c:v>14</c:v>
                </c:pt>
                <c:pt idx="8432">
                  <c:v>14</c:v>
                </c:pt>
                <c:pt idx="8433">
                  <c:v>17</c:v>
                </c:pt>
                <c:pt idx="8434">
                  <c:v>22</c:v>
                </c:pt>
                <c:pt idx="8435">
                  <c:v>21</c:v>
                </c:pt>
                <c:pt idx="8436">
                  <c:v>41</c:v>
                </c:pt>
                <c:pt idx="8437">
                  <c:v>32</c:v>
                </c:pt>
                <c:pt idx="8438">
                  <c:v>34</c:v>
                </c:pt>
                <c:pt idx="8439">
                  <c:v>53</c:v>
                </c:pt>
                <c:pt idx="8440">
                  <c:v>60</c:v>
                </c:pt>
                <c:pt idx="8441">
                  <c:v>61</c:v>
                </c:pt>
                <c:pt idx="8442">
                  <c:v>59</c:v>
                </c:pt>
                <c:pt idx="8443">
                  <c:v>80</c:v>
                </c:pt>
                <c:pt idx="8444">
                  <c:v>83</c:v>
                </c:pt>
                <c:pt idx="8445">
                  <c:v>85</c:v>
                </c:pt>
                <c:pt idx="8446">
                  <c:v>74</c:v>
                </c:pt>
                <c:pt idx="8447">
                  <c:v>54</c:v>
                </c:pt>
                <c:pt idx="8448">
                  <c:v>40</c:v>
                </c:pt>
                <c:pt idx="8449">
                  <c:v>28</c:v>
                </c:pt>
                <c:pt idx="8450">
                  <c:v>18</c:v>
                </c:pt>
                <c:pt idx="8451">
                  <c:v>30</c:v>
                </c:pt>
                <c:pt idx="8452">
                  <c:v>31</c:v>
                </c:pt>
                <c:pt idx="8453">
                  <c:v>32</c:v>
                </c:pt>
                <c:pt idx="8454">
                  <c:v>37</c:v>
                </c:pt>
                <c:pt idx="8455">
                  <c:v>42</c:v>
                </c:pt>
                <c:pt idx="8456">
                  <c:v>44</c:v>
                </c:pt>
                <c:pt idx="8457">
                  <c:v>37</c:v>
                </c:pt>
                <c:pt idx="8458">
                  <c:v>36</c:v>
                </c:pt>
                <c:pt idx="8459">
                  <c:v>36</c:v>
                </c:pt>
                <c:pt idx="8460">
                  <c:v>40</c:v>
                </c:pt>
                <c:pt idx="8461">
                  <c:v>38</c:v>
                </c:pt>
                <c:pt idx="8462">
                  <c:v>35</c:v>
                </c:pt>
                <c:pt idx="8463">
                  <c:v>32</c:v>
                </c:pt>
                <c:pt idx="8464">
                  <c:v>22</c:v>
                </c:pt>
                <c:pt idx="8465">
                  <c:v>32</c:v>
                </c:pt>
                <c:pt idx="8466">
                  <c:v>38</c:v>
                </c:pt>
                <c:pt idx="8467">
                  <c:v>50</c:v>
                </c:pt>
                <c:pt idx="8468">
                  <c:v>53</c:v>
                </c:pt>
                <c:pt idx="8469">
                  <c:v>67</c:v>
                </c:pt>
                <c:pt idx="8470">
                  <c:v>69</c:v>
                </c:pt>
                <c:pt idx="8471">
                  <c:v>85</c:v>
                </c:pt>
                <c:pt idx="8472">
                  <c:v>93</c:v>
                </c:pt>
                <c:pt idx="8473">
                  <c:v>83</c:v>
                </c:pt>
                <c:pt idx="8474">
                  <c:v>73</c:v>
                </c:pt>
                <c:pt idx="8475">
                  <c:v>64</c:v>
                </c:pt>
                <c:pt idx="8476">
                  <c:v>52</c:v>
                </c:pt>
                <c:pt idx="8477">
                  <c:v>44</c:v>
                </c:pt>
                <c:pt idx="8478">
                  <c:v>38</c:v>
                </c:pt>
                <c:pt idx="8479">
                  <c:v>23</c:v>
                </c:pt>
                <c:pt idx="8480">
                  <c:v>20</c:v>
                </c:pt>
                <c:pt idx="8481">
                  <c:v>30</c:v>
                </c:pt>
                <c:pt idx="8482">
                  <c:v>37</c:v>
                </c:pt>
                <c:pt idx="8483">
                  <c:v>29</c:v>
                </c:pt>
                <c:pt idx="8484">
                  <c:v>27</c:v>
                </c:pt>
                <c:pt idx="8485">
                  <c:v>23</c:v>
                </c:pt>
                <c:pt idx="8486">
                  <c:v>32</c:v>
                </c:pt>
                <c:pt idx="8487">
                  <c:v>43</c:v>
                </c:pt>
                <c:pt idx="8488">
                  <c:v>46</c:v>
                </c:pt>
                <c:pt idx="8489">
                  <c:v>50</c:v>
                </c:pt>
                <c:pt idx="8490">
                  <c:v>59</c:v>
                </c:pt>
                <c:pt idx="8491">
                  <c:v>65</c:v>
                </c:pt>
                <c:pt idx="8492">
                  <c:v>79</c:v>
                </c:pt>
                <c:pt idx="8493">
                  <c:v>93</c:v>
                </c:pt>
                <c:pt idx="8494">
                  <c:v>93</c:v>
                </c:pt>
                <c:pt idx="8495">
                  <c:v>75</c:v>
                </c:pt>
                <c:pt idx="8496">
                  <c:v>75</c:v>
                </c:pt>
                <c:pt idx="8497">
                  <c:v>76</c:v>
                </c:pt>
                <c:pt idx="8498">
                  <c:v>71</c:v>
                </c:pt>
                <c:pt idx="8499">
                  <c:v>85</c:v>
                </c:pt>
                <c:pt idx="8500">
                  <c:v>65</c:v>
                </c:pt>
                <c:pt idx="8501">
                  <c:v>62</c:v>
                </c:pt>
                <c:pt idx="8502">
                  <c:v>46</c:v>
                </c:pt>
                <c:pt idx="8503">
                  <c:v>41</c:v>
                </c:pt>
                <c:pt idx="8504">
                  <c:v>37</c:v>
                </c:pt>
                <c:pt idx="8505">
                  <c:v>35</c:v>
                </c:pt>
                <c:pt idx="8506">
                  <c:v>29</c:v>
                </c:pt>
                <c:pt idx="8507">
                  <c:v>16</c:v>
                </c:pt>
                <c:pt idx="8508">
                  <c:v>15</c:v>
                </c:pt>
                <c:pt idx="8509">
                  <c:v>30</c:v>
                </c:pt>
                <c:pt idx="8510">
                  <c:v>37</c:v>
                </c:pt>
                <c:pt idx="8511">
                  <c:v>45</c:v>
                </c:pt>
                <c:pt idx="8512">
                  <c:v>62</c:v>
                </c:pt>
                <c:pt idx="8513">
                  <c:v>73</c:v>
                </c:pt>
                <c:pt idx="8514">
                  <c:v>71</c:v>
                </c:pt>
                <c:pt idx="8515">
                  <c:v>67</c:v>
                </c:pt>
                <c:pt idx="8516">
                  <c:v>67</c:v>
                </c:pt>
                <c:pt idx="8517">
                  <c:v>65</c:v>
                </c:pt>
                <c:pt idx="8518">
                  <c:v>60</c:v>
                </c:pt>
                <c:pt idx="8519">
                  <c:v>54</c:v>
                </c:pt>
                <c:pt idx="8520">
                  <c:v>42</c:v>
                </c:pt>
                <c:pt idx="8521">
                  <c:v>24</c:v>
                </c:pt>
                <c:pt idx="8522">
                  <c:v>46</c:v>
                </c:pt>
                <c:pt idx="8523">
                  <c:v>64</c:v>
                </c:pt>
                <c:pt idx="8524">
                  <c:v>77</c:v>
                </c:pt>
                <c:pt idx="8525">
                  <c:v>92</c:v>
                </c:pt>
                <c:pt idx="8526">
                  <c:v>68</c:v>
                </c:pt>
                <c:pt idx="8527">
                  <c:v>82</c:v>
                </c:pt>
                <c:pt idx="8528">
                  <c:v>52</c:v>
                </c:pt>
                <c:pt idx="8529">
                  <c:v>30</c:v>
                </c:pt>
                <c:pt idx="8530">
                  <c:v>25</c:v>
                </c:pt>
                <c:pt idx="8531">
                  <c:v>26</c:v>
                </c:pt>
                <c:pt idx="8532">
                  <c:v>18</c:v>
                </c:pt>
                <c:pt idx="8533">
                  <c:v>7</c:v>
                </c:pt>
                <c:pt idx="8534">
                  <c:v>7</c:v>
                </c:pt>
                <c:pt idx="8535">
                  <c:v>25</c:v>
                </c:pt>
                <c:pt idx="8536">
                  <c:v>33</c:v>
                </c:pt>
                <c:pt idx="8537">
                  <c:v>34</c:v>
                </c:pt>
                <c:pt idx="8538">
                  <c:v>41</c:v>
                </c:pt>
                <c:pt idx="8539">
                  <c:v>42</c:v>
                </c:pt>
                <c:pt idx="8540">
                  <c:v>46</c:v>
                </c:pt>
                <c:pt idx="8541">
                  <c:v>52</c:v>
                </c:pt>
                <c:pt idx="8542">
                  <c:v>56</c:v>
                </c:pt>
                <c:pt idx="8543">
                  <c:v>47</c:v>
                </c:pt>
                <c:pt idx="8544">
                  <c:v>57</c:v>
                </c:pt>
                <c:pt idx="8545">
                  <c:v>64</c:v>
                </c:pt>
                <c:pt idx="8546">
                  <c:v>49</c:v>
                </c:pt>
                <c:pt idx="8547">
                  <c:v>51</c:v>
                </c:pt>
                <c:pt idx="8548">
                  <c:v>32</c:v>
                </c:pt>
                <c:pt idx="8549">
                  <c:v>29</c:v>
                </c:pt>
                <c:pt idx="8550">
                  <c:v>21</c:v>
                </c:pt>
                <c:pt idx="8551">
                  <c:v>17</c:v>
                </c:pt>
                <c:pt idx="8552">
                  <c:v>8</c:v>
                </c:pt>
                <c:pt idx="8553">
                  <c:v>8</c:v>
                </c:pt>
                <c:pt idx="8554">
                  <c:v>16</c:v>
                </c:pt>
                <c:pt idx="8555">
                  <c:v>14</c:v>
                </c:pt>
                <c:pt idx="8556">
                  <c:v>7</c:v>
                </c:pt>
                <c:pt idx="8557">
                  <c:v>16</c:v>
                </c:pt>
                <c:pt idx="8558">
                  <c:v>37</c:v>
                </c:pt>
                <c:pt idx="8559">
                  <c:v>41</c:v>
                </c:pt>
                <c:pt idx="8560">
                  <c:v>31</c:v>
                </c:pt>
                <c:pt idx="8561">
                  <c:v>38</c:v>
                </c:pt>
                <c:pt idx="8562">
                  <c:v>60</c:v>
                </c:pt>
                <c:pt idx="8563">
                  <c:v>58</c:v>
                </c:pt>
                <c:pt idx="8564">
                  <c:v>52</c:v>
                </c:pt>
                <c:pt idx="8565">
                  <c:v>54</c:v>
                </c:pt>
                <c:pt idx="8566">
                  <c:v>48</c:v>
                </c:pt>
                <c:pt idx="8567">
                  <c:v>45</c:v>
                </c:pt>
                <c:pt idx="8568">
                  <c:v>36</c:v>
                </c:pt>
                <c:pt idx="8569">
                  <c:v>18</c:v>
                </c:pt>
                <c:pt idx="8570">
                  <c:v>38</c:v>
                </c:pt>
                <c:pt idx="8571">
                  <c:v>51</c:v>
                </c:pt>
                <c:pt idx="8572">
                  <c:v>75</c:v>
                </c:pt>
                <c:pt idx="8573">
                  <c:v>66</c:v>
                </c:pt>
                <c:pt idx="8574">
                  <c:v>54</c:v>
                </c:pt>
                <c:pt idx="8575">
                  <c:v>51</c:v>
                </c:pt>
                <c:pt idx="8576">
                  <c:v>49</c:v>
                </c:pt>
                <c:pt idx="8577">
                  <c:v>46</c:v>
                </c:pt>
                <c:pt idx="8578">
                  <c:v>43</c:v>
                </c:pt>
                <c:pt idx="8579">
                  <c:v>42</c:v>
                </c:pt>
                <c:pt idx="8580">
                  <c:v>51</c:v>
                </c:pt>
                <c:pt idx="8581">
                  <c:v>33</c:v>
                </c:pt>
                <c:pt idx="8582">
                  <c:v>29</c:v>
                </c:pt>
                <c:pt idx="8583">
                  <c:v>31</c:v>
                </c:pt>
                <c:pt idx="8584">
                  <c:v>39</c:v>
                </c:pt>
                <c:pt idx="8585">
                  <c:v>32</c:v>
                </c:pt>
                <c:pt idx="8586">
                  <c:v>42</c:v>
                </c:pt>
                <c:pt idx="8587">
                  <c:v>56</c:v>
                </c:pt>
                <c:pt idx="8588">
                  <c:v>57</c:v>
                </c:pt>
                <c:pt idx="8589">
                  <c:v>50</c:v>
                </c:pt>
                <c:pt idx="8590">
                  <c:v>38</c:v>
                </c:pt>
                <c:pt idx="8591">
                  <c:v>32</c:v>
                </c:pt>
                <c:pt idx="8592">
                  <c:v>23</c:v>
                </c:pt>
                <c:pt idx="8593">
                  <c:v>14</c:v>
                </c:pt>
                <c:pt idx="8594">
                  <c:v>15</c:v>
                </c:pt>
                <c:pt idx="8595">
                  <c:v>10</c:v>
                </c:pt>
                <c:pt idx="8596">
                  <c:v>16</c:v>
                </c:pt>
                <c:pt idx="8597">
                  <c:v>9</c:v>
                </c:pt>
                <c:pt idx="8598">
                  <c:v>28</c:v>
                </c:pt>
                <c:pt idx="8599">
                  <c:v>42</c:v>
                </c:pt>
                <c:pt idx="8600">
                  <c:v>23</c:v>
                </c:pt>
                <c:pt idx="8601">
                  <c:v>8</c:v>
                </c:pt>
                <c:pt idx="8602">
                  <c:v>8</c:v>
                </c:pt>
                <c:pt idx="8603">
                  <c:v>14</c:v>
                </c:pt>
                <c:pt idx="8604">
                  <c:v>0</c:v>
                </c:pt>
                <c:pt idx="8605">
                  <c:v>9</c:v>
                </c:pt>
                <c:pt idx="8606">
                  <c:v>14</c:v>
                </c:pt>
                <c:pt idx="8607">
                  <c:v>8</c:v>
                </c:pt>
                <c:pt idx="8608">
                  <c:v>9</c:v>
                </c:pt>
                <c:pt idx="8609">
                  <c:v>10</c:v>
                </c:pt>
                <c:pt idx="8610">
                  <c:v>17</c:v>
                </c:pt>
                <c:pt idx="8611">
                  <c:v>11</c:v>
                </c:pt>
                <c:pt idx="8612">
                  <c:v>22</c:v>
                </c:pt>
                <c:pt idx="8613">
                  <c:v>36</c:v>
                </c:pt>
                <c:pt idx="8614">
                  <c:v>28</c:v>
                </c:pt>
                <c:pt idx="8615">
                  <c:v>21</c:v>
                </c:pt>
                <c:pt idx="8616">
                  <c:v>28</c:v>
                </c:pt>
                <c:pt idx="8617">
                  <c:v>34</c:v>
                </c:pt>
                <c:pt idx="8618">
                  <c:v>40</c:v>
                </c:pt>
                <c:pt idx="8619">
                  <c:v>42</c:v>
                </c:pt>
                <c:pt idx="8620">
                  <c:v>40</c:v>
                </c:pt>
                <c:pt idx="8621">
                  <c:v>38</c:v>
                </c:pt>
                <c:pt idx="8622">
                  <c:v>27</c:v>
                </c:pt>
                <c:pt idx="8623">
                  <c:v>23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7</c:v>
                </c:pt>
                <c:pt idx="8631">
                  <c:v>7</c:v>
                </c:pt>
                <c:pt idx="8632">
                  <c:v>7</c:v>
                </c:pt>
                <c:pt idx="8633">
                  <c:v>15</c:v>
                </c:pt>
                <c:pt idx="8634">
                  <c:v>10</c:v>
                </c:pt>
                <c:pt idx="8635">
                  <c:v>17</c:v>
                </c:pt>
                <c:pt idx="8636">
                  <c:v>22</c:v>
                </c:pt>
                <c:pt idx="8637">
                  <c:v>28</c:v>
                </c:pt>
                <c:pt idx="8638">
                  <c:v>38</c:v>
                </c:pt>
                <c:pt idx="8639">
                  <c:v>37</c:v>
                </c:pt>
                <c:pt idx="8640">
                  <c:v>47</c:v>
                </c:pt>
                <c:pt idx="8641">
                  <c:v>56</c:v>
                </c:pt>
                <c:pt idx="8642">
                  <c:v>64</c:v>
                </c:pt>
                <c:pt idx="8643">
                  <c:v>82</c:v>
                </c:pt>
                <c:pt idx="8644">
                  <c:v>89</c:v>
                </c:pt>
                <c:pt idx="8645">
                  <c:v>124</c:v>
                </c:pt>
                <c:pt idx="8646">
                  <c:v>130</c:v>
                </c:pt>
                <c:pt idx="8647">
                  <c:v>121</c:v>
                </c:pt>
                <c:pt idx="8648">
                  <c:v>108</c:v>
                </c:pt>
                <c:pt idx="8649">
                  <c:v>84</c:v>
                </c:pt>
                <c:pt idx="8650">
                  <c:v>77</c:v>
                </c:pt>
                <c:pt idx="8651">
                  <c:v>72</c:v>
                </c:pt>
                <c:pt idx="8652">
                  <c:v>75</c:v>
                </c:pt>
                <c:pt idx="8653">
                  <c:v>58</c:v>
                </c:pt>
                <c:pt idx="8654">
                  <c:v>42</c:v>
                </c:pt>
                <c:pt idx="8655">
                  <c:v>22</c:v>
                </c:pt>
                <c:pt idx="8656">
                  <c:v>0</c:v>
                </c:pt>
                <c:pt idx="8657">
                  <c:v>0</c:v>
                </c:pt>
                <c:pt idx="8658">
                  <c:v>13</c:v>
                </c:pt>
                <c:pt idx="8659">
                  <c:v>26</c:v>
                </c:pt>
                <c:pt idx="8660">
                  <c:v>20</c:v>
                </c:pt>
                <c:pt idx="8661">
                  <c:v>16</c:v>
                </c:pt>
                <c:pt idx="8662">
                  <c:v>8</c:v>
                </c:pt>
                <c:pt idx="8663">
                  <c:v>30</c:v>
                </c:pt>
                <c:pt idx="8664">
                  <c:v>39</c:v>
                </c:pt>
                <c:pt idx="8665">
                  <c:v>48</c:v>
                </c:pt>
                <c:pt idx="8666">
                  <c:v>58</c:v>
                </c:pt>
                <c:pt idx="8667">
                  <c:v>63</c:v>
                </c:pt>
                <c:pt idx="8668">
                  <c:v>74</c:v>
                </c:pt>
                <c:pt idx="8669">
                  <c:v>78</c:v>
                </c:pt>
                <c:pt idx="8670">
                  <c:v>78</c:v>
                </c:pt>
                <c:pt idx="8671">
                  <c:v>80</c:v>
                </c:pt>
                <c:pt idx="8672">
                  <c:v>75</c:v>
                </c:pt>
                <c:pt idx="8673">
                  <c:v>71</c:v>
                </c:pt>
                <c:pt idx="8674">
                  <c:v>68</c:v>
                </c:pt>
                <c:pt idx="8675">
                  <c:v>66</c:v>
                </c:pt>
                <c:pt idx="8676">
                  <c:v>52</c:v>
                </c:pt>
                <c:pt idx="8677">
                  <c:v>50</c:v>
                </c:pt>
                <c:pt idx="8678">
                  <c:v>44</c:v>
                </c:pt>
                <c:pt idx="8679">
                  <c:v>38</c:v>
                </c:pt>
                <c:pt idx="8680">
                  <c:v>30</c:v>
                </c:pt>
                <c:pt idx="8681">
                  <c:v>22</c:v>
                </c:pt>
                <c:pt idx="8682">
                  <c:v>23</c:v>
                </c:pt>
                <c:pt idx="8683">
                  <c:v>8</c:v>
                </c:pt>
                <c:pt idx="8684">
                  <c:v>0</c:v>
                </c:pt>
                <c:pt idx="8685">
                  <c:v>0</c:v>
                </c:pt>
                <c:pt idx="8686">
                  <c:v>8</c:v>
                </c:pt>
                <c:pt idx="8687">
                  <c:v>10</c:v>
                </c:pt>
                <c:pt idx="8688">
                  <c:v>16</c:v>
                </c:pt>
                <c:pt idx="8689">
                  <c:v>18</c:v>
                </c:pt>
                <c:pt idx="8690">
                  <c:v>19</c:v>
                </c:pt>
                <c:pt idx="8691">
                  <c:v>15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16</c:v>
                </c:pt>
                <c:pt idx="8696">
                  <c:v>28</c:v>
                </c:pt>
                <c:pt idx="8697">
                  <c:v>36</c:v>
                </c:pt>
                <c:pt idx="8698">
                  <c:v>53</c:v>
                </c:pt>
                <c:pt idx="8699">
                  <c:v>59</c:v>
                </c:pt>
                <c:pt idx="8700">
                  <c:v>53</c:v>
                </c:pt>
                <c:pt idx="8701">
                  <c:v>62</c:v>
                </c:pt>
                <c:pt idx="8702">
                  <c:v>65</c:v>
                </c:pt>
                <c:pt idx="8703">
                  <c:v>55</c:v>
                </c:pt>
                <c:pt idx="8704">
                  <c:v>37</c:v>
                </c:pt>
                <c:pt idx="8705">
                  <c:v>31</c:v>
                </c:pt>
                <c:pt idx="8706">
                  <c:v>33</c:v>
                </c:pt>
                <c:pt idx="8707">
                  <c:v>23</c:v>
                </c:pt>
                <c:pt idx="8708">
                  <c:v>20</c:v>
                </c:pt>
                <c:pt idx="8709">
                  <c:v>7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7</c:v>
                </c:pt>
                <c:pt idx="8716">
                  <c:v>0</c:v>
                </c:pt>
                <c:pt idx="8717">
                  <c:v>9</c:v>
                </c:pt>
                <c:pt idx="8718">
                  <c:v>11</c:v>
                </c:pt>
                <c:pt idx="8719">
                  <c:v>12</c:v>
                </c:pt>
                <c:pt idx="8720">
                  <c:v>13</c:v>
                </c:pt>
                <c:pt idx="8721">
                  <c:v>16</c:v>
                </c:pt>
                <c:pt idx="8722">
                  <c:v>16</c:v>
                </c:pt>
                <c:pt idx="8723">
                  <c:v>22</c:v>
                </c:pt>
                <c:pt idx="8724">
                  <c:v>16</c:v>
                </c:pt>
                <c:pt idx="8725">
                  <c:v>23</c:v>
                </c:pt>
                <c:pt idx="8726">
                  <c:v>29</c:v>
                </c:pt>
                <c:pt idx="8727">
                  <c:v>39</c:v>
                </c:pt>
                <c:pt idx="8728">
                  <c:v>38</c:v>
                </c:pt>
                <c:pt idx="8729">
                  <c:v>46</c:v>
                </c:pt>
                <c:pt idx="8730">
                  <c:v>62</c:v>
                </c:pt>
                <c:pt idx="8731">
                  <c:v>60</c:v>
                </c:pt>
                <c:pt idx="8732">
                  <c:v>61</c:v>
                </c:pt>
                <c:pt idx="8733">
                  <c:v>64</c:v>
                </c:pt>
                <c:pt idx="8734">
                  <c:v>59</c:v>
                </c:pt>
                <c:pt idx="8735">
                  <c:v>46</c:v>
                </c:pt>
                <c:pt idx="8736">
                  <c:v>24</c:v>
                </c:pt>
                <c:pt idx="8737">
                  <c:v>24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7</c:v>
                </c:pt>
                <c:pt idx="8743">
                  <c:v>8</c:v>
                </c:pt>
                <c:pt idx="8744">
                  <c:v>16</c:v>
                </c:pt>
                <c:pt idx="8745">
                  <c:v>9</c:v>
                </c:pt>
                <c:pt idx="8746">
                  <c:v>9</c:v>
                </c:pt>
                <c:pt idx="8747">
                  <c:v>8</c:v>
                </c:pt>
                <c:pt idx="8748">
                  <c:v>8</c:v>
                </c:pt>
                <c:pt idx="8749">
                  <c:v>17</c:v>
                </c:pt>
                <c:pt idx="8750">
                  <c:v>26</c:v>
                </c:pt>
                <c:pt idx="8751">
                  <c:v>40</c:v>
                </c:pt>
                <c:pt idx="8752">
                  <c:v>43</c:v>
                </c:pt>
                <c:pt idx="8753">
                  <c:v>41</c:v>
                </c:pt>
                <c:pt idx="8754">
                  <c:v>47</c:v>
                </c:pt>
                <c:pt idx="8755">
                  <c:v>51</c:v>
                </c:pt>
                <c:pt idx="8756">
                  <c:v>51</c:v>
                </c:pt>
                <c:pt idx="8757">
                  <c:v>47</c:v>
                </c:pt>
                <c:pt idx="8758">
                  <c:v>51</c:v>
                </c:pt>
                <c:pt idx="8759">
                  <c:v>53</c:v>
                </c:pt>
                <c:pt idx="8760">
                  <c:v>57</c:v>
                </c:pt>
                <c:pt idx="8761">
                  <c:v>26</c:v>
                </c:pt>
                <c:pt idx="8762">
                  <c:v>12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12</c:v>
                </c:pt>
                <c:pt idx="8767">
                  <c:v>15</c:v>
                </c:pt>
                <c:pt idx="8768">
                  <c:v>13</c:v>
                </c:pt>
                <c:pt idx="8769">
                  <c:v>12</c:v>
                </c:pt>
                <c:pt idx="8770">
                  <c:v>8</c:v>
                </c:pt>
                <c:pt idx="8771">
                  <c:v>0</c:v>
                </c:pt>
                <c:pt idx="8772">
                  <c:v>0</c:v>
                </c:pt>
                <c:pt idx="8773">
                  <c:v>24</c:v>
                </c:pt>
                <c:pt idx="8774">
                  <c:v>29</c:v>
                </c:pt>
                <c:pt idx="8775">
                  <c:v>43</c:v>
                </c:pt>
                <c:pt idx="8776">
                  <c:v>48</c:v>
                </c:pt>
                <c:pt idx="8777">
                  <c:v>54</c:v>
                </c:pt>
                <c:pt idx="8778">
                  <c:v>45</c:v>
                </c:pt>
                <c:pt idx="8779">
                  <c:v>70</c:v>
                </c:pt>
                <c:pt idx="8780">
                  <c:v>73</c:v>
                </c:pt>
                <c:pt idx="8781">
                  <c:v>64</c:v>
                </c:pt>
                <c:pt idx="8782">
                  <c:v>63</c:v>
                </c:pt>
                <c:pt idx="8783">
                  <c:v>55</c:v>
                </c:pt>
                <c:pt idx="8784">
                  <c:v>53</c:v>
                </c:pt>
                <c:pt idx="8785">
                  <c:v>48</c:v>
                </c:pt>
                <c:pt idx="8786">
                  <c:v>33</c:v>
                </c:pt>
                <c:pt idx="8787">
                  <c:v>36</c:v>
                </c:pt>
                <c:pt idx="8788">
                  <c:v>28</c:v>
                </c:pt>
                <c:pt idx="8789">
                  <c:v>14</c:v>
                </c:pt>
                <c:pt idx="8790">
                  <c:v>0</c:v>
                </c:pt>
                <c:pt idx="8791">
                  <c:v>8</c:v>
                </c:pt>
                <c:pt idx="8792">
                  <c:v>0</c:v>
                </c:pt>
                <c:pt idx="8793">
                  <c:v>8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13</c:v>
                </c:pt>
                <c:pt idx="8798">
                  <c:v>10</c:v>
                </c:pt>
                <c:pt idx="8799">
                  <c:v>7</c:v>
                </c:pt>
                <c:pt idx="8800">
                  <c:v>7</c:v>
                </c:pt>
                <c:pt idx="8801">
                  <c:v>0</c:v>
                </c:pt>
                <c:pt idx="8802">
                  <c:v>0</c:v>
                </c:pt>
                <c:pt idx="8803">
                  <c:v>7</c:v>
                </c:pt>
                <c:pt idx="8804">
                  <c:v>15</c:v>
                </c:pt>
                <c:pt idx="8805">
                  <c:v>21</c:v>
                </c:pt>
                <c:pt idx="8806">
                  <c:v>22</c:v>
                </c:pt>
                <c:pt idx="8807">
                  <c:v>20</c:v>
                </c:pt>
                <c:pt idx="8808">
                  <c:v>22</c:v>
                </c:pt>
                <c:pt idx="8809">
                  <c:v>48</c:v>
                </c:pt>
                <c:pt idx="8810">
                  <c:v>26</c:v>
                </c:pt>
                <c:pt idx="8811">
                  <c:v>45</c:v>
                </c:pt>
                <c:pt idx="8812">
                  <c:v>48</c:v>
                </c:pt>
                <c:pt idx="8813">
                  <c:v>49</c:v>
                </c:pt>
                <c:pt idx="8814">
                  <c:v>47</c:v>
                </c:pt>
                <c:pt idx="8815">
                  <c:v>43</c:v>
                </c:pt>
                <c:pt idx="8816">
                  <c:v>39</c:v>
                </c:pt>
                <c:pt idx="8817">
                  <c:v>35</c:v>
                </c:pt>
                <c:pt idx="8818">
                  <c:v>38</c:v>
                </c:pt>
                <c:pt idx="8819">
                  <c:v>31</c:v>
                </c:pt>
                <c:pt idx="8820">
                  <c:v>29</c:v>
                </c:pt>
                <c:pt idx="8821">
                  <c:v>17</c:v>
                </c:pt>
                <c:pt idx="8822">
                  <c:v>19</c:v>
                </c:pt>
                <c:pt idx="8823">
                  <c:v>37</c:v>
                </c:pt>
                <c:pt idx="8824">
                  <c:v>33</c:v>
                </c:pt>
                <c:pt idx="8825">
                  <c:v>24</c:v>
                </c:pt>
                <c:pt idx="8826">
                  <c:v>14</c:v>
                </c:pt>
                <c:pt idx="8827">
                  <c:v>0</c:v>
                </c:pt>
                <c:pt idx="8828">
                  <c:v>10</c:v>
                </c:pt>
                <c:pt idx="8829">
                  <c:v>14</c:v>
                </c:pt>
                <c:pt idx="8830">
                  <c:v>19</c:v>
                </c:pt>
                <c:pt idx="8831">
                  <c:v>20</c:v>
                </c:pt>
                <c:pt idx="8832">
                  <c:v>14</c:v>
                </c:pt>
                <c:pt idx="8833">
                  <c:v>20</c:v>
                </c:pt>
                <c:pt idx="8834">
                  <c:v>30</c:v>
                </c:pt>
                <c:pt idx="8835">
                  <c:v>37</c:v>
                </c:pt>
                <c:pt idx="8836">
                  <c:v>38</c:v>
                </c:pt>
                <c:pt idx="8837">
                  <c:v>30</c:v>
                </c:pt>
                <c:pt idx="8838">
                  <c:v>39</c:v>
                </c:pt>
                <c:pt idx="8839">
                  <c:v>34</c:v>
                </c:pt>
                <c:pt idx="8840">
                  <c:v>23</c:v>
                </c:pt>
                <c:pt idx="8841">
                  <c:v>20</c:v>
                </c:pt>
                <c:pt idx="8842">
                  <c:v>28</c:v>
                </c:pt>
                <c:pt idx="8843">
                  <c:v>21</c:v>
                </c:pt>
                <c:pt idx="8844">
                  <c:v>15</c:v>
                </c:pt>
                <c:pt idx="8845">
                  <c:v>16</c:v>
                </c:pt>
                <c:pt idx="8846">
                  <c:v>28</c:v>
                </c:pt>
                <c:pt idx="8847">
                  <c:v>25</c:v>
                </c:pt>
                <c:pt idx="8848">
                  <c:v>21</c:v>
                </c:pt>
                <c:pt idx="8849">
                  <c:v>16</c:v>
                </c:pt>
                <c:pt idx="8850">
                  <c:v>10</c:v>
                </c:pt>
                <c:pt idx="8851">
                  <c:v>9</c:v>
                </c:pt>
                <c:pt idx="8852">
                  <c:v>17</c:v>
                </c:pt>
                <c:pt idx="8853">
                  <c:v>19</c:v>
                </c:pt>
                <c:pt idx="8854">
                  <c:v>24</c:v>
                </c:pt>
                <c:pt idx="8855">
                  <c:v>26</c:v>
                </c:pt>
                <c:pt idx="8856">
                  <c:v>22</c:v>
                </c:pt>
                <c:pt idx="8857">
                  <c:v>20</c:v>
                </c:pt>
                <c:pt idx="8858">
                  <c:v>19</c:v>
                </c:pt>
                <c:pt idx="8859">
                  <c:v>22</c:v>
                </c:pt>
                <c:pt idx="8860">
                  <c:v>21</c:v>
                </c:pt>
                <c:pt idx="8861">
                  <c:v>23</c:v>
                </c:pt>
                <c:pt idx="8862">
                  <c:v>28</c:v>
                </c:pt>
                <c:pt idx="8863">
                  <c:v>38</c:v>
                </c:pt>
                <c:pt idx="8864">
                  <c:v>56</c:v>
                </c:pt>
                <c:pt idx="8865">
                  <c:v>66</c:v>
                </c:pt>
                <c:pt idx="8866">
                  <c:v>71</c:v>
                </c:pt>
                <c:pt idx="8867">
                  <c:v>74</c:v>
                </c:pt>
                <c:pt idx="8868">
                  <c:v>77</c:v>
                </c:pt>
                <c:pt idx="8869">
                  <c:v>83</c:v>
                </c:pt>
                <c:pt idx="8870">
                  <c:v>87</c:v>
                </c:pt>
                <c:pt idx="8871">
                  <c:v>77</c:v>
                </c:pt>
                <c:pt idx="8872">
                  <c:v>67</c:v>
                </c:pt>
                <c:pt idx="8873">
                  <c:v>55</c:v>
                </c:pt>
                <c:pt idx="8874">
                  <c:v>45</c:v>
                </c:pt>
                <c:pt idx="8875">
                  <c:v>42</c:v>
                </c:pt>
                <c:pt idx="8876">
                  <c:v>35</c:v>
                </c:pt>
                <c:pt idx="8877">
                  <c:v>25</c:v>
                </c:pt>
                <c:pt idx="8878">
                  <c:v>17</c:v>
                </c:pt>
                <c:pt idx="8879">
                  <c:v>18</c:v>
                </c:pt>
                <c:pt idx="8880">
                  <c:v>19</c:v>
                </c:pt>
                <c:pt idx="8881">
                  <c:v>20</c:v>
                </c:pt>
                <c:pt idx="8882">
                  <c:v>28</c:v>
                </c:pt>
                <c:pt idx="8883">
                  <c:v>15</c:v>
                </c:pt>
                <c:pt idx="8884">
                  <c:v>22</c:v>
                </c:pt>
                <c:pt idx="8885">
                  <c:v>16</c:v>
                </c:pt>
                <c:pt idx="8886">
                  <c:v>47</c:v>
                </c:pt>
                <c:pt idx="8887">
                  <c:v>70</c:v>
                </c:pt>
                <c:pt idx="8888">
                  <c:v>85</c:v>
                </c:pt>
                <c:pt idx="8889">
                  <c:v>98</c:v>
                </c:pt>
                <c:pt idx="8890">
                  <c:v>100</c:v>
                </c:pt>
                <c:pt idx="8891">
                  <c:v>102</c:v>
                </c:pt>
                <c:pt idx="8892">
                  <c:v>98</c:v>
                </c:pt>
                <c:pt idx="8893">
                  <c:v>96</c:v>
                </c:pt>
                <c:pt idx="8894">
                  <c:v>88</c:v>
                </c:pt>
                <c:pt idx="8895">
                  <c:v>69</c:v>
                </c:pt>
                <c:pt idx="8896">
                  <c:v>62</c:v>
                </c:pt>
                <c:pt idx="8897">
                  <c:v>49</c:v>
                </c:pt>
                <c:pt idx="8898">
                  <c:v>38</c:v>
                </c:pt>
                <c:pt idx="8899">
                  <c:v>32</c:v>
                </c:pt>
                <c:pt idx="8900">
                  <c:v>23</c:v>
                </c:pt>
                <c:pt idx="8901">
                  <c:v>16</c:v>
                </c:pt>
                <c:pt idx="8902">
                  <c:v>8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7</c:v>
                </c:pt>
                <c:pt idx="8908">
                  <c:v>9</c:v>
                </c:pt>
                <c:pt idx="8909">
                  <c:v>7</c:v>
                </c:pt>
                <c:pt idx="8910">
                  <c:v>0</c:v>
                </c:pt>
                <c:pt idx="8911">
                  <c:v>20</c:v>
                </c:pt>
                <c:pt idx="8912">
                  <c:v>18</c:v>
                </c:pt>
                <c:pt idx="8913">
                  <c:v>28</c:v>
                </c:pt>
                <c:pt idx="8914">
                  <c:v>18</c:v>
                </c:pt>
                <c:pt idx="8915">
                  <c:v>7</c:v>
                </c:pt>
                <c:pt idx="8916">
                  <c:v>30</c:v>
                </c:pt>
                <c:pt idx="8917">
                  <c:v>33</c:v>
                </c:pt>
                <c:pt idx="8918">
                  <c:v>41</c:v>
                </c:pt>
                <c:pt idx="8919">
                  <c:v>52</c:v>
                </c:pt>
                <c:pt idx="8920">
                  <c:v>67</c:v>
                </c:pt>
                <c:pt idx="8921">
                  <c:v>62</c:v>
                </c:pt>
                <c:pt idx="8922">
                  <c:v>72</c:v>
                </c:pt>
                <c:pt idx="8923">
                  <c:v>65</c:v>
                </c:pt>
                <c:pt idx="8924">
                  <c:v>59</c:v>
                </c:pt>
                <c:pt idx="8925">
                  <c:v>64</c:v>
                </c:pt>
                <c:pt idx="8926">
                  <c:v>59</c:v>
                </c:pt>
                <c:pt idx="8927">
                  <c:v>48</c:v>
                </c:pt>
                <c:pt idx="8928">
                  <c:v>38</c:v>
                </c:pt>
                <c:pt idx="8929">
                  <c:v>44</c:v>
                </c:pt>
                <c:pt idx="8930">
                  <c:v>41</c:v>
                </c:pt>
                <c:pt idx="8931">
                  <c:v>32</c:v>
                </c:pt>
                <c:pt idx="8932">
                  <c:v>25</c:v>
                </c:pt>
                <c:pt idx="8933">
                  <c:v>25</c:v>
                </c:pt>
                <c:pt idx="8934">
                  <c:v>27</c:v>
                </c:pt>
                <c:pt idx="8935">
                  <c:v>28</c:v>
                </c:pt>
                <c:pt idx="8936">
                  <c:v>20</c:v>
                </c:pt>
                <c:pt idx="8937">
                  <c:v>16</c:v>
                </c:pt>
                <c:pt idx="8938">
                  <c:v>11</c:v>
                </c:pt>
                <c:pt idx="8939">
                  <c:v>11</c:v>
                </c:pt>
                <c:pt idx="8940">
                  <c:v>15</c:v>
                </c:pt>
                <c:pt idx="8941">
                  <c:v>15</c:v>
                </c:pt>
                <c:pt idx="8942">
                  <c:v>8</c:v>
                </c:pt>
                <c:pt idx="8943">
                  <c:v>8</c:v>
                </c:pt>
                <c:pt idx="8944">
                  <c:v>18</c:v>
                </c:pt>
                <c:pt idx="8945">
                  <c:v>30</c:v>
                </c:pt>
                <c:pt idx="8946">
                  <c:v>47</c:v>
                </c:pt>
                <c:pt idx="8947">
                  <c:v>79</c:v>
                </c:pt>
                <c:pt idx="8948">
                  <c:v>87</c:v>
                </c:pt>
                <c:pt idx="8949">
                  <c:v>90</c:v>
                </c:pt>
                <c:pt idx="8950">
                  <c:v>93</c:v>
                </c:pt>
                <c:pt idx="8951">
                  <c:v>95</c:v>
                </c:pt>
                <c:pt idx="8952">
                  <c:v>93</c:v>
                </c:pt>
                <c:pt idx="8953">
                  <c:v>78</c:v>
                </c:pt>
                <c:pt idx="8954">
                  <c:v>59</c:v>
                </c:pt>
                <c:pt idx="8955">
                  <c:v>40</c:v>
                </c:pt>
                <c:pt idx="8956">
                  <c:v>26</c:v>
                </c:pt>
                <c:pt idx="8957">
                  <c:v>22</c:v>
                </c:pt>
                <c:pt idx="8958">
                  <c:v>22</c:v>
                </c:pt>
                <c:pt idx="8959">
                  <c:v>28</c:v>
                </c:pt>
                <c:pt idx="8960">
                  <c:v>38</c:v>
                </c:pt>
                <c:pt idx="8961">
                  <c:v>49</c:v>
                </c:pt>
                <c:pt idx="8962">
                  <c:v>54</c:v>
                </c:pt>
                <c:pt idx="8963">
                  <c:v>52</c:v>
                </c:pt>
                <c:pt idx="8964">
                  <c:v>53</c:v>
                </c:pt>
                <c:pt idx="8965">
                  <c:v>47</c:v>
                </c:pt>
                <c:pt idx="8966">
                  <c:v>50</c:v>
                </c:pt>
                <c:pt idx="8967">
                  <c:v>55</c:v>
                </c:pt>
                <c:pt idx="8968">
                  <c:v>58</c:v>
                </c:pt>
                <c:pt idx="8969">
                  <c:v>60</c:v>
                </c:pt>
                <c:pt idx="8970">
                  <c:v>57</c:v>
                </c:pt>
                <c:pt idx="8971">
                  <c:v>59</c:v>
                </c:pt>
                <c:pt idx="8972">
                  <c:v>60</c:v>
                </c:pt>
                <c:pt idx="8973">
                  <c:v>54</c:v>
                </c:pt>
                <c:pt idx="8974">
                  <c:v>51</c:v>
                </c:pt>
                <c:pt idx="8975">
                  <c:v>42</c:v>
                </c:pt>
                <c:pt idx="8976">
                  <c:v>41</c:v>
                </c:pt>
                <c:pt idx="8977">
                  <c:v>38</c:v>
                </c:pt>
                <c:pt idx="8978">
                  <c:v>37</c:v>
                </c:pt>
                <c:pt idx="8979">
                  <c:v>23</c:v>
                </c:pt>
                <c:pt idx="8980">
                  <c:v>12</c:v>
                </c:pt>
                <c:pt idx="8981">
                  <c:v>17</c:v>
                </c:pt>
                <c:pt idx="8982">
                  <c:v>18</c:v>
                </c:pt>
                <c:pt idx="8983">
                  <c:v>26</c:v>
                </c:pt>
                <c:pt idx="8984">
                  <c:v>32</c:v>
                </c:pt>
                <c:pt idx="8985">
                  <c:v>34</c:v>
                </c:pt>
                <c:pt idx="8986">
                  <c:v>43</c:v>
                </c:pt>
                <c:pt idx="8987">
                  <c:v>48</c:v>
                </c:pt>
                <c:pt idx="8988">
                  <c:v>54</c:v>
                </c:pt>
                <c:pt idx="8989">
                  <c:v>67</c:v>
                </c:pt>
                <c:pt idx="8990">
                  <c:v>69</c:v>
                </c:pt>
                <c:pt idx="8991">
                  <c:v>66</c:v>
                </c:pt>
                <c:pt idx="8992">
                  <c:v>59</c:v>
                </c:pt>
                <c:pt idx="8993">
                  <c:v>57</c:v>
                </c:pt>
                <c:pt idx="8994">
                  <c:v>52</c:v>
                </c:pt>
                <c:pt idx="8995">
                  <c:v>44</c:v>
                </c:pt>
                <c:pt idx="8996">
                  <c:v>43</c:v>
                </c:pt>
                <c:pt idx="8997">
                  <c:v>32</c:v>
                </c:pt>
                <c:pt idx="8998">
                  <c:v>28</c:v>
                </c:pt>
                <c:pt idx="8999">
                  <c:v>34</c:v>
                </c:pt>
                <c:pt idx="9000">
                  <c:v>34</c:v>
                </c:pt>
                <c:pt idx="9001">
                  <c:v>28</c:v>
                </c:pt>
                <c:pt idx="9002">
                  <c:v>25</c:v>
                </c:pt>
                <c:pt idx="9003">
                  <c:v>8</c:v>
                </c:pt>
                <c:pt idx="9004">
                  <c:v>8</c:v>
                </c:pt>
                <c:pt idx="9005">
                  <c:v>8</c:v>
                </c:pt>
                <c:pt idx="9006">
                  <c:v>14</c:v>
                </c:pt>
                <c:pt idx="9007">
                  <c:v>8</c:v>
                </c:pt>
                <c:pt idx="9008">
                  <c:v>15</c:v>
                </c:pt>
                <c:pt idx="9009">
                  <c:v>8</c:v>
                </c:pt>
                <c:pt idx="9010">
                  <c:v>8</c:v>
                </c:pt>
                <c:pt idx="9011">
                  <c:v>16</c:v>
                </c:pt>
                <c:pt idx="9012">
                  <c:v>37</c:v>
                </c:pt>
                <c:pt idx="9013">
                  <c:v>40</c:v>
                </c:pt>
                <c:pt idx="9014">
                  <c:v>44</c:v>
                </c:pt>
                <c:pt idx="9015">
                  <c:v>38</c:v>
                </c:pt>
                <c:pt idx="9016">
                  <c:v>32</c:v>
                </c:pt>
                <c:pt idx="9017">
                  <c:v>63</c:v>
                </c:pt>
                <c:pt idx="9018">
                  <c:v>74</c:v>
                </c:pt>
                <c:pt idx="9019">
                  <c:v>80</c:v>
                </c:pt>
                <c:pt idx="9020">
                  <c:v>80</c:v>
                </c:pt>
                <c:pt idx="9021">
                  <c:v>74</c:v>
                </c:pt>
                <c:pt idx="9022">
                  <c:v>67</c:v>
                </c:pt>
                <c:pt idx="9023">
                  <c:v>64</c:v>
                </c:pt>
                <c:pt idx="9024">
                  <c:v>68</c:v>
                </c:pt>
                <c:pt idx="9025">
                  <c:v>71</c:v>
                </c:pt>
                <c:pt idx="9026">
                  <c:v>66</c:v>
                </c:pt>
                <c:pt idx="9027">
                  <c:v>51</c:v>
                </c:pt>
                <c:pt idx="9028">
                  <c:v>31</c:v>
                </c:pt>
                <c:pt idx="9029">
                  <c:v>13</c:v>
                </c:pt>
                <c:pt idx="9030">
                  <c:v>0</c:v>
                </c:pt>
                <c:pt idx="9031">
                  <c:v>7</c:v>
                </c:pt>
                <c:pt idx="9032">
                  <c:v>11</c:v>
                </c:pt>
                <c:pt idx="9033">
                  <c:v>11</c:v>
                </c:pt>
                <c:pt idx="9034">
                  <c:v>13</c:v>
                </c:pt>
                <c:pt idx="9035">
                  <c:v>19</c:v>
                </c:pt>
                <c:pt idx="9036">
                  <c:v>23</c:v>
                </c:pt>
                <c:pt idx="9037">
                  <c:v>38</c:v>
                </c:pt>
                <c:pt idx="9038">
                  <c:v>58</c:v>
                </c:pt>
                <c:pt idx="9039">
                  <c:v>61</c:v>
                </c:pt>
                <c:pt idx="9040">
                  <c:v>53</c:v>
                </c:pt>
                <c:pt idx="9041">
                  <c:v>46</c:v>
                </c:pt>
                <c:pt idx="9042">
                  <c:v>60</c:v>
                </c:pt>
                <c:pt idx="9043">
                  <c:v>85</c:v>
                </c:pt>
                <c:pt idx="9044">
                  <c:v>83</c:v>
                </c:pt>
                <c:pt idx="9045">
                  <c:v>84</c:v>
                </c:pt>
                <c:pt idx="9046">
                  <c:v>97</c:v>
                </c:pt>
                <c:pt idx="9047">
                  <c:v>107</c:v>
                </c:pt>
                <c:pt idx="9048">
                  <c:v>114</c:v>
                </c:pt>
                <c:pt idx="9049">
                  <c:v>110</c:v>
                </c:pt>
                <c:pt idx="9050">
                  <c:v>92</c:v>
                </c:pt>
                <c:pt idx="9051">
                  <c:v>76</c:v>
                </c:pt>
                <c:pt idx="9052">
                  <c:v>63</c:v>
                </c:pt>
                <c:pt idx="9053">
                  <c:v>48</c:v>
                </c:pt>
                <c:pt idx="9054">
                  <c:v>41</c:v>
                </c:pt>
                <c:pt idx="9055">
                  <c:v>28</c:v>
                </c:pt>
                <c:pt idx="9056">
                  <c:v>16</c:v>
                </c:pt>
                <c:pt idx="9057">
                  <c:v>9</c:v>
                </c:pt>
                <c:pt idx="9058">
                  <c:v>11</c:v>
                </c:pt>
                <c:pt idx="9059">
                  <c:v>12</c:v>
                </c:pt>
                <c:pt idx="9060">
                  <c:v>9</c:v>
                </c:pt>
                <c:pt idx="9061">
                  <c:v>7</c:v>
                </c:pt>
                <c:pt idx="9062">
                  <c:v>7</c:v>
                </c:pt>
                <c:pt idx="9063">
                  <c:v>8</c:v>
                </c:pt>
                <c:pt idx="9064">
                  <c:v>16</c:v>
                </c:pt>
                <c:pt idx="9065">
                  <c:v>30</c:v>
                </c:pt>
                <c:pt idx="9066">
                  <c:v>27</c:v>
                </c:pt>
                <c:pt idx="9067">
                  <c:v>22</c:v>
                </c:pt>
                <c:pt idx="9068">
                  <c:v>22</c:v>
                </c:pt>
                <c:pt idx="9069">
                  <c:v>16</c:v>
                </c:pt>
                <c:pt idx="9070">
                  <c:v>18</c:v>
                </c:pt>
                <c:pt idx="9071">
                  <c:v>27</c:v>
                </c:pt>
                <c:pt idx="9072">
                  <c:v>39</c:v>
                </c:pt>
                <c:pt idx="9073">
                  <c:v>45</c:v>
                </c:pt>
                <c:pt idx="9074">
                  <c:v>36</c:v>
                </c:pt>
                <c:pt idx="9075">
                  <c:v>25</c:v>
                </c:pt>
                <c:pt idx="9076">
                  <c:v>22</c:v>
                </c:pt>
                <c:pt idx="9077">
                  <c:v>14</c:v>
                </c:pt>
                <c:pt idx="9078">
                  <c:v>7</c:v>
                </c:pt>
                <c:pt idx="9079">
                  <c:v>24</c:v>
                </c:pt>
                <c:pt idx="9080">
                  <c:v>27</c:v>
                </c:pt>
                <c:pt idx="9081">
                  <c:v>24</c:v>
                </c:pt>
                <c:pt idx="9082">
                  <c:v>16</c:v>
                </c:pt>
                <c:pt idx="9083">
                  <c:v>8</c:v>
                </c:pt>
                <c:pt idx="9084">
                  <c:v>16</c:v>
                </c:pt>
                <c:pt idx="9085">
                  <c:v>20</c:v>
                </c:pt>
                <c:pt idx="9086">
                  <c:v>20</c:v>
                </c:pt>
                <c:pt idx="9087">
                  <c:v>18</c:v>
                </c:pt>
                <c:pt idx="9088">
                  <c:v>34</c:v>
                </c:pt>
                <c:pt idx="9089">
                  <c:v>40</c:v>
                </c:pt>
                <c:pt idx="9090">
                  <c:v>40</c:v>
                </c:pt>
                <c:pt idx="9091">
                  <c:v>44</c:v>
                </c:pt>
                <c:pt idx="9092">
                  <c:v>44</c:v>
                </c:pt>
                <c:pt idx="9093">
                  <c:v>37</c:v>
                </c:pt>
                <c:pt idx="9094">
                  <c:v>29</c:v>
                </c:pt>
                <c:pt idx="9095">
                  <c:v>25</c:v>
                </c:pt>
                <c:pt idx="9096">
                  <c:v>23</c:v>
                </c:pt>
                <c:pt idx="9097">
                  <c:v>13</c:v>
                </c:pt>
                <c:pt idx="9098">
                  <c:v>7</c:v>
                </c:pt>
                <c:pt idx="9099">
                  <c:v>7</c:v>
                </c:pt>
                <c:pt idx="9100">
                  <c:v>0</c:v>
                </c:pt>
                <c:pt idx="9101">
                  <c:v>0</c:v>
                </c:pt>
                <c:pt idx="9102">
                  <c:v>9</c:v>
                </c:pt>
                <c:pt idx="9103">
                  <c:v>16</c:v>
                </c:pt>
                <c:pt idx="9104">
                  <c:v>17</c:v>
                </c:pt>
                <c:pt idx="9105">
                  <c:v>8</c:v>
                </c:pt>
                <c:pt idx="9106">
                  <c:v>7</c:v>
                </c:pt>
                <c:pt idx="9107">
                  <c:v>0</c:v>
                </c:pt>
                <c:pt idx="9108">
                  <c:v>0</c:v>
                </c:pt>
                <c:pt idx="9109">
                  <c:v>9</c:v>
                </c:pt>
                <c:pt idx="9110">
                  <c:v>21</c:v>
                </c:pt>
                <c:pt idx="9111">
                  <c:v>31</c:v>
                </c:pt>
                <c:pt idx="9112">
                  <c:v>34</c:v>
                </c:pt>
                <c:pt idx="9113">
                  <c:v>33</c:v>
                </c:pt>
                <c:pt idx="9114">
                  <c:v>35</c:v>
                </c:pt>
                <c:pt idx="9115">
                  <c:v>40</c:v>
                </c:pt>
                <c:pt idx="9116">
                  <c:v>36</c:v>
                </c:pt>
                <c:pt idx="9117">
                  <c:v>34</c:v>
                </c:pt>
                <c:pt idx="9118">
                  <c:v>43</c:v>
                </c:pt>
                <c:pt idx="9119">
                  <c:v>40</c:v>
                </c:pt>
                <c:pt idx="9120">
                  <c:v>40</c:v>
                </c:pt>
                <c:pt idx="9121">
                  <c:v>37</c:v>
                </c:pt>
                <c:pt idx="9122">
                  <c:v>28</c:v>
                </c:pt>
                <c:pt idx="9123">
                  <c:v>26</c:v>
                </c:pt>
                <c:pt idx="9124">
                  <c:v>9</c:v>
                </c:pt>
                <c:pt idx="9125">
                  <c:v>8</c:v>
                </c:pt>
                <c:pt idx="9126">
                  <c:v>8</c:v>
                </c:pt>
                <c:pt idx="9127">
                  <c:v>20</c:v>
                </c:pt>
                <c:pt idx="9128">
                  <c:v>16</c:v>
                </c:pt>
                <c:pt idx="9129">
                  <c:v>19</c:v>
                </c:pt>
                <c:pt idx="9130">
                  <c:v>13</c:v>
                </c:pt>
                <c:pt idx="9131">
                  <c:v>30</c:v>
                </c:pt>
                <c:pt idx="9132">
                  <c:v>30</c:v>
                </c:pt>
                <c:pt idx="9133">
                  <c:v>28</c:v>
                </c:pt>
                <c:pt idx="9134">
                  <c:v>19</c:v>
                </c:pt>
                <c:pt idx="9135">
                  <c:v>18</c:v>
                </c:pt>
                <c:pt idx="9136">
                  <c:v>23</c:v>
                </c:pt>
                <c:pt idx="9137">
                  <c:v>29</c:v>
                </c:pt>
                <c:pt idx="9138">
                  <c:v>29</c:v>
                </c:pt>
                <c:pt idx="9139">
                  <c:v>37</c:v>
                </c:pt>
                <c:pt idx="9140">
                  <c:v>32</c:v>
                </c:pt>
                <c:pt idx="9141">
                  <c:v>30</c:v>
                </c:pt>
                <c:pt idx="9142">
                  <c:v>28</c:v>
                </c:pt>
                <c:pt idx="9143">
                  <c:v>32</c:v>
                </c:pt>
                <c:pt idx="9144">
                  <c:v>13</c:v>
                </c:pt>
                <c:pt idx="9145">
                  <c:v>20</c:v>
                </c:pt>
                <c:pt idx="9146">
                  <c:v>19</c:v>
                </c:pt>
                <c:pt idx="9147">
                  <c:v>16</c:v>
                </c:pt>
                <c:pt idx="9148">
                  <c:v>20</c:v>
                </c:pt>
                <c:pt idx="9149">
                  <c:v>20</c:v>
                </c:pt>
                <c:pt idx="9150">
                  <c:v>23</c:v>
                </c:pt>
                <c:pt idx="9151">
                  <c:v>16</c:v>
                </c:pt>
                <c:pt idx="9152">
                  <c:v>16</c:v>
                </c:pt>
                <c:pt idx="9153">
                  <c:v>15</c:v>
                </c:pt>
                <c:pt idx="9154">
                  <c:v>7</c:v>
                </c:pt>
                <c:pt idx="9155">
                  <c:v>7</c:v>
                </c:pt>
                <c:pt idx="9156">
                  <c:v>7</c:v>
                </c:pt>
                <c:pt idx="9157">
                  <c:v>0</c:v>
                </c:pt>
                <c:pt idx="9158">
                  <c:v>7</c:v>
                </c:pt>
                <c:pt idx="9159">
                  <c:v>7</c:v>
                </c:pt>
                <c:pt idx="9160">
                  <c:v>7</c:v>
                </c:pt>
                <c:pt idx="9161">
                  <c:v>0</c:v>
                </c:pt>
                <c:pt idx="9162">
                  <c:v>0</c:v>
                </c:pt>
                <c:pt idx="9163">
                  <c:v>18</c:v>
                </c:pt>
                <c:pt idx="9164">
                  <c:v>27</c:v>
                </c:pt>
                <c:pt idx="9165">
                  <c:v>27</c:v>
                </c:pt>
                <c:pt idx="9166">
                  <c:v>20</c:v>
                </c:pt>
                <c:pt idx="9167">
                  <c:v>26</c:v>
                </c:pt>
                <c:pt idx="9168">
                  <c:v>34</c:v>
                </c:pt>
                <c:pt idx="9169">
                  <c:v>29</c:v>
                </c:pt>
                <c:pt idx="9170">
                  <c:v>22</c:v>
                </c:pt>
                <c:pt idx="9171">
                  <c:v>18</c:v>
                </c:pt>
                <c:pt idx="9172">
                  <c:v>13</c:v>
                </c:pt>
                <c:pt idx="9173">
                  <c:v>18</c:v>
                </c:pt>
                <c:pt idx="9174">
                  <c:v>9</c:v>
                </c:pt>
                <c:pt idx="9175">
                  <c:v>8</c:v>
                </c:pt>
                <c:pt idx="9176">
                  <c:v>8</c:v>
                </c:pt>
                <c:pt idx="9177">
                  <c:v>8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7</c:v>
                </c:pt>
                <c:pt idx="9182">
                  <c:v>8</c:v>
                </c:pt>
                <c:pt idx="9183">
                  <c:v>0</c:v>
                </c:pt>
                <c:pt idx="9184">
                  <c:v>0</c:v>
                </c:pt>
                <c:pt idx="9185">
                  <c:v>12</c:v>
                </c:pt>
                <c:pt idx="9186">
                  <c:v>9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9</c:v>
                </c:pt>
                <c:pt idx="9192">
                  <c:v>14</c:v>
                </c:pt>
                <c:pt idx="9193">
                  <c:v>13</c:v>
                </c:pt>
                <c:pt idx="9194">
                  <c:v>14</c:v>
                </c:pt>
                <c:pt idx="9195">
                  <c:v>14</c:v>
                </c:pt>
                <c:pt idx="9196">
                  <c:v>7</c:v>
                </c:pt>
                <c:pt idx="9197">
                  <c:v>18</c:v>
                </c:pt>
                <c:pt idx="9198">
                  <c:v>20</c:v>
                </c:pt>
                <c:pt idx="9199">
                  <c:v>20</c:v>
                </c:pt>
                <c:pt idx="9200">
                  <c:v>18</c:v>
                </c:pt>
                <c:pt idx="9201">
                  <c:v>15</c:v>
                </c:pt>
                <c:pt idx="9202">
                  <c:v>15</c:v>
                </c:pt>
                <c:pt idx="9203">
                  <c:v>17</c:v>
                </c:pt>
                <c:pt idx="9204">
                  <c:v>24</c:v>
                </c:pt>
                <c:pt idx="9205">
                  <c:v>30</c:v>
                </c:pt>
                <c:pt idx="9206">
                  <c:v>28</c:v>
                </c:pt>
                <c:pt idx="9207">
                  <c:v>22</c:v>
                </c:pt>
                <c:pt idx="9208">
                  <c:v>20</c:v>
                </c:pt>
                <c:pt idx="9209">
                  <c:v>14</c:v>
                </c:pt>
                <c:pt idx="9210">
                  <c:v>9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7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8</c:v>
                </c:pt>
                <c:pt idx="9221">
                  <c:v>0</c:v>
                </c:pt>
                <c:pt idx="9222">
                  <c:v>0</c:v>
                </c:pt>
                <c:pt idx="9223">
                  <c:v>0</c:v>
                </c:pt>
                <c:pt idx="9224">
                  <c:v>0</c:v>
                </c:pt>
                <c:pt idx="9225">
                  <c:v>0</c:v>
                </c:pt>
                <c:pt idx="9226">
                  <c:v>0</c:v>
                </c:pt>
                <c:pt idx="9227">
                  <c:v>7</c:v>
                </c:pt>
                <c:pt idx="9228">
                  <c:v>17</c:v>
                </c:pt>
                <c:pt idx="9229">
                  <c:v>15</c:v>
                </c:pt>
                <c:pt idx="9230">
                  <c:v>7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7</c:v>
                </c:pt>
                <c:pt idx="9244">
                  <c:v>8</c:v>
                </c:pt>
                <c:pt idx="9245">
                  <c:v>7</c:v>
                </c:pt>
                <c:pt idx="9246">
                  <c:v>7</c:v>
                </c:pt>
                <c:pt idx="9247">
                  <c:v>22</c:v>
                </c:pt>
                <c:pt idx="9248">
                  <c:v>21</c:v>
                </c:pt>
                <c:pt idx="9249">
                  <c:v>16</c:v>
                </c:pt>
                <c:pt idx="9250">
                  <c:v>20</c:v>
                </c:pt>
                <c:pt idx="9251">
                  <c:v>26</c:v>
                </c:pt>
                <c:pt idx="9252">
                  <c:v>33</c:v>
                </c:pt>
                <c:pt idx="9253">
                  <c:v>34</c:v>
                </c:pt>
                <c:pt idx="9254">
                  <c:v>32</c:v>
                </c:pt>
                <c:pt idx="9255">
                  <c:v>30</c:v>
                </c:pt>
                <c:pt idx="9256">
                  <c:v>20</c:v>
                </c:pt>
                <c:pt idx="9257">
                  <c:v>14</c:v>
                </c:pt>
                <c:pt idx="9258">
                  <c:v>0</c:v>
                </c:pt>
                <c:pt idx="9259">
                  <c:v>0</c:v>
                </c:pt>
                <c:pt idx="9260">
                  <c:v>8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7</c:v>
                </c:pt>
                <c:pt idx="9265">
                  <c:v>7</c:v>
                </c:pt>
                <c:pt idx="9266">
                  <c:v>8</c:v>
                </c:pt>
                <c:pt idx="9267">
                  <c:v>0</c:v>
                </c:pt>
                <c:pt idx="9268">
                  <c:v>8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8</c:v>
                </c:pt>
                <c:pt idx="9273">
                  <c:v>8</c:v>
                </c:pt>
                <c:pt idx="9274">
                  <c:v>7</c:v>
                </c:pt>
                <c:pt idx="9275">
                  <c:v>0</c:v>
                </c:pt>
                <c:pt idx="9276">
                  <c:v>0</c:v>
                </c:pt>
                <c:pt idx="9277">
                  <c:v>7</c:v>
                </c:pt>
                <c:pt idx="9278">
                  <c:v>13</c:v>
                </c:pt>
                <c:pt idx="9279">
                  <c:v>0</c:v>
                </c:pt>
                <c:pt idx="9280">
                  <c:v>0</c:v>
                </c:pt>
                <c:pt idx="9281">
                  <c:v>8</c:v>
                </c:pt>
                <c:pt idx="9282">
                  <c:v>7</c:v>
                </c:pt>
                <c:pt idx="9283">
                  <c:v>11</c:v>
                </c:pt>
                <c:pt idx="9284">
                  <c:v>8</c:v>
                </c:pt>
                <c:pt idx="9285">
                  <c:v>7</c:v>
                </c:pt>
                <c:pt idx="9286">
                  <c:v>7</c:v>
                </c:pt>
                <c:pt idx="9287">
                  <c:v>7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9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8</c:v>
                </c:pt>
                <c:pt idx="9297">
                  <c:v>19</c:v>
                </c:pt>
                <c:pt idx="9298">
                  <c:v>17</c:v>
                </c:pt>
                <c:pt idx="9299">
                  <c:v>12</c:v>
                </c:pt>
                <c:pt idx="9300">
                  <c:v>15</c:v>
                </c:pt>
                <c:pt idx="9301">
                  <c:v>0</c:v>
                </c:pt>
                <c:pt idx="9302">
                  <c:v>7</c:v>
                </c:pt>
                <c:pt idx="9303">
                  <c:v>0</c:v>
                </c:pt>
                <c:pt idx="9304">
                  <c:v>12</c:v>
                </c:pt>
                <c:pt idx="9305">
                  <c:v>20</c:v>
                </c:pt>
                <c:pt idx="9306">
                  <c:v>24</c:v>
                </c:pt>
                <c:pt idx="9307">
                  <c:v>33</c:v>
                </c:pt>
                <c:pt idx="9308">
                  <c:v>38</c:v>
                </c:pt>
                <c:pt idx="9309">
                  <c:v>36</c:v>
                </c:pt>
                <c:pt idx="9310">
                  <c:v>23</c:v>
                </c:pt>
                <c:pt idx="9311">
                  <c:v>22</c:v>
                </c:pt>
                <c:pt idx="9312">
                  <c:v>23</c:v>
                </c:pt>
                <c:pt idx="9313">
                  <c:v>18</c:v>
                </c:pt>
                <c:pt idx="9314">
                  <c:v>22</c:v>
                </c:pt>
                <c:pt idx="9315">
                  <c:v>16</c:v>
                </c:pt>
                <c:pt idx="9316">
                  <c:v>23</c:v>
                </c:pt>
                <c:pt idx="9317">
                  <c:v>33</c:v>
                </c:pt>
                <c:pt idx="9318">
                  <c:v>23</c:v>
                </c:pt>
                <c:pt idx="9319">
                  <c:v>19</c:v>
                </c:pt>
                <c:pt idx="9320">
                  <c:v>16</c:v>
                </c:pt>
                <c:pt idx="9321">
                  <c:v>23</c:v>
                </c:pt>
                <c:pt idx="9322">
                  <c:v>29</c:v>
                </c:pt>
                <c:pt idx="9323">
                  <c:v>33</c:v>
                </c:pt>
                <c:pt idx="9324">
                  <c:v>43</c:v>
                </c:pt>
                <c:pt idx="9325">
                  <c:v>46</c:v>
                </c:pt>
                <c:pt idx="9326">
                  <c:v>43</c:v>
                </c:pt>
                <c:pt idx="9327">
                  <c:v>39</c:v>
                </c:pt>
                <c:pt idx="9328">
                  <c:v>25</c:v>
                </c:pt>
                <c:pt idx="9329">
                  <c:v>32</c:v>
                </c:pt>
                <c:pt idx="9330">
                  <c:v>36</c:v>
                </c:pt>
                <c:pt idx="9331">
                  <c:v>28</c:v>
                </c:pt>
                <c:pt idx="9332">
                  <c:v>30</c:v>
                </c:pt>
                <c:pt idx="9333">
                  <c:v>27</c:v>
                </c:pt>
                <c:pt idx="9334">
                  <c:v>19</c:v>
                </c:pt>
                <c:pt idx="9335">
                  <c:v>30</c:v>
                </c:pt>
                <c:pt idx="9336">
                  <c:v>33</c:v>
                </c:pt>
                <c:pt idx="9337">
                  <c:v>30</c:v>
                </c:pt>
                <c:pt idx="9338">
                  <c:v>29</c:v>
                </c:pt>
                <c:pt idx="9339">
                  <c:v>26</c:v>
                </c:pt>
                <c:pt idx="9340">
                  <c:v>20</c:v>
                </c:pt>
                <c:pt idx="9341">
                  <c:v>27</c:v>
                </c:pt>
                <c:pt idx="9342">
                  <c:v>34</c:v>
                </c:pt>
                <c:pt idx="9343">
                  <c:v>37</c:v>
                </c:pt>
                <c:pt idx="9344">
                  <c:v>36</c:v>
                </c:pt>
                <c:pt idx="9345">
                  <c:v>46</c:v>
                </c:pt>
                <c:pt idx="9346">
                  <c:v>78</c:v>
                </c:pt>
                <c:pt idx="9347">
                  <c:v>93</c:v>
                </c:pt>
                <c:pt idx="9348">
                  <c:v>104</c:v>
                </c:pt>
                <c:pt idx="9349">
                  <c:v>102</c:v>
                </c:pt>
                <c:pt idx="9350">
                  <c:v>89</c:v>
                </c:pt>
                <c:pt idx="9351">
                  <c:v>83</c:v>
                </c:pt>
                <c:pt idx="9352">
                  <c:v>80</c:v>
                </c:pt>
                <c:pt idx="9353">
                  <c:v>72</c:v>
                </c:pt>
                <c:pt idx="9354">
                  <c:v>45</c:v>
                </c:pt>
                <c:pt idx="9355">
                  <c:v>52</c:v>
                </c:pt>
                <c:pt idx="9356">
                  <c:v>34</c:v>
                </c:pt>
                <c:pt idx="9357">
                  <c:v>31</c:v>
                </c:pt>
                <c:pt idx="9358">
                  <c:v>26</c:v>
                </c:pt>
                <c:pt idx="9359">
                  <c:v>19</c:v>
                </c:pt>
                <c:pt idx="9360">
                  <c:v>16</c:v>
                </c:pt>
                <c:pt idx="9361">
                  <c:v>8</c:v>
                </c:pt>
                <c:pt idx="9362">
                  <c:v>22</c:v>
                </c:pt>
                <c:pt idx="9363">
                  <c:v>23</c:v>
                </c:pt>
                <c:pt idx="9364">
                  <c:v>7</c:v>
                </c:pt>
                <c:pt idx="9365">
                  <c:v>14</c:v>
                </c:pt>
                <c:pt idx="9366">
                  <c:v>8</c:v>
                </c:pt>
                <c:pt idx="9367">
                  <c:v>11</c:v>
                </c:pt>
                <c:pt idx="9368">
                  <c:v>16</c:v>
                </c:pt>
                <c:pt idx="9369">
                  <c:v>18</c:v>
                </c:pt>
                <c:pt idx="9370">
                  <c:v>10</c:v>
                </c:pt>
                <c:pt idx="9371">
                  <c:v>10</c:v>
                </c:pt>
                <c:pt idx="9372">
                  <c:v>21</c:v>
                </c:pt>
                <c:pt idx="9373">
                  <c:v>21</c:v>
                </c:pt>
                <c:pt idx="9374">
                  <c:v>14</c:v>
                </c:pt>
                <c:pt idx="9375">
                  <c:v>16</c:v>
                </c:pt>
                <c:pt idx="9376">
                  <c:v>19</c:v>
                </c:pt>
                <c:pt idx="9377">
                  <c:v>29</c:v>
                </c:pt>
                <c:pt idx="9378">
                  <c:v>25</c:v>
                </c:pt>
                <c:pt idx="9379">
                  <c:v>24</c:v>
                </c:pt>
                <c:pt idx="9380">
                  <c:v>24</c:v>
                </c:pt>
                <c:pt idx="9381">
                  <c:v>23</c:v>
                </c:pt>
                <c:pt idx="9382">
                  <c:v>17</c:v>
                </c:pt>
                <c:pt idx="9383">
                  <c:v>10</c:v>
                </c:pt>
                <c:pt idx="9384">
                  <c:v>10</c:v>
                </c:pt>
                <c:pt idx="9385">
                  <c:v>16</c:v>
                </c:pt>
                <c:pt idx="9386">
                  <c:v>19</c:v>
                </c:pt>
                <c:pt idx="9387">
                  <c:v>17</c:v>
                </c:pt>
                <c:pt idx="9388">
                  <c:v>8</c:v>
                </c:pt>
                <c:pt idx="9389">
                  <c:v>14</c:v>
                </c:pt>
                <c:pt idx="9390">
                  <c:v>14</c:v>
                </c:pt>
                <c:pt idx="9391">
                  <c:v>18</c:v>
                </c:pt>
                <c:pt idx="9392">
                  <c:v>13</c:v>
                </c:pt>
                <c:pt idx="9393">
                  <c:v>30</c:v>
                </c:pt>
                <c:pt idx="9394">
                  <c:v>27</c:v>
                </c:pt>
                <c:pt idx="9395">
                  <c:v>23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7</c:v>
                </c:pt>
                <c:pt idx="9404">
                  <c:v>15</c:v>
                </c:pt>
                <c:pt idx="9405">
                  <c:v>8</c:v>
                </c:pt>
                <c:pt idx="9406">
                  <c:v>9</c:v>
                </c:pt>
                <c:pt idx="9407">
                  <c:v>10</c:v>
                </c:pt>
                <c:pt idx="9408">
                  <c:v>8</c:v>
                </c:pt>
                <c:pt idx="9409">
                  <c:v>10</c:v>
                </c:pt>
                <c:pt idx="9410">
                  <c:v>9</c:v>
                </c:pt>
                <c:pt idx="9411">
                  <c:v>16</c:v>
                </c:pt>
                <c:pt idx="9412">
                  <c:v>15</c:v>
                </c:pt>
                <c:pt idx="9413">
                  <c:v>8</c:v>
                </c:pt>
                <c:pt idx="9414">
                  <c:v>8</c:v>
                </c:pt>
                <c:pt idx="9415">
                  <c:v>10</c:v>
                </c:pt>
                <c:pt idx="9416">
                  <c:v>21</c:v>
                </c:pt>
                <c:pt idx="9417">
                  <c:v>26</c:v>
                </c:pt>
                <c:pt idx="9418">
                  <c:v>21</c:v>
                </c:pt>
                <c:pt idx="9419">
                  <c:v>18</c:v>
                </c:pt>
                <c:pt idx="9420">
                  <c:v>16</c:v>
                </c:pt>
                <c:pt idx="9421">
                  <c:v>18</c:v>
                </c:pt>
                <c:pt idx="9422">
                  <c:v>15</c:v>
                </c:pt>
                <c:pt idx="9423">
                  <c:v>10</c:v>
                </c:pt>
                <c:pt idx="9424">
                  <c:v>7</c:v>
                </c:pt>
                <c:pt idx="9425">
                  <c:v>0</c:v>
                </c:pt>
                <c:pt idx="9426">
                  <c:v>0</c:v>
                </c:pt>
                <c:pt idx="9427">
                  <c:v>7</c:v>
                </c:pt>
                <c:pt idx="9428">
                  <c:v>0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7</c:v>
                </c:pt>
                <c:pt idx="9438">
                  <c:v>18</c:v>
                </c:pt>
                <c:pt idx="9439">
                  <c:v>22</c:v>
                </c:pt>
                <c:pt idx="9440">
                  <c:v>27</c:v>
                </c:pt>
                <c:pt idx="9441">
                  <c:v>30</c:v>
                </c:pt>
                <c:pt idx="9442">
                  <c:v>33</c:v>
                </c:pt>
                <c:pt idx="9443">
                  <c:v>30</c:v>
                </c:pt>
                <c:pt idx="9444">
                  <c:v>26</c:v>
                </c:pt>
                <c:pt idx="9445">
                  <c:v>30</c:v>
                </c:pt>
                <c:pt idx="9446">
                  <c:v>24</c:v>
                </c:pt>
                <c:pt idx="9447">
                  <c:v>22</c:v>
                </c:pt>
                <c:pt idx="9448">
                  <c:v>29</c:v>
                </c:pt>
                <c:pt idx="9449">
                  <c:v>28</c:v>
                </c:pt>
                <c:pt idx="9450">
                  <c:v>28</c:v>
                </c:pt>
                <c:pt idx="9451">
                  <c:v>30</c:v>
                </c:pt>
                <c:pt idx="9452">
                  <c:v>33</c:v>
                </c:pt>
                <c:pt idx="9453">
                  <c:v>36</c:v>
                </c:pt>
                <c:pt idx="9454">
                  <c:v>35</c:v>
                </c:pt>
                <c:pt idx="9455">
                  <c:v>31</c:v>
                </c:pt>
                <c:pt idx="9456">
                  <c:v>23</c:v>
                </c:pt>
                <c:pt idx="9457">
                  <c:v>12</c:v>
                </c:pt>
                <c:pt idx="9458">
                  <c:v>11</c:v>
                </c:pt>
                <c:pt idx="9459">
                  <c:v>9</c:v>
                </c:pt>
                <c:pt idx="9460">
                  <c:v>7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0</c:v>
                </c:pt>
                <c:pt idx="9465">
                  <c:v>7</c:v>
                </c:pt>
                <c:pt idx="9466">
                  <c:v>23</c:v>
                </c:pt>
                <c:pt idx="9467">
                  <c:v>20</c:v>
                </c:pt>
                <c:pt idx="9468">
                  <c:v>23</c:v>
                </c:pt>
                <c:pt idx="9469">
                  <c:v>21</c:v>
                </c:pt>
                <c:pt idx="9470">
                  <c:v>18</c:v>
                </c:pt>
                <c:pt idx="9471">
                  <c:v>20</c:v>
                </c:pt>
                <c:pt idx="9472">
                  <c:v>18</c:v>
                </c:pt>
                <c:pt idx="9473">
                  <c:v>8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7</c:v>
                </c:pt>
                <c:pt idx="9479">
                  <c:v>7</c:v>
                </c:pt>
                <c:pt idx="9480">
                  <c:v>7</c:v>
                </c:pt>
                <c:pt idx="9481">
                  <c:v>9</c:v>
                </c:pt>
                <c:pt idx="9482">
                  <c:v>8</c:v>
                </c:pt>
                <c:pt idx="9483">
                  <c:v>7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18</c:v>
                </c:pt>
                <c:pt idx="9489">
                  <c:v>14</c:v>
                </c:pt>
                <c:pt idx="9490">
                  <c:v>8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20</c:v>
                </c:pt>
                <c:pt idx="9508">
                  <c:v>26</c:v>
                </c:pt>
                <c:pt idx="9509">
                  <c:v>34</c:v>
                </c:pt>
                <c:pt idx="9510">
                  <c:v>20</c:v>
                </c:pt>
                <c:pt idx="9511">
                  <c:v>22</c:v>
                </c:pt>
                <c:pt idx="9512">
                  <c:v>22</c:v>
                </c:pt>
                <c:pt idx="9513">
                  <c:v>20</c:v>
                </c:pt>
                <c:pt idx="9514">
                  <c:v>18</c:v>
                </c:pt>
                <c:pt idx="9515">
                  <c:v>16</c:v>
                </c:pt>
                <c:pt idx="9516">
                  <c:v>11</c:v>
                </c:pt>
                <c:pt idx="9517">
                  <c:v>10</c:v>
                </c:pt>
                <c:pt idx="9518">
                  <c:v>10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7</c:v>
                </c:pt>
                <c:pt idx="9523">
                  <c:v>0</c:v>
                </c:pt>
                <c:pt idx="9524">
                  <c:v>8</c:v>
                </c:pt>
                <c:pt idx="9525">
                  <c:v>8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</c:v>
                </c:pt>
                <c:pt idx="9534">
                  <c:v>0</c:v>
                </c:pt>
                <c:pt idx="9535">
                  <c:v>0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13</c:v>
                </c:pt>
                <c:pt idx="9540">
                  <c:v>16</c:v>
                </c:pt>
                <c:pt idx="9541">
                  <c:v>18</c:v>
                </c:pt>
                <c:pt idx="9542">
                  <c:v>11</c:v>
                </c:pt>
                <c:pt idx="9543">
                  <c:v>8</c:v>
                </c:pt>
                <c:pt idx="9544">
                  <c:v>15</c:v>
                </c:pt>
                <c:pt idx="9545">
                  <c:v>10</c:v>
                </c:pt>
                <c:pt idx="9546">
                  <c:v>12</c:v>
                </c:pt>
                <c:pt idx="9547">
                  <c:v>8</c:v>
                </c:pt>
                <c:pt idx="9548">
                  <c:v>7</c:v>
                </c:pt>
                <c:pt idx="9549">
                  <c:v>0</c:v>
                </c:pt>
                <c:pt idx="9550">
                  <c:v>0</c:v>
                </c:pt>
                <c:pt idx="9551">
                  <c:v>0</c:v>
                </c:pt>
                <c:pt idx="9552">
                  <c:v>0</c:v>
                </c:pt>
                <c:pt idx="9553">
                  <c:v>7</c:v>
                </c:pt>
                <c:pt idx="9554">
                  <c:v>0</c:v>
                </c:pt>
                <c:pt idx="9555">
                  <c:v>0</c:v>
                </c:pt>
                <c:pt idx="9556">
                  <c:v>0</c:v>
                </c:pt>
                <c:pt idx="9557">
                  <c:v>0</c:v>
                </c:pt>
                <c:pt idx="9558">
                  <c:v>0</c:v>
                </c:pt>
                <c:pt idx="9559">
                  <c:v>0</c:v>
                </c:pt>
                <c:pt idx="9560">
                  <c:v>0</c:v>
                </c:pt>
                <c:pt idx="9561">
                  <c:v>10</c:v>
                </c:pt>
                <c:pt idx="9562">
                  <c:v>12</c:v>
                </c:pt>
                <c:pt idx="9563">
                  <c:v>7</c:v>
                </c:pt>
                <c:pt idx="9564">
                  <c:v>10</c:v>
                </c:pt>
                <c:pt idx="9565">
                  <c:v>12</c:v>
                </c:pt>
                <c:pt idx="9566">
                  <c:v>13</c:v>
                </c:pt>
                <c:pt idx="9567">
                  <c:v>13</c:v>
                </c:pt>
                <c:pt idx="9568">
                  <c:v>13</c:v>
                </c:pt>
                <c:pt idx="9569">
                  <c:v>22</c:v>
                </c:pt>
                <c:pt idx="9570">
                  <c:v>16</c:v>
                </c:pt>
                <c:pt idx="9571">
                  <c:v>11</c:v>
                </c:pt>
                <c:pt idx="9572">
                  <c:v>30</c:v>
                </c:pt>
                <c:pt idx="9573">
                  <c:v>43</c:v>
                </c:pt>
                <c:pt idx="9574">
                  <c:v>47</c:v>
                </c:pt>
                <c:pt idx="9575">
                  <c:v>48</c:v>
                </c:pt>
                <c:pt idx="9576">
                  <c:v>44</c:v>
                </c:pt>
                <c:pt idx="9577">
                  <c:v>36</c:v>
                </c:pt>
                <c:pt idx="9578">
                  <c:v>26</c:v>
                </c:pt>
                <c:pt idx="9579">
                  <c:v>22</c:v>
                </c:pt>
                <c:pt idx="9580">
                  <c:v>22</c:v>
                </c:pt>
                <c:pt idx="9581">
                  <c:v>38</c:v>
                </c:pt>
                <c:pt idx="9582">
                  <c:v>45</c:v>
                </c:pt>
                <c:pt idx="9583">
                  <c:v>43</c:v>
                </c:pt>
                <c:pt idx="9584">
                  <c:v>38</c:v>
                </c:pt>
                <c:pt idx="9585">
                  <c:v>32</c:v>
                </c:pt>
                <c:pt idx="9586">
                  <c:v>26</c:v>
                </c:pt>
                <c:pt idx="9587">
                  <c:v>23</c:v>
                </c:pt>
                <c:pt idx="9588">
                  <c:v>23</c:v>
                </c:pt>
                <c:pt idx="9589">
                  <c:v>21</c:v>
                </c:pt>
                <c:pt idx="9590">
                  <c:v>13</c:v>
                </c:pt>
                <c:pt idx="9591">
                  <c:v>12</c:v>
                </c:pt>
                <c:pt idx="9592">
                  <c:v>9</c:v>
                </c:pt>
                <c:pt idx="9593">
                  <c:v>0</c:v>
                </c:pt>
                <c:pt idx="9594">
                  <c:v>0</c:v>
                </c:pt>
                <c:pt idx="9595">
                  <c:v>8</c:v>
                </c:pt>
                <c:pt idx="9596">
                  <c:v>10</c:v>
                </c:pt>
                <c:pt idx="9597">
                  <c:v>15</c:v>
                </c:pt>
                <c:pt idx="9598">
                  <c:v>17</c:v>
                </c:pt>
                <c:pt idx="9599">
                  <c:v>17</c:v>
                </c:pt>
                <c:pt idx="9600">
                  <c:v>19</c:v>
                </c:pt>
                <c:pt idx="9601">
                  <c:v>19</c:v>
                </c:pt>
                <c:pt idx="9602">
                  <c:v>19</c:v>
                </c:pt>
                <c:pt idx="9603">
                  <c:v>22</c:v>
                </c:pt>
                <c:pt idx="9604">
                  <c:v>27</c:v>
                </c:pt>
                <c:pt idx="9605">
                  <c:v>27</c:v>
                </c:pt>
                <c:pt idx="9606">
                  <c:v>30</c:v>
                </c:pt>
                <c:pt idx="9607">
                  <c:v>37</c:v>
                </c:pt>
                <c:pt idx="9608">
                  <c:v>20</c:v>
                </c:pt>
                <c:pt idx="9609">
                  <c:v>17</c:v>
                </c:pt>
                <c:pt idx="9610">
                  <c:v>16</c:v>
                </c:pt>
                <c:pt idx="9611">
                  <c:v>17</c:v>
                </c:pt>
                <c:pt idx="9612">
                  <c:v>26</c:v>
                </c:pt>
                <c:pt idx="9613">
                  <c:v>23</c:v>
                </c:pt>
                <c:pt idx="9614">
                  <c:v>21</c:v>
                </c:pt>
                <c:pt idx="9615">
                  <c:v>24</c:v>
                </c:pt>
                <c:pt idx="9616">
                  <c:v>32</c:v>
                </c:pt>
                <c:pt idx="9617">
                  <c:v>30</c:v>
                </c:pt>
                <c:pt idx="9618">
                  <c:v>23</c:v>
                </c:pt>
                <c:pt idx="9619">
                  <c:v>25</c:v>
                </c:pt>
                <c:pt idx="9620">
                  <c:v>8</c:v>
                </c:pt>
                <c:pt idx="9621">
                  <c:v>21</c:v>
                </c:pt>
                <c:pt idx="9622">
                  <c:v>10</c:v>
                </c:pt>
                <c:pt idx="9623">
                  <c:v>10</c:v>
                </c:pt>
                <c:pt idx="9624">
                  <c:v>9</c:v>
                </c:pt>
                <c:pt idx="9625">
                  <c:v>8</c:v>
                </c:pt>
                <c:pt idx="9626">
                  <c:v>10</c:v>
                </c:pt>
                <c:pt idx="9627">
                  <c:v>16</c:v>
                </c:pt>
                <c:pt idx="9628">
                  <c:v>17</c:v>
                </c:pt>
                <c:pt idx="9629">
                  <c:v>23</c:v>
                </c:pt>
                <c:pt idx="9630">
                  <c:v>30</c:v>
                </c:pt>
                <c:pt idx="9631">
                  <c:v>17</c:v>
                </c:pt>
                <c:pt idx="9632">
                  <c:v>12</c:v>
                </c:pt>
                <c:pt idx="9633">
                  <c:v>18</c:v>
                </c:pt>
                <c:pt idx="9634">
                  <c:v>8</c:v>
                </c:pt>
                <c:pt idx="9635">
                  <c:v>20</c:v>
                </c:pt>
                <c:pt idx="9636">
                  <c:v>20</c:v>
                </c:pt>
                <c:pt idx="9637">
                  <c:v>13</c:v>
                </c:pt>
                <c:pt idx="9638">
                  <c:v>7</c:v>
                </c:pt>
                <c:pt idx="9639">
                  <c:v>15</c:v>
                </c:pt>
                <c:pt idx="9640">
                  <c:v>8</c:v>
                </c:pt>
                <c:pt idx="9641">
                  <c:v>0</c:v>
                </c:pt>
                <c:pt idx="9642">
                  <c:v>7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10</c:v>
                </c:pt>
                <c:pt idx="9656">
                  <c:v>10</c:v>
                </c:pt>
                <c:pt idx="9657">
                  <c:v>7</c:v>
                </c:pt>
                <c:pt idx="9658">
                  <c:v>7</c:v>
                </c:pt>
                <c:pt idx="9659">
                  <c:v>8</c:v>
                </c:pt>
                <c:pt idx="9660">
                  <c:v>8</c:v>
                </c:pt>
                <c:pt idx="9661">
                  <c:v>15</c:v>
                </c:pt>
                <c:pt idx="9662">
                  <c:v>18</c:v>
                </c:pt>
                <c:pt idx="9663">
                  <c:v>15</c:v>
                </c:pt>
                <c:pt idx="9664">
                  <c:v>18</c:v>
                </c:pt>
                <c:pt idx="9665">
                  <c:v>24</c:v>
                </c:pt>
                <c:pt idx="9666">
                  <c:v>23</c:v>
                </c:pt>
                <c:pt idx="9667">
                  <c:v>20</c:v>
                </c:pt>
                <c:pt idx="9668">
                  <c:v>30</c:v>
                </c:pt>
                <c:pt idx="9669">
                  <c:v>31</c:v>
                </c:pt>
                <c:pt idx="9670">
                  <c:v>22</c:v>
                </c:pt>
                <c:pt idx="9671">
                  <c:v>25</c:v>
                </c:pt>
                <c:pt idx="9672">
                  <c:v>18</c:v>
                </c:pt>
                <c:pt idx="9673">
                  <c:v>17</c:v>
                </c:pt>
                <c:pt idx="9674">
                  <c:v>9</c:v>
                </c:pt>
                <c:pt idx="9675">
                  <c:v>11</c:v>
                </c:pt>
                <c:pt idx="9676">
                  <c:v>11</c:v>
                </c:pt>
                <c:pt idx="9677">
                  <c:v>10</c:v>
                </c:pt>
                <c:pt idx="9678">
                  <c:v>9</c:v>
                </c:pt>
                <c:pt idx="9679">
                  <c:v>8</c:v>
                </c:pt>
                <c:pt idx="9680">
                  <c:v>10</c:v>
                </c:pt>
                <c:pt idx="9681">
                  <c:v>8</c:v>
                </c:pt>
                <c:pt idx="9682">
                  <c:v>8</c:v>
                </c:pt>
                <c:pt idx="9683">
                  <c:v>10</c:v>
                </c:pt>
                <c:pt idx="9684">
                  <c:v>7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10</c:v>
                </c:pt>
                <c:pt idx="9710">
                  <c:v>16</c:v>
                </c:pt>
                <c:pt idx="9711">
                  <c:v>17</c:v>
                </c:pt>
                <c:pt idx="9712">
                  <c:v>13</c:v>
                </c:pt>
                <c:pt idx="9713">
                  <c:v>16</c:v>
                </c:pt>
                <c:pt idx="9714">
                  <c:v>14</c:v>
                </c:pt>
                <c:pt idx="9715">
                  <c:v>24</c:v>
                </c:pt>
                <c:pt idx="9716">
                  <c:v>27</c:v>
                </c:pt>
                <c:pt idx="9717">
                  <c:v>31</c:v>
                </c:pt>
                <c:pt idx="9718">
                  <c:v>24</c:v>
                </c:pt>
                <c:pt idx="9719">
                  <c:v>23</c:v>
                </c:pt>
                <c:pt idx="9720">
                  <c:v>28</c:v>
                </c:pt>
                <c:pt idx="9721">
                  <c:v>26</c:v>
                </c:pt>
                <c:pt idx="9722">
                  <c:v>15</c:v>
                </c:pt>
                <c:pt idx="9723">
                  <c:v>8</c:v>
                </c:pt>
                <c:pt idx="9724">
                  <c:v>15</c:v>
                </c:pt>
                <c:pt idx="9725">
                  <c:v>19</c:v>
                </c:pt>
                <c:pt idx="9726">
                  <c:v>22</c:v>
                </c:pt>
                <c:pt idx="9727">
                  <c:v>25</c:v>
                </c:pt>
                <c:pt idx="9728">
                  <c:v>20</c:v>
                </c:pt>
                <c:pt idx="9729">
                  <c:v>17</c:v>
                </c:pt>
                <c:pt idx="9730">
                  <c:v>8</c:v>
                </c:pt>
                <c:pt idx="9731">
                  <c:v>9</c:v>
                </c:pt>
                <c:pt idx="9732">
                  <c:v>15</c:v>
                </c:pt>
                <c:pt idx="9733">
                  <c:v>10</c:v>
                </c:pt>
                <c:pt idx="9734">
                  <c:v>14</c:v>
                </c:pt>
                <c:pt idx="9735">
                  <c:v>7</c:v>
                </c:pt>
                <c:pt idx="9736">
                  <c:v>8</c:v>
                </c:pt>
                <c:pt idx="9737">
                  <c:v>9</c:v>
                </c:pt>
                <c:pt idx="9738">
                  <c:v>10</c:v>
                </c:pt>
                <c:pt idx="9739">
                  <c:v>9</c:v>
                </c:pt>
                <c:pt idx="9740">
                  <c:v>17</c:v>
                </c:pt>
                <c:pt idx="9741">
                  <c:v>20</c:v>
                </c:pt>
                <c:pt idx="9742">
                  <c:v>12</c:v>
                </c:pt>
                <c:pt idx="9743">
                  <c:v>11</c:v>
                </c:pt>
                <c:pt idx="9744">
                  <c:v>17</c:v>
                </c:pt>
                <c:pt idx="9745">
                  <c:v>10</c:v>
                </c:pt>
                <c:pt idx="9746">
                  <c:v>9</c:v>
                </c:pt>
                <c:pt idx="9747">
                  <c:v>9</c:v>
                </c:pt>
                <c:pt idx="9748">
                  <c:v>18</c:v>
                </c:pt>
                <c:pt idx="9749">
                  <c:v>22</c:v>
                </c:pt>
                <c:pt idx="9750">
                  <c:v>24</c:v>
                </c:pt>
                <c:pt idx="9751">
                  <c:v>20</c:v>
                </c:pt>
                <c:pt idx="9752">
                  <c:v>18</c:v>
                </c:pt>
                <c:pt idx="9753">
                  <c:v>10</c:v>
                </c:pt>
                <c:pt idx="9754">
                  <c:v>16</c:v>
                </c:pt>
                <c:pt idx="9755">
                  <c:v>14</c:v>
                </c:pt>
                <c:pt idx="9756">
                  <c:v>8</c:v>
                </c:pt>
                <c:pt idx="9757">
                  <c:v>8</c:v>
                </c:pt>
                <c:pt idx="9758">
                  <c:v>7</c:v>
                </c:pt>
                <c:pt idx="9759">
                  <c:v>0</c:v>
                </c:pt>
                <c:pt idx="9760">
                  <c:v>0</c:v>
                </c:pt>
                <c:pt idx="9761">
                  <c:v>0</c:v>
                </c:pt>
                <c:pt idx="9762">
                  <c:v>7</c:v>
                </c:pt>
                <c:pt idx="9763">
                  <c:v>7</c:v>
                </c:pt>
                <c:pt idx="9764">
                  <c:v>16</c:v>
                </c:pt>
                <c:pt idx="9765">
                  <c:v>17</c:v>
                </c:pt>
                <c:pt idx="9766">
                  <c:v>18</c:v>
                </c:pt>
                <c:pt idx="9767">
                  <c:v>18</c:v>
                </c:pt>
                <c:pt idx="9768">
                  <c:v>23</c:v>
                </c:pt>
                <c:pt idx="9769">
                  <c:v>30</c:v>
                </c:pt>
                <c:pt idx="9770">
                  <c:v>30</c:v>
                </c:pt>
                <c:pt idx="9771">
                  <c:v>28</c:v>
                </c:pt>
                <c:pt idx="9772">
                  <c:v>30</c:v>
                </c:pt>
                <c:pt idx="9773">
                  <c:v>30</c:v>
                </c:pt>
                <c:pt idx="9774">
                  <c:v>25</c:v>
                </c:pt>
                <c:pt idx="9775">
                  <c:v>24</c:v>
                </c:pt>
                <c:pt idx="9776">
                  <c:v>30</c:v>
                </c:pt>
                <c:pt idx="9777">
                  <c:v>7</c:v>
                </c:pt>
                <c:pt idx="9778">
                  <c:v>14</c:v>
                </c:pt>
                <c:pt idx="9779">
                  <c:v>0</c:v>
                </c:pt>
                <c:pt idx="9780">
                  <c:v>0</c:v>
                </c:pt>
                <c:pt idx="9781">
                  <c:v>13</c:v>
                </c:pt>
                <c:pt idx="9782">
                  <c:v>17</c:v>
                </c:pt>
                <c:pt idx="9783">
                  <c:v>23</c:v>
                </c:pt>
                <c:pt idx="9784">
                  <c:v>25</c:v>
                </c:pt>
                <c:pt idx="9785">
                  <c:v>28</c:v>
                </c:pt>
                <c:pt idx="9786">
                  <c:v>31</c:v>
                </c:pt>
                <c:pt idx="9787">
                  <c:v>24</c:v>
                </c:pt>
                <c:pt idx="9788">
                  <c:v>20</c:v>
                </c:pt>
                <c:pt idx="9789">
                  <c:v>19</c:v>
                </c:pt>
                <c:pt idx="9790">
                  <c:v>15</c:v>
                </c:pt>
                <c:pt idx="9791">
                  <c:v>22</c:v>
                </c:pt>
                <c:pt idx="9792">
                  <c:v>28</c:v>
                </c:pt>
                <c:pt idx="9793">
                  <c:v>30</c:v>
                </c:pt>
                <c:pt idx="9794">
                  <c:v>30</c:v>
                </c:pt>
                <c:pt idx="9795">
                  <c:v>29</c:v>
                </c:pt>
                <c:pt idx="9796">
                  <c:v>24</c:v>
                </c:pt>
                <c:pt idx="9797">
                  <c:v>19</c:v>
                </c:pt>
                <c:pt idx="9798">
                  <c:v>15</c:v>
                </c:pt>
                <c:pt idx="9799">
                  <c:v>8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7</c:v>
                </c:pt>
                <c:pt idx="9816">
                  <c:v>7</c:v>
                </c:pt>
                <c:pt idx="9817">
                  <c:v>14</c:v>
                </c:pt>
                <c:pt idx="9818">
                  <c:v>20</c:v>
                </c:pt>
                <c:pt idx="9819">
                  <c:v>13</c:v>
                </c:pt>
                <c:pt idx="9820">
                  <c:v>12</c:v>
                </c:pt>
                <c:pt idx="9821">
                  <c:v>8</c:v>
                </c:pt>
                <c:pt idx="9822">
                  <c:v>13</c:v>
                </c:pt>
                <c:pt idx="9823">
                  <c:v>11</c:v>
                </c:pt>
                <c:pt idx="9824">
                  <c:v>10</c:v>
                </c:pt>
                <c:pt idx="9825">
                  <c:v>9</c:v>
                </c:pt>
                <c:pt idx="9826">
                  <c:v>9</c:v>
                </c:pt>
                <c:pt idx="9827">
                  <c:v>8</c:v>
                </c:pt>
                <c:pt idx="9828">
                  <c:v>8</c:v>
                </c:pt>
                <c:pt idx="9829">
                  <c:v>8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7</c:v>
                </c:pt>
                <c:pt idx="9838">
                  <c:v>19</c:v>
                </c:pt>
                <c:pt idx="9839">
                  <c:v>22</c:v>
                </c:pt>
                <c:pt idx="9840">
                  <c:v>19</c:v>
                </c:pt>
                <c:pt idx="9841">
                  <c:v>22</c:v>
                </c:pt>
                <c:pt idx="9842">
                  <c:v>16</c:v>
                </c:pt>
                <c:pt idx="9843">
                  <c:v>12</c:v>
                </c:pt>
                <c:pt idx="9844">
                  <c:v>32</c:v>
                </c:pt>
                <c:pt idx="9845">
                  <c:v>34</c:v>
                </c:pt>
                <c:pt idx="9846">
                  <c:v>36</c:v>
                </c:pt>
                <c:pt idx="9847">
                  <c:v>34</c:v>
                </c:pt>
                <c:pt idx="9848">
                  <c:v>24</c:v>
                </c:pt>
                <c:pt idx="9849">
                  <c:v>15</c:v>
                </c:pt>
                <c:pt idx="9850">
                  <c:v>8</c:v>
                </c:pt>
                <c:pt idx="9851">
                  <c:v>9</c:v>
                </c:pt>
                <c:pt idx="9852">
                  <c:v>9</c:v>
                </c:pt>
                <c:pt idx="9853">
                  <c:v>9</c:v>
                </c:pt>
                <c:pt idx="9854">
                  <c:v>17</c:v>
                </c:pt>
                <c:pt idx="9855">
                  <c:v>22</c:v>
                </c:pt>
                <c:pt idx="9856">
                  <c:v>25</c:v>
                </c:pt>
                <c:pt idx="9857">
                  <c:v>16</c:v>
                </c:pt>
                <c:pt idx="9858">
                  <c:v>17</c:v>
                </c:pt>
                <c:pt idx="9859">
                  <c:v>19</c:v>
                </c:pt>
                <c:pt idx="9860">
                  <c:v>19</c:v>
                </c:pt>
                <c:pt idx="9861">
                  <c:v>12</c:v>
                </c:pt>
                <c:pt idx="9862">
                  <c:v>20</c:v>
                </c:pt>
                <c:pt idx="9863">
                  <c:v>32</c:v>
                </c:pt>
                <c:pt idx="9864">
                  <c:v>25</c:v>
                </c:pt>
                <c:pt idx="9865">
                  <c:v>25</c:v>
                </c:pt>
                <c:pt idx="9866">
                  <c:v>24</c:v>
                </c:pt>
                <c:pt idx="9867">
                  <c:v>13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14</c:v>
                </c:pt>
                <c:pt idx="9873">
                  <c:v>22</c:v>
                </c:pt>
                <c:pt idx="9874">
                  <c:v>23</c:v>
                </c:pt>
                <c:pt idx="9875">
                  <c:v>22</c:v>
                </c:pt>
                <c:pt idx="9876">
                  <c:v>24</c:v>
                </c:pt>
                <c:pt idx="9877">
                  <c:v>18</c:v>
                </c:pt>
                <c:pt idx="9878">
                  <c:v>30</c:v>
                </c:pt>
                <c:pt idx="9879">
                  <c:v>26</c:v>
                </c:pt>
                <c:pt idx="9880">
                  <c:v>7</c:v>
                </c:pt>
                <c:pt idx="9881">
                  <c:v>0</c:v>
                </c:pt>
                <c:pt idx="9882">
                  <c:v>15</c:v>
                </c:pt>
                <c:pt idx="9883">
                  <c:v>24</c:v>
                </c:pt>
                <c:pt idx="9884">
                  <c:v>34</c:v>
                </c:pt>
                <c:pt idx="9885">
                  <c:v>35</c:v>
                </c:pt>
                <c:pt idx="9886">
                  <c:v>20</c:v>
                </c:pt>
                <c:pt idx="9887">
                  <c:v>14</c:v>
                </c:pt>
                <c:pt idx="9888">
                  <c:v>0</c:v>
                </c:pt>
                <c:pt idx="9889">
                  <c:v>13</c:v>
                </c:pt>
                <c:pt idx="9890">
                  <c:v>11</c:v>
                </c:pt>
                <c:pt idx="9891">
                  <c:v>8</c:v>
                </c:pt>
                <c:pt idx="9892">
                  <c:v>10</c:v>
                </c:pt>
                <c:pt idx="9893">
                  <c:v>15</c:v>
                </c:pt>
                <c:pt idx="9894">
                  <c:v>19</c:v>
                </c:pt>
                <c:pt idx="9895">
                  <c:v>19</c:v>
                </c:pt>
                <c:pt idx="9896">
                  <c:v>16</c:v>
                </c:pt>
                <c:pt idx="9897">
                  <c:v>18</c:v>
                </c:pt>
                <c:pt idx="9898">
                  <c:v>7</c:v>
                </c:pt>
                <c:pt idx="9899">
                  <c:v>7</c:v>
                </c:pt>
                <c:pt idx="9900">
                  <c:v>26</c:v>
                </c:pt>
                <c:pt idx="9901">
                  <c:v>21</c:v>
                </c:pt>
                <c:pt idx="9902">
                  <c:v>25</c:v>
                </c:pt>
                <c:pt idx="9903">
                  <c:v>28</c:v>
                </c:pt>
                <c:pt idx="9904">
                  <c:v>48</c:v>
                </c:pt>
                <c:pt idx="9905">
                  <c:v>68</c:v>
                </c:pt>
                <c:pt idx="9906">
                  <c:v>61</c:v>
                </c:pt>
                <c:pt idx="9907">
                  <c:v>45</c:v>
                </c:pt>
                <c:pt idx="9908">
                  <c:v>49</c:v>
                </c:pt>
                <c:pt idx="9909">
                  <c:v>47</c:v>
                </c:pt>
                <c:pt idx="9910">
                  <c:v>37</c:v>
                </c:pt>
                <c:pt idx="9911">
                  <c:v>25</c:v>
                </c:pt>
                <c:pt idx="9912">
                  <c:v>14</c:v>
                </c:pt>
                <c:pt idx="9913">
                  <c:v>9</c:v>
                </c:pt>
                <c:pt idx="9914">
                  <c:v>9</c:v>
                </c:pt>
                <c:pt idx="9915">
                  <c:v>9</c:v>
                </c:pt>
                <c:pt idx="9916">
                  <c:v>8</c:v>
                </c:pt>
                <c:pt idx="9917">
                  <c:v>8</c:v>
                </c:pt>
                <c:pt idx="9918">
                  <c:v>8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8</c:v>
                </c:pt>
                <c:pt idx="9923">
                  <c:v>8</c:v>
                </c:pt>
                <c:pt idx="9924">
                  <c:v>8</c:v>
                </c:pt>
                <c:pt idx="9925">
                  <c:v>8</c:v>
                </c:pt>
                <c:pt idx="9926">
                  <c:v>9</c:v>
                </c:pt>
                <c:pt idx="9927">
                  <c:v>8</c:v>
                </c:pt>
                <c:pt idx="9928">
                  <c:v>20</c:v>
                </c:pt>
                <c:pt idx="9929">
                  <c:v>20</c:v>
                </c:pt>
                <c:pt idx="9930">
                  <c:v>19</c:v>
                </c:pt>
                <c:pt idx="9931">
                  <c:v>19</c:v>
                </c:pt>
                <c:pt idx="9932">
                  <c:v>14</c:v>
                </c:pt>
                <c:pt idx="9933">
                  <c:v>8</c:v>
                </c:pt>
                <c:pt idx="9934">
                  <c:v>7</c:v>
                </c:pt>
                <c:pt idx="9935">
                  <c:v>0</c:v>
                </c:pt>
                <c:pt idx="9936">
                  <c:v>0</c:v>
                </c:pt>
                <c:pt idx="9937">
                  <c:v>8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10</c:v>
                </c:pt>
                <c:pt idx="9943">
                  <c:v>9</c:v>
                </c:pt>
                <c:pt idx="9944">
                  <c:v>7</c:v>
                </c:pt>
                <c:pt idx="9945">
                  <c:v>14</c:v>
                </c:pt>
                <c:pt idx="9946">
                  <c:v>8</c:v>
                </c:pt>
                <c:pt idx="9947">
                  <c:v>9</c:v>
                </c:pt>
                <c:pt idx="9948">
                  <c:v>16</c:v>
                </c:pt>
                <c:pt idx="9949">
                  <c:v>16</c:v>
                </c:pt>
                <c:pt idx="9950">
                  <c:v>8</c:v>
                </c:pt>
                <c:pt idx="9951">
                  <c:v>8</c:v>
                </c:pt>
                <c:pt idx="9952">
                  <c:v>7</c:v>
                </c:pt>
                <c:pt idx="9953">
                  <c:v>11</c:v>
                </c:pt>
                <c:pt idx="9954">
                  <c:v>10</c:v>
                </c:pt>
                <c:pt idx="9955">
                  <c:v>7</c:v>
                </c:pt>
                <c:pt idx="9956">
                  <c:v>7</c:v>
                </c:pt>
                <c:pt idx="9957">
                  <c:v>8</c:v>
                </c:pt>
                <c:pt idx="9958">
                  <c:v>7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8</c:v>
                </c:pt>
                <c:pt idx="9963">
                  <c:v>12</c:v>
                </c:pt>
                <c:pt idx="9964">
                  <c:v>16</c:v>
                </c:pt>
                <c:pt idx="9965">
                  <c:v>22</c:v>
                </c:pt>
                <c:pt idx="9966">
                  <c:v>29</c:v>
                </c:pt>
                <c:pt idx="9967">
                  <c:v>31</c:v>
                </c:pt>
                <c:pt idx="9968">
                  <c:v>32</c:v>
                </c:pt>
                <c:pt idx="9969">
                  <c:v>29</c:v>
                </c:pt>
                <c:pt idx="9970">
                  <c:v>22</c:v>
                </c:pt>
                <c:pt idx="9971">
                  <c:v>12</c:v>
                </c:pt>
                <c:pt idx="9972">
                  <c:v>20</c:v>
                </c:pt>
                <c:pt idx="9973">
                  <c:v>19</c:v>
                </c:pt>
                <c:pt idx="9974">
                  <c:v>18</c:v>
                </c:pt>
                <c:pt idx="9975">
                  <c:v>8</c:v>
                </c:pt>
                <c:pt idx="9976">
                  <c:v>0</c:v>
                </c:pt>
                <c:pt idx="9977">
                  <c:v>14</c:v>
                </c:pt>
                <c:pt idx="9978">
                  <c:v>8</c:v>
                </c:pt>
                <c:pt idx="9979">
                  <c:v>11</c:v>
                </c:pt>
                <c:pt idx="9980">
                  <c:v>10</c:v>
                </c:pt>
                <c:pt idx="9981">
                  <c:v>9</c:v>
                </c:pt>
                <c:pt idx="9982">
                  <c:v>15</c:v>
                </c:pt>
                <c:pt idx="9983">
                  <c:v>14</c:v>
                </c:pt>
                <c:pt idx="9984">
                  <c:v>22</c:v>
                </c:pt>
                <c:pt idx="9985">
                  <c:v>23</c:v>
                </c:pt>
                <c:pt idx="9986">
                  <c:v>18</c:v>
                </c:pt>
                <c:pt idx="9987">
                  <c:v>16</c:v>
                </c:pt>
                <c:pt idx="9988">
                  <c:v>12</c:v>
                </c:pt>
                <c:pt idx="9989">
                  <c:v>19</c:v>
                </c:pt>
                <c:pt idx="9990">
                  <c:v>25</c:v>
                </c:pt>
                <c:pt idx="9991">
                  <c:v>29</c:v>
                </c:pt>
                <c:pt idx="9992">
                  <c:v>34</c:v>
                </c:pt>
                <c:pt idx="9993">
                  <c:v>35</c:v>
                </c:pt>
                <c:pt idx="9994">
                  <c:v>26</c:v>
                </c:pt>
                <c:pt idx="9995">
                  <c:v>33</c:v>
                </c:pt>
                <c:pt idx="9996">
                  <c:v>26</c:v>
                </c:pt>
                <c:pt idx="9997">
                  <c:v>25</c:v>
                </c:pt>
                <c:pt idx="9998">
                  <c:v>20</c:v>
                </c:pt>
                <c:pt idx="9999">
                  <c:v>12</c:v>
                </c:pt>
                <c:pt idx="10000">
                  <c:v>0</c:v>
                </c:pt>
                <c:pt idx="10001">
                  <c:v>11</c:v>
                </c:pt>
                <c:pt idx="10002">
                  <c:v>14</c:v>
                </c:pt>
                <c:pt idx="10003">
                  <c:v>7</c:v>
                </c:pt>
                <c:pt idx="10004">
                  <c:v>7</c:v>
                </c:pt>
                <c:pt idx="10005">
                  <c:v>7</c:v>
                </c:pt>
                <c:pt idx="10006">
                  <c:v>0</c:v>
                </c:pt>
                <c:pt idx="10007">
                  <c:v>7</c:v>
                </c:pt>
                <c:pt idx="10008">
                  <c:v>13</c:v>
                </c:pt>
                <c:pt idx="10009">
                  <c:v>16</c:v>
                </c:pt>
                <c:pt idx="10010">
                  <c:v>20</c:v>
                </c:pt>
                <c:pt idx="10011">
                  <c:v>30</c:v>
                </c:pt>
                <c:pt idx="10012">
                  <c:v>40</c:v>
                </c:pt>
                <c:pt idx="10013">
                  <c:v>44</c:v>
                </c:pt>
                <c:pt idx="10014">
                  <c:v>43</c:v>
                </c:pt>
                <c:pt idx="10015">
                  <c:v>43</c:v>
                </c:pt>
                <c:pt idx="10016">
                  <c:v>49</c:v>
                </c:pt>
                <c:pt idx="10017">
                  <c:v>40</c:v>
                </c:pt>
                <c:pt idx="10018">
                  <c:v>39</c:v>
                </c:pt>
                <c:pt idx="10019">
                  <c:v>41</c:v>
                </c:pt>
                <c:pt idx="10020">
                  <c:v>38</c:v>
                </c:pt>
                <c:pt idx="10021">
                  <c:v>33</c:v>
                </c:pt>
                <c:pt idx="10022">
                  <c:v>29</c:v>
                </c:pt>
                <c:pt idx="10023">
                  <c:v>27</c:v>
                </c:pt>
                <c:pt idx="10024">
                  <c:v>22</c:v>
                </c:pt>
                <c:pt idx="10025">
                  <c:v>20</c:v>
                </c:pt>
                <c:pt idx="10026">
                  <c:v>25</c:v>
                </c:pt>
                <c:pt idx="10027">
                  <c:v>8</c:v>
                </c:pt>
                <c:pt idx="10028">
                  <c:v>8</c:v>
                </c:pt>
                <c:pt idx="10029">
                  <c:v>8</c:v>
                </c:pt>
                <c:pt idx="10030">
                  <c:v>21</c:v>
                </c:pt>
                <c:pt idx="10031">
                  <c:v>33</c:v>
                </c:pt>
                <c:pt idx="10032">
                  <c:v>21</c:v>
                </c:pt>
                <c:pt idx="10033">
                  <c:v>28</c:v>
                </c:pt>
                <c:pt idx="10034">
                  <c:v>40</c:v>
                </c:pt>
                <c:pt idx="10035">
                  <c:v>57</c:v>
                </c:pt>
                <c:pt idx="10036">
                  <c:v>60</c:v>
                </c:pt>
                <c:pt idx="10037">
                  <c:v>74</c:v>
                </c:pt>
                <c:pt idx="10038">
                  <c:v>71</c:v>
                </c:pt>
                <c:pt idx="10039">
                  <c:v>74</c:v>
                </c:pt>
                <c:pt idx="10040">
                  <c:v>65</c:v>
                </c:pt>
                <c:pt idx="10041">
                  <c:v>50</c:v>
                </c:pt>
                <c:pt idx="10042">
                  <c:v>45</c:v>
                </c:pt>
                <c:pt idx="10043">
                  <c:v>42</c:v>
                </c:pt>
                <c:pt idx="10044">
                  <c:v>45</c:v>
                </c:pt>
                <c:pt idx="10045">
                  <c:v>42</c:v>
                </c:pt>
                <c:pt idx="10046">
                  <c:v>39</c:v>
                </c:pt>
                <c:pt idx="10047">
                  <c:v>40</c:v>
                </c:pt>
                <c:pt idx="10048">
                  <c:v>40</c:v>
                </c:pt>
                <c:pt idx="10049">
                  <c:v>25</c:v>
                </c:pt>
                <c:pt idx="10050">
                  <c:v>20</c:v>
                </c:pt>
                <c:pt idx="10051">
                  <c:v>17</c:v>
                </c:pt>
                <c:pt idx="10052">
                  <c:v>23</c:v>
                </c:pt>
                <c:pt idx="10053">
                  <c:v>9</c:v>
                </c:pt>
                <c:pt idx="10054">
                  <c:v>8</c:v>
                </c:pt>
                <c:pt idx="10055">
                  <c:v>10</c:v>
                </c:pt>
                <c:pt idx="10056">
                  <c:v>7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0</c:v>
                </c:pt>
                <c:pt idx="10061">
                  <c:v>7</c:v>
                </c:pt>
                <c:pt idx="10062">
                  <c:v>8</c:v>
                </c:pt>
                <c:pt idx="10063">
                  <c:v>8</c:v>
                </c:pt>
                <c:pt idx="10064">
                  <c:v>23</c:v>
                </c:pt>
                <c:pt idx="10065">
                  <c:v>30</c:v>
                </c:pt>
                <c:pt idx="10066">
                  <c:v>38</c:v>
                </c:pt>
                <c:pt idx="10067">
                  <c:v>42</c:v>
                </c:pt>
                <c:pt idx="10068">
                  <c:v>42</c:v>
                </c:pt>
                <c:pt idx="10069">
                  <c:v>37</c:v>
                </c:pt>
                <c:pt idx="10070">
                  <c:v>26</c:v>
                </c:pt>
                <c:pt idx="10071">
                  <c:v>16</c:v>
                </c:pt>
                <c:pt idx="10072">
                  <c:v>10</c:v>
                </c:pt>
                <c:pt idx="10073">
                  <c:v>8</c:v>
                </c:pt>
                <c:pt idx="10074">
                  <c:v>17</c:v>
                </c:pt>
                <c:pt idx="10075">
                  <c:v>15</c:v>
                </c:pt>
                <c:pt idx="10076">
                  <c:v>24</c:v>
                </c:pt>
                <c:pt idx="10077">
                  <c:v>19</c:v>
                </c:pt>
                <c:pt idx="10078">
                  <c:v>23</c:v>
                </c:pt>
                <c:pt idx="10079">
                  <c:v>26</c:v>
                </c:pt>
                <c:pt idx="10080">
                  <c:v>28</c:v>
                </c:pt>
                <c:pt idx="10081">
                  <c:v>25</c:v>
                </c:pt>
                <c:pt idx="10082">
                  <c:v>30</c:v>
                </c:pt>
                <c:pt idx="10083">
                  <c:v>25</c:v>
                </c:pt>
                <c:pt idx="10084">
                  <c:v>23</c:v>
                </c:pt>
                <c:pt idx="10085">
                  <c:v>29</c:v>
                </c:pt>
                <c:pt idx="10086">
                  <c:v>40</c:v>
                </c:pt>
                <c:pt idx="10087">
                  <c:v>40</c:v>
                </c:pt>
                <c:pt idx="10088">
                  <c:v>42</c:v>
                </c:pt>
                <c:pt idx="10089">
                  <c:v>38</c:v>
                </c:pt>
                <c:pt idx="10090">
                  <c:v>36</c:v>
                </c:pt>
                <c:pt idx="10091">
                  <c:v>40</c:v>
                </c:pt>
                <c:pt idx="10092">
                  <c:v>35</c:v>
                </c:pt>
                <c:pt idx="10093">
                  <c:v>33</c:v>
                </c:pt>
                <c:pt idx="10094">
                  <c:v>33</c:v>
                </c:pt>
                <c:pt idx="10095">
                  <c:v>38</c:v>
                </c:pt>
                <c:pt idx="10096">
                  <c:v>15</c:v>
                </c:pt>
                <c:pt idx="10097">
                  <c:v>19</c:v>
                </c:pt>
                <c:pt idx="10098">
                  <c:v>25</c:v>
                </c:pt>
                <c:pt idx="10099">
                  <c:v>34</c:v>
                </c:pt>
                <c:pt idx="10100">
                  <c:v>38</c:v>
                </c:pt>
                <c:pt idx="10101">
                  <c:v>36</c:v>
                </c:pt>
                <c:pt idx="10102">
                  <c:v>40</c:v>
                </c:pt>
                <c:pt idx="10103">
                  <c:v>36</c:v>
                </c:pt>
                <c:pt idx="10104">
                  <c:v>31</c:v>
                </c:pt>
                <c:pt idx="10105">
                  <c:v>22</c:v>
                </c:pt>
                <c:pt idx="10106">
                  <c:v>29</c:v>
                </c:pt>
                <c:pt idx="10107">
                  <c:v>29</c:v>
                </c:pt>
                <c:pt idx="10108">
                  <c:v>25</c:v>
                </c:pt>
                <c:pt idx="10109">
                  <c:v>20</c:v>
                </c:pt>
                <c:pt idx="10110">
                  <c:v>26</c:v>
                </c:pt>
                <c:pt idx="10111">
                  <c:v>25</c:v>
                </c:pt>
                <c:pt idx="10112">
                  <c:v>18</c:v>
                </c:pt>
                <c:pt idx="10113">
                  <c:v>30</c:v>
                </c:pt>
                <c:pt idx="10114">
                  <c:v>40</c:v>
                </c:pt>
                <c:pt idx="10115">
                  <c:v>45</c:v>
                </c:pt>
                <c:pt idx="10116">
                  <c:v>51</c:v>
                </c:pt>
                <c:pt idx="10117">
                  <c:v>48</c:v>
                </c:pt>
                <c:pt idx="10118">
                  <c:v>47</c:v>
                </c:pt>
                <c:pt idx="10119">
                  <c:v>53</c:v>
                </c:pt>
                <c:pt idx="10120">
                  <c:v>56</c:v>
                </c:pt>
                <c:pt idx="10121">
                  <c:v>53</c:v>
                </c:pt>
                <c:pt idx="10122">
                  <c:v>60</c:v>
                </c:pt>
                <c:pt idx="10123">
                  <c:v>59</c:v>
                </c:pt>
                <c:pt idx="10124">
                  <c:v>60</c:v>
                </c:pt>
                <c:pt idx="10125">
                  <c:v>58</c:v>
                </c:pt>
                <c:pt idx="10126">
                  <c:v>42</c:v>
                </c:pt>
                <c:pt idx="10127">
                  <c:v>41</c:v>
                </c:pt>
                <c:pt idx="10128">
                  <c:v>48</c:v>
                </c:pt>
                <c:pt idx="10129">
                  <c:v>46</c:v>
                </c:pt>
                <c:pt idx="10130">
                  <c:v>49</c:v>
                </c:pt>
                <c:pt idx="10131">
                  <c:v>54</c:v>
                </c:pt>
                <c:pt idx="10132">
                  <c:v>61</c:v>
                </c:pt>
                <c:pt idx="10133">
                  <c:v>64</c:v>
                </c:pt>
                <c:pt idx="10134">
                  <c:v>60</c:v>
                </c:pt>
                <c:pt idx="10135">
                  <c:v>43</c:v>
                </c:pt>
                <c:pt idx="10136">
                  <c:v>37</c:v>
                </c:pt>
                <c:pt idx="10137">
                  <c:v>47</c:v>
                </c:pt>
                <c:pt idx="10138">
                  <c:v>47</c:v>
                </c:pt>
                <c:pt idx="10139">
                  <c:v>48</c:v>
                </c:pt>
                <c:pt idx="10140">
                  <c:v>55</c:v>
                </c:pt>
                <c:pt idx="10141">
                  <c:v>57</c:v>
                </c:pt>
                <c:pt idx="10142">
                  <c:v>52</c:v>
                </c:pt>
                <c:pt idx="10143">
                  <c:v>47</c:v>
                </c:pt>
                <c:pt idx="10144">
                  <c:v>38</c:v>
                </c:pt>
                <c:pt idx="10145">
                  <c:v>28</c:v>
                </c:pt>
                <c:pt idx="10146">
                  <c:v>33</c:v>
                </c:pt>
                <c:pt idx="10147">
                  <c:v>53</c:v>
                </c:pt>
                <c:pt idx="10148">
                  <c:v>48</c:v>
                </c:pt>
                <c:pt idx="10149">
                  <c:v>54</c:v>
                </c:pt>
                <c:pt idx="10150">
                  <c:v>53</c:v>
                </c:pt>
                <c:pt idx="10151">
                  <c:v>51</c:v>
                </c:pt>
                <c:pt idx="10152">
                  <c:v>50</c:v>
                </c:pt>
                <c:pt idx="10153">
                  <c:v>54</c:v>
                </c:pt>
                <c:pt idx="10154">
                  <c:v>54</c:v>
                </c:pt>
                <c:pt idx="10155">
                  <c:v>42</c:v>
                </c:pt>
                <c:pt idx="10156">
                  <c:v>35</c:v>
                </c:pt>
                <c:pt idx="10157">
                  <c:v>30</c:v>
                </c:pt>
                <c:pt idx="10158">
                  <c:v>29</c:v>
                </c:pt>
                <c:pt idx="10159">
                  <c:v>28</c:v>
                </c:pt>
                <c:pt idx="10160">
                  <c:v>30</c:v>
                </c:pt>
                <c:pt idx="10161">
                  <c:v>38</c:v>
                </c:pt>
                <c:pt idx="10162">
                  <c:v>37</c:v>
                </c:pt>
                <c:pt idx="10163">
                  <c:v>42</c:v>
                </c:pt>
                <c:pt idx="10164">
                  <c:v>45</c:v>
                </c:pt>
                <c:pt idx="10165">
                  <c:v>52</c:v>
                </c:pt>
                <c:pt idx="10166">
                  <c:v>44</c:v>
                </c:pt>
                <c:pt idx="10167">
                  <c:v>40</c:v>
                </c:pt>
                <c:pt idx="10168">
                  <c:v>25</c:v>
                </c:pt>
                <c:pt idx="10169">
                  <c:v>22</c:v>
                </c:pt>
                <c:pt idx="10170">
                  <c:v>25</c:v>
                </c:pt>
                <c:pt idx="10171">
                  <c:v>27</c:v>
                </c:pt>
                <c:pt idx="10172">
                  <c:v>34</c:v>
                </c:pt>
                <c:pt idx="10173">
                  <c:v>27</c:v>
                </c:pt>
                <c:pt idx="10174">
                  <c:v>31</c:v>
                </c:pt>
                <c:pt idx="10175">
                  <c:v>25</c:v>
                </c:pt>
                <c:pt idx="10176">
                  <c:v>26</c:v>
                </c:pt>
                <c:pt idx="10177">
                  <c:v>27</c:v>
                </c:pt>
                <c:pt idx="10178">
                  <c:v>28</c:v>
                </c:pt>
                <c:pt idx="10179">
                  <c:v>31</c:v>
                </c:pt>
                <c:pt idx="10180">
                  <c:v>39</c:v>
                </c:pt>
                <c:pt idx="10181">
                  <c:v>49</c:v>
                </c:pt>
                <c:pt idx="10182">
                  <c:v>51</c:v>
                </c:pt>
                <c:pt idx="10183">
                  <c:v>54</c:v>
                </c:pt>
                <c:pt idx="10184">
                  <c:v>52</c:v>
                </c:pt>
                <c:pt idx="10185">
                  <c:v>38</c:v>
                </c:pt>
                <c:pt idx="10186">
                  <c:v>32</c:v>
                </c:pt>
                <c:pt idx="10187">
                  <c:v>28</c:v>
                </c:pt>
                <c:pt idx="10188">
                  <c:v>24</c:v>
                </c:pt>
                <c:pt idx="10189">
                  <c:v>18</c:v>
                </c:pt>
                <c:pt idx="10190">
                  <c:v>10</c:v>
                </c:pt>
                <c:pt idx="10191">
                  <c:v>9</c:v>
                </c:pt>
                <c:pt idx="10192">
                  <c:v>14</c:v>
                </c:pt>
                <c:pt idx="10193">
                  <c:v>9</c:v>
                </c:pt>
                <c:pt idx="10194">
                  <c:v>10</c:v>
                </c:pt>
                <c:pt idx="10195">
                  <c:v>23</c:v>
                </c:pt>
                <c:pt idx="10196">
                  <c:v>20</c:v>
                </c:pt>
                <c:pt idx="10197">
                  <c:v>20</c:v>
                </c:pt>
                <c:pt idx="10198">
                  <c:v>31</c:v>
                </c:pt>
                <c:pt idx="10199">
                  <c:v>47</c:v>
                </c:pt>
                <c:pt idx="10200">
                  <c:v>58</c:v>
                </c:pt>
                <c:pt idx="10201">
                  <c:v>58</c:v>
                </c:pt>
                <c:pt idx="10202">
                  <c:v>55</c:v>
                </c:pt>
                <c:pt idx="10203">
                  <c:v>45</c:v>
                </c:pt>
                <c:pt idx="10204">
                  <c:v>58</c:v>
                </c:pt>
                <c:pt idx="10205">
                  <c:v>75</c:v>
                </c:pt>
                <c:pt idx="10206">
                  <c:v>71</c:v>
                </c:pt>
                <c:pt idx="10207">
                  <c:v>62</c:v>
                </c:pt>
                <c:pt idx="10208">
                  <c:v>44</c:v>
                </c:pt>
                <c:pt idx="10209">
                  <c:v>37</c:v>
                </c:pt>
                <c:pt idx="10210">
                  <c:v>41</c:v>
                </c:pt>
                <c:pt idx="10211">
                  <c:v>39</c:v>
                </c:pt>
                <c:pt idx="10212">
                  <c:v>29</c:v>
                </c:pt>
                <c:pt idx="10213">
                  <c:v>33</c:v>
                </c:pt>
                <c:pt idx="10214">
                  <c:v>40</c:v>
                </c:pt>
                <c:pt idx="10215">
                  <c:v>23</c:v>
                </c:pt>
                <c:pt idx="10216">
                  <c:v>23</c:v>
                </c:pt>
                <c:pt idx="10217">
                  <c:v>17</c:v>
                </c:pt>
                <c:pt idx="10218">
                  <c:v>23</c:v>
                </c:pt>
                <c:pt idx="10219">
                  <c:v>31</c:v>
                </c:pt>
                <c:pt idx="10220">
                  <c:v>35</c:v>
                </c:pt>
                <c:pt idx="10221">
                  <c:v>41</c:v>
                </c:pt>
                <c:pt idx="10222">
                  <c:v>50</c:v>
                </c:pt>
                <c:pt idx="10223">
                  <c:v>45</c:v>
                </c:pt>
                <c:pt idx="10224">
                  <c:v>58</c:v>
                </c:pt>
                <c:pt idx="10225">
                  <c:v>64</c:v>
                </c:pt>
                <c:pt idx="10226">
                  <c:v>67</c:v>
                </c:pt>
                <c:pt idx="10227">
                  <c:v>90</c:v>
                </c:pt>
                <c:pt idx="10228">
                  <c:v>94</c:v>
                </c:pt>
                <c:pt idx="10229">
                  <c:v>104</c:v>
                </c:pt>
                <c:pt idx="10230">
                  <c:v>103</c:v>
                </c:pt>
                <c:pt idx="10231">
                  <c:v>91</c:v>
                </c:pt>
                <c:pt idx="10232">
                  <c:v>79</c:v>
                </c:pt>
                <c:pt idx="10233">
                  <c:v>55</c:v>
                </c:pt>
                <c:pt idx="10234">
                  <c:v>39</c:v>
                </c:pt>
                <c:pt idx="10235">
                  <c:v>36</c:v>
                </c:pt>
                <c:pt idx="10236">
                  <c:v>15</c:v>
                </c:pt>
                <c:pt idx="10237">
                  <c:v>20</c:v>
                </c:pt>
                <c:pt idx="10238">
                  <c:v>26</c:v>
                </c:pt>
                <c:pt idx="10239">
                  <c:v>33</c:v>
                </c:pt>
                <c:pt idx="10240">
                  <c:v>37</c:v>
                </c:pt>
                <c:pt idx="10241">
                  <c:v>34</c:v>
                </c:pt>
                <c:pt idx="10242">
                  <c:v>27</c:v>
                </c:pt>
                <c:pt idx="10243">
                  <c:v>26</c:v>
                </c:pt>
                <c:pt idx="10244">
                  <c:v>14</c:v>
                </c:pt>
                <c:pt idx="10245">
                  <c:v>8</c:v>
                </c:pt>
                <c:pt idx="10246">
                  <c:v>8</c:v>
                </c:pt>
                <c:pt idx="10247">
                  <c:v>19</c:v>
                </c:pt>
                <c:pt idx="10248">
                  <c:v>28</c:v>
                </c:pt>
                <c:pt idx="10249">
                  <c:v>40</c:v>
                </c:pt>
                <c:pt idx="10250">
                  <c:v>40</c:v>
                </c:pt>
                <c:pt idx="10251">
                  <c:v>38</c:v>
                </c:pt>
                <c:pt idx="10252">
                  <c:v>49</c:v>
                </c:pt>
                <c:pt idx="10253">
                  <c:v>67</c:v>
                </c:pt>
                <c:pt idx="10254">
                  <c:v>78</c:v>
                </c:pt>
                <c:pt idx="10255">
                  <c:v>90</c:v>
                </c:pt>
                <c:pt idx="10256">
                  <c:v>103</c:v>
                </c:pt>
                <c:pt idx="10257">
                  <c:v>118</c:v>
                </c:pt>
                <c:pt idx="10258">
                  <c:v>128</c:v>
                </c:pt>
                <c:pt idx="10259">
                  <c:v>120</c:v>
                </c:pt>
                <c:pt idx="10260">
                  <c:v>130</c:v>
                </c:pt>
                <c:pt idx="10261">
                  <c:v>142</c:v>
                </c:pt>
                <c:pt idx="10262">
                  <c:v>137</c:v>
                </c:pt>
                <c:pt idx="10263">
                  <c:v>129</c:v>
                </c:pt>
                <c:pt idx="10264">
                  <c:v>122</c:v>
                </c:pt>
                <c:pt idx="10265">
                  <c:v>90</c:v>
                </c:pt>
                <c:pt idx="10266">
                  <c:v>97</c:v>
                </c:pt>
                <c:pt idx="10267">
                  <c:v>102</c:v>
                </c:pt>
                <c:pt idx="10268">
                  <c:v>112</c:v>
                </c:pt>
                <c:pt idx="10269">
                  <c:v>115</c:v>
                </c:pt>
                <c:pt idx="10270">
                  <c:v>96</c:v>
                </c:pt>
                <c:pt idx="10271">
                  <c:v>82</c:v>
                </c:pt>
                <c:pt idx="10272">
                  <c:v>65</c:v>
                </c:pt>
                <c:pt idx="10273">
                  <c:v>64</c:v>
                </c:pt>
                <c:pt idx="10274">
                  <c:v>58</c:v>
                </c:pt>
                <c:pt idx="10275">
                  <c:v>57</c:v>
                </c:pt>
                <c:pt idx="10276">
                  <c:v>56</c:v>
                </c:pt>
                <c:pt idx="10277">
                  <c:v>58</c:v>
                </c:pt>
                <c:pt idx="10278">
                  <c:v>65</c:v>
                </c:pt>
                <c:pt idx="10279">
                  <c:v>73</c:v>
                </c:pt>
                <c:pt idx="10280">
                  <c:v>76</c:v>
                </c:pt>
                <c:pt idx="10281">
                  <c:v>91</c:v>
                </c:pt>
                <c:pt idx="10282">
                  <c:v>94</c:v>
                </c:pt>
                <c:pt idx="10283">
                  <c:v>90</c:v>
                </c:pt>
                <c:pt idx="10284">
                  <c:v>85</c:v>
                </c:pt>
                <c:pt idx="10285">
                  <c:v>88</c:v>
                </c:pt>
                <c:pt idx="10286">
                  <c:v>102</c:v>
                </c:pt>
                <c:pt idx="10287">
                  <c:v>92</c:v>
                </c:pt>
                <c:pt idx="10288">
                  <c:v>95</c:v>
                </c:pt>
                <c:pt idx="10289">
                  <c:v>98</c:v>
                </c:pt>
                <c:pt idx="10290">
                  <c:v>84</c:v>
                </c:pt>
                <c:pt idx="10291">
                  <c:v>75</c:v>
                </c:pt>
                <c:pt idx="10292">
                  <c:v>90</c:v>
                </c:pt>
                <c:pt idx="10293">
                  <c:v>99</c:v>
                </c:pt>
                <c:pt idx="10294">
                  <c:v>94</c:v>
                </c:pt>
                <c:pt idx="10295">
                  <c:v>92</c:v>
                </c:pt>
                <c:pt idx="10296">
                  <c:v>88</c:v>
                </c:pt>
                <c:pt idx="10297">
                  <c:v>78</c:v>
                </c:pt>
                <c:pt idx="10298">
                  <c:v>73</c:v>
                </c:pt>
                <c:pt idx="10299">
                  <c:v>72</c:v>
                </c:pt>
                <c:pt idx="10300">
                  <c:v>74</c:v>
                </c:pt>
                <c:pt idx="10301">
                  <c:v>74</c:v>
                </c:pt>
                <c:pt idx="10302">
                  <c:v>74</c:v>
                </c:pt>
                <c:pt idx="10303">
                  <c:v>74</c:v>
                </c:pt>
                <c:pt idx="10304">
                  <c:v>65</c:v>
                </c:pt>
                <c:pt idx="10305">
                  <c:v>59</c:v>
                </c:pt>
                <c:pt idx="10306">
                  <c:v>77</c:v>
                </c:pt>
                <c:pt idx="10307">
                  <c:v>84</c:v>
                </c:pt>
                <c:pt idx="10308">
                  <c:v>88</c:v>
                </c:pt>
                <c:pt idx="10309">
                  <c:v>85</c:v>
                </c:pt>
                <c:pt idx="10310">
                  <c:v>74</c:v>
                </c:pt>
                <c:pt idx="10311">
                  <c:v>60</c:v>
                </c:pt>
                <c:pt idx="10312">
                  <c:v>52</c:v>
                </c:pt>
                <c:pt idx="10313">
                  <c:v>49</c:v>
                </c:pt>
                <c:pt idx="10314">
                  <c:v>48</c:v>
                </c:pt>
                <c:pt idx="10315">
                  <c:v>45</c:v>
                </c:pt>
                <c:pt idx="10316">
                  <c:v>58</c:v>
                </c:pt>
                <c:pt idx="10317">
                  <c:v>70</c:v>
                </c:pt>
                <c:pt idx="10318">
                  <c:v>68</c:v>
                </c:pt>
                <c:pt idx="10319">
                  <c:v>71</c:v>
                </c:pt>
                <c:pt idx="10320">
                  <c:v>75</c:v>
                </c:pt>
                <c:pt idx="10321">
                  <c:v>94</c:v>
                </c:pt>
                <c:pt idx="10322">
                  <c:v>92</c:v>
                </c:pt>
                <c:pt idx="10323">
                  <c:v>88</c:v>
                </c:pt>
                <c:pt idx="10324">
                  <c:v>105</c:v>
                </c:pt>
                <c:pt idx="10325">
                  <c:v>126</c:v>
                </c:pt>
                <c:pt idx="10326">
                  <c:v>125</c:v>
                </c:pt>
                <c:pt idx="10327">
                  <c:v>120</c:v>
                </c:pt>
                <c:pt idx="10328">
                  <c:v>109</c:v>
                </c:pt>
                <c:pt idx="10329">
                  <c:v>105</c:v>
                </c:pt>
                <c:pt idx="10330">
                  <c:v>91</c:v>
                </c:pt>
                <c:pt idx="10331">
                  <c:v>90</c:v>
                </c:pt>
                <c:pt idx="10332">
                  <c:v>95</c:v>
                </c:pt>
                <c:pt idx="10333">
                  <c:v>99</c:v>
                </c:pt>
                <c:pt idx="10334">
                  <c:v>103</c:v>
                </c:pt>
                <c:pt idx="10335">
                  <c:v>111</c:v>
                </c:pt>
                <c:pt idx="10336">
                  <c:v>115</c:v>
                </c:pt>
                <c:pt idx="10337">
                  <c:v>114</c:v>
                </c:pt>
                <c:pt idx="10338">
                  <c:v>115</c:v>
                </c:pt>
                <c:pt idx="10339">
                  <c:v>119</c:v>
                </c:pt>
                <c:pt idx="10340">
                  <c:v>106</c:v>
                </c:pt>
                <c:pt idx="10341">
                  <c:v>136</c:v>
                </c:pt>
                <c:pt idx="10342">
                  <c:v>115</c:v>
                </c:pt>
                <c:pt idx="10343">
                  <c:v>99</c:v>
                </c:pt>
                <c:pt idx="10344">
                  <c:v>83</c:v>
                </c:pt>
                <c:pt idx="10345">
                  <c:v>78</c:v>
                </c:pt>
                <c:pt idx="10346">
                  <c:v>75</c:v>
                </c:pt>
                <c:pt idx="10347">
                  <c:v>85</c:v>
                </c:pt>
                <c:pt idx="10348">
                  <c:v>89</c:v>
                </c:pt>
                <c:pt idx="10349">
                  <c:v>93</c:v>
                </c:pt>
                <c:pt idx="10350">
                  <c:v>92</c:v>
                </c:pt>
                <c:pt idx="10351">
                  <c:v>89</c:v>
                </c:pt>
                <c:pt idx="10352">
                  <c:v>85</c:v>
                </c:pt>
                <c:pt idx="10353">
                  <c:v>75</c:v>
                </c:pt>
                <c:pt idx="10354">
                  <c:v>63</c:v>
                </c:pt>
                <c:pt idx="10355">
                  <c:v>62</c:v>
                </c:pt>
                <c:pt idx="10356">
                  <c:v>60</c:v>
                </c:pt>
                <c:pt idx="10357">
                  <c:v>63</c:v>
                </c:pt>
                <c:pt idx="10358">
                  <c:v>66</c:v>
                </c:pt>
                <c:pt idx="10359">
                  <c:v>74</c:v>
                </c:pt>
                <c:pt idx="10360">
                  <c:v>74</c:v>
                </c:pt>
                <c:pt idx="10361">
                  <c:v>78</c:v>
                </c:pt>
                <c:pt idx="10362">
                  <c:v>91</c:v>
                </c:pt>
                <c:pt idx="10363">
                  <c:v>86</c:v>
                </c:pt>
                <c:pt idx="10364">
                  <c:v>89</c:v>
                </c:pt>
                <c:pt idx="10365">
                  <c:v>84</c:v>
                </c:pt>
                <c:pt idx="10366">
                  <c:v>74</c:v>
                </c:pt>
                <c:pt idx="10367">
                  <c:v>76</c:v>
                </c:pt>
                <c:pt idx="10368">
                  <c:v>74</c:v>
                </c:pt>
                <c:pt idx="10369">
                  <c:v>73</c:v>
                </c:pt>
                <c:pt idx="10370">
                  <c:v>82</c:v>
                </c:pt>
                <c:pt idx="10371">
                  <c:v>85</c:v>
                </c:pt>
                <c:pt idx="10372">
                  <c:v>88</c:v>
                </c:pt>
                <c:pt idx="10373">
                  <c:v>97</c:v>
                </c:pt>
                <c:pt idx="10374">
                  <c:v>93</c:v>
                </c:pt>
                <c:pt idx="10375">
                  <c:v>103</c:v>
                </c:pt>
                <c:pt idx="10376">
                  <c:v>107</c:v>
                </c:pt>
                <c:pt idx="10377">
                  <c:v>113</c:v>
                </c:pt>
                <c:pt idx="10378">
                  <c:v>119</c:v>
                </c:pt>
                <c:pt idx="10379">
                  <c:v>98</c:v>
                </c:pt>
                <c:pt idx="10380">
                  <c:v>78</c:v>
                </c:pt>
                <c:pt idx="10381">
                  <c:v>60</c:v>
                </c:pt>
                <c:pt idx="10382">
                  <c:v>51</c:v>
                </c:pt>
                <c:pt idx="10383">
                  <c:v>31</c:v>
                </c:pt>
                <c:pt idx="10384">
                  <c:v>39</c:v>
                </c:pt>
                <c:pt idx="10385">
                  <c:v>45</c:v>
                </c:pt>
                <c:pt idx="10386">
                  <c:v>36</c:v>
                </c:pt>
                <c:pt idx="10387">
                  <c:v>29</c:v>
                </c:pt>
                <c:pt idx="10388">
                  <c:v>57</c:v>
                </c:pt>
                <c:pt idx="10389">
                  <c:v>62</c:v>
                </c:pt>
                <c:pt idx="10390">
                  <c:v>62</c:v>
                </c:pt>
                <c:pt idx="10391">
                  <c:v>64</c:v>
                </c:pt>
                <c:pt idx="10392">
                  <c:v>89</c:v>
                </c:pt>
                <c:pt idx="10393">
                  <c:v>94</c:v>
                </c:pt>
                <c:pt idx="10394">
                  <c:v>103</c:v>
                </c:pt>
                <c:pt idx="10395">
                  <c:v>115</c:v>
                </c:pt>
                <c:pt idx="10396">
                  <c:v>109</c:v>
                </c:pt>
                <c:pt idx="10397">
                  <c:v>109</c:v>
                </c:pt>
                <c:pt idx="10398">
                  <c:v>154</c:v>
                </c:pt>
                <c:pt idx="10399">
                  <c:v>158</c:v>
                </c:pt>
                <c:pt idx="10400">
                  <c:v>158</c:v>
                </c:pt>
                <c:pt idx="10401">
                  <c:v>154</c:v>
                </c:pt>
                <c:pt idx="10402">
                  <c:v>135</c:v>
                </c:pt>
                <c:pt idx="10403">
                  <c:v>152</c:v>
                </c:pt>
                <c:pt idx="10404">
                  <c:v>143</c:v>
                </c:pt>
                <c:pt idx="10405">
                  <c:v>130</c:v>
                </c:pt>
                <c:pt idx="10406">
                  <c:v>115</c:v>
                </c:pt>
                <c:pt idx="10407">
                  <c:v>103</c:v>
                </c:pt>
                <c:pt idx="10408">
                  <c:v>64</c:v>
                </c:pt>
                <c:pt idx="10409">
                  <c:v>61</c:v>
                </c:pt>
                <c:pt idx="10410">
                  <c:v>51</c:v>
                </c:pt>
                <c:pt idx="10411">
                  <c:v>48</c:v>
                </c:pt>
                <c:pt idx="10412">
                  <c:v>54</c:v>
                </c:pt>
                <c:pt idx="10413">
                  <c:v>63</c:v>
                </c:pt>
                <c:pt idx="10414">
                  <c:v>84</c:v>
                </c:pt>
                <c:pt idx="10415">
                  <c:v>105</c:v>
                </c:pt>
                <c:pt idx="10416">
                  <c:v>108</c:v>
                </c:pt>
                <c:pt idx="10417">
                  <c:v>115</c:v>
                </c:pt>
                <c:pt idx="10418">
                  <c:v>127</c:v>
                </c:pt>
                <c:pt idx="10419">
                  <c:v>111</c:v>
                </c:pt>
                <c:pt idx="10420">
                  <c:v>114</c:v>
                </c:pt>
                <c:pt idx="10421">
                  <c:v>109</c:v>
                </c:pt>
                <c:pt idx="10422">
                  <c:v>102</c:v>
                </c:pt>
                <c:pt idx="10423">
                  <c:v>110</c:v>
                </c:pt>
                <c:pt idx="10424">
                  <c:v>98</c:v>
                </c:pt>
                <c:pt idx="10425">
                  <c:v>84</c:v>
                </c:pt>
                <c:pt idx="10426">
                  <c:v>77</c:v>
                </c:pt>
                <c:pt idx="10427">
                  <c:v>76</c:v>
                </c:pt>
                <c:pt idx="10428">
                  <c:v>77</c:v>
                </c:pt>
                <c:pt idx="10429">
                  <c:v>48</c:v>
                </c:pt>
                <c:pt idx="10430">
                  <c:v>38</c:v>
                </c:pt>
                <c:pt idx="10431">
                  <c:v>38</c:v>
                </c:pt>
                <c:pt idx="10432">
                  <c:v>30</c:v>
                </c:pt>
                <c:pt idx="10433">
                  <c:v>13</c:v>
                </c:pt>
                <c:pt idx="10434">
                  <c:v>22</c:v>
                </c:pt>
                <c:pt idx="10435">
                  <c:v>31</c:v>
                </c:pt>
                <c:pt idx="10436">
                  <c:v>48</c:v>
                </c:pt>
                <c:pt idx="10437">
                  <c:v>39</c:v>
                </c:pt>
                <c:pt idx="10438">
                  <c:v>36</c:v>
                </c:pt>
                <c:pt idx="10439">
                  <c:v>42</c:v>
                </c:pt>
                <c:pt idx="10440">
                  <c:v>48</c:v>
                </c:pt>
                <c:pt idx="10441">
                  <c:v>38</c:v>
                </c:pt>
                <c:pt idx="10442">
                  <c:v>62</c:v>
                </c:pt>
                <c:pt idx="10443">
                  <c:v>74</c:v>
                </c:pt>
                <c:pt idx="10444">
                  <c:v>66</c:v>
                </c:pt>
                <c:pt idx="10445">
                  <c:v>58</c:v>
                </c:pt>
                <c:pt idx="10446">
                  <c:v>62</c:v>
                </c:pt>
                <c:pt idx="10447">
                  <c:v>64</c:v>
                </c:pt>
                <c:pt idx="10448">
                  <c:v>67</c:v>
                </c:pt>
                <c:pt idx="10449">
                  <c:v>58</c:v>
                </c:pt>
                <c:pt idx="10450">
                  <c:v>71</c:v>
                </c:pt>
                <c:pt idx="10451">
                  <c:v>93</c:v>
                </c:pt>
                <c:pt idx="10452">
                  <c:v>93</c:v>
                </c:pt>
                <c:pt idx="10453">
                  <c:v>77</c:v>
                </c:pt>
                <c:pt idx="10454">
                  <c:v>52</c:v>
                </c:pt>
                <c:pt idx="10455">
                  <c:v>50</c:v>
                </c:pt>
                <c:pt idx="10456">
                  <c:v>50</c:v>
                </c:pt>
                <c:pt idx="10457">
                  <c:v>42</c:v>
                </c:pt>
                <c:pt idx="10458">
                  <c:v>30</c:v>
                </c:pt>
                <c:pt idx="10459">
                  <c:v>30</c:v>
                </c:pt>
                <c:pt idx="10460">
                  <c:v>36</c:v>
                </c:pt>
                <c:pt idx="10461">
                  <c:v>45</c:v>
                </c:pt>
                <c:pt idx="10462">
                  <c:v>48</c:v>
                </c:pt>
                <c:pt idx="10463">
                  <c:v>55</c:v>
                </c:pt>
                <c:pt idx="10464">
                  <c:v>45</c:v>
                </c:pt>
                <c:pt idx="10465">
                  <c:v>57</c:v>
                </c:pt>
                <c:pt idx="10466">
                  <c:v>57</c:v>
                </c:pt>
                <c:pt idx="10467">
                  <c:v>59</c:v>
                </c:pt>
                <c:pt idx="10468">
                  <c:v>72</c:v>
                </c:pt>
                <c:pt idx="10469">
                  <c:v>100</c:v>
                </c:pt>
                <c:pt idx="10470">
                  <c:v>136</c:v>
                </c:pt>
                <c:pt idx="10471">
                  <c:v>167</c:v>
                </c:pt>
                <c:pt idx="10472">
                  <c:v>159</c:v>
                </c:pt>
                <c:pt idx="10473">
                  <c:v>162</c:v>
                </c:pt>
                <c:pt idx="10474">
                  <c:v>177</c:v>
                </c:pt>
                <c:pt idx="10475">
                  <c:v>177</c:v>
                </c:pt>
                <c:pt idx="10476">
                  <c:v>147</c:v>
                </c:pt>
                <c:pt idx="10477">
                  <c:v>120</c:v>
                </c:pt>
                <c:pt idx="10478">
                  <c:v>109</c:v>
                </c:pt>
                <c:pt idx="10479">
                  <c:v>99</c:v>
                </c:pt>
                <c:pt idx="10480">
                  <c:v>84</c:v>
                </c:pt>
                <c:pt idx="10481">
                  <c:v>72</c:v>
                </c:pt>
                <c:pt idx="10482">
                  <c:v>92</c:v>
                </c:pt>
                <c:pt idx="10483">
                  <c:v>113</c:v>
                </c:pt>
                <c:pt idx="10484">
                  <c:v>133</c:v>
                </c:pt>
                <c:pt idx="10485">
                  <c:v>143</c:v>
                </c:pt>
                <c:pt idx="10486">
                  <c:v>136</c:v>
                </c:pt>
                <c:pt idx="10487">
                  <c:v>156</c:v>
                </c:pt>
                <c:pt idx="10488">
                  <c:v>159</c:v>
                </c:pt>
                <c:pt idx="10489">
                  <c:v>163</c:v>
                </c:pt>
                <c:pt idx="10490">
                  <c:v>171</c:v>
                </c:pt>
                <c:pt idx="10491">
                  <c:v>148</c:v>
                </c:pt>
                <c:pt idx="10492">
                  <c:v>156</c:v>
                </c:pt>
                <c:pt idx="10493">
                  <c:v>163</c:v>
                </c:pt>
                <c:pt idx="10494">
                  <c:v>168</c:v>
                </c:pt>
                <c:pt idx="10495">
                  <c:v>152</c:v>
                </c:pt>
                <c:pt idx="10496">
                  <c:v>142</c:v>
                </c:pt>
                <c:pt idx="10497">
                  <c:v>126</c:v>
                </c:pt>
                <c:pt idx="10498">
                  <c:v>122</c:v>
                </c:pt>
                <c:pt idx="10499">
                  <c:v>94</c:v>
                </c:pt>
                <c:pt idx="10500">
                  <c:v>96</c:v>
                </c:pt>
                <c:pt idx="10501">
                  <c:v>112</c:v>
                </c:pt>
                <c:pt idx="10502">
                  <c:v>105</c:v>
                </c:pt>
                <c:pt idx="10503">
                  <c:v>100</c:v>
                </c:pt>
                <c:pt idx="10504">
                  <c:v>73</c:v>
                </c:pt>
                <c:pt idx="10505">
                  <c:v>74</c:v>
                </c:pt>
                <c:pt idx="10506">
                  <c:v>95</c:v>
                </c:pt>
                <c:pt idx="10507">
                  <c:v>103</c:v>
                </c:pt>
                <c:pt idx="10508">
                  <c:v>121</c:v>
                </c:pt>
                <c:pt idx="10509">
                  <c:v>149</c:v>
                </c:pt>
                <c:pt idx="10510">
                  <c:v>158</c:v>
                </c:pt>
                <c:pt idx="10511">
                  <c:v>158</c:v>
                </c:pt>
                <c:pt idx="10512">
                  <c:v>156</c:v>
                </c:pt>
                <c:pt idx="10513">
                  <c:v>170</c:v>
                </c:pt>
                <c:pt idx="10514">
                  <c:v>166</c:v>
                </c:pt>
                <c:pt idx="10515">
                  <c:v>163</c:v>
                </c:pt>
                <c:pt idx="10516">
                  <c:v>143</c:v>
                </c:pt>
                <c:pt idx="10517">
                  <c:v>135</c:v>
                </c:pt>
                <c:pt idx="10518">
                  <c:v>154</c:v>
                </c:pt>
                <c:pt idx="10519">
                  <c:v>151</c:v>
                </c:pt>
                <c:pt idx="10520">
                  <c:v>144</c:v>
                </c:pt>
                <c:pt idx="10521">
                  <c:v>125</c:v>
                </c:pt>
                <c:pt idx="10522">
                  <c:v>116</c:v>
                </c:pt>
                <c:pt idx="10523">
                  <c:v>104</c:v>
                </c:pt>
                <c:pt idx="10524">
                  <c:v>96</c:v>
                </c:pt>
                <c:pt idx="10525">
                  <c:v>102</c:v>
                </c:pt>
                <c:pt idx="10526">
                  <c:v>115</c:v>
                </c:pt>
                <c:pt idx="10527">
                  <c:v>117</c:v>
                </c:pt>
                <c:pt idx="10528">
                  <c:v>137</c:v>
                </c:pt>
                <c:pt idx="10529">
                  <c:v>128</c:v>
                </c:pt>
                <c:pt idx="10530">
                  <c:v>111</c:v>
                </c:pt>
                <c:pt idx="10531">
                  <c:v>109</c:v>
                </c:pt>
                <c:pt idx="10532">
                  <c:v>122</c:v>
                </c:pt>
                <c:pt idx="10533">
                  <c:v>125</c:v>
                </c:pt>
                <c:pt idx="10534">
                  <c:v>129</c:v>
                </c:pt>
                <c:pt idx="10535">
                  <c:v>121</c:v>
                </c:pt>
                <c:pt idx="10536">
                  <c:v>108</c:v>
                </c:pt>
                <c:pt idx="10537">
                  <c:v>112</c:v>
                </c:pt>
                <c:pt idx="10538">
                  <c:v>118</c:v>
                </c:pt>
                <c:pt idx="10539">
                  <c:v>108</c:v>
                </c:pt>
                <c:pt idx="10540">
                  <c:v>120</c:v>
                </c:pt>
                <c:pt idx="10541">
                  <c:v>118</c:v>
                </c:pt>
                <c:pt idx="10542">
                  <c:v>99</c:v>
                </c:pt>
                <c:pt idx="10543">
                  <c:v>90</c:v>
                </c:pt>
                <c:pt idx="10544">
                  <c:v>78</c:v>
                </c:pt>
                <c:pt idx="10545">
                  <c:v>59</c:v>
                </c:pt>
                <c:pt idx="10546">
                  <c:v>77</c:v>
                </c:pt>
                <c:pt idx="10547">
                  <c:v>92</c:v>
                </c:pt>
                <c:pt idx="10548">
                  <c:v>93</c:v>
                </c:pt>
                <c:pt idx="10549">
                  <c:v>85</c:v>
                </c:pt>
                <c:pt idx="10550">
                  <c:v>76</c:v>
                </c:pt>
                <c:pt idx="10551">
                  <c:v>68</c:v>
                </c:pt>
                <c:pt idx="10552">
                  <c:v>77</c:v>
                </c:pt>
                <c:pt idx="10553">
                  <c:v>55</c:v>
                </c:pt>
                <c:pt idx="10554">
                  <c:v>61</c:v>
                </c:pt>
                <c:pt idx="10555">
                  <c:v>85</c:v>
                </c:pt>
                <c:pt idx="10556">
                  <c:v>101</c:v>
                </c:pt>
                <c:pt idx="10557">
                  <c:v>118</c:v>
                </c:pt>
                <c:pt idx="10558">
                  <c:v>118</c:v>
                </c:pt>
                <c:pt idx="10559">
                  <c:v>111</c:v>
                </c:pt>
                <c:pt idx="10560">
                  <c:v>103</c:v>
                </c:pt>
                <c:pt idx="10561">
                  <c:v>110</c:v>
                </c:pt>
                <c:pt idx="10562">
                  <c:v>110</c:v>
                </c:pt>
                <c:pt idx="10563">
                  <c:v>117</c:v>
                </c:pt>
                <c:pt idx="10564">
                  <c:v>115</c:v>
                </c:pt>
                <c:pt idx="10565">
                  <c:v>104</c:v>
                </c:pt>
                <c:pt idx="10566">
                  <c:v>122</c:v>
                </c:pt>
                <c:pt idx="10567">
                  <c:v>138</c:v>
                </c:pt>
                <c:pt idx="10568">
                  <c:v>148</c:v>
                </c:pt>
                <c:pt idx="10569">
                  <c:v>152</c:v>
                </c:pt>
                <c:pt idx="10570">
                  <c:v>144</c:v>
                </c:pt>
                <c:pt idx="10571">
                  <c:v>170</c:v>
                </c:pt>
                <c:pt idx="10572">
                  <c:v>188</c:v>
                </c:pt>
                <c:pt idx="10573">
                  <c:v>165</c:v>
                </c:pt>
                <c:pt idx="10574">
                  <c:v>150</c:v>
                </c:pt>
                <c:pt idx="10575">
                  <c:v>140</c:v>
                </c:pt>
                <c:pt idx="10576">
                  <c:v>143</c:v>
                </c:pt>
                <c:pt idx="10577">
                  <c:v>146</c:v>
                </c:pt>
                <c:pt idx="10578">
                  <c:v>132</c:v>
                </c:pt>
                <c:pt idx="10579">
                  <c:v>95</c:v>
                </c:pt>
                <c:pt idx="10580">
                  <c:v>84</c:v>
                </c:pt>
                <c:pt idx="10581">
                  <c:v>68</c:v>
                </c:pt>
                <c:pt idx="10582">
                  <c:v>63</c:v>
                </c:pt>
                <c:pt idx="10583">
                  <c:v>59</c:v>
                </c:pt>
                <c:pt idx="10584">
                  <c:v>65</c:v>
                </c:pt>
                <c:pt idx="10585">
                  <c:v>81</c:v>
                </c:pt>
                <c:pt idx="10586">
                  <c:v>93</c:v>
                </c:pt>
                <c:pt idx="10587">
                  <c:v>110</c:v>
                </c:pt>
                <c:pt idx="10588">
                  <c:v>122</c:v>
                </c:pt>
                <c:pt idx="10589">
                  <c:v>135</c:v>
                </c:pt>
                <c:pt idx="10590">
                  <c:v>159</c:v>
                </c:pt>
                <c:pt idx="10591">
                  <c:v>177</c:v>
                </c:pt>
                <c:pt idx="10592">
                  <c:v>158</c:v>
                </c:pt>
                <c:pt idx="10593">
                  <c:v>158</c:v>
                </c:pt>
                <c:pt idx="10594">
                  <c:v>191</c:v>
                </c:pt>
                <c:pt idx="10595">
                  <c:v>157</c:v>
                </c:pt>
                <c:pt idx="10596">
                  <c:v>146</c:v>
                </c:pt>
                <c:pt idx="10597">
                  <c:v>173</c:v>
                </c:pt>
                <c:pt idx="10598">
                  <c:v>163</c:v>
                </c:pt>
                <c:pt idx="10599">
                  <c:v>172</c:v>
                </c:pt>
                <c:pt idx="10600">
                  <c:v>165</c:v>
                </c:pt>
                <c:pt idx="10601">
                  <c:v>163</c:v>
                </c:pt>
                <c:pt idx="10602">
                  <c:v>157</c:v>
                </c:pt>
                <c:pt idx="10603">
                  <c:v>159</c:v>
                </c:pt>
                <c:pt idx="10604">
                  <c:v>151</c:v>
                </c:pt>
                <c:pt idx="10605">
                  <c:v>157</c:v>
                </c:pt>
                <c:pt idx="10606">
                  <c:v>178</c:v>
                </c:pt>
                <c:pt idx="10607">
                  <c:v>164</c:v>
                </c:pt>
                <c:pt idx="10608">
                  <c:v>164</c:v>
                </c:pt>
                <c:pt idx="10609">
                  <c:v>146</c:v>
                </c:pt>
                <c:pt idx="10610">
                  <c:v>138</c:v>
                </c:pt>
                <c:pt idx="10611">
                  <c:v>177</c:v>
                </c:pt>
                <c:pt idx="10612">
                  <c:v>192</c:v>
                </c:pt>
                <c:pt idx="10613">
                  <c:v>188</c:v>
                </c:pt>
                <c:pt idx="10614">
                  <c:v>200</c:v>
                </c:pt>
                <c:pt idx="10615">
                  <c:v>209</c:v>
                </c:pt>
                <c:pt idx="10616">
                  <c:v>209</c:v>
                </c:pt>
                <c:pt idx="10617">
                  <c:v>173</c:v>
                </c:pt>
                <c:pt idx="10618">
                  <c:v>167</c:v>
                </c:pt>
                <c:pt idx="10619">
                  <c:v>157</c:v>
                </c:pt>
                <c:pt idx="10620">
                  <c:v>153</c:v>
                </c:pt>
                <c:pt idx="10621">
                  <c:v>149</c:v>
                </c:pt>
                <c:pt idx="10622">
                  <c:v>130</c:v>
                </c:pt>
                <c:pt idx="10623">
                  <c:v>116</c:v>
                </c:pt>
                <c:pt idx="10624">
                  <c:v>113</c:v>
                </c:pt>
                <c:pt idx="10625">
                  <c:v>138</c:v>
                </c:pt>
                <c:pt idx="10626">
                  <c:v>123</c:v>
                </c:pt>
                <c:pt idx="10627">
                  <c:v>134</c:v>
                </c:pt>
                <c:pt idx="10628">
                  <c:v>146</c:v>
                </c:pt>
                <c:pt idx="10629">
                  <c:v>144</c:v>
                </c:pt>
                <c:pt idx="10630">
                  <c:v>142</c:v>
                </c:pt>
                <c:pt idx="10631">
                  <c:v>139</c:v>
                </c:pt>
                <c:pt idx="10632">
                  <c:v>137</c:v>
                </c:pt>
                <c:pt idx="10633">
                  <c:v>137</c:v>
                </c:pt>
                <c:pt idx="10634">
                  <c:v>138</c:v>
                </c:pt>
                <c:pt idx="10635">
                  <c:v>152</c:v>
                </c:pt>
                <c:pt idx="10636">
                  <c:v>163</c:v>
                </c:pt>
                <c:pt idx="10637">
                  <c:v>161</c:v>
                </c:pt>
                <c:pt idx="10638">
                  <c:v>159</c:v>
                </c:pt>
                <c:pt idx="10639">
                  <c:v>160</c:v>
                </c:pt>
                <c:pt idx="10640">
                  <c:v>162</c:v>
                </c:pt>
                <c:pt idx="10641">
                  <c:v>166</c:v>
                </c:pt>
                <c:pt idx="10642">
                  <c:v>181</c:v>
                </c:pt>
                <c:pt idx="10643">
                  <c:v>171</c:v>
                </c:pt>
                <c:pt idx="10644">
                  <c:v>155</c:v>
                </c:pt>
                <c:pt idx="10645">
                  <c:v>127</c:v>
                </c:pt>
                <c:pt idx="10646">
                  <c:v>99</c:v>
                </c:pt>
                <c:pt idx="10647">
                  <c:v>88</c:v>
                </c:pt>
                <c:pt idx="10648">
                  <c:v>108</c:v>
                </c:pt>
                <c:pt idx="10649">
                  <c:v>97</c:v>
                </c:pt>
                <c:pt idx="10650">
                  <c:v>95</c:v>
                </c:pt>
                <c:pt idx="10651">
                  <c:v>116</c:v>
                </c:pt>
                <c:pt idx="10652">
                  <c:v>138</c:v>
                </c:pt>
                <c:pt idx="10653">
                  <c:v>141</c:v>
                </c:pt>
                <c:pt idx="10654">
                  <c:v>142</c:v>
                </c:pt>
                <c:pt idx="10655">
                  <c:v>135</c:v>
                </c:pt>
                <c:pt idx="10656">
                  <c:v>144</c:v>
                </c:pt>
                <c:pt idx="10657">
                  <c:v>146</c:v>
                </c:pt>
                <c:pt idx="10658">
                  <c:v>143</c:v>
                </c:pt>
                <c:pt idx="10659">
                  <c:v>146</c:v>
                </c:pt>
                <c:pt idx="10660">
                  <c:v>140</c:v>
                </c:pt>
                <c:pt idx="10661">
                  <c:v>156</c:v>
                </c:pt>
                <c:pt idx="10662">
                  <c:v>170</c:v>
                </c:pt>
                <c:pt idx="10663">
                  <c:v>169</c:v>
                </c:pt>
                <c:pt idx="10664">
                  <c:v>159</c:v>
                </c:pt>
                <c:pt idx="10665">
                  <c:v>155</c:v>
                </c:pt>
                <c:pt idx="10666">
                  <c:v>130</c:v>
                </c:pt>
                <c:pt idx="10667">
                  <c:v>142</c:v>
                </c:pt>
                <c:pt idx="10668">
                  <c:v>142</c:v>
                </c:pt>
                <c:pt idx="10669">
                  <c:v>138</c:v>
                </c:pt>
                <c:pt idx="10670">
                  <c:v>131</c:v>
                </c:pt>
                <c:pt idx="10671">
                  <c:v>134</c:v>
                </c:pt>
                <c:pt idx="10672">
                  <c:v>140</c:v>
                </c:pt>
                <c:pt idx="10673">
                  <c:v>139</c:v>
                </c:pt>
                <c:pt idx="10674">
                  <c:v>118</c:v>
                </c:pt>
                <c:pt idx="10675">
                  <c:v>114</c:v>
                </c:pt>
                <c:pt idx="10676">
                  <c:v>114</c:v>
                </c:pt>
                <c:pt idx="10677">
                  <c:v>117</c:v>
                </c:pt>
                <c:pt idx="10678">
                  <c:v>114</c:v>
                </c:pt>
                <c:pt idx="10679">
                  <c:v>123</c:v>
                </c:pt>
                <c:pt idx="10680">
                  <c:v>135</c:v>
                </c:pt>
                <c:pt idx="10681">
                  <c:v>147</c:v>
                </c:pt>
                <c:pt idx="10682">
                  <c:v>131</c:v>
                </c:pt>
                <c:pt idx="10683">
                  <c:v>134</c:v>
                </c:pt>
                <c:pt idx="10684">
                  <c:v>135</c:v>
                </c:pt>
                <c:pt idx="10685">
                  <c:v>138</c:v>
                </c:pt>
                <c:pt idx="10686">
                  <c:v>109</c:v>
                </c:pt>
                <c:pt idx="10687">
                  <c:v>91</c:v>
                </c:pt>
                <c:pt idx="10688">
                  <c:v>77</c:v>
                </c:pt>
                <c:pt idx="10689">
                  <c:v>69</c:v>
                </c:pt>
                <c:pt idx="10690">
                  <c:v>61</c:v>
                </c:pt>
                <c:pt idx="10691">
                  <c:v>75</c:v>
                </c:pt>
                <c:pt idx="10692">
                  <c:v>94</c:v>
                </c:pt>
                <c:pt idx="10693">
                  <c:v>107</c:v>
                </c:pt>
                <c:pt idx="10694">
                  <c:v>113</c:v>
                </c:pt>
                <c:pt idx="10695">
                  <c:v>116</c:v>
                </c:pt>
                <c:pt idx="10696">
                  <c:v>117</c:v>
                </c:pt>
                <c:pt idx="10697">
                  <c:v>119</c:v>
                </c:pt>
                <c:pt idx="10698">
                  <c:v>107</c:v>
                </c:pt>
                <c:pt idx="10699">
                  <c:v>98</c:v>
                </c:pt>
                <c:pt idx="10700">
                  <c:v>79</c:v>
                </c:pt>
                <c:pt idx="10701">
                  <c:v>68</c:v>
                </c:pt>
                <c:pt idx="10702">
                  <c:v>68</c:v>
                </c:pt>
                <c:pt idx="10703">
                  <c:v>79</c:v>
                </c:pt>
                <c:pt idx="10704">
                  <c:v>76</c:v>
                </c:pt>
                <c:pt idx="10705">
                  <c:v>72</c:v>
                </c:pt>
                <c:pt idx="10706">
                  <c:v>85</c:v>
                </c:pt>
                <c:pt idx="10707">
                  <c:v>118</c:v>
                </c:pt>
                <c:pt idx="10708">
                  <c:v>125</c:v>
                </c:pt>
                <c:pt idx="10709">
                  <c:v>132</c:v>
                </c:pt>
                <c:pt idx="10710">
                  <c:v>132</c:v>
                </c:pt>
                <c:pt idx="10711">
                  <c:v>120</c:v>
                </c:pt>
                <c:pt idx="10712">
                  <c:v>108</c:v>
                </c:pt>
                <c:pt idx="10713">
                  <c:v>106</c:v>
                </c:pt>
                <c:pt idx="10714">
                  <c:v>103</c:v>
                </c:pt>
                <c:pt idx="10715">
                  <c:v>112</c:v>
                </c:pt>
                <c:pt idx="10716">
                  <c:v>113</c:v>
                </c:pt>
                <c:pt idx="10717">
                  <c:v>122</c:v>
                </c:pt>
                <c:pt idx="10718">
                  <c:v>148</c:v>
                </c:pt>
                <c:pt idx="10719">
                  <c:v>157</c:v>
                </c:pt>
                <c:pt idx="10720">
                  <c:v>162</c:v>
                </c:pt>
                <c:pt idx="10721">
                  <c:v>145</c:v>
                </c:pt>
                <c:pt idx="10722">
                  <c:v>148</c:v>
                </c:pt>
                <c:pt idx="10723">
                  <c:v>158</c:v>
                </c:pt>
                <c:pt idx="10724">
                  <c:v>163</c:v>
                </c:pt>
                <c:pt idx="10725">
                  <c:v>203</c:v>
                </c:pt>
                <c:pt idx="10726">
                  <c:v>207</c:v>
                </c:pt>
                <c:pt idx="10727">
                  <c:v>187</c:v>
                </c:pt>
                <c:pt idx="10728">
                  <c:v>184</c:v>
                </c:pt>
                <c:pt idx="10729">
                  <c:v>148</c:v>
                </c:pt>
                <c:pt idx="10730">
                  <c:v>109</c:v>
                </c:pt>
                <c:pt idx="10731">
                  <c:v>107</c:v>
                </c:pt>
                <c:pt idx="10732">
                  <c:v>114</c:v>
                </c:pt>
                <c:pt idx="10733">
                  <c:v>121</c:v>
                </c:pt>
                <c:pt idx="10734">
                  <c:v>117</c:v>
                </c:pt>
                <c:pt idx="10735">
                  <c:v>119</c:v>
                </c:pt>
                <c:pt idx="10736">
                  <c:v>124</c:v>
                </c:pt>
                <c:pt idx="10737">
                  <c:v>123</c:v>
                </c:pt>
                <c:pt idx="10738">
                  <c:v>118</c:v>
                </c:pt>
                <c:pt idx="10739">
                  <c:v>110</c:v>
                </c:pt>
                <c:pt idx="10740">
                  <c:v>113</c:v>
                </c:pt>
                <c:pt idx="10741">
                  <c:v>96</c:v>
                </c:pt>
                <c:pt idx="10742">
                  <c:v>120</c:v>
                </c:pt>
                <c:pt idx="10743">
                  <c:v>121</c:v>
                </c:pt>
                <c:pt idx="10744">
                  <c:v>145</c:v>
                </c:pt>
                <c:pt idx="10745">
                  <c:v>154</c:v>
                </c:pt>
                <c:pt idx="10746">
                  <c:v>178</c:v>
                </c:pt>
                <c:pt idx="10747">
                  <c:v>207</c:v>
                </c:pt>
                <c:pt idx="10748">
                  <c:v>226</c:v>
                </c:pt>
                <c:pt idx="10749">
                  <c:v>222</c:v>
                </c:pt>
                <c:pt idx="10750">
                  <c:v>220</c:v>
                </c:pt>
                <c:pt idx="10751">
                  <c:v>224</c:v>
                </c:pt>
                <c:pt idx="10752">
                  <c:v>205</c:v>
                </c:pt>
                <c:pt idx="10753">
                  <c:v>186</c:v>
                </c:pt>
                <c:pt idx="10754">
                  <c:v>199</c:v>
                </c:pt>
                <c:pt idx="10755">
                  <c:v>172</c:v>
                </c:pt>
                <c:pt idx="10756">
                  <c:v>149</c:v>
                </c:pt>
                <c:pt idx="10757">
                  <c:v>117</c:v>
                </c:pt>
                <c:pt idx="10758">
                  <c:v>103</c:v>
                </c:pt>
                <c:pt idx="10759">
                  <c:v>122</c:v>
                </c:pt>
                <c:pt idx="10760">
                  <c:v>126</c:v>
                </c:pt>
                <c:pt idx="10761">
                  <c:v>110</c:v>
                </c:pt>
                <c:pt idx="10762">
                  <c:v>111</c:v>
                </c:pt>
                <c:pt idx="10763">
                  <c:v>124</c:v>
                </c:pt>
                <c:pt idx="10764">
                  <c:v>108</c:v>
                </c:pt>
                <c:pt idx="10765">
                  <c:v>96</c:v>
                </c:pt>
                <c:pt idx="10766">
                  <c:v>90</c:v>
                </c:pt>
                <c:pt idx="10767">
                  <c:v>120</c:v>
                </c:pt>
                <c:pt idx="10768">
                  <c:v>132</c:v>
                </c:pt>
                <c:pt idx="10769">
                  <c:v>112</c:v>
                </c:pt>
                <c:pt idx="10770">
                  <c:v>128</c:v>
                </c:pt>
                <c:pt idx="10771">
                  <c:v>124</c:v>
                </c:pt>
                <c:pt idx="10772">
                  <c:v>154</c:v>
                </c:pt>
                <c:pt idx="10773">
                  <c:v>158</c:v>
                </c:pt>
                <c:pt idx="10774">
                  <c:v>168</c:v>
                </c:pt>
                <c:pt idx="10775">
                  <c:v>205</c:v>
                </c:pt>
                <c:pt idx="10776">
                  <c:v>219</c:v>
                </c:pt>
                <c:pt idx="10777">
                  <c:v>232</c:v>
                </c:pt>
                <c:pt idx="10778">
                  <c:v>249</c:v>
                </c:pt>
                <c:pt idx="10779">
                  <c:v>223</c:v>
                </c:pt>
                <c:pt idx="10780">
                  <c:v>219</c:v>
                </c:pt>
                <c:pt idx="10781">
                  <c:v>191</c:v>
                </c:pt>
                <c:pt idx="10782">
                  <c:v>163</c:v>
                </c:pt>
                <c:pt idx="10783">
                  <c:v>155</c:v>
                </c:pt>
                <c:pt idx="10784">
                  <c:v>145</c:v>
                </c:pt>
                <c:pt idx="10785">
                  <c:v>142</c:v>
                </c:pt>
                <c:pt idx="10786">
                  <c:v>127</c:v>
                </c:pt>
                <c:pt idx="10787">
                  <c:v>121</c:v>
                </c:pt>
                <c:pt idx="10788">
                  <c:v>107</c:v>
                </c:pt>
                <c:pt idx="10789">
                  <c:v>109</c:v>
                </c:pt>
                <c:pt idx="10790">
                  <c:v>109</c:v>
                </c:pt>
                <c:pt idx="10791">
                  <c:v>135</c:v>
                </c:pt>
                <c:pt idx="10792">
                  <c:v>158</c:v>
                </c:pt>
                <c:pt idx="10793">
                  <c:v>151</c:v>
                </c:pt>
                <c:pt idx="10794">
                  <c:v>152</c:v>
                </c:pt>
                <c:pt idx="10795">
                  <c:v>154</c:v>
                </c:pt>
                <c:pt idx="10796">
                  <c:v>143</c:v>
                </c:pt>
                <c:pt idx="10797">
                  <c:v>144</c:v>
                </c:pt>
                <c:pt idx="10798">
                  <c:v>142</c:v>
                </c:pt>
                <c:pt idx="10799">
                  <c:v>146</c:v>
                </c:pt>
                <c:pt idx="10800">
                  <c:v>132</c:v>
                </c:pt>
                <c:pt idx="10801">
                  <c:v>148</c:v>
                </c:pt>
                <c:pt idx="10802">
                  <c:v>150</c:v>
                </c:pt>
                <c:pt idx="10803">
                  <c:v>144</c:v>
                </c:pt>
                <c:pt idx="10804">
                  <c:v>115</c:v>
                </c:pt>
                <c:pt idx="10805">
                  <c:v>96</c:v>
                </c:pt>
                <c:pt idx="10806">
                  <c:v>121</c:v>
                </c:pt>
                <c:pt idx="10807">
                  <c:v>110</c:v>
                </c:pt>
                <c:pt idx="10808">
                  <c:v>93</c:v>
                </c:pt>
                <c:pt idx="10809">
                  <c:v>104</c:v>
                </c:pt>
                <c:pt idx="10810">
                  <c:v>110</c:v>
                </c:pt>
                <c:pt idx="10811">
                  <c:v>132</c:v>
                </c:pt>
                <c:pt idx="10812">
                  <c:v>115</c:v>
                </c:pt>
                <c:pt idx="10813">
                  <c:v>92</c:v>
                </c:pt>
                <c:pt idx="10814">
                  <c:v>84</c:v>
                </c:pt>
                <c:pt idx="10815">
                  <c:v>87</c:v>
                </c:pt>
                <c:pt idx="10816">
                  <c:v>91</c:v>
                </c:pt>
                <c:pt idx="10817">
                  <c:v>112</c:v>
                </c:pt>
                <c:pt idx="10818">
                  <c:v>135</c:v>
                </c:pt>
                <c:pt idx="10819">
                  <c:v>115</c:v>
                </c:pt>
                <c:pt idx="10820">
                  <c:v>124</c:v>
                </c:pt>
                <c:pt idx="10821">
                  <c:v>143</c:v>
                </c:pt>
                <c:pt idx="10822">
                  <c:v>176</c:v>
                </c:pt>
                <c:pt idx="10823">
                  <c:v>187</c:v>
                </c:pt>
                <c:pt idx="10824">
                  <c:v>218</c:v>
                </c:pt>
                <c:pt idx="10825">
                  <c:v>216</c:v>
                </c:pt>
                <c:pt idx="10826">
                  <c:v>206</c:v>
                </c:pt>
                <c:pt idx="10827">
                  <c:v>203</c:v>
                </c:pt>
                <c:pt idx="10828">
                  <c:v>201</c:v>
                </c:pt>
                <c:pt idx="10829">
                  <c:v>182</c:v>
                </c:pt>
                <c:pt idx="10830">
                  <c:v>189</c:v>
                </c:pt>
                <c:pt idx="10831">
                  <c:v>174</c:v>
                </c:pt>
                <c:pt idx="10832">
                  <c:v>158</c:v>
                </c:pt>
                <c:pt idx="10833">
                  <c:v>150</c:v>
                </c:pt>
                <c:pt idx="10834">
                  <c:v>168</c:v>
                </c:pt>
                <c:pt idx="10835">
                  <c:v>165</c:v>
                </c:pt>
                <c:pt idx="10836">
                  <c:v>141</c:v>
                </c:pt>
                <c:pt idx="10837">
                  <c:v>148</c:v>
                </c:pt>
                <c:pt idx="10838">
                  <c:v>157</c:v>
                </c:pt>
                <c:pt idx="10839">
                  <c:v>139</c:v>
                </c:pt>
                <c:pt idx="10840">
                  <c:v>139</c:v>
                </c:pt>
                <c:pt idx="10841">
                  <c:v>170</c:v>
                </c:pt>
                <c:pt idx="10842">
                  <c:v>192</c:v>
                </c:pt>
                <c:pt idx="10843">
                  <c:v>190</c:v>
                </c:pt>
                <c:pt idx="10844">
                  <c:v>177</c:v>
                </c:pt>
                <c:pt idx="10845">
                  <c:v>167</c:v>
                </c:pt>
                <c:pt idx="10846">
                  <c:v>156</c:v>
                </c:pt>
                <c:pt idx="10847">
                  <c:v>175</c:v>
                </c:pt>
                <c:pt idx="10848">
                  <c:v>186</c:v>
                </c:pt>
                <c:pt idx="10849">
                  <c:v>177</c:v>
                </c:pt>
                <c:pt idx="10850">
                  <c:v>163</c:v>
                </c:pt>
                <c:pt idx="10851">
                  <c:v>155</c:v>
                </c:pt>
                <c:pt idx="10852">
                  <c:v>177</c:v>
                </c:pt>
                <c:pt idx="10853">
                  <c:v>195</c:v>
                </c:pt>
                <c:pt idx="10854">
                  <c:v>191</c:v>
                </c:pt>
                <c:pt idx="10855">
                  <c:v>184</c:v>
                </c:pt>
                <c:pt idx="10856">
                  <c:v>178</c:v>
                </c:pt>
                <c:pt idx="10857">
                  <c:v>219</c:v>
                </c:pt>
                <c:pt idx="10858">
                  <c:v>236</c:v>
                </c:pt>
                <c:pt idx="10859">
                  <c:v>252</c:v>
                </c:pt>
                <c:pt idx="10860">
                  <c:v>261</c:v>
                </c:pt>
                <c:pt idx="10861">
                  <c:v>256</c:v>
                </c:pt>
                <c:pt idx="10862">
                  <c:v>239</c:v>
                </c:pt>
                <c:pt idx="10863">
                  <c:v>235</c:v>
                </c:pt>
                <c:pt idx="10864">
                  <c:v>233</c:v>
                </c:pt>
                <c:pt idx="10865">
                  <c:v>213</c:v>
                </c:pt>
                <c:pt idx="10866">
                  <c:v>187</c:v>
                </c:pt>
                <c:pt idx="10867">
                  <c:v>167</c:v>
                </c:pt>
                <c:pt idx="10868">
                  <c:v>156</c:v>
                </c:pt>
                <c:pt idx="10869">
                  <c:v>168</c:v>
                </c:pt>
                <c:pt idx="10870">
                  <c:v>168</c:v>
                </c:pt>
                <c:pt idx="10871">
                  <c:v>179</c:v>
                </c:pt>
                <c:pt idx="10872">
                  <c:v>190</c:v>
                </c:pt>
                <c:pt idx="10873">
                  <c:v>210</c:v>
                </c:pt>
                <c:pt idx="10874">
                  <c:v>178</c:v>
                </c:pt>
                <c:pt idx="10875">
                  <c:v>183</c:v>
                </c:pt>
                <c:pt idx="10876">
                  <c:v>189</c:v>
                </c:pt>
                <c:pt idx="10877">
                  <c:v>201</c:v>
                </c:pt>
                <c:pt idx="10878">
                  <c:v>213</c:v>
                </c:pt>
                <c:pt idx="10879">
                  <c:v>198</c:v>
                </c:pt>
                <c:pt idx="10880">
                  <c:v>185</c:v>
                </c:pt>
                <c:pt idx="10881">
                  <c:v>214</c:v>
                </c:pt>
                <c:pt idx="10882">
                  <c:v>224</c:v>
                </c:pt>
                <c:pt idx="10883">
                  <c:v>221</c:v>
                </c:pt>
                <c:pt idx="10884">
                  <c:v>214</c:v>
                </c:pt>
                <c:pt idx="10885">
                  <c:v>209</c:v>
                </c:pt>
                <c:pt idx="10886">
                  <c:v>191</c:v>
                </c:pt>
                <c:pt idx="10887">
                  <c:v>179</c:v>
                </c:pt>
                <c:pt idx="10888">
                  <c:v>161</c:v>
                </c:pt>
                <c:pt idx="10889">
                  <c:v>153</c:v>
                </c:pt>
                <c:pt idx="10890">
                  <c:v>145</c:v>
                </c:pt>
                <c:pt idx="10891">
                  <c:v>136</c:v>
                </c:pt>
                <c:pt idx="10892">
                  <c:v>142</c:v>
                </c:pt>
                <c:pt idx="10893">
                  <c:v>184</c:v>
                </c:pt>
                <c:pt idx="10894">
                  <c:v>190</c:v>
                </c:pt>
                <c:pt idx="10895">
                  <c:v>223</c:v>
                </c:pt>
                <c:pt idx="10896">
                  <c:v>224</c:v>
                </c:pt>
                <c:pt idx="10897">
                  <c:v>157</c:v>
                </c:pt>
                <c:pt idx="10898">
                  <c:v>155</c:v>
                </c:pt>
                <c:pt idx="10899">
                  <c:v>172</c:v>
                </c:pt>
                <c:pt idx="10900">
                  <c:v>166</c:v>
                </c:pt>
                <c:pt idx="10901">
                  <c:v>203</c:v>
                </c:pt>
                <c:pt idx="10902">
                  <c:v>240</c:v>
                </c:pt>
                <c:pt idx="10903">
                  <c:v>280</c:v>
                </c:pt>
                <c:pt idx="10904">
                  <c:v>279</c:v>
                </c:pt>
                <c:pt idx="10905">
                  <c:v>302</c:v>
                </c:pt>
                <c:pt idx="10906">
                  <c:v>295</c:v>
                </c:pt>
                <c:pt idx="10907">
                  <c:v>248</c:v>
                </c:pt>
                <c:pt idx="10908">
                  <c:v>183</c:v>
                </c:pt>
                <c:pt idx="10909">
                  <c:v>218</c:v>
                </c:pt>
                <c:pt idx="10910">
                  <c:v>186</c:v>
                </c:pt>
                <c:pt idx="10911">
                  <c:v>166</c:v>
                </c:pt>
                <c:pt idx="10912">
                  <c:v>238</c:v>
                </c:pt>
                <c:pt idx="10913">
                  <c:v>172</c:v>
                </c:pt>
                <c:pt idx="10914">
                  <c:v>174</c:v>
                </c:pt>
                <c:pt idx="10915">
                  <c:v>153</c:v>
                </c:pt>
                <c:pt idx="10916">
                  <c:v>124</c:v>
                </c:pt>
                <c:pt idx="10917">
                  <c:v>116</c:v>
                </c:pt>
                <c:pt idx="10918">
                  <c:v>142</c:v>
                </c:pt>
                <c:pt idx="10919">
                  <c:v>162</c:v>
                </c:pt>
                <c:pt idx="10920">
                  <c:v>155</c:v>
                </c:pt>
                <c:pt idx="10921">
                  <c:v>141</c:v>
                </c:pt>
                <c:pt idx="10922">
                  <c:v>115</c:v>
                </c:pt>
                <c:pt idx="10923">
                  <c:v>119</c:v>
                </c:pt>
                <c:pt idx="10924">
                  <c:v>98</c:v>
                </c:pt>
                <c:pt idx="10925">
                  <c:v>116</c:v>
                </c:pt>
                <c:pt idx="10926">
                  <c:v>122</c:v>
                </c:pt>
                <c:pt idx="10927">
                  <c:v>156</c:v>
                </c:pt>
                <c:pt idx="10928">
                  <c:v>187</c:v>
                </c:pt>
                <c:pt idx="10929">
                  <c:v>218</c:v>
                </c:pt>
                <c:pt idx="10930">
                  <c:v>232</c:v>
                </c:pt>
                <c:pt idx="10931">
                  <c:v>206</c:v>
                </c:pt>
                <c:pt idx="10932">
                  <c:v>212</c:v>
                </c:pt>
                <c:pt idx="10933">
                  <c:v>262</c:v>
                </c:pt>
                <c:pt idx="10934">
                  <c:v>280</c:v>
                </c:pt>
                <c:pt idx="10935">
                  <c:v>260</c:v>
                </c:pt>
                <c:pt idx="10936">
                  <c:v>242</c:v>
                </c:pt>
                <c:pt idx="10937">
                  <c:v>261</c:v>
                </c:pt>
                <c:pt idx="10938">
                  <c:v>235</c:v>
                </c:pt>
                <c:pt idx="10939">
                  <c:v>230</c:v>
                </c:pt>
                <c:pt idx="10940">
                  <c:v>225</c:v>
                </c:pt>
                <c:pt idx="10941">
                  <c:v>215</c:v>
                </c:pt>
                <c:pt idx="10942">
                  <c:v>180</c:v>
                </c:pt>
                <c:pt idx="10943">
                  <c:v>151</c:v>
                </c:pt>
                <c:pt idx="10944">
                  <c:v>138</c:v>
                </c:pt>
                <c:pt idx="10945">
                  <c:v>126</c:v>
                </c:pt>
                <c:pt idx="10946">
                  <c:v>124</c:v>
                </c:pt>
                <c:pt idx="10947">
                  <c:v>111</c:v>
                </c:pt>
                <c:pt idx="10948">
                  <c:v>116</c:v>
                </c:pt>
                <c:pt idx="10949">
                  <c:v>130</c:v>
                </c:pt>
                <c:pt idx="10950">
                  <c:v>143</c:v>
                </c:pt>
                <c:pt idx="10951">
                  <c:v>116</c:v>
                </c:pt>
                <c:pt idx="10952">
                  <c:v>93</c:v>
                </c:pt>
                <c:pt idx="10953">
                  <c:v>98</c:v>
                </c:pt>
                <c:pt idx="10954">
                  <c:v>121</c:v>
                </c:pt>
                <c:pt idx="10955">
                  <c:v>139</c:v>
                </c:pt>
                <c:pt idx="10956">
                  <c:v>135</c:v>
                </c:pt>
                <c:pt idx="10957">
                  <c:v>153</c:v>
                </c:pt>
                <c:pt idx="10958">
                  <c:v>158</c:v>
                </c:pt>
                <c:pt idx="10959">
                  <c:v>148</c:v>
                </c:pt>
                <c:pt idx="10960">
                  <c:v>160</c:v>
                </c:pt>
                <c:pt idx="10961">
                  <c:v>184</c:v>
                </c:pt>
                <c:pt idx="10962">
                  <c:v>207</c:v>
                </c:pt>
                <c:pt idx="10963">
                  <c:v>212</c:v>
                </c:pt>
                <c:pt idx="10964">
                  <c:v>221</c:v>
                </c:pt>
                <c:pt idx="10965">
                  <c:v>249</c:v>
                </c:pt>
                <c:pt idx="10966">
                  <c:v>219</c:v>
                </c:pt>
                <c:pt idx="10967">
                  <c:v>245</c:v>
                </c:pt>
                <c:pt idx="10968">
                  <c:v>210</c:v>
                </c:pt>
                <c:pt idx="10969">
                  <c:v>181</c:v>
                </c:pt>
                <c:pt idx="10970">
                  <c:v>178</c:v>
                </c:pt>
                <c:pt idx="10971">
                  <c:v>146</c:v>
                </c:pt>
                <c:pt idx="10972">
                  <c:v>166</c:v>
                </c:pt>
                <c:pt idx="10973">
                  <c:v>145</c:v>
                </c:pt>
                <c:pt idx="10974">
                  <c:v>130</c:v>
                </c:pt>
                <c:pt idx="10975">
                  <c:v>118</c:v>
                </c:pt>
                <c:pt idx="10976">
                  <c:v>115</c:v>
                </c:pt>
                <c:pt idx="10977">
                  <c:v>121</c:v>
                </c:pt>
                <c:pt idx="10978">
                  <c:v>123</c:v>
                </c:pt>
                <c:pt idx="10979">
                  <c:v>124</c:v>
                </c:pt>
                <c:pt idx="10980">
                  <c:v>120</c:v>
                </c:pt>
                <c:pt idx="10981">
                  <c:v>107</c:v>
                </c:pt>
                <c:pt idx="10982">
                  <c:v>127</c:v>
                </c:pt>
                <c:pt idx="10983">
                  <c:v>120</c:v>
                </c:pt>
                <c:pt idx="10984">
                  <c:v>130</c:v>
                </c:pt>
                <c:pt idx="10985">
                  <c:v>122</c:v>
                </c:pt>
                <c:pt idx="10986">
                  <c:v>145</c:v>
                </c:pt>
                <c:pt idx="10987">
                  <c:v>164</c:v>
                </c:pt>
                <c:pt idx="10988">
                  <c:v>195</c:v>
                </c:pt>
                <c:pt idx="10989">
                  <c:v>178</c:v>
                </c:pt>
                <c:pt idx="10990">
                  <c:v>185</c:v>
                </c:pt>
                <c:pt idx="10991">
                  <c:v>182</c:v>
                </c:pt>
                <c:pt idx="10992">
                  <c:v>178</c:v>
                </c:pt>
                <c:pt idx="10993">
                  <c:v>209</c:v>
                </c:pt>
                <c:pt idx="10994">
                  <c:v>220</c:v>
                </c:pt>
                <c:pt idx="10995">
                  <c:v>203</c:v>
                </c:pt>
                <c:pt idx="10996">
                  <c:v>172</c:v>
                </c:pt>
                <c:pt idx="10997">
                  <c:v>140</c:v>
                </c:pt>
                <c:pt idx="10998">
                  <c:v>148</c:v>
                </c:pt>
                <c:pt idx="10999">
                  <c:v>128</c:v>
                </c:pt>
                <c:pt idx="11000">
                  <c:v>131</c:v>
                </c:pt>
                <c:pt idx="11001">
                  <c:v>140</c:v>
                </c:pt>
                <c:pt idx="11002">
                  <c:v>159</c:v>
                </c:pt>
                <c:pt idx="11003">
                  <c:v>163</c:v>
                </c:pt>
                <c:pt idx="11004">
                  <c:v>132</c:v>
                </c:pt>
                <c:pt idx="11005">
                  <c:v>122</c:v>
                </c:pt>
                <c:pt idx="11006">
                  <c:v>129</c:v>
                </c:pt>
                <c:pt idx="11007">
                  <c:v>125</c:v>
                </c:pt>
                <c:pt idx="11008">
                  <c:v>114</c:v>
                </c:pt>
                <c:pt idx="11009">
                  <c:v>99</c:v>
                </c:pt>
                <c:pt idx="11010">
                  <c:v>100</c:v>
                </c:pt>
                <c:pt idx="11011">
                  <c:v>116</c:v>
                </c:pt>
                <c:pt idx="11012">
                  <c:v>121</c:v>
                </c:pt>
                <c:pt idx="11013">
                  <c:v>152</c:v>
                </c:pt>
                <c:pt idx="11014">
                  <c:v>175</c:v>
                </c:pt>
                <c:pt idx="11015">
                  <c:v>197</c:v>
                </c:pt>
                <c:pt idx="11016">
                  <c:v>181</c:v>
                </c:pt>
                <c:pt idx="11017">
                  <c:v>181</c:v>
                </c:pt>
                <c:pt idx="11018">
                  <c:v>168</c:v>
                </c:pt>
                <c:pt idx="11019">
                  <c:v>151</c:v>
                </c:pt>
                <c:pt idx="11020">
                  <c:v>136</c:v>
                </c:pt>
                <c:pt idx="11021">
                  <c:v>130</c:v>
                </c:pt>
                <c:pt idx="11022">
                  <c:v>132</c:v>
                </c:pt>
                <c:pt idx="11023">
                  <c:v>120</c:v>
                </c:pt>
                <c:pt idx="11024">
                  <c:v>101</c:v>
                </c:pt>
                <c:pt idx="11025">
                  <c:v>103</c:v>
                </c:pt>
                <c:pt idx="11026">
                  <c:v>69</c:v>
                </c:pt>
                <c:pt idx="11027">
                  <c:v>67</c:v>
                </c:pt>
                <c:pt idx="11028">
                  <c:v>70</c:v>
                </c:pt>
                <c:pt idx="11029">
                  <c:v>71</c:v>
                </c:pt>
                <c:pt idx="11030">
                  <c:v>68</c:v>
                </c:pt>
                <c:pt idx="11031">
                  <c:v>52</c:v>
                </c:pt>
                <c:pt idx="11032">
                  <c:v>36</c:v>
                </c:pt>
                <c:pt idx="11033">
                  <c:v>67</c:v>
                </c:pt>
                <c:pt idx="11034">
                  <c:v>63</c:v>
                </c:pt>
                <c:pt idx="11035">
                  <c:v>119</c:v>
                </c:pt>
                <c:pt idx="11036">
                  <c:v>108</c:v>
                </c:pt>
                <c:pt idx="11037">
                  <c:v>105</c:v>
                </c:pt>
                <c:pt idx="11038">
                  <c:v>130</c:v>
                </c:pt>
                <c:pt idx="11039">
                  <c:v>149</c:v>
                </c:pt>
                <c:pt idx="11040">
                  <c:v>175</c:v>
                </c:pt>
                <c:pt idx="11041">
                  <c:v>176</c:v>
                </c:pt>
                <c:pt idx="11042">
                  <c:v>191</c:v>
                </c:pt>
                <c:pt idx="11043">
                  <c:v>205</c:v>
                </c:pt>
                <c:pt idx="11044">
                  <c:v>221</c:v>
                </c:pt>
                <c:pt idx="11045">
                  <c:v>191</c:v>
                </c:pt>
                <c:pt idx="11046">
                  <c:v>182</c:v>
                </c:pt>
                <c:pt idx="11047">
                  <c:v>174</c:v>
                </c:pt>
                <c:pt idx="11048">
                  <c:v>168</c:v>
                </c:pt>
                <c:pt idx="11049">
                  <c:v>145</c:v>
                </c:pt>
                <c:pt idx="11050">
                  <c:v>133</c:v>
                </c:pt>
                <c:pt idx="11051">
                  <c:v>123</c:v>
                </c:pt>
                <c:pt idx="11052">
                  <c:v>154</c:v>
                </c:pt>
                <c:pt idx="11053">
                  <c:v>179</c:v>
                </c:pt>
                <c:pt idx="11054">
                  <c:v>194</c:v>
                </c:pt>
                <c:pt idx="11055">
                  <c:v>199</c:v>
                </c:pt>
                <c:pt idx="11056">
                  <c:v>229</c:v>
                </c:pt>
                <c:pt idx="11057">
                  <c:v>214</c:v>
                </c:pt>
                <c:pt idx="11058">
                  <c:v>245</c:v>
                </c:pt>
                <c:pt idx="11059">
                  <c:v>251</c:v>
                </c:pt>
                <c:pt idx="11060">
                  <c:v>252</c:v>
                </c:pt>
                <c:pt idx="11061">
                  <c:v>203</c:v>
                </c:pt>
                <c:pt idx="11062">
                  <c:v>182</c:v>
                </c:pt>
                <c:pt idx="11063">
                  <c:v>154</c:v>
                </c:pt>
                <c:pt idx="11064">
                  <c:v>126</c:v>
                </c:pt>
                <c:pt idx="11065">
                  <c:v>127</c:v>
                </c:pt>
                <c:pt idx="11066">
                  <c:v>134</c:v>
                </c:pt>
                <c:pt idx="11067">
                  <c:v>164</c:v>
                </c:pt>
                <c:pt idx="11068">
                  <c:v>143</c:v>
                </c:pt>
                <c:pt idx="11069">
                  <c:v>122</c:v>
                </c:pt>
                <c:pt idx="11070">
                  <c:v>95</c:v>
                </c:pt>
                <c:pt idx="11071">
                  <c:v>112</c:v>
                </c:pt>
                <c:pt idx="11072">
                  <c:v>133</c:v>
                </c:pt>
                <c:pt idx="11073">
                  <c:v>159</c:v>
                </c:pt>
                <c:pt idx="11074">
                  <c:v>150</c:v>
                </c:pt>
                <c:pt idx="11075">
                  <c:v>149</c:v>
                </c:pt>
                <c:pt idx="11076">
                  <c:v>145</c:v>
                </c:pt>
                <c:pt idx="11077">
                  <c:v>138</c:v>
                </c:pt>
                <c:pt idx="11078">
                  <c:v>121</c:v>
                </c:pt>
                <c:pt idx="11079">
                  <c:v>149</c:v>
                </c:pt>
                <c:pt idx="11080">
                  <c:v>140</c:v>
                </c:pt>
                <c:pt idx="11081">
                  <c:v>166</c:v>
                </c:pt>
                <c:pt idx="11082">
                  <c:v>192</c:v>
                </c:pt>
                <c:pt idx="11083">
                  <c:v>145</c:v>
                </c:pt>
                <c:pt idx="11084">
                  <c:v>147</c:v>
                </c:pt>
                <c:pt idx="11085">
                  <c:v>157</c:v>
                </c:pt>
                <c:pt idx="11086">
                  <c:v>168</c:v>
                </c:pt>
                <c:pt idx="11087">
                  <c:v>144</c:v>
                </c:pt>
                <c:pt idx="11088">
                  <c:v>142</c:v>
                </c:pt>
                <c:pt idx="11089">
                  <c:v>143</c:v>
                </c:pt>
                <c:pt idx="11090">
                  <c:v>150</c:v>
                </c:pt>
                <c:pt idx="11091">
                  <c:v>166</c:v>
                </c:pt>
                <c:pt idx="11092">
                  <c:v>148</c:v>
                </c:pt>
                <c:pt idx="11093">
                  <c:v>148</c:v>
                </c:pt>
                <c:pt idx="11094">
                  <c:v>173</c:v>
                </c:pt>
                <c:pt idx="11095">
                  <c:v>215</c:v>
                </c:pt>
                <c:pt idx="11096">
                  <c:v>218</c:v>
                </c:pt>
                <c:pt idx="11097">
                  <c:v>230</c:v>
                </c:pt>
                <c:pt idx="11098">
                  <c:v>233</c:v>
                </c:pt>
                <c:pt idx="11099">
                  <c:v>244</c:v>
                </c:pt>
                <c:pt idx="11100">
                  <c:v>246</c:v>
                </c:pt>
                <c:pt idx="11101">
                  <c:v>256</c:v>
                </c:pt>
                <c:pt idx="11102">
                  <c:v>229</c:v>
                </c:pt>
                <c:pt idx="11103">
                  <c:v>220</c:v>
                </c:pt>
                <c:pt idx="11104">
                  <c:v>223</c:v>
                </c:pt>
                <c:pt idx="11105">
                  <c:v>190</c:v>
                </c:pt>
                <c:pt idx="11106">
                  <c:v>185</c:v>
                </c:pt>
                <c:pt idx="11107">
                  <c:v>150</c:v>
                </c:pt>
                <c:pt idx="11108">
                  <c:v>138</c:v>
                </c:pt>
                <c:pt idx="11109">
                  <c:v>152</c:v>
                </c:pt>
                <c:pt idx="11110">
                  <c:v>124</c:v>
                </c:pt>
                <c:pt idx="11111">
                  <c:v>128</c:v>
                </c:pt>
                <c:pt idx="11112">
                  <c:v>141</c:v>
                </c:pt>
                <c:pt idx="11113">
                  <c:v>150</c:v>
                </c:pt>
                <c:pt idx="11114">
                  <c:v>131</c:v>
                </c:pt>
                <c:pt idx="11115">
                  <c:v>149</c:v>
                </c:pt>
                <c:pt idx="11116">
                  <c:v>150</c:v>
                </c:pt>
                <c:pt idx="11117">
                  <c:v>164</c:v>
                </c:pt>
                <c:pt idx="11118">
                  <c:v>177</c:v>
                </c:pt>
                <c:pt idx="11119">
                  <c:v>172</c:v>
                </c:pt>
                <c:pt idx="11120">
                  <c:v>166</c:v>
                </c:pt>
                <c:pt idx="11121">
                  <c:v>161</c:v>
                </c:pt>
                <c:pt idx="11122">
                  <c:v>136</c:v>
                </c:pt>
                <c:pt idx="11123">
                  <c:v>129</c:v>
                </c:pt>
                <c:pt idx="11124">
                  <c:v>134</c:v>
                </c:pt>
                <c:pt idx="11125">
                  <c:v>129</c:v>
                </c:pt>
                <c:pt idx="11126">
                  <c:v>146</c:v>
                </c:pt>
                <c:pt idx="11127">
                  <c:v>166</c:v>
                </c:pt>
                <c:pt idx="11128">
                  <c:v>179</c:v>
                </c:pt>
                <c:pt idx="11129">
                  <c:v>191</c:v>
                </c:pt>
                <c:pt idx="11130">
                  <c:v>196</c:v>
                </c:pt>
                <c:pt idx="11131">
                  <c:v>190</c:v>
                </c:pt>
                <c:pt idx="11132">
                  <c:v>193</c:v>
                </c:pt>
                <c:pt idx="11133">
                  <c:v>179</c:v>
                </c:pt>
                <c:pt idx="11134">
                  <c:v>166</c:v>
                </c:pt>
                <c:pt idx="11135">
                  <c:v>185</c:v>
                </c:pt>
                <c:pt idx="11136">
                  <c:v>188</c:v>
                </c:pt>
                <c:pt idx="11137">
                  <c:v>149</c:v>
                </c:pt>
                <c:pt idx="11138">
                  <c:v>97</c:v>
                </c:pt>
                <c:pt idx="11139">
                  <c:v>101</c:v>
                </c:pt>
                <c:pt idx="11140">
                  <c:v>108</c:v>
                </c:pt>
                <c:pt idx="11141">
                  <c:v>97</c:v>
                </c:pt>
                <c:pt idx="11142">
                  <c:v>85</c:v>
                </c:pt>
                <c:pt idx="11143">
                  <c:v>96</c:v>
                </c:pt>
                <c:pt idx="11144">
                  <c:v>98</c:v>
                </c:pt>
                <c:pt idx="11145">
                  <c:v>97</c:v>
                </c:pt>
                <c:pt idx="11146">
                  <c:v>87</c:v>
                </c:pt>
                <c:pt idx="11147">
                  <c:v>84</c:v>
                </c:pt>
                <c:pt idx="11148">
                  <c:v>86</c:v>
                </c:pt>
                <c:pt idx="11149">
                  <c:v>87</c:v>
                </c:pt>
                <c:pt idx="11150">
                  <c:v>98</c:v>
                </c:pt>
                <c:pt idx="11151">
                  <c:v>105</c:v>
                </c:pt>
                <c:pt idx="11152">
                  <c:v>128</c:v>
                </c:pt>
                <c:pt idx="11153">
                  <c:v>161</c:v>
                </c:pt>
                <c:pt idx="11154">
                  <c:v>198</c:v>
                </c:pt>
                <c:pt idx="11155">
                  <c:v>211</c:v>
                </c:pt>
                <c:pt idx="11156">
                  <c:v>241</c:v>
                </c:pt>
                <c:pt idx="11157">
                  <c:v>220</c:v>
                </c:pt>
                <c:pt idx="11158">
                  <c:v>227</c:v>
                </c:pt>
                <c:pt idx="11159">
                  <c:v>229</c:v>
                </c:pt>
                <c:pt idx="11160">
                  <c:v>201</c:v>
                </c:pt>
                <c:pt idx="11161">
                  <c:v>184</c:v>
                </c:pt>
                <c:pt idx="11162">
                  <c:v>155</c:v>
                </c:pt>
                <c:pt idx="11163">
                  <c:v>151</c:v>
                </c:pt>
                <c:pt idx="11164">
                  <c:v>138</c:v>
                </c:pt>
                <c:pt idx="11165">
                  <c:v>117</c:v>
                </c:pt>
                <c:pt idx="11166">
                  <c:v>127</c:v>
                </c:pt>
                <c:pt idx="11167">
                  <c:v>118</c:v>
                </c:pt>
                <c:pt idx="11168">
                  <c:v>108</c:v>
                </c:pt>
                <c:pt idx="11169">
                  <c:v>81</c:v>
                </c:pt>
                <c:pt idx="11170">
                  <c:v>78</c:v>
                </c:pt>
                <c:pt idx="11171">
                  <c:v>63</c:v>
                </c:pt>
                <c:pt idx="11172">
                  <c:v>65</c:v>
                </c:pt>
                <c:pt idx="11173">
                  <c:v>65</c:v>
                </c:pt>
                <c:pt idx="11174">
                  <c:v>53</c:v>
                </c:pt>
                <c:pt idx="11175">
                  <c:v>72</c:v>
                </c:pt>
                <c:pt idx="11176">
                  <c:v>64</c:v>
                </c:pt>
                <c:pt idx="11177">
                  <c:v>90</c:v>
                </c:pt>
                <c:pt idx="11178">
                  <c:v>125</c:v>
                </c:pt>
                <c:pt idx="11179">
                  <c:v>130</c:v>
                </c:pt>
                <c:pt idx="11180">
                  <c:v>181</c:v>
                </c:pt>
                <c:pt idx="11181">
                  <c:v>174</c:v>
                </c:pt>
                <c:pt idx="11182">
                  <c:v>172</c:v>
                </c:pt>
                <c:pt idx="11183">
                  <c:v>193</c:v>
                </c:pt>
                <c:pt idx="11184">
                  <c:v>192</c:v>
                </c:pt>
                <c:pt idx="11185">
                  <c:v>196</c:v>
                </c:pt>
                <c:pt idx="11186">
                  <c:v>190</c:v>
                </c:pt>
                <c:pt idx="11187">
                  <c:v>195</c:v>
                </c:pt>
                <c:pt idx="11188">
                  <c:v>185</c:v>
                </c:pt>
                <c:pt idx="11189">
                  <c:v>179</c:v>
                </c:pt>
                <c:pt idx="11190">
                  <c:v>152</c:v>
                </c:pt>
                <c:pt idx="11191">
                  <c:v>139</c:v>
                </c:pt>
                <c:pt idx="11192">
                  <c:v>154</c:v>
                </c:pt>
                <c:pt idx="11193">
                  <c:v>122</c:v>
                </c:pt>
                <c:pt idx="11194">
                  <c:v>109</c:v>
                </c:pt>
                <c:pt idx="11195">
                  <c:v>101</c:v>
                </c:pt>
                <c:pt idx="11196">
                  <c:v>98</c:v>
                </c:pt>
                <c:pt idx="11197">
                  <c:v>124</c:v>
                </c:pt>
                <c:pt idx="11198">
                  <c:v>158</c:v>
                </c:pt>
                <c:pt idx="11199">
                  <c:v>184</c:v>
                </c:pt>
                <c:pt idx="11200">
                  <c:v>194</c:v>
                </c:pt>
                <c:pt idx="11201">
                  <c:v>208</c:v>
                </c:pt>
                <c:pt idx="11202">
                  <c:v>226</c:v>
                </c:pt>
                <c:pt idx="11203">
                  <c:v>232</c:v>
                </c:pt>
                <c:pt idx="11204">
                  <c:v>233</c:v>
                </c:pt>
                <c:pt idx="11205">
                  <c:v>188</c:v>
                </c:pt>
                <c:pt idx="11206">
                  <c:v>179</c:v>
                </c:pt>
                <c:pt idx="11207">
                  <c:v>136</c:v>
                </c:pt>
                <c:pt idx="11208">
                  <c:v>140</c:v>
                </c:pt>
                <c:pt idx="11209">
                  <c:v>108</c:v>
                </c:pt>
                <c:pt idx="11210">
                  <c:v>119</c:v>
                </c:pt>
                <c:pt idx="11211">
                  <c:v>125</c:v>
                </c:pt>
                <c:pt idx="11212">
                  <c:v>128</c:v>
                </c:pt>
                <c:pt idx="11213">
                  <c:v>133</c:v>
                </c:pt>
                <c:pt idx="11214">
                  <c:v>100</c:v>
                </c:pt>
                <c:pt idx="11215">
                  <c:v>83</c:v>
                </c:pt>
                <c:pt idx="11216">
                  <c:v>98</c:v>
                </c:pt>
                <c:pt idx="11217">
                  <c:v>93</c:v>
                </c:pt>
                <c:pt idx="11218">
                  <c:v>114</c:v>
                </c:pt>
                <c:pt idx="11219">
                  <c:v>137</c:v>
                </c:pt>
                <c:pt idx="11220">
                  <c:v>150</c:v>
                </c:pt>
                <c:pt idx="11221">
                  <c:v>134</c:v>
                </c:pt>
                <c:pt idx="11222">
                  <c:v>147</c:v>
                </c:pt>
                <c:pt idx="11223">
                  <c:v>158</c:v>
                </c:pt>
                <c:pt idx="11224">
                  <c:v>178</c:v>
                </c:pt>
                <c:pt idx="11225">
                  <c:v>168</c:v>
                </c:pt>
                <c:pt idx="11226">
                  <c:v>209</c:v>
                </c:pt>
                <c:pt idx="11227">
                  <c:v>231</c:v>
                </c:pt>
                <c:pt idx="11228">
                  <c:v>181</c:v>
                </c:pt>
                <c:pt idx="11229">
                  <c:v>166</c:v>
                </c:pt>
                <c:pt idx="11230">
                  <c:v>149</c:v>
                </c:pt>
                <c:pt idx="11231">
                  <c:v>151</c:v>
                </c:pt>
                <c:pt idx="11232">
                  <c:v>135</c:v>
                </c:pt>
                <c:pt idx="11233">
                  <c:v>139</c:v>
                </c:pt>
                <c:pt idx="11234">
                  <c:v>121</c:v>
                </c:pt>
                <c:pt idx="11235">
                  <c:v>96</c:v>
                </c:pt>
                <c:pt idx="11236">
                  <c:v>116</c:v>
                </c:pt>
                <c:pt idx="11237">
                  <c:v>135</c:v>
                </c:pt>
                <c:pt idx="11238">
                  <c:v>173</c:v>
                </c:pt>
                <c:pt idx="11239">
                  <c:v>186</c:v>
                </c:pt>
                <c:pt idx="11240">
                  <c:v>235</c:v>
                </c:pt>
                <c:pt idx="11241">
                  <c:v>260</c:v>
                </c:pt>
                <c:pt idx="11242">
                  <c:v>256</c:v>
                </c:pt>
                <c:pt idx="11243">
                  <c:v>213</c:v>
                </c:pt>
                <c:pt idx="11244">
                  <c:v>232</c:v>
                </c:pt>
                <c:pt idx="11245">
                  <c:v>224</c:v>
                </c:pt>
                <c:pt idx="11246">
                  <c:v>202</c:v>
                </c:pt>
                <c:pt idx="11247">
                  <c:v>158</c:v>
                </c:pt>
                <c:pt idx="11248">
                  <c:v>142</c:v>
                </c:pt>
                <c:pt idx="11249">
                  <c:v>137</c:v>
                </c:pt>
                <c:pt idx="11250">
                  <c:v>167</c:v>
                </c:pt>
                <c:pt idx="11251">
                  <c:v>155</c:v>
                </c:pt>
                <c:pt idx="11252">
                  <c:v>164</c:v>
                </c:pt>
                <c:pt idx="11253">
                  <c:v>140</c:v>
                </c:pt>
                <c:pt idx="11254">
                  <c:v>127</c:v>
                </c:pt>
                <c:pt idx="11255">
                  <c:v>118</c:v>
                </c:pt>
                <c:pt idx="11256">
                  <c:v>119</c:v>
                </c:pt>
                <c:pt idx="11257">
                  <c:v>134</c:v>
                </c:pt>
                <c:pt idx="11258">
                  <c:v>136</c:v>
                </c:pt>
                <c:pt idx="11259">
                  <c:v>173</c:v>
                </c:pt>
                <c:pt idx="11260">
                  <c:v>184</c:v>
                </c:pt>
                <c:pt idx="11261">
                  <c:v>178</c:v>
                </c:pt>
                <c:pt idx="11262">
                  <c:v>188</c:v>
                </c:pt>
                <c:pt idx="11263">
                  <c:v>218</c:v>
                </c:pt>
                <c:pt idx="11264">
                  <c:v>204</c:v>
                </c:pt>
                <c:pt idx="11265">
                  <c:v>217</c:v>
                </c:pt>
                <c:pt idx="11266">
                  <c:v>201</c:v>
                </c:pt>
                <c:pt idx="11267">
                  <c:v>196</c:v>
                </c:pt>
                <c:pt idx="11268">
                  <c:v>175</c:v>
                </c:pt>
                <c:pt idx="11269">
                  <c:v>201</c:v>
                </c:pt>
                <c:pt idx="11270">
                  <c:v>158</c:v>
                </c:pt>
                <c:pt idx="11271">
                  <c:v>158</c:v>
                </c:pt>
                <c:pt idx="11272">
                  <c:v>144</c:v>
                </c:pt>
                <c:pt idx="11273">
                  <c:v>120</c:v>
                </c:pt>
                <c:pt idx="11274">
                  <c:v>103</c:v>
                </c:pt>
                <c:pt idx="11275">
                  <c:v>108</c:v>
                </c:pt>
                <c:pt idx="11276">
                  <c:v>105</c:v>
                </c:pt>
                <c:pt idx="11277">
                  <c:v>112</c:v>
                </c:pt>
                <c:pt idx="11278">
                  <c:v>109</c:v>
                </c:pt>
                <c:pt idx="11279">
                  <c:v>113</c:v>
                </c:pt>
                <c:pt idx="11280">
                  <c:v>125</c:v>
                </c:pt>
                <c:pt idx="11281">
                  <c:v>112</c:v>
                </c:pt>
                <c:pt idx="11282">
                  <c:v>107</c:v>
                </c:pt>
                <c:pt idx="11283">
                  <c:v>119</c:v>
                </c:pt>
                <c:pt idx="11284">
                  <c:v>112</c:v>
                </c:pt>
                <c:pt idx="11285">
                  <c:v>128</c:v>
                </c:pt>
                <c:pt idx="11286">
                  <c:v>127</c:v>
                </c:pt>
                <c:pt idx="11287">
                  <c:v>140</c:v>
                </c:pt>
                <c:pt idx="11288">
                  <c:v>168</c:v>
                </c:pt>
                <c:pt idx="11289">
                  <c:v>167</c:v>
                </c:pt>
                <c:pt idx="11290">
                  <c:v>148</c:v>
                </c:pt>
                <c:pt idx="11291">
                  <c:v>153</c:v>
                </c:pt>
                <c:pt idx="11292">
                  <c:v>171</c:v>
                </c:pt>
                <c:pt idx="11293">
                  <c:v>176</c:v>
                </c:pt>
                <c:pt idx="11294">
                  <c:v>152</c:v>
                </c:pt>
                <c:pt idx="11295">
                  <c:v>146</c:v>
                </c:pt>
                <c:pt idx="11296">
                  <c:v>131</c:v>
                </c:pt>
                <c:pt idx="11297">
                  <c:v>126</c:v>
                </c:pt>
                <c:pt idx="11298">
                  <c:v>108</c:v>
                </c:pt>
                <c:pt idx="11299">
                  <c:v>124</c:v>
                </c:pt>
                <c:pt idx="11300">
                  <c:v>117</c:v>
                </c:pt>
                <c:pt idx="11301">
                  <c:v>145</c:v>
                </c:pt>
                <c:pt idx="11302">
                  <c:v>148</c:v>
                </c:pt>
                <c:pt idx="11303">
                  <c:v>178</c:v>
                </c:pt>
                <c:pt idx="11304">
                  <c:v>185</c:v>
                </c:pt>
                <c:pt idx="11305">
                  <c:v>213</c:v>
                </c:pt>
                <c:pt idx="11306">
                  <c:v>217</c:v>
                </c:pt>
                <c:pt idx="11307">
                  <c:v>237</c:v>
                </c:pt>
                <c:pt idx="11308">
                  <c:v>198</c:v>
                </c:pt>
                <c:pt idx="11309">
                  <c:v>183</c:v>
                </c:pt>
                <c:pt idx="11310">
                  <c:v>166</c:v>
                </c:pt>
                <c:pt idx="11311">
                  <c:v>171</c:v>
                </c:pt>
                <c:pt idx="11312">
                  <c:v>170</c:v>
                </c:pt>
                <c:pt idx="11313">
                  <c:v>178</c:v>
                </c:pt>
                <c:pt idx="11314">
                  <c:v>177</c:v>
                </c:pt>
                <c:pt idx="11315">
                  <c:v>191</c:v>
                </c:pt>
                <c:pt idx="11316">
                  <c:v>200</c:v>
                </c:pt>
                <c:pt idx="11317">
                  <c:v>208</c:v>
                </c:pt>
                <c:pt idx="11318">
                  <c:v>206</c:v>
                </c:pt>
                <c:pt idx="11319">
                  <c:v>206</c:v>
                </c:pt>
                <c:pt idx="11320">
                  <c:v>208</c:v>
                </c:pt>
                <c:pt idx="11321">
                  <c:v>187</c:v>
                </c:pt>
                <c:pt idx="11322">
                  <c:v>182</c:v>
                </c:pt>
                <c:pt idx="11323">
                  <c:v>159</c:v>
                </c:pt>
                <c:pt idx="11324">
                  <c:v>141</c:v>
                </c:pt>
                <c:pt idx="11325">
                  <c:v>122</c:v>
                </c:pt>
                <c:pt idx="11326">
                  <c:v>113</c:v>
                </c:pt>
                <c:pt idx="11327">
                  <c:v>94</c:v>
                </c:pt>
                <c:pt idx="11328">
                  <c:v>71</c:v>
                </c:pt>
                <c:pt idx="11329">
                  <c:v>95</c:v>
                </c:pt>
                <c:pt idx="11330">
                  <c:v>108</c:v>
                </c:pt>
                <c:pt idx="11331">
                  <c:v>126</c:v>
                </c:pt>
                <c:pt idx="11332">
                  <c:v>120</c:v>
                </c:pt>
                <c:pt idx="11333">
                  <c:v>123</c:v>
                </c:pt>
                <c:pt idx="11334">
                  <c:v>126</c:v>
                </c:pt>
                <c:pt idx="11335">
                  <c:v>123</c:v>
                </c:pt>
                <c:pt idx="11336">
                  <c:v>106</c:v>
                </c:pt>
                <c:pt idx="11337">
                  <c:v>106</c:v>
                </c:pt>
                <c:pt idx="11338">
                  <c:v>81</c:v>
                </c:pt>
                <c:pt idx="11339">
                  <c:v>72</c:v>
                </c:pt>
                <c:pt idx="11340">
                  <c:v>79</c:v>
                </c:pt>
                <c:pt idx="11341">
                  <c:v>78</c:v>
                </c:pt>
                <c:pt idx="11342">
                  <c:v>88</c:v>
                </c:pt>
                <c:pt idx="11343">
                  <c:v>99</c:v>
                </c:pt>
                <c:pt idx="11344">
                  <c:v>99</c:v>
                </c:pt>
                <c:pt idx="11345">
                  <c:v>115</c:v>
                </c:pt>
                <c:pt idx="11346">
                  <c:v>113</c:v>
                </c:pt>
                <c:pt idx="11347">
                  <c:v>115</c:v>
                </c:pt>
                <c:pt idx="11348">
                  <c:v>120</c:v>
                </c:pt>
                <c:pt idx="11349">
                  <c:v>135</c:v>
                </c:pt>
                <c:pt idx="11350">
                  <c:v>142</c:v>
                </c:pt>
                <c:pt idx="11351">
                  <c:v>165</c:v>
                </c:pt>
                <c:pt idx="11352">
                  <c:v>158</c:v>
                </c:pt>
                <c:pt idx="11353">
                  <c:v>143</c:v>
                </c:pt>
                <c:pt idx="11354">
                  <c:v>148</c:v>
                </c:pt>
                <c:pt idx="11355">
                  <c:v>132</c:v>
                </c:pt>
                <c:pt idx="11356">
                  <c:v>150</c:v>
                </c:pt>
                <c:pt idx="11357">
                  <c:v>126</c:v>
                </c:pt>
                <c:pt idx="11358">
                  <c:v>133</c:v>
                </c:pt>
                <c:pt idx="11359">
                  <c:v>172</c:v>
                </c:pt>
                <c:pt idx="11360">
                  <c:v>158</c:v>
                </c:pt>
                <c:pt idx="11361">
                  <c:v>129</c:v>
                </c:pt>
                <c:pt idx="11362">
                  <c:v>124</c:v>
                </c:pt>
                <c:pt idx="11363">
                  <c:v>157</c:v>
                </c:pt>
                <c:pt idx="11364">
                  <c:v>172</c:v>
                </c:pt>
                <c:pt idx="11365">
                  <c:v>185</c:v>
                </c:pt>
                <c:pt idx="11366">
                  <c:v>143</c:v>
                </c:pt>
                <c:pt idx="11367">
                  <c:v>142</c:v>
                </c:pt>
                <c:pt idx="11368">
                  <c:v>124</c:v>
                </c:pt>
                <c:pt idx="11369">
                  <c:v>129</c:v>
                </c:pt>
                <c:pt idx="11370">
                  <c:v>120</c:v>
                </c:pt>
                <c:pt idx="11371">
                  <c:v>131</c:v>
                </c:pt>
                <c:pt idx="11372">
                  <c:v>138</c:v>
                </c:pt>
                <c:pt idx="11373">
                  <c:v>133</c:v>
                </c:pt>
                <c:pt idx="11374">
                  <c:v>131</c:v>
                </c:pt>
                <c:pt idx="11375">
                  <c:v>128</c:v>
                </c:pt>
                <c:pt idx="11376">
                  <c:v>98</c:v>
                </c:pt>
                <c:pt idx="11377">
                  <c:v>124</c:v>
                </c:pt>
                <c:pt idx="11378">
                  <c:v>137</c:v>
                </c:pt>
                <c:pt idx="11379">
                  <c:v>148</c:v>
                </c:pt>
                <c:pt idx="11380">
                  <c:v>175</c:v>
                </c:pt>
                <c:pt idx="11381">
                  <c:v>170</c:v>
                </c:pt>
                <c:pt idx="11382">
                  <c:v>161</c:v>
                </c:pt>
                <c:pt idx="11383">
                  <c:v>182</c:v>
                </c:pt>
                <c:pt idx="11384">
                  <c:v>169</c:v>
                </c:pt>
                <c:pt idx="11385">
                  <c:v>173</c:v>
                </c:pt>
                <c:pt idx="11386">
                  <c:v>141</c:v>
                </c:pt>
                <c:pt idx="11387">
                  <c:v>147</c:v>
                </c:pt>
                <c:pt idx="11388">
                  <c:v>130</c:v>
                </c:pt>
                <c:pt idx="11389">
                  <c:v>142</c:v>
                </c:pt>
                <c:pt idx="11390">
                  <c:v>124</c:v>
                </c:pt>
                <c:pt idx="11391">
                  <c:v>127</c:v>
                </c:pt>
                <c:pt idx="11392">
                  <c:v>130</c:v>
                </c:pt>
                <c:pt idx="11393">
                  <c:v>128</c:v>
                </c:pt>
                <c:pt idx="11394">
                  <c:v>127</c:v>
                </c:pt>
                <c:pt idx="11395">
                  <c:v>128</c:v>
                </c:pt>
                <c:pt idx="11396">
                  <c:v>110</c:v>
                </c:pt>
                <c:pt idx="11397">
                  <c:v>128</c:v>
                </c:pt>
                <c:pt idx="11398">
                  <c:v>109</c:v>
                </c:pt>
                <c:pt idx="11399">
                  <c:v>95</c:v>
                </c:pt>
                <c:pt idx="11400">
                  <c:v>95</c:v>
                </c:pt>
                <c:pt idx="11401">
                  <c:v>120</c:v>
                </c:pt>
                <c:pt idx="11402">
                  <c:v>135</c:v>
                </c:pt>
                <c:pt idx="11403">
                  <c:v>134</c:v>
                </c:pt>
                <c:pt idx="11404">
                  <c:v>130</c:v>
                </c:pt>
                <c:pt idx="11405">
                  <c:v>125</c:v>
                </c:pt>
                <c:pt idx="11406">
                  <c:v>142</c:v>
                </c:pt>
                <c:pt idx="11407">
                  <c:v>133</c:v>
                </c:pt>
                <c:pt idx="11408">
                  <c:v>126</c:v>
                </c:pt>
                <c:pt idx="11409">
                  <c:v>165</c:v>
                </c:pt>
                <c:pt idx="11410">
                  <c:v>160</c:v>
                </c:pt>
                <c:pt idx="11411">
                  <c:v>152</c:v>
                </c:pt>
                <c:pt idx="11412">
                  <c:v>132</c:v>
                </c:pt>
                <c:pt idx="11413">
                  <c:v>153</c:v>
                </c:pt>
                <c:pt idx="11414">
                  <c:v>170</c:v>
                </c:pt>
                <c:pt idx="11415">
                  <c:v>148</c:v>
                </c:pt>
                <c:pt idx="11416">
                  <c:v>151</c:v>
                </c:pt>
                <c:pt idx="11417">
                  <c:v>146</c:v>
                </c:pt>
                <c:pt idx="11418">
                  <c:v>132</c:v>
                </c:pt>
                <c:pt idx="11419">
                  <c:v>152</c:v>
                </c:pt>
                <c:pt idx="11420">
                  <c:v>195</c:v>
                </c:pt>
                <c:pt idx="11421">
                  <c:v>199</c:v>
                </c:pt>
                <c:pt idx="11422">
                  <c:v>199</c:v>
                </c:pt>
                <c:pt idx="11423">
                  <c:v>200</c:v>
                </c:pt>
                <c:pt idx="11424">
                  <c:v>193</c:v>
                </c:pt>
                <c:pt idx="11425">
                  <c:v>197</c:v>
                </c:pt>
                <c:pt idx="11426">
                  <c:v>180</c:v>
                </c:pt>
                <c:pt idx="11427">
                  <c:v>212</c:v>
                </c:pt>
                <c:pt idx="11428">
                  <c:v>197</c:v>
                </c:pt>
                <c:pt idx="11429">
                  <c:v>213</c:v>
                </c:pt>
                <c:pt idx="11430">
                  <c:v>214</c:v>
                </c:pt>
                <c:pt idx="11431">
                  <c:v>203</c:v>
                </c:pt>
                <c:pt idx="11432">
                  <c:v>199</c:v>
                </c:pt>
                <c:pt idx="11433">
                  <c:v>154</c:v>
                </c:pt>
                <c:pt idx="11434">
                  <c:v>122</c:v>
                </c:pt>
                <c:pt idx="11435">
                  <c:v>103</c:v>
                </c:pt>
                <c:pt idx="11436">
                  <c:v>92</c:v>
                </c:pt>
                <c:pt idx="11437">
                  <c:v>119</c:v>
                </c:pt>
                <c:pt idx="11438">
                  <c:v>90</c:v>
                </c:pt>
                <c:pt idx="11439">
                  <c:v>81</c:v>
                </c:pt>
                <c:pt idx="11440">
                  <c:v>72</c:v>
                </c:pt>
                <c:pt idx="11441">
                  <c:v>100</c:v>
                </c:pt>
                <c:pt idx="11442">
                  <c:v>106</c:v>
                </c:pt>
                <c:pt idx="11443">
                  <c:v>112</c:v>
                </c:pt>
                <c:pt idx="11444">
                  <c:v>133</c:v>
                </c:pt>
                <c:pt idx="11445">
                  <c:v>156</c:v>
                </c:pt>
                <c:pt idx="11446">
                  <c:v>152</c:v>
                </c:pt>
                <c:pt idx="11447">
                  <c:v>162</c:v>
                </c:pt>
                <c:pt idx="11448">
                  <c:v>192</c:v>
                </c:pt>
                <c:pt idx="11449">
                  <c:v>171</c:v>
                </c:pt>
                <c:pt idx="11450">
                  <c:v>177</c:v>
                </c:pt>
                <c:pt idx="11451">
                  <c:v>168</c:v>
                </c:pt>
                <c:pt idx="11452">
                  <c:v>148</c:v>
                </c:pt>
                <c:pt idx="11453">
                  <c:v>169</c:v>
                </c:pt>
                <c:pt idx="11454">
                  <c:v>183</c:v>
                </c:pt>
                <c:pt idx="11455">
                  <c:v>149</c:v>
                </c:pt>
                <c:pt idx="11456">
                  <c:v>140</c:v>
                </c:pt>
                <c:pt idx="11457">
                  <c:v>141</c:v>
                </c:pt>
                <c:pt idx="11458">
                  <c:v>127</c:v>
                </c:pt>
                <c:pt idx="11459">
                  <c:v>124</c:v>
                </c:pt>
                <c:pt idx="11460">
                  <c:v>119</c:v>
                </c:pt>
                <c:pt idx="11461">
                  <c:v>100</c:v>
                </c:pt>
                <c:pt idx="11462">
                  <c:v>77</c:v>
                </c:pt>
                <c:pt idx="11463">
                  <c:v>99</c:v>
                </c:pt>
                <c:pt idx="11464">
                  <c:v>106</c:v>
                </c:pt>
                <c:pt idx="11465">
                  <c:v>93</c:v>
                </c:pt>
                <c:pt idx="11466">
                  <c:v>96</c:v>
                </c:pt>
                <c:pt idx="11467">
                  <c:v>93</c:v>
                </c:pt>
                <c:pt idx="11468">
                  <c:v>105</c:v>
                </c:pt>
                <c:pt idx="11469">
                  <c:v>99</c:v>
                </c:pt>
                <c:pt idx="11470">
                  <c:v>93</c:v>
                </c:pt>
                <c:pt idx="11471">
                  <c:v>92</c:v>
                </c:pt>
                <c:pt idx="11472">
                  <c:v>83</c:v>
                </c:pt>
                <c:pt idx="11473">
                  <c:v>92</c:v>
                </c:pt>
                <c:pt idx="11474">
                  <c:v>62</c:v>
                </c:pt>
                <c:pt idx="11475">
                  <c:v>59</c:v>
                </c:pt>
                <c:pt idx="11476">
                  <c:v>44</c:v>
                </c:pt>
                <c:pt idx="11477">
                  <c:v>58</c:v>
                </c:pt>
                <c:pt idx="11478">
                  <c:v>55</c:v>
                </c:pt>
                <c:pt idx="11479">
                  <c:v>57</c:v>
                </c:pt>
                <c:pt idx="11480">
                  <c:v>58</c:v>
                </c:pt>
                <c:pt idx="11481">
                  <c:v>46</c:v>
                </c:pt>
                <c:pt idx="11482">
                  <c:v>58</c:v>
                </c:pt>
                <c:pt idx="11483">
                  <c:v>59</c:v>
                </c:pt>
                <c:pt idx="11484">
                  <c:v>72</c:v>
                </c:pt>
                <c:pt idx="11485">
                  <c:v>79</c:v>
                </c:pt>
                <c:pt idx="11486">
                  <c:v>86</c:v>
                </c:pt>
                <c:pt idx="11487">
                  <c:v>99</c:v>
                </c:pt>
                <c:pt idx="11488">
                  <c:v>111</c:v>
                </c:pt>
                <c:pt idx="11489">
                  <c:v>109</c:v>
                </c:pt>
                <c:pt idx="11490">
                  <c:v>119</c:v>
                </c:pt>
                <c:pt idx="11491">
                  <c:v>104</c:v>
                </c:pt>
                <c:pt idx="11492">
                  <c:v>90</c:v>
                </c:pt>
                <c:pt idx="11493">
                  <c:v>71</c:v>
                </c:pt>
                <c:pt idx="11494">
                  <c:v>87</c:v>
                </c:pt>
                <c:pt idx="11495">
                  <c:v>106</c:v>
                </c:pt>
                <c:pt idx="11496">
                  <c:v>119</c:v>
                </c:pt>
                <c:pt idx="11497">
                  <c:v>109</c:v>
                </c:pt>
                <c:pt idx="11498">
                  <c:v>127</c:v>
                </c:pt>
                <c:pt idx="11499">
                  <c:v>127</c:v>
                </c:pt>
                <c:pt idx="11500">
                  <c:v>133</c:v>
                </c:pt>
                <c:pt idx="11501">
                  <c:v>123</c:v>
                </c:pt>
                <c:pt idx="11502">
                  <c:v>138</c:v>
                </c:pt>
                <c:pt idx="11503">
                  <c:v>161</c:v>
                </c:pt>
                <c:pt idx="11504">
                  <c:v>149</c:v>
                </c:pt>
                <c:pt idx="11505">
                  <c:v>140</c:v>
                </c:pt>
                <c:pt idx="11506">
                  <c:v>140</c:v>
                </c:pt>
                <c:pt idx="11507">
                  <c:v>112</c:v>
                </c:pt>
                <c:pt idx="11508">
                  <c:v>112</c:v>
                </c:pt>
                <c:pt idx="11509">
                  <c:v>85</c:v>
                </c:pt>
                <c:pt idx="11510">
                  <c:v>66</c:v>
                </c:pt>
                <c:pt idx="11511">
                  <c:v>62</c:v>
                </c:pt>
                <c:pt idx="11512">
                  <c:v>65</c:v>
                </c:pt>
                <c:pt idx="11513">
                  <c:v>99</c:v>
                </c:pt>
                <c:pt idx="11514">
                  <c:v>130</c:v>
                </c:pt>
                <c:pt idx="11515">
                  <c:v>139</c:v>
                </c:pt>
                <c:pt idx="11516">
                  <c:v>153</c:v>
                </c:pt>
                <c:pt idx="11517">
                  <c:v>145</c:v>
                </c:pt>
                <c:pt idx="11518">
                  <c:v>150</c:v>
                </c:pt>
                <c:pt idx="11519">
                  <c:v>161</c:v>
                </c:pt>
                <c:pt idx="11520">
                  <c:v>171</c:v>
                </c:pt>
                <c:pt idx="11521">
                  <c:v>161</c:v>
                </c:pt>
                <c:pt idx="11522">
                  <c:v>151</c:v>
                </c:pt>
                <c:pt idx="11523">
                  <c:v>145</c:v>
                </c:pt>
                <c:pt idx="11524">
                  <c:v>122</c:v>
                </c:pt>
                <c:pt idx="11525">
                  <c:v>129</c:v>
                </c:pt>
                <c:pt idx="11526">
                  <c:v>162</c:v>
                </c:pt>
                <c:pt idx="11527">
                  <c:v>196</c:v>
                </c:pt>
                <c:pt idx="11528">
                  <c:v>213</c:v>
                </c:pt>
                <c:pt idx="11529">
                  <c:v>206</c:v>
                </c:pt>
                <c:pt idx="11530">
                  <c:v>218</c:v>
                </c:pt>
                <c:pt idx="11531">
                  <c:v>208</c:v>
                </c:pt>
                <c:pt idx="11532">
                  <c:v>159</c:v>
                </c:pt>
                <c:pt idx="11533">
                  <c:v>156</c:v>
                </c:pt>
                <c:pt idx="11534">
                  <c:v>152</c:v>
                </c:pt>
                <c:pt idx="11535">
                  <c:v>121</c:v>
                </c:pt>
                <c:pt idx="11536">
                  <c:v>105</c:v>
                </c:pt>
                <c:pt idx="11537">
                  <c:v>112</c:v>
                </c:pt>
                <c:pt idx="11538">
                  <c:v>109</c:v>
                </c:pt>
                <c:pt idx="11539">
                  <c:v>113</c:v>
                </c:pt>
                <c:pt idx="11540">
                  <c:v>102</c:v>
                </c:pt>
                <c:pt idx="11541">
                  <c:v>107</c:v>
                </c:pt>
                <c:pt idx="11542">
                  <c:v>115</c:v>
                </c:pt>
                <c:pt idx="11543">
                  <c:v>121</c:v>
                </c:pt>
                <c:pt idx="11544">
                  <c:v>138</c:v>
                </c:pt>
                <c:pt idx="11545">
                  <c:v>136</c:v>
                </c:pt>
                <c:pt idx="11546">
                  <c:v>140</c:v>
                </c:pt>
                <c:pt idx="11547">
                  <c:v>134</c:v>
                </c:pt>
                <c:pt idx="11548">
                  <c:v>140</c:v>
                </c:pt>
                <c:pt idx="11549">
                  <c:v>153</c:v>
                </c:pt>
                <c:pt idx="11550">
                  <c:v>134</c:v>
                </c:pt>
                <c:pt idx="11551">
                  <c:v>125</c:v>
                </c:pt>
                <c:pt idx="11552">
                  <c:v>148</c:v>
                </c:pt>
                <c:pt idx="11553">
                  <c:v>175</c:v>
                </c:pt>
                <c:pt idx="11554">
                  <c:v>188</c:v>
                </c:pt>
                <c:pt idx="11555">
                  <c:v>222</c:v>
                </c:pt>
                <c:pt idx="11556">
                  <c:v>220</c:v>
                </c:pt>
                <c:pt idx="11557">
                  <c:v>200</c:v>
                </c:pt>
                <c:pt idx="11558">
                  <c:v>178</c:v>
                </c:pt>
                <c:pt idx="11559">
                  <c:v>189</c:v>
                </c:pt>
                <c:pt idx="11560">
                  <c:v>215</c:v>
                </c:pt>
                <c:pt idx="11561">
                  <c:v>222</c:v>
                </c:pt>
                <c:pt idx="11562">
                  <c:v>214</c:v>
                </c:pt>
                <c:pt idx="11563">
                  <c:v>194</c:v>
                </c:pt>
                <c:pt idx="11564">
                  <c:v>233</c:v>
                </c:pt>
                <c:pt idx="11565">
                  <c:v>216</c:v>
                </c:pt>
                <c:pt idx="11566">
                  <c:v>205</c:v>
                </c:pt>
                <c:pt idx="11567">
                  <c:v>183</c:v>
                </c:pt>
                <c:pt idx="11568">
                  <c:v>160</c:v>
                </c:pt>
                <c:pt idx="11569">
                  <c:v>170</c:v>
                </c:pt>
                <c:pt idx="11570">
                  <c:v>195</c:v>
                </c:pt>
                <c:pt idx="11571">
                  <c:v>220</c:v>
                </c:pt>
                <c:pt idx="11572">
                  <c:v>205</c:v>
                </c:pt>
                <c:pt idx="11573">
                  <c:v>208</c:v>
                </c:pt>
                <c:pt idx="11574">
                  <c:v>190</c:v>
                </c:pt>
                <c:pt idx="11575">
                  <c:v>196</c:v>
                </c:pt>
                <c:pt idx="11576">
                  <c:v>164</c:v>
                </c:pt>
                <c:pt idx="11577">
                  <c:v>138</c:v>
                </c:pt>
                <c:pt idx="11578">
                  <c:v>132</c:v>
                </c:pt>
                <c:pt idx="11579">
                  <c:v>148</c:v>
                </c:pt>
                <c:pt idx="11580">
                  <c:v>129</c:v>
                </c:pt>
                <c:pt idx="11581">
                  <c:v>138</c:v>
                </c:pt>
                <c:pt idx="11582">
                  <c:v>129</c:v>
                </c:pt>
                <c:pt idx="11583">
                  <c:v>145</c:v>
                </c:pt>
                <c:pt idx="11584">
                  <c:v>156</c:v>
                </c:pt>
                <c:pt idx="11585">
                  <c:v>137</c:v>
                </c:pt>
                <c:pt idx="11586">
                  <c:v>175</c:v>
                </c:pt>
                <c:pt idx="11587">
                  <c:v>172</c:v>
                </c:pt>
                <c:pt idx="11588">
                  <c:v>137</c:v>
                </c:pt>
                <c:pt idx="11589">
                  <c:v>135</c:v>
                </c:pt>
                <c:pt idx="11590">
                  <c:v>142</c:v>
                </c:pt>
                <c:pt idx="11591">
                  <c:v>153</c:v>
                </c:pt>
                <c:pt idx="11592">
                  <c:v>181</c:v>
                </c:pt>
                <c:pt idx="11593">
                  <c:v>195</c:v>
                </c:pt>
                <c:pt idx="11594">
                  <c:v>191</c:v>
                </c:pt>
                <c:pt idx="11595">
                  <c:v>190</c:v>
                </c:pt>
                <c:pt idx="11596">
                  <c:v>216</c:v>
                </c:pt>
                <c:pt idx="11597">
                  <c:v>206</c:v>
                </c:pt>
                <c:pt idx="11598">
                  <c:v>219</c:v>
                </c:pt>
                <c:pt idx="11599">
                  <c:v>189</c:v>
                </c:pt>
                <c:pt idx="11600">
                  <c:v>195</c:v>
                </c:pt>
                <c:pt idx="11601">
                  <c:v>169</c:v>
                </c:pt>
                <c:pt idx="11602">
                  <c:v>171</c:v>
                </c:pt>
                <c:pt idx="11603">
                  <c:v>185</c:v>
                </c:pt>
                <c:pt idx="11604">
                  <c:v>177</c:v>
                </c:pt>
                <c:pt idx="11605">
                  <c:v>144</c:v>
                </c:pt>
                <c:pt idx="11606">
                  <c:v>131</c:v>
                </c:pt>
                <c:pt idx="11607">
                  <c:v>123</c:v>
                </c:pt>
                <c:pt idx="11608">
                  <c:v>171</c:v>
                </c:pt>
                <c:pt idx="11609">
                  <c:v>187</c:v>
                </c:pt>
                <c:pt idx="11610">
                  <c:v>212</c:v>
                </c:pt>
                <c:pt idx="11611">
                  <c:v>223</c:v>
                </c:pt>
                <c:pt idx="11612">
                  <c:v>219</c:v>
                </c:pt>
                <c:pt idx="11613">
                  <c:v>210</c:v>
                </c:pt>
                <c:pt idx="11614">
                  <c:v>189</c:v>
                </c:pt>
                <c:pt idx="11615">
                  <c:v>183</c:v>
                </c:pt>
                <c:pt idx="11616">
                  <c:v>145</c:v>
                </c:pt>
                <c:pt idx="11617">
                  <c:v>145</c:v>
                </c:pt>
                <c:pt idx="11618">
                  <c:v>118</c:v>
                </c:pt>
                <c:pt idx="11619">
                  <c:v>109</c:v>
                </c:pt>
                <c:pt idx="11620">
                  <c:v>101</c:v>
                </c:pt>
                <c:pt idx="11621">
                  <c:v>92</c:v>
                </c:pt>
                <c:pt idx="11622">
                  <c:v>75</c:v>
                </c:pt>
                <c:pt idx="11623">
                  <c:v>92</c:v>
                </c:pt>
                <c:pt idx="11624">
                  <c:v>131</c:v>
                </c:pt>
                <c:pt idx="11625">
                  <c:v>152</c:v>
                </c:pt>
                <c:pt idx="11626">
                  <c:v>156</c:v>
                </c:pt>
                <c:pt idx="11627">
                  <c:v>165</c:v>
                </c:pt>
                <c:pt idx="11628">
                  <c:v>222</c:v>
                </c:pt>
                <c:pt idx="11629">
                  <c:v>218</c:v>
                </c:pt>
                <c:pt idx="11630">
                  <c:v>221</c:v>
                </c:pt>
                <c:pt idx="11631">
                  <c:v>233</c:v>
                </c:pt>
                <c:pt idx="11632">
                  <c:v>199</c:v>
                </c:pt>
                <c:pt idx="11633">
                  <c:v>192</c:v>
                </c:pt>
                <c:pt idx="11634">
                  <c:v>184</c:v>
                </c:pt>
                <c:pt idx="11635">
                  <c:v>134</c:v>
                </c:pt>
                <c:pt idx="11636">
                  <c:v>147</c:v>
                </c:pt>
                <c:pt idx="11637">
                  <c:v>146</c:v>
                </c:pt>
                <c:pt idx="11638">
                  <c:v>160</c:v>
                </c:pt>
                <c:pt idx="11639">
                  <c:v>158</c:v>
                </c:pt>
                <c:pt idx="11640">
                  <c:v>178</c:v>
                </c:pt>
                <c:pt idx="11641">
                  <c:v>139</c:v>
                </c:pt>
                <c:pt idx="11642">
                  <c:v>126</c:v>
                </c:pt>
                <c:pt idx="11643">
                  <c:v>103</c:v>
                </c:pt>
                <c:pt idx="11644">
                  <c:v>108</c:v>
                </c:pt>
                <c:pt idx="11645">
                  <c:v>90</c:v>
                </c:pt>
                <c:pt idx="11646">
                  <c:v>82</c:v>
                </c:pt>
                <c:pt idx="11647">
                  <c:v>82</c:v>
                </c:pt>
                <c:pt idx="11648">
                  <c:v>73</c:v>
                </c:pt>
                <c:pt idx="11649">
                  <c:v>65</c:v>
                </c:pt>
                <c:pt idx="11650">
                  <c:v>59</c:v>
                </c:pt>
                <c:pt idx="11651">
                  <c:v>60</c:v>
                </c:pt>
                <c:pt idx="11652">
                  <c:v>60</c:v>
                </c:pt>
                <c:pt idx="11653">
                  <c:v>77</c:v>
                </c:pt>
                <c:pt idx="11654">
                  <c:v>130</c:v>
                </c:pt>
                <c:pt idx="11655">
                  <c:v>148</c:v>
                </c:pt>
                <c:pt idx="11656">
                  <c:v>165</c:v>
                </c:pt>
                <c:pt idx="11657">
                  <c:v>193</c:v>
                </c:pt>
                <c:pt idx="11658">
                  <c:v>197</c:v>
                </c:pt>
                <c:pt idx="11659">
                  <c:v>212</c:v>
                </c:pt>
                <c:pt idx="11660">
                  <c:v>212</c:v>
                </c:pt>
                <c:pt idx="11661">
                  <c:v>219</c:v>
                </c:pt>
                <c:pt idx="11662">
                  <c:v>234</c:v>
                </c:pt>
                <c:pt idx="11663">
                  <c:v>244</c:v>
                </c:pt>
                <c:pt idx="11664">
                  <c:v>249</c:v>
                </c:pt>
                <c:pt idx="11665">
                  <c:v>258</c:v>
                </c:pt>
                <c:pt idx="11666">
                  <c:v>253</c:v>
                </c:pt>
                <c:pt idx="11667">
                  <c:v>263</c:v>
                </c:pt>
                <c:pt idx="11668">
                  <c:v>240</c:v>
                </c:pt>
                <c:pt idx="11669">
                  <c:v>185</c:v>
                </c:pt>
                <c:pt idx="11670">
                  <c:v>159</c:v>
                </c:pt>
                <c:pt idx="11671">
                  <c:v>113</c:v>
                </c:pt>
                <c:pt idx="11672">
                  <c:v>66</c:v>
                </c:pt>
                <c:pt idx="11673">
                  <c:v>80</c:v>
                </c:pt>
                <c:pt idx="11674">
                  <c:v>79</c:v>
                </c:pt>
                <c:pt idx="11675">
                  <c:v>74</c:v>
                </c:pt>
                <c:pt idx="11676">
                  <c:v>57</c:v>
                </c:pt>
                <c:pt idx="11677">
                  <c:v>65</c:v>
                </c:pt>
                <c:pt idx="11678">
                  <c:v>75</c:v>
                </c:pt>
                <c:pt idx="11679">
                  <c:v>86</c:v>
                </c:pt>
                <c:pt idx="11680">
                  <c:v>68</c:v>
                </c:pt>
                <c:pt idx="11681">
                  <c:v>62</c:v>
                </c:pt>
                <c:pt idx="11682">
                  <c:v>100</c:v>
                </c:pt>
                <c:pt idx="11683">
                  <c:v>104</c:v>
                </c:pt>
                <c:pt idx="11684">
                  <c:v>136</c:v>
                </c:pt>
                <c:pt idx="11685">
                  <c:v>132</c:v>
                </c:pt>
                <c:pt idx="11686">
                  <c:v>112</c:v>
                </c:pt>
                <c:pt idx="11687">
                  <c:v>126</c:v>
                </c:pt>
                <c:pt idx="11688">
                  <c:v>92</c:v>
                </c:pt>
                <c:pt idx="11689">
                  <c:v>94</c:v>
                </c:pt>
                <c:pt idx="11690">
                  <c:v>112</c:v>
                </c:pt>
                <c:pt idx="11691">
                  <c:v>109</c:v>
                </c:pt>
                <c:pt idx="11692">
                  <c:v>112</c:v>
                </c:pt>
                <c:pt idx="11693">
                  <c:v>86</c:v>
                </c:pt>
                <c:pt idx="11694">
                  <c:v>94</c:v>
                </c:pt>
                <c:pt idx="11695">
                  <c:v>97</c:v>
                </c:pt>
                <c:pt idx="11696">
                  <c:v>98</c:v>
                </c:pt>
                <c:pt idx="11697">
                  <c:v>85</c:v>
                </c:pt>
                <c:pt idx="11698">
                  <c:v>46</c:v>
                </c:pt>
                <c:pt idx="11699">
                  <c:v>52</c:v>
                </c:pt>
                <c:pt idx="11700">
                  <c:v>51</c:v>
                </c:pt>
                <c:pt idx="11701">
                  <c:v>58</c:v>
                </c:pt>
                <c:pt idx="11702">
                  <c:v>81</c:v>
                </c:pt>
                <c:pt idx="11703">
                  <c:v>76</c:v>
                </c:pt>
                <c:pt idx="11704">
                  <c:v>111</c:v>
                </c:pt>
                <c:pt idx="11705">
                  <c:v>139</c:v>
                </c:pt>
                <c:pt idx="11706">
                  <c:v>143</c:v>
                </c:pt>
                <c:pt idx="11707">
                  <c:v>134</c:v>
                </c:pt>
                <c:pt idx="11708">
                  <c:v>134</c:v>
                </c:pt>
                <c:pt idx="11709">
                  <c:v>121</c:v>
                </c:pt>
                <c:pt idx="11710">
                  <c:v>93</c:v>
                </c:pt>
                <c:pt idx="11711">
                  <c:v>70</c:v>
                </c:pt>
                <c:pt idx="11712">
                  <c:v>82</c:v>
                </c:pt>
                <c:pt idx="11713">
                  <c:v>119</c:v>
                </c:pt>
                <c:pt idx="11714">
                  <c:v>125</c:v>
                </c:pt>
                <c:pt idx="11715">
                  <c:v>168</c:v>
                </c:pt>
                <c:pt idx="11716">
                  <c:v>216</c:v>
                </c:pt>
                <c:pt idx="11717">
                  <c:v>211</c:v>
                </c:pt>
                <c:pt idx="11718">
                  <c:v>237</c:v>
                </c:pt>
                <c:pt idx="11719">
                  <c:v>258</c:v>
                </c:pt>
                <c:pt idx="11720">
                  <c:v>241</c:v>
                </c:pt>
                <c:pt idx="11721">
                  <c:v>232</c:v>
                </c:pt>
                <c:pt idx="11722">
                  <c:v>221</c:v>
                </c:pt>
                <c:pt idx="11723">
                  <c:v>219</c:v>
                </c:pt>
                <c:pt idx="11724">
                  <c:v>230</c:v>
                </c:pt>
                <c:pt idx="11725">
                  <c:v>226</c:v>
                </c:pt>
                <c:pt idx="11726">
                  <c:v>232</c:v>
                </c:pt>
                <c:pt idx="11727">
                  <c:v>211</c:v>
                </c:pt>
                <c:pt idx="11728">
                  <c:v>181</c:v>
                </c:pt>
                <c:pt idx="11729">
                  <c:v>158</c:v>
                </c:pt>
                <c:pt idx="11730">
                  <c:v>156</c:v>
                </c:pt>
                <c:pt idx="11731">
                  <c:v>162</c:v>
                </c:pt>
                <c:pt idx="11732">
                  <c:v>142</c:v>
                </c:pt>
                <c:pt idx="11733">
                  <c:v>134</c:v>
                </c:pt>
                <c:pt idx="11734">
                  <c:v>111</c:v>
                </c:pt>
                <c:pt idx="11735">
                  <c:v>120</c:v>
                </c:pt>
                <c:pt idx="11736">
                  <c:v>103</c:v>
                </c:pt>
                <c:pt idx="11737">
                  <c:v>107</c:v>
                </c:pt>
                <c:pt idx="11738">
                  <c:v>119</c:v>
                </c:pt>
                <c:pt idx="11739">
                  <c:v>120</c:v>
                </c:pt>
                <c:pt idx="11740">
                  <c:v>100</c:v>
                </c:pt>
                <c:pt idx="11741">
                  <c:v>97</c:v>
                </c:pt>
                <c:pt idx="11742">
                  <c:v>120</c:v>
                </c:pt>
                <c:pt idx="11743">
                  <c:v>128</c:v>
                </c:pt>
                <c:pt idx="11744">
                  <c:v>136</c:v>
                </c:pt>
                <c:pt idx="11745">
                  <c:v>154</c:v>
                </c:pt>
                <c:pt idx="11746">
                  <c:v>163</c:v>
                </c:pt>
                <c:pt idx="11747">
                  <c:v>168</c:v>
                </c:pt>
                <c:pt idx="11748">
                  <c:v>174</c:v>
                </c:pt>
                <c:pt idx="11749">
                  <c:v>175</c:v>
                </c:pt>
                <c:pt idx="11750">
                  <c:v>177</c:v>
                </c:pt>
                <c:pt idx="11751">
                  <c:v>163</c:v>
                </c:pt>
                <c:pt idx="11752">
                  <c:v>165</c:v>
                </c:pt>
                <c:pt idx="11753">
                  <c:v>146</c:v>
                </c:pt>
                <c:pt idx="11754">
                  <c:v>140</c:v>
                </c:pt>
                <c:pt idx="11755">
                  <c:v>116</c:v>
                </c:pt>
                <c:pt idx="11756">
                  <c:v>122</c:v>
                </c:pt>
                <c:pt idx="11757">
                  <c:v>119</c:v>
                </c:pt>
                <c:pt idx="11758">
                  <c:v>135</c:v>
                </c:pt>
                <c:pt idx="11759">
                  <c:v>155</c:v>
                </c:pt>
                <c:pt idx="11760">
                  <c:v>153</c:v>
                </c:pt>
                <c:pt idx="11761">
                  <c:v>140</c:v>
                </c:pt>
                <c:pt idx="11762">
                  <c:v>156</c:v>
                </c:pt>
                <c:pt idx="11763">
                  <c:v>180</c:v>
                </c:pt>
                <c:pt idx="11764">
                  <c:v>168</c:v>
                </c:pt>
                <c:pt idx="11765">
                  <c:v>167</c:v>
                </c:pt>
                <c:pt idx="11766">
                  <c:v>160</c:v>
                </c:pt>
                <c:pt idx="11767">
                  <c:v>153</c:v>
                </c:pt>
                <c:pt idx="11768">
                  <c:v>146</c:v>
                </c:pt>
                <c:pt idx="11769">
                  <c:v>144</c:v>
                </c:pt>
                <c:pt idx="11770">
                  <c:v>122</c:v>
                </c:pt>
                <c:pt idx="11771">
                  <c:v>152</c:v>
                </c:pt>
                <c:pt idx="11772">
                  <c:v>147</c:v>
                </c:pt>
                <c:pt idx="11773">
                  <c:v>182</c:v>
                </c:pt>
                <c:pt idx="11774">
                  <c:v>179</c:v>
                </c:pt>
                <c:pt idx="11775">
                  <c:v>169</c:v>
                </c:pt>
                <c:pt idx="11776">
                  <c:v>162</c:v>
                </c:pt>
                <c:pt idx="11777">
                  <c:v>132</c:v>
                </c:pt>
                <c:pt idx="11778">
                  <c:v>145</c:v>
                </c:pt>
                <c:pt idx="11779">
                  <c:v>115</c:v>
                </c:pt>
                <c:pt idx="11780">
                  <c:v>151</c:v>
                </c:pt>
                <c:pt idx="11781">
                  <c:v>137</c:v>
                </c:pt>
                <c:pt idx="11782">
                  <c:v>112</c:v>
                </c:pt>
                <c:pt idx="11783">
                  <c:v>117</c:v>
                </c:pt>
                <c:pt idx="11784">
                  <c:v>130</c:v>
                </c:pt>
                <c:pt idx="11785">
                  <c:v>131</c:v>
                </c:pt>
                <c:pt idx="11786">
                  <c:v>132</c:v>
                </c:pt>
                <c:pt idx="11787">
                  <c:v>138</c:v>
                </c:pt>
                <c:pt idx="11788">
                  <c:v>152</c:v>
                </c:pt>
                <c:pt idx="11789">
                  <c:v>142</c:v>
                </c:pt>
                <c:pt idx="11790">
                  <c:v>133</c:v>
                </c:pt>
                <c:pt idx="11791">
                  <c:v>136</c:v>
                </c:pt>
                <c:pt idx="11792">
                  <c:v>127</c:v>
                </c:pt>
                <c:pt idx="11793">
                  <c:v>122</c:v>
                </c:pt>
                <c:pt idx="11794">
                  <c:v>108</c:v>
                </c:pt>
                <c:pt idx="11795">
                  <c:v>91</c:v>
                </c:pt>
                <c:pt idx="11796">
                  <c:v>87</c:v>
                </c:pt>
                <c:pt idx="11797">
                  <c:v>93</c:v>
                </c:pt>
                <c:pt idx="11798">
                  <c:v>91</c:v>
                </c:pt>
                <c:pt idx="11799">
                  <c:v>109</c:v>
                </c:pt>
                <c:pt idx="11800">
                  <c:v>138</c:v>
                </c:pt>
                <c:pt idx="11801">
                  <c:v>145</c:v>
                </c:pt>
                <c:pt idx="11802">
                  <c:v>149</c:v>
                </c:pt>
                <c:pt idx="11803">
                  <c:v>150</c:v>
                </c:pt>
                <c:pt idx="11804">
                  <c:v>126</c:v>
                </c:pt>
                <c:pt idx="11805">
                  <c:v>90</c:v>
                </c:pt>
                <c:pt idx="11806">
                  <c:v>85</c:v>
                </c:pt>
                <c:pt idx="11807">
                  <c:v>79</c:v>
                </c:pt>
                <c:pt idx="11808">
                  <c:v>63</c:v>
                </c:pt>
                <c:pt idx="11809">
                  <c:v>57</c:v>
                </c:pt>
                <c:pt idx="11810">
                  <c:v>46</c:v>
                </c:pt>
                <c:pt idx="11811">
                  <c:v>58</c:v>
                </c:pt>
                <c:pt idx="11812">
                  <c:v>63</c:v>
                </c:pt>
                <c:pt idx="11813">
                  <c:v>64</c:v>
                </c:pt>
                <c:pt idx="11814">
                  <c:v>69</c:v>
                </c:pt>
                <c:pt idx="11815">
                  <c:v>89</c:v>
                </c:pt>
                <c:pt idx="11816">
                  <c:v>47</c:v>
                </c:pt>
                <c:pt idx="11817">
                  <c:v>53</c:v>
                </c:pt>
                <c:pt idx="11818">
                  <c:v>58</c:v>
                </c:pt>
                <c:pt idx="11819">
                  <c:v>75</c:v>
                </c:pt>
                <c:pt idx="11820">
                  <c:v>78</c:v>
                </c:pt>
                <c:pt idx="11821">
                  <c:v>58</c:v>
                </c:pt>
                <c:pt idx="11822">
                  <c:v>52</c:v>
                </c:pt>
                <c:pt idx="11823">
                  <c:v>69</c:v>
                </c:pt>
                <c:pt idx="11824">
                  <c:v>76</c:v>
                </c:pt>
                <c:pt idx="11825">
                  <c:v>89</c:v>
                </c:pt>
                <c:pt idx="11826">
                  <c:v>110</c:v>
                </c:pt>
                <c:pt idx="11827">
                  <c:v>112</c:v>
                </c:pt>
                <c:pt idx="11828">
                  <c:v>98</c:v>
                </c:pt>
                <c:pt idx="11829">
                  <c:v>121</c:v>
                </c:pt>
                <c:pt idx="11830">
                  <c:v>107</c:v>
                </c:pt>
                <c:pt idx="11831">
                  <c:v>110</c:v>
                </c:pt>
                <c:pt idx="11832">
                  <c:v>88</c:v>
                </c:pt>
                <c:pt idx="11833">
                  <c:v>117</c:v>
                </c:pt>
                <c:pt idx="11834">
                  <c:v>130</c:v>
                </c:pt>
                <c:pt idx="11835">
                  <c:v>119</c:v>
                </c:pt>
                <c:pt idx="11836">
                  <c:v>112</c:v>
                </c:pt>
                <c:pt idx="11837">
                  <c:v>77</c:v>
                </c:pt>
                <c:pt idx="11838">
                  <c:v>82</c:v>
                </c:pt>
                <c:pt idx="11839">
                  <c:v>70</c:v>
                </c:pt>
                <c:pt idx="11840">
                  <c:v>83</c:v>
                </c:pt>
                <c:pt idx="11841">
                  <c:v>94</c:v>
                </c:pt>
                <c:pt idx="11842">
                  <c:v>104</c:v>
                </c:pt>
                <c:pt idx="11843">
                  <c:v>111</c:v>
                </c:pt>
                <c:pt idx="11844">
                  <c:v>108</c:v>
                </c:pt>
                <c:pt idx="11845">
                  <c:v>115</c:v>
                </c:pt>
                <c:pt idx="11846">
                  <c:v>127</c:v>
                </c:pt>
                <c:pt idx="11847">
                  <c:v>142</c:v>
                </c:pt>
                <c:pt idx="11848">
                  <c:v>147</c:v>
                </c:pt>
                <c:pt idx="11849">
                  <c:v>138</c:v>
                </c:pt>
                <c:pt idx="11850">
                  <c:v>144</c:v>
                </c:pt>
                <c:pt idx="11851">
                  <c:v>139</c:v>
                </c:pt>
                <c:pt idx="11852">
                  <c:v>137</c:v>
                </c:pt>
                <c:pt idx="11853">
                  <c:v>125</c:v>
                </c:pt>
                <c:pt idx="11854">
                  <c:v>128</c:v>
                </c:pt>
                <c:pt idx="11855">
                  <c:v>136</c:v>
                </c:pt>
                <c:pt idx="11856">
                  <c:v>134</c:v>
                </c:pt>
                <c:pt idx="11857">
                  <c:v>134</c:v>
                </c:pt>
                <c:pt idx="11858">
                  <c:v>139</c:v>
                </c:pt>
                <c:pt idx="11859">
                  <c:v>143</c:v>
                </c:pt>
                <c:pt idx="11860">
                  <c:v>146</c:v>
                </c:pt>
                <c:pt idx="11861">
                  <c:v>116</c:v>
                </c:pt>
                <c:pt idx="11862">
                  <c:v>112</c:v>
                </c:pt>
                <c:pt idx="11863">
                  <c:v>92</c:v>
                </c:pt>
                <c:pt idx="11864">
                  <c:v>94</c:v>
                </c:pt>
                <c:pt idx="11865">
                  <c:v>49</c:v>
                </c:pt>
                <c:pt idx="11866">
                  <c:v>36</c:v>
                </c:pt>
                <c:pt idx="11867">
                  <c:v>32</c:v>
                </c:pt>
                <c:pt idx="11868">
                  <c:v>38</c:v>
                </c:pt>
                <c:pt idx="11869">
                  <c:v>50</c:v>
                </c:pt>
                <c:pt idx="11870">
                  <c:v>41</c:v>
                </c:pt>
                <c:pt idx="11871">
                  <c:v>33</c:v>
                </c:pt>
                <c:pt idx="11872">
                  <c:v>42</c:v>
                </c:pt>
                <c:pt idx="11873">
                  <c:v>39</c:v>
                </c:pt>
                <c:pt idx="11874">
                  <c:v>32</c:v>
                </c:pt>
                <c:pt idx="11875">
                  <c:v>33</c:v>
                </c:pt>
                <c:pt idx="11876">
                  <c:v>42</c:v>
                </c:pt>
                <c:pt idx="11877">
                  <c:v>61</c:v>
                </c:pt>
                <c:pt idx="11878">
                  <c:v>110</c:v>
                </c:pt>
                <c:pt idx="11879">
                  <c:v>146</c:v>
                </c:pt>
                <c:pt idx="11880">
                  <c:v>187</c:v>
                </c:pt>
                <c:pt idx="11881">
                  <c:v>219</c:v>
                </c:pt>
                <c:pt idx="11882">
                  <c:v>222</c:v>
                </c:pt>
                <c:pt idx="11883">
                  <c:v>246</c:v>
                </c:pt>
                <c:pt idx="11884">
                  <c:v>263</c:v>
                </c:pt>
                <c:pt idx="11885">
                  <c:v>272</c:v>
                </c:pt>
                <c:pt idx="11886">
                  <c:v>270</c:v>
                </c:pt>
                <c:pt idx="11887">
                  <c:v>234</c:v>
                </c:pt>
                <c:pt idx="11888">
                  <c:v>192</c:v>
                </c:pt>
                <c:pt idx="11889">
                  <c:v>138</c:v>
                </c:pt>
                <c:pt idx="11890">
                  <c:v>99</c:v>
                </c:pt>
                <c:pt idx="11891">
                  <c:v>74</c:v>
                </c:pt>
                <c:pt idx="11892">
                  <c:v>27</c:v>
                </c:pt>
                <c:pt idx="11893">
                  <c:v>25</c:v>
                </c:pt>
                <c:pt idx="11894">
                  <c:v>29</c:v>
                </c:pt>
                <c:pt idx="11895">
                  <c:v>22</c:v>
                </c:pt>
                <c:pt idx="11896">
                  <c:v>19</c:v>
                </c:pt>
                <c:pt idx="11897">
                  <c:v>23</c:v>
                </c:pt>
                <c:pt idx="11898">
                  <c:v>38</c:v>
                </c:pt>
                <c:pt idx="11899">
                  <c:v>60</c:v>
                </c:pt>
                <c:pt idx="11900">
                  <c:v>55</c:v>
                </c:pt>
                <c:pt idx="11901">
                  <c:v>68</c:v>
                </c:pt>
                <c:pt idx="11902">
                  <c:v>68</c:v>
                </c:pt>
                <c:pt idx="11903">
                  <c:v>81</c:v>
                </c:pt>
                <c:pt idx="11904">
                  <c:v>97</c:v>
                </c:pt>
                <c:pt idx="11905">
                  <c:v>128</c:v>
                </c:pt>
                <c:pt idx="11906">
                  <c:v>144</c:v>
                </c:pt>
                <c:pt idx="11907">
                  <c:v>150</c:v>
                </c:pt>
                <c:pt idx="11908">
                  <c:v>161</c:v>
                </c:pt>
                <c:pt idx="11909">
                  <c:v>155</c:v>
                </c:pt>
                <c:pt idx="11910">
                  <c:v>157</c:v>
                </c:pt>
                <c:pt idx="11911">
                  <c:v>138</c:v>
                </c:pt>
                <c:pt idx="11912">
                  <c:v>113</c:v>
                </c:pt>
                <c:pt idx="11913">
                  <c:v>100</c:v>
                </c:pt>
                <c:pt idx="11914">
                  <c:v>100</c:v>
                </c:pt>
                <c:pt idx="11915">
                  <c:v>86</c:v>
                </c:pt>
                <c:pt idx="11916">
                  <c:v>93</c:v>
                </c:pt>
                <c:pt idx="11917">
                  <c:v>105</c:v>
                </c:pt>
                <c:pt idx="11918">
                  <c:v>97</c:v>
                </c:pt>
                <c:pt idx="11919">
                  <c:v>77</c:v>
                </c:pt>
                <c:pt idx="11920">
                  <c:v>79</c:v>
                </c:pt>
                <c:pt idx="11921">
                  <c:v>90</c:v>
                </c:pt>
                <c:pt idx="11922">
                  <c:v>71</c:v>
                </c:pt>
                <c:pt idx="11923">
                  <c:v>79</c:v>
                </c:pt>
                <c:pt idx="11924">
                  <c:v>101</c:v>
                </c:pt>
                <c:pt idx="11925">
                  <c:v>98</c:v>
                </c:pt>
                <c:pt idx="11926">
                  <c:v>115</c:v>
                </c:pt>
                <c:pt idx="11927">
                  <c:v>132</c:v>
                </c:pt>
                <c:pt idx="11928">
                  <c:v>134</c:v>
                </c:pt>
                <c:pt idx="11929">
                  <c:v>144</c:v>
                </c:pt>
                <c:pt idx="11930">
                  <c:v>120</c:v>
                </c:pt>
                <c:pt idx="11931">
                  <c:v>115</c:v>
                </c:pt>
                <c:pt idx="11932">
                  <c:v>124</c:v>
                </c:pt>
                <c:pt idx="11933">
                  <c:v>146</c:v>
                </c:pt>
                <c:pt idx="11934">
                  <c:v>176</c:v>
                </c:pt>
                <c:pt idx="11935">
                  <c:v>160</c:v>
                </c:pt>
                <c:pt idx="11936">
                  <c:v>141</c:v>
                </c:pt>
                <c:pt idx="11937">
                  <c:v>117</c:v>
                </c:pt>
                <c:pt idx="11938">
                  <c:v>115</c:v>
                </c:pt>
                <c:pt idx="11939">
                  <c:v>94</c:v>
                </c:pt>
                <c:pt idx="11940">
                  <c:v>81</c:v>
                </c:pt>
                <c:pt idx="11941">
                  <c:v>86</c:v>
                </c:pt>
                <c:pt idx="11942">
                  <c:v>78</c:v>
                </c:pt>
                <c:pt idx="11943">
                  <c:v>81</c:v>
                </c:pt>
                <c:pt idx="11944">
                  <c:v>104</c:v>
                </c:pt>
                <c:pt idx="11945">
                  <c:v>129</c:v>
                </c:pt>
                <c:pt idx="11946">
                  <c:v>133</c:v>
                </c:pt>
                <c:pt idx="11947">
                  <c:v>127</c:v>
                </c:pt>
                <c:pt idx="11948">
                  <c:v>107</c:v>
                </c:pt>
                <c:pt idx="11949">
                  <c:v>117</c:v>
                </c:pt>
                <c:pt idx="11950">
                  <c:v>104</c:v>
                </c:pt>
                <c:pt idx="11951">
                  <c:v>102</c:v>
                </c:pt>
                <c:pt idx="11952">
                  <c:v>95</c:v>
                </c:pt>
                <c:pt idx="11953">
                  <c:v>97</c:v>
                </c:pt>
                <c:pt idx="11954">
                  <c:v>109</c:v>
                </c:pt>
                <c:pt idx="11955">
                  <c:v>118</c:v>
                </c:pt>
                <c:pt idx="11956">
                  <c:v>138</c:v>
                </c:pt>
                <c:pt idx="11957">
                  <c:v>133</c:v>
                </c:pt>
                <c:pt idx="11958">
                  <c:v>132</c:v>
                </c:pt>
                <c:pt idx="11959">
                  <c:v>144</c:v>
                </c:pt>
                <c:pt idx="11960">
                  <c:v>160</c:v>
                </c:pt>
                <c:pt idx="11961">
                  <c:v>132</c:v>
                </c:pt>
                <c:pt idx="11962">
                  <c:v>164</c:v>
                </c:pt>
                <c:pt idx="11963">
                  <c:v>143</c:v>
                </c:pt>
                <c:pt idx="11964">
                  <c:v>120</c:v>
                </c:pt>
                <c:pt idx="11965">
                  <c:v>109</c:v>
                </c:pt>
                <c:pt idx="11966">
                  <c:v>55</c:v>
                </c:pt>
                <c:pt idx="11967">
                  <c:v>54</c:v>
                </c:pt>
                <c:pt idx="11968">
                  <c:v>55</c:v>
                </c:pt>
                <c:pt idx="11969">
                  <c:v>54</c:v>
                </c:pt>
                <c:pt idx="11970">
                  <c:v>88</c:v>
                </c:pt>
                <c:pt idx="11971">
                  <c:v>87</c:v>
                </c:pt>
                <c:pt idx="11972">
                  <c:v>92</c:v>
                </c:pt>
                <c:pt idx="11973">
                  <c:v>98</c:v>
                </c:pt>
                <c:pt idx="11974">
                  <c:v>88</c:v>
                </c:pt>
                <c:pt idx="11975">
                  <c:v>71</c:v>
                </c:pt>
                <c:pt idx="11976">
                  <c:v>65</c:v>
                </c:pt>
                <c:pt idx="11977">
                  <c:v>54</c:v>
                </c:pt>
                <c:pt idx="11978">
                  <c:v>33</c:v>
                </c:pt>
                <c:pt idx="11979">
                  <c:v>56</c:v>
                </c:pt>
                <c:pt idx="11980">
                  <c:v>70</c:v>
                </c:pt>
                <c:pt idx="11981">
                  <c:v>95</c:v>
                </c:pt>
                <c:pt idx="11982">
                  <c:v>100</c:v>
                </c:pt>
                <c:pt idx="11983">
                  <c:v>128</c:v>
                </c:pt>
                <c:pt idx="11984">
                  <c:v>145</c:v>
                </c:pt>
                <c:pt idx="11985">
                  <c:v>142</c:v>
                </c:pt>
                <c:pt idx="11986">
                  <c:v>135</c:v>
                </c:pt>
                <c:pt idx="11987">
                  <c:v>131</c:v>
                </c:pt>
                <c:pt idx="11988">
                  <c:v>103</c:v>
                </c:pt>
                <c:pt idx="11989">
                  <c:v>101</c:v>
                </c:pt>
                <c:pt idx="11990">
                  <c:v>96</c:v>
                </c:pt>
                <c:pt idx="11991">
                  <c:v>73</c:v>
                </c:pt>
                <c:pt idx="11992">
                  <c:v>80</c:v>
                </c:pt>
                <c:pt idx="11993">
                  <c:v>88</c:v>
                </c:pt>
                <c:pt idx="11994">
                  <c:v>75</c:v>
                </c:pt>
                <c:pt idx="11995">
                  <c:v>100</c:v>
                </c:pt>
                <c:pt idx="11996">
                  <c:v>100</c:v>
                </c:pt>
                <c:pt idx="11997">
                  <c:v>76</c:v>
                </c:pt>
                <c:pt idx="11998">
                  <c:v>98</c:v>
                </c:pt>
                <c:pt idx="11999">
                  <c:v>86</c:v>
                </c:pt>
                <c:pt idx="12000">
                  <c:v>102</c:v>
                </c:pt>
                <c:pt idx="12001">
                  <c:v>109</c:v>
                </c:pt>
                <c:pt idx="12002">
                  <c:v>112</c:v>
                </c:pt>
                <c:pt idx="12003">
                  <c:v>83</c:v>
                </c:pt>
                <c:pt idx="12004">
                  <c:v>98</c:v>
                </c:pt>
                <c:pt idx="12005">
                  <c:v>116</c:v>
                </c:pt>
                <c:pt idx="12006">
                  <c:v>116</c:v>
                </c:pt>
                <c:pt idx="12007">
                  <c:v>100</c:v>
                </c:pt>
                <c:pt idx="12008">
                  <c:v>108</c:v>
                </c:pt>
                <c:pt idx="12009">
                  <c:v>117</c:v>
                </c:pt>
                <c:pt idx="12010">
                  <c:v>122</c:v>
                </c:pt>
                <c:pt idx="12011">
                  <c:v>118</c:v>
                </c:pt>
                <c:pt idx="12012">
                  <c:v>131</c:v>
                </c:pt>
                <c:pt idx="12013">
                  <c:v>141</c:v>
                </c:pt>
                <c:pt idx="12014">
                  <c:v>120</c:v>
                </c:pt>
                <c:pt idx="12015">
                  <c:v>96</c:v>
                </c:pt>
                <c:pt idx="12016">
                  <c:v>75</c:v>
                </c:pt>
                <c:pt idx="12017">
                  <c:v>73</c:v>
                </c:pt>
                <c:pt idx="12018">
                  <c:v>71</c:v>
                </c:pt>
                <c:pt idx="12019">
                  <c:v>74</c:v>
                </c:pt>
                <c:pt idx="12020">
                  <c:v>82</c:v>
                </c:pt>
                <c:pt idx="12021">
                  <c:v>76</c:v>
                </c:pt>
                <c:pt idx="12022">
                  <c:v>88</c:v>
                </c:pt>
                <c:pt idx="12023">
                  <c:v>125</c:v>
                </c:pt>
                <c:pt idx="12024">
                  <c:v>132</c:v>
                </c:pt>
                <c:pt idx="12025">
                  <c:v>137</c:v>
                </c:pt>
                <c:pt idx="12026">
                  <c:v>137</c:v>
                </c:pt>
                <c:pt idx="12027">
                  <c:v>174</c:v>
                </c:pt>
                <c:pt idx="12028">
                  <c:v>175</c:v>
                </c:pt>
                <c:pt idx="12029">
                  <c:v>184</c:v>
                </c:pt>
                <c:pt idx="12030">
                  <c:v>152</c:v>
                </c:pt>
                <c:pt idx="12031">
                  <c:v>166</c:v>
                </c:pt>
                <c:pt idx="12032">
                  <c:v>171</c:v>
                </c:pt>
                <c:pt idx="12033">
                  <c:v>194</c:v>
                </c:pt>
                <c:pt idx="12034">
                  <c:v>172</c:v>
                </c:pt>
                <c:pt idx="12035">
                  <c:v>160</c:v>
                </c:pt>
                <c:pt idx="12036">
                  <c:v>166</c:v>
                </c:pt>
                <c:pt idx="12037">
                  <c:v>140</c:v>
                </c:pt>
                <c:pt idx="12038">
                  <c:v>118</c:v>
                </c:pt>
                <c:pt idx="12039">
                  <c:v>102</c:v>
                </c:pt>
                <c:pt idx="12040">
                  <c:v>79</c:v>
                </c:pt>
                <c:pt idx="12041">
                  <c:v>63</c:v>
                </c:pt>
                <c:pt idx="12042">
                  <c:v>87</c:v>
                </c:pt>
                <c:pt idx="12043">
                  <c:v>88</c:v>
                </c:pt>
                <c:pt idx="12044">
                  <c:v>96</c:v>
                </c:pt>
                <c:pt idx="12045">
                  <c:v>100</c:v>
                </c:pt>
                <c:pt idx="12046">
                  <c:v>122</c:v>
                </c:pt>
                <c:pt idx="12047">
                  <c:v>116</c:v>
                </c:pt>
                <c:pt idx="12048">
                  <c:v>126</c:v>
                </c:pt>
                <c:pt idx="12049">
                  <c:v>120</c:v>
                </c:pt>
                <c:pt idx="12050">
                  <c:v>98</c:v>
                </c:pt>
                <c:pt idx="12051">
                  <c:v>79</c:v>
                </c:pt>
                <c:pt idx="12052">
                  <c:v>69</c:v>
                </c:pt>
                <c:pt idx="12053">
                  <c:v>60</c:v>
                </c:pt>
                <c:pt idx="12054">
                  <c:v>65</c:v>
                </c:pt>
                <c:pt idx="12055">
                  <c:v>55</c:v>
                </c:pt>
                <c:pt idx="12056">
                  <c:v>63</c:v>
                </c:pt>
                <c:pt idx="12057">
                  <c:v>82</c:v>
                </c:pt>
                <c:pt idx="12058">
                  <c:v>103</c:v>
                </c:pt>
                <c:pt idx="12059">
                  <c:v>109</c:v>
                </c:pt>
                <c:pt idx="12060">
                  <c:v>126</c:v>
                </c:pt>
                <c:pt idx="12061">
                  <c:v>100</c:v>
                </c:pt>
                <c:pt idx="12062">
                  <c:v>83</c:v>
                </c:pt>
                <c:pt idx="12063">
                  <c:v>90</c:v>
                </c:pt>
                <c:pt idx="12064">
                  <c:v>77</c:v>
                </c:pt>
                <c:pt idx="12065">
                  <c:v>89</c:v>
                </c:pt>
                <c:pt idx="12066">
                  <c:v>92</c:v>
                </c:pt>
                <c:pt idx="12067">
                  <c:v>77</c:v>
                </c:pt>
                <c:pt idx="12068">
                  <c:v>89</c:v>
                </c:pt>
                <c:pt idx="12069">
                  <c:v>102</c:v>
                </c:pt>
                <c:pt idx="12070">
                  <c:v>86</c:v>
                </c:pt>
                <c:pt idx="12071">
                  <c:v>93</c:v>
                </c:pt>
                <c:pt idx="12072">
                  <c:v>81</c:v>
                </c:pt>
                <c:pt idx="12073">
                  <c:v>74</c:v>
                </c:pt>
                <c:pt idx="12074">
                  <c:v>73</c:v>
                </c:pt>
                <c:pt idx="12075">
                  <c:v>59</c:v>
                </c:pt>
                <c:pt idx="12076">
                  <c:v>58</c:v>
                </c:pt>
                <c:pt idx="12077">
                  <c:v>75</c:v>
                </c:pt>
                <c:pt idx="12078">
                  <c:v>77</c:v>
                </c:pt>
                <c:pt idx="12079">
                  <c:v>75</c:v>
                </c:pt>
                <c:pt idx="12080">
                  <c:v>89</c:v>
                </c:pt>
                <c:pt idx="12081">
                  <c:v>99</c:v>
                </c:pt>
                <c:pt idx="12082">
                  <c:v>101</c:v>
                </c:pt>
                <c:pt idx="12083">
                  <c:v>110</c:v>
                </c:pt>
                <c:pt idx="12084">
                  <c:v>103</c:v>
                </c:pt>
                <c:pt idx="12085">
                  <c:v>85</c:v>
                </c:pt>
                <c:pt idx="12086">
                  <c:v>88</c:v>
                </c:pt>
                <c:pt idx="12087">
                  <c:v>94</c:v>
                </c:pt>
                <c:pt idx="12088">
                  <c:v>82</c:v>
                </c:pt>
                <c:pt idx="12089">
                  <c:v>71</c:v>
                </c:pt>
                <c:pt idx="12090">
                  <c:v>72</c:v>
                </c:pt>
                <c:pt idx="12091">
                  <c:v>63</c:v>
                </c:pt>
                <c:pt idx="12092">
                  <c:v>39</c:v>
                </c:pt>
                <c:pt idx="12093">
                  <c:v>26</c:v>
                </c:pt>
                <c:pt idx="12094">
                  <c:v>21</c:v>
                </c:pt>
                <c:pt idx="12095">
                  <c:v>18</c:v>
                </c:pt>
                <c:pt idx="12096">
                  <c:v>11</c:v>
                </c:pt>
                <c:pt idx="12097">
                  <c:v>10</c:v>
                </c:pt>
                <c:pt idx="12098">
                  <c:v>24</c:v>
                </c:pt>
                <c:pt idx="12099">
                  <c:v>17</c:v>
                </c:pt>
                <c:pt idx="12100">
                  <c:v>22</c:v>
                </c:pt>
                <c:pt idx="12101">
                  <c:v>32</c:v>
                </c:pt>
                <c:pt idx="12102">
                  <c:v>33</c:v>
                </c:pt>
                <c:pt idx="12103">
                  <c:v>32</c:v>
                </c:pt>
                <c:pt idx="12104">
                  <c:v>39</c:v>
                </c:pt>
                <c:pt idx="12105">
                  <c:v>33</c:v>
                </c:pt>
                <c:pt idx="12106">
                  <c:v>40</c:v>
                </c:pt>
                <c:pt idx="12107">
                  <c:v>50</c:v>
                </c:pt>
                <c:pt idx="12108">
                  <c:v>67</c:v>
                </c:pt>
                <c:pt idx="12109">
                  <c:v>70</c:v>
                </c:pt>
                <c:pt idx="12110">
                  <c:v>88</c:v>
                </c:pt>
                <c:pt idx="12111">
                  <c:v>98</c:v>
                </c:pt>
                <c:pt idx="12112">
                  <c:v>109</c:v>
                </c:pt>
                <c:pt idx="12113">
                  <c:v>93</c:v>
                </c:pt>
                <c:pt idx="12114">
                  <c:v>86</c:v>
                </c:pt>
                <c:pt idx="12115">
                  <c:v>93</c:v>
                </c:pt>
                <c:pt idx="12116">
                  <c:v>113</c:v>
                </c:pt>
                <c:pt idx="12117">
                  <c:v>88</c:v>
                </c:pt>
                <c:pt idx="12118">
                  <c:v>77</c:v>
                </c:pt>
                <c:pt idx="12119">
                  <c:v>68</c:v>
                </c:pt>
                <c:pt idx="12120">
                  <c:v>74</c:v>
                </c:pt>
                <c:pt idx="12121">
                  <c:v>55</c:v>
                </c:pt>
                <c:pt idx="12122">
                  <c:v>49</c:v>
                </c:pt>
                <c:pt idx="12123">
                  <c:v>32</c:v>
                </c:pt>
                <c:pt idx="12124">
                  <c:v>12</c:v>
                </c:pt>
                <c:pt idx="12125">
                  <c:v>24</c:v>
                </c:pt>
                <c:pt idx="12126">
                  <c:v>44</c:v>
                </c:pt>
                <c:pt idx="12127">
                  <c:v>63</c:v>
                </c:pt>
                <c:pt idx="12128">
                  <c:v>74</c:v>
                </c:pt>
                <c:pt idx="12129">
                  <c:v>88</c:v>
                </c:pt>
                <c:pt idx="12130">
                  <c:v>82</c:v>
                </c:pt>
                <c:pt idx="12131">
                  <c:v>82</c:v>
                </c:pt>
                <c:pt idx="12132">
                  <c:v>87</c:v>
                </c:pt>
                <c:pt idx="12133">
                  <c:v>70</c:v>
                </c:pt>
                <c:pt idx="12134">
                  <c:v>66</c:v>
                </c:pt>
                <c:pt idx="12135">
                  <c:v>60</c:v>
                </c:pt>
                <c:pt idx="12136">
                  <c:v>48</c:v>
                </c:pt>
                <c:pt idx="12137">
                  <c:v>70</c:v>
                </c:pt>
                <c:pt idx="12138">
                  <c:v>72</c:v>
                </c:pt>
                <c:pt idx="12139">
                  <c:v>48</c:v>
                </c:pt>
                <c:pt idx="12140">
                  <c:v>44</c:v>
                </c:pt>
                <c:pt idx="12141">
                  <c:v>54</c:v>
                </c:pt>
                <c:pt idx="12142">
                  <c:v>37</c:v>
                </c:pt>
                <c:pt idx="12143">
                  <c:v>53</c:v>
                </c:pt>
                <c:pt idx="12144">
                  <c:v>70</c:v>
                </c:pt>
                <c:pt idx="12145">
                  <c:v>61</c:v>
                </c:pt>
                <c:pt idx="12146">
                  <c:v>53</c:v>
                </c:pt>
                <c:pt idx="12147">
                  <c:v>36</c:v>
                </c:pt>
                <c:pt idx="12148">
                  <c:v>49</c:v>
                </c:pt>
                <c:pt idx="12149">
                  <c:v>64</c:v>
                </c:pt>
                <c:pt idx="12150">
                  <c:v>59</c:v>
                </c:pt>
                <c:pt idx="12151">
                  <c:v>59</c:v>
                </c:pt>
                <c:pt idx="12152">
                  <c:v>64</c:v>
                </c:pt>
                <c:pt idx="12153">
                  <c:v>69</c:v>
                </c:pt>
                <c:pt idx="12154">
                  <c:v>65</c:v>
                </c:pt>
                <c:pt idx="12155">
                  <c:v>64</c:v>
                </c:pt>
                <c:pt idx="12156">
                  <c:v>64</c:v>
                </c:pt>
                <c:pt idx="12157">
                  <c:v>53</c:v>
                </c:pt>
                <c:pt idx="12158">
                  <c:v>54</c:v>
                </c:pt>
                <c:pt idx="12159">
                  <c:v>63</c:v>
                </c:pt>
                <c:pt idx="12160">
                  <c:v>75</c:v>
                </c:pt>
                <c:pt idx="12161">
                  <c:v>110</c:v>
                </c:pt>
                <c:pt idx="12162">
                  <c:v>90</c:v>
                </c:pt>
                <c:pt idx="12163">
                  <c:v>87</c:v>
                </c:pt>
                <c:pt idx="12164">
                  <c:v>83</c:v>
                </c:pt>
                <c:pt idx="12165">
                  <c:v>91</c:v>
                </c:pt>
                <c:pt idx="12166">
                  <c:v>92</c:v>
                </c:pt>
                <c:pt idx="12167">
                  <c:v>123</c:v>
                </c:pt>
                <c:pt idx="12168">
                  <c:v>118</c:v>
                </c:pt>
                <c:pt idx="12169">
                  <c:v>126</c:v>
                </c:pt>
                <c:pt idx="12170">
                  <c:v>146</c:v>
                </c:pt>
                <c:pt idx="12171">
                  <c:v>142</c:v>
                </c:pt>
                <c:pt idx="12172">
                  <c:v>137</c:v>
                </c:pt>
                <c:pt idx="12173">
                  <c:v>114</c:v>
                </c:pt>
                <c:pt idx="12174">
                  <c:v>104</c:v>
                </c:pt>
                <c:pt idx="12175">
                  <c:v>94</c:v>
                </c:pt>
                <c:pt idx="12176">
                  <c:v>85</c:v>
                </c:pt>
                <c:pt idx="12177">
                  <c:v>95</c:v>
                </c:pt>
                <c:pt idx="12178">
                  <c:v>88</c:v>
                </c:pt>
                <c:pt idx="12179">
                  <c:v>92</c:v>
                </c:pt>
                <c:pt idx="12180">
                  <c:v>98</c:v>
                </c:pt>
                <c:pt idx="12181">
                  <c:v>110</c:v>
                </c:pt>
                <c:pt idx="12182">
                  <c:v>114</c:v>
                </c:pt>
                <c:pt idx="12183">
                  <c:v>101</c:v>
                </c:pt>
                <c:pt idx="12184">
                  <c:v>114</c:v>
                </c:pt>
                <c:pt idx="12185">
                  <c:v>132</c:v>
                </c:pt>
                <c:pt idx="12186">
                  <c:v>125</c:v>
                </c:pt>
                <c:pt idx="12187">
                  <c:v>130</c:v>
                </c:pt>
                <c:pt idx="12188">
                  <c:v>99</c:v>
                </c:pt>
                <c:pt idx="12189">
                  <c:v>93</c:v>
                </c:pt>
                <c:pt idx="12190">
                  <c:v>99</c:v>
                </c:pt>
                <c:pt idx="12191">
                  <c:v>88</c:v>
                </c:pt>
                <c:pt idx="12192">
                  <c:v>105</c:v>
                </c:pt>
                <c:pt idx="12193">
                  <c:v>110</c:v>
                </c:pt>
                <c:pt idx="12194">
                  <c:v>104</c:v>
                </c:pt>
                <c:pt idx="12195">
                  <c:v>102</c:v>
                </c:pt>
                <c:pt idx="12196">
                  <c:v>111</c:v>
                </c:pt>
                <c:pt idx="12197">
                  <c:v>98</c:v>
                </c:pt>
                <c:pt idx="12198">
                  <c:v>100</c:v>
                </c:pt>
                <c:pt idx="12199">
                  <c:v>85</c:v>
                </c:pt>
                <c:pt idx="12200">
                  <c:v>68</c:v>
                </c:pt>
                <c:pt idx="12201">
                  <c:v>88</c:v>
                </c:pt>
                <c:pt idx="12202">
                  <c:v>68</c:v>
                </c:pt>
                <c:pt idx="12203">
                  <c:v>60</c:v>
                </c:pt>
                <c:pt idx="12204">
                  <c:v>61</c:v>
                </c:pt>
                <c:pt idx="12205">
                  <c:v>72</c:v>
                </c:pt>
                <c:pt idx="12206">
                  <c:v>73</c:v>
                </c:pt>
                <c:pt idx="12207">
                  <c:v>68</c:v>
                </c:pt>
                <c:pt idx="12208">
                  <c:v>77</c:v>
                </c:pt>
                <c:pt idx="12209">
                  <c:v>85</c:v>
                </c:pt>
                <c:pt idx="12210">
                  <c:v>104</c:v>
                </c:pt>
                <c:pt idx="12211">
                  <c:v>100</c:v>
                </c:pt>
                <c:pt idx="12212">
                  <c:v>100</c:v>
                </c:pt>
                <c:pt idx="12213">
                  <c:v>86</c:v>
                </c:pt>
                <c:pt idx="12214">
                  <c:v>73</c:v>
                </c:pt>
                <c:pt idx="12215">
                  <c:v>66</c:v>
                </c:pt>
                <c:pt idx="12216">
                  <c:v>72</c:v>
                </c:pt>
                <c:pt idx="12217">
                  <c:v>88</c:v>
                </c:pt>
                <c:pt idx="12218">
                  <c:v>92</c:v>
                </c:pt>
                <c:pt idx="12219">
                  <c:v>84</c:v>
                </c:pt>
                <c:pt idx="12220">
                  <c:v>79</c:v>
                </c:pt>
                <c:pt idx="12221">
                  <c:v>78</c:v>
                </c:pt>
                <c:pt idx="12222">
                  <c:v>103</c:v>
                </c:pt>
                <c:pt idx="12223">
                  <c:v>117</c:v>
                </c:pt>
                <c:pt idx="12224">
                  <c:v>117</c:v>
                </c:pt>
                <c:pt idx="12225">
                  <c:v>136</c:v>
                </c:pt>
                <c:pt idx="12226">
                  <c:v>143</c:v>
                </c:pt>
                <c:pt idx="12227">
                  <c:v>122</c:v>
                </c:pt>
                <c:pt idx="12228">
                  <c:v>122</c:v>
                </c:pt>
                <c:pt idx="12229">
                  <c:v>110</c:v>
                </c:pt>
                <c:pt idx="12230">
                  <c:v>92</c:v>
                </c:pt>
                <c:pt idx="12231">
                  <c:v>83</c:v>
                </c:pt>
                <c:pt idx="12232">
                  <c:v>68</c:v>
                </c:pt>
                <c:pt idx="12233">
                  <c:v>63</c:v>
                </c:pt>
                <c:pt idx="12234">
                  <c:v>62</c:v>
                </c:pt>
                <c:pt idx="12235">
                  <c:v>59</c:v>
                </c:pt>
                <c:pt idx="12236">
                  <c:v>61</c:v>
                </c:pt>
                <c:pt idx="12237">
                  <c:v>87</c:v>
                </c:pt>
                <c:pt idx="12238">
                  <c:v>80</c:v>
                </c:pt>
                <c:pt idx="12239">
                  <c:v>79</c:v>
                </c:pt>
                <c:pt idx="12240">
                  <c:v>79</c:v>
                </c:pt>
                <c:pt idx="12241">
                  <c:v>82</c:v>
                </c:pt>
                <c:pt idx="12242">
                  <c:v>69</c:v>
                </c:pt>
                <c:pt idx="12243">
                  <c:v>59</c:v>
                </c:pt>
                <c:pt idx="12244">
                  <c:v>68</c:v>
                </c:pt>
                <c:pt idx="12245">
                  <c:v>86</c:v>
                </c:pt>
                <c:pt idx="12246">
                  <c:v>85</c:v>
                </c:pt>
                <c:pt idx="12247">
                  <c:v>88</c:v>
                </c:pt>
                <c:pt idx="12248">
                  <c:v>92</c:v>
                </c:pt>
                <c:pt idx="12249">
                  <c:v>93</c:v>
                </c:pt>
                <c:pt idx="12250">
                  <c:v>96</c:v>
                </c:pt>
                <c:pt idx="12251">
                  <c:v>98</c:v>
                </c:pt>
                <c:pt idx="12252">
                  <c:v>96</c:v>
                </c:pt>
                <c:pt idx="12253">
                  <c:v>101</c:v>
                </c:pt>
                <c:pt idx="12254">
                  <c:v>109</c:v>
                </c:pt>
                <c:pt idx="12255">
                  <c:v>114</c:v>
                </c:pt>
                <c:pt idx="12256">
                  <c:v>95</c:v>
                </c:pt>
                <c:pt idx="12257">
                  <c:v>105</c:v>
                </c:pt>
                <c:pt idx="12258">
                  <c:v>85</c:v>
                </c:pt>
                <c:pt idx="12259">
                  <c:v>58</c:v>
                </c:pt>
                <c:pt idx="12260">
                  <c:v>49</c:v>
                </c:pt>
                <c:pt idx="12261">
                  <c:v>40</c:v>
                </c:pt>
                <c:pt idx="12262">
                  <c:v>73</c:v>
                </c:pt>
                <c:pt idx="12263">
                  <c:v>89</c:v>
                </c:pt>
                <c:pt idx="12264">
                  <c:v>110</c:v>
                </c:pt>
                <c:pt idx="12265">
                  <c:v>131</c:v>
                </c:pt>
                <c:pt idx="12266">
                  <c:v>128</c:v>
                </c:pt>
                <c:pt idx="12267">
                  <c:v>105</c:v>
                </c:pt>
                <c:pt idx="12268">
                  <c:v>103</c:v>
                </c:pt>
                <c:pt idx="12269">
                  <c:v>79</c:v>
                </c:pt>
                <c:pt idx="12270">
                  <c:v>49</c:v>
                </c:pt>
                <c:pt idx="12271">
                  <c:v>60</c:v>
                </c:pt>
                <c:pt idx="12272">
                  <c:v>70</c:v>
                </c:pt>
                <c:pt idx="12273">
                  <c:v>69</c:v>
                </c:pt>
                <c:pt idx="12274">
                  <c:v>63</c:v>
                </c:pt>
                <c:pt idx="12275">
                  <c:v>88</c:v>
                </c:pt>
                <c:pt idx="12276">
                  <c:v>103</c:v>
                </c:pt>
                <c:pt idx="12277">
                  <c:v>104</c:v>
                </c:pt>
                <c:pt idx="12278">
                  <c:v>97</c:v>
                </c:pt>
                <c:pt idx="12279">
                  <c:v>93</c:v>
                </c:pt>
                <c:pt idx="12280">
                  <c:v>80</c:v>
                </c:pt>
                <c:pt idx="12281">
                  <c:v>72</c:v>
                </c:pt>
                <c:pt idx="12282">
                  <c:v>71</c:v>
                </c:pt>
                <c:pt idx="12283">
                  <c:v>54</c:v>
                </c:pt>
                <c:pt idx="12284">
                  <c:v>40</c:v>
                </c:pt>
                <c:pt idx="12285">
                  <c:v>52</c:v>
                </c:pt>
                <c:pt idx="12286">
                  <c:v>50</c:v>
                </c:pt>
                <c:pt idx="12287">
                  <c:v>51</c:v>
                </c:pt>
                <c:pt idx="12288">
                  <c:v>35</c:v>
                </c:pt>
                <c:pt idx="12289">
                  <c:v>52</c:v>
                </c:pt>
                <c:pt idx="12290">
                  <c:v>53</c:v>
                </c:pt>
                <c:pt idx="12291">
                  <c:v>51</c:v>
                </c:pt>
                <c:pt idx="12292">
                  <c:v>55</c:v>
                </c:pt>
                <c:pt idx="12293">
                  <c:v>63</c:v>
                </c:pt>
                <c:pt idx="12294">
                  <c:v>59</c:v>
                </c:pt>
                <c:pt idx="12295">
                  <c:v>45</c:v>
                </c:pt>
                <c:pt idx="12296">
                  <c:v>46</c:v>
                </c:pt>
                <c:pt idx="12297">
                  <c:v>56</c:v>
                </c:pt>
                <c:pt idx="12298">
                  <c:v>59</c:v>
                </c:pt>
                <c:pt idx="12299">
                  <c:v>69</c:v>
                </c:pt>
                <c:pt idx="12300">
                  <c:v>84</c:v>
                </c:pt>
                <c:pt idx="12301">
                  <c:v>78</c:v>
                </c:pt>
                <c:pt idx="12302">
                  <c:v>72</c:v>
                </c:pt>
                <c:pt idx="12303">
                  <c:v>68</c:v>
                </c:pt>
                <c:pt idx="12304">
                  <c:v>74</c:v>
                </c:pt>
                <c:pt idx="12305">
                  <c:v>70</c:v>
                </c:pt>
                <c:pt idx="12306">
                  <c:v>65</c:v>
                </c:pt>
                <c:pt idx="12307">
                  <c:v>41</c:v>
                </c:pt>
                <c:pt idx="12308">
                  <c:v>36</c:v>
                </c:pt>
                <c:pt idx="12309">
                  <c:v>36</c:v>
                </c:pt>
                <c:pt idx="12310">
                  <c:v>42</c:v>
                </c:pt>
                <c:pt idx="12311">
                  <c:v>33</c:v>
                </c:pt>
                <c:pt idx="12312">
                  <c:v>35</c:v>
                </c:pt>
                <c:pt idx="12313">
                  <c:v>45</c:v>
                </c:pt>
                <c:pt idx="12314">
                  <c:v>40</c:v>
                </c:pt>
                <c:pt idx="12315">
                  <c:v>32</c:v>
                </c:pt>
                <c:pt idx="12316">
                  <c:v>36</c:v>
                </c:pt>
                <c:pt idx="12317">
                  <c:v>38</c:v>
                </c:pt>
                <c:pt idx="12318">
                  <c:v>42</c:v>
                </c:pt>
                <c:pt idx="12319">
                  <c:v>46</c:v>
                </c:pt>
                <c:pt idx="12320">
                  <c:v>42</c:v>
                </c:pt>
                <c:pt idx="12321">
                  <c:v>50</c:v>
                </c:pt>
                <c:pt idx="12322">
                  <c:v>51</c:v>
                </c:pt>
                <c:pt idx="12323">
                  <c:v>48</c:v>
                </c:pt>
                <c:pt idx="12324">
                  <c:v>43</c:v>
                </c:pt>
                <c:pt idx="12325">
                  <c:v>33</c:v>
                </c:pt>
                <c:pt idx="12326">
                  <c:v>29</c:v>
                </c:pt>
                <c:pt idx="12327">
                  <c:v>51</c:v>
                </c:pt>
                <c:pt idx="12328">
                  <c:v>63</c:v>
                </c:pt>
                <c:pt idx="12329">
                  <c:v>74</c:v>
                </c:pt>
                <c:pt idx="12330">
                  <c:v>65</c:v>
                </c:pt>
                <c:pt idx="12331">
                  <c:v>75</c:v>
                </c:pt>
                <c:pt idx="12332">
                  <c:v>87</c:v>
                </c:pt>
                <c:pt idx="12333">
                  <c:v>99</c:v>
                </c:pt>
                <c:pt idx="12334">
                  <c:v>106</c:v>
                </c:pt>
                <c:pt idx="12335">
                  <c:v>121</c:v>
                </c:pt>
                <c:pt idx="12336">
                  <c:v>136</c:v>
                </c:pt>
                <c:pt idx="12337">
                  <c:v>122</c:v>
                </c:pt>
                <c:pt idx="12338">
                  <c:v>100</c:v>
                </c:pt>
                <c:pt idx="12339">
                  <c:v>80</c:v>
                </c:pt>
                <c:pt idx="12340">
                  <c:v>72</c:v>
                </c:pt>
                <c:pt idx="12341">
                  <c:v>61</c:v>
                </c:pt>
                <c:pt idx="12342">
                  <c:v>60</c:v>
                </c:pt>
                <c:pt idx="12343">
                  <c:v>63</c:v>
                </c:pt>
                <c:pt idx="12344">
                  <c:v>46</c:v>
                </c:pt>
                <c:pt idx="12345">
                  <c:v>26</c:v>
                </c:pt>
                <c:pt idx="12346">
                  <c:v>18</c:v>
                </c:pt>
                <c:pt idx="12347">
                  <c:v>22</c:v>
                </c:pt>
                <c:pt idx="12348">
                  <c:v>22</c:v>
                </c:pt>
                <c:pt idx="12349">
                  <c:v>20</c:v>
                </c:pt>
                <c:pt idx="12350">
                  <c:v>18</c:v>
                </c:pt>
                <c:pt idx="12351">
                  <c:v>20</c:v>
                </c:pt>
                <c:pt idx="12352">
                  <c:v>12</c:v>
                </c:pt>
                <c:pt idx="12353">
                  <c:v>15</c:v>
                </c:pt>
                <c:pt idx="12354">
                  <c:v>16</c:v>
                </c:pt>
                <c:pt idx="12355">
                  <c:v>15</c:v>
                </c:pt>
                <c:pt idx="12356">
                  <c:v>16</c:v>
                </c:pt>
                <c:pt idx="12357">
                  <c:v>17</c:v>
                </c:pt>
                <c:pt idx="12358">
                  <c:v>22</c:v>
                </c:pt>
                <c:pt idx="12359">
                  <c:v>37</c:v>
                </c:pt>
                <c:pt idx="12360">
                  <c:v>51</c:v>
                </c:pt>
                <c:pt idx="12361">
                  <c:v>66</c:v>
                </c:pt>
                <c:pt idx="12362">
                  <c:v>74</c:v>
                </c:pt>
                <c:pt idx="12363">
                  <c:v>84</c:v>
                </c:pt>
                <c:pt idx="12364">
                  <c:v>90</c:v>
                </c:pt>
                <c:pt idx="12365">
                  <c:v>70</c:v>
                </c:pt>
                <c:pt idx="12366">
                  <c:v>68</c:v>
                </c:pt>
                <c:pt idx="12367">
                  <c:v>56</c:v>
                </c:pt>
                <c:pt idx="12368">
                  <c:v>43</c:v>
                </c:pt>
                <c:pt idx="12369">
                  <c:v>36</c:v>
                </c:pt>
                <c:pt idx="12370">
                  <c:v>29</c:v>
                </c:pt>
                <c:pt idx="12371">
                  <c:v>28</c:v>
                </c:pt>
                <c:pt idx="12372">
                  <c:v>38</c:v>
                </c:pt>
                <c:pt idx="12373">
                  <c:v>31</c:v>
                </c:pt>
                <c:pt idx="12374">
                  <c:v>36</c:v>
                </c:pt>
                <c:pt idx="12375">
                  <c:v>26</c:v>
                </c:pt>
                <c:pt idx="12376">
                  <c:v>12</c:v>
                </c:pt>
                <c:pt idx="12377">
                  <c:v>18</c:v>
                </c:pt>
                <c:pt idx="12378">
                  <c:v>0</c:v>
                </c:pt>
                <c:pt idx="12379">
                  <c:v>0</c:v>
                </c:pt>
                <c:pt idx="12380">
                  <c:v>0</c:v>
                </c:pt>
                <c:pt idx="12381">
                  <c:v>0</c:v>
                </c:pt>
                <c:pt idx="12382">
                  <c:v>7</c:v>
                </c:pt>
                <c:pt idx="12383">
                  <c:v>10</c:v>
                </c:pt>
                <c:pt idx="12384">
                  <c:v>12</c:v>
                </c:pt>
                <c:pt idx="12385">
                  <c:v>19</c:v>
                </c:pt>
                <c:pt idx="12386">
                  <c:v>21</c:v>
                </c:pt>
                <c:pt idx="12387">
                  <c:v>26</c:v>
                </c:pt>
                <c:pt idx="12388">
                  <c:v>23</c:v>
                </c:pt>
                <c:pt idx="12389">
                  <c:v>15</c:v>
                </c:pt>
                <c:pt idx="12390">
                  <c:v>14</c:v>
                </c:pt>
                <c:pt idx="12391">
                  <c:v>17</c:v>
                </c:pt>
                <c:pt idx="12392">
                  <c:v>39</c:v>
                </c:pt>
                <c:pt idx="12393">
                  <c:v>41</c:v>
                </c:pt>
                <c:pt idx="12394">
                  <c:v>48</c:v>
                </c:pt>
                <c:pt idx="12395">
                  <c:v>71</c:v>
                </c:pt>
                <c:pt idx="12396">
                  <c:v>82</c:v>
                </c:pt>
                <c:pt idx="12397">
                  <c:v>76</c:v>
                </c:pt>
                <c:pt idx="12398">
                  <c:v>66</c:v>
                </c:pt>
                <c:pt idx="12399">
                  <c:v>66</c:v>
                </c:pt>
                <c:pt idx="12400">
                  <c:v>52</c:v>
                </c:pt>
                <c:pt idx="12401">
                  <c:v>50</c:v>
                </c:pt>
                <c:pt idx="12402">
                  <c:v>35</c:v>
                </c:pt>
                <c:pt idx="12403">
                  <c:v>46</c:v>
                </c:pt>
                <c:pt idx="12404">
                  <c:v>36</c:v>
                </c:pt>
                <c:pt idx="12405">
                  <c:v>31</c:v>
                </c:pt>
                <c:pt idx="12406">
                  <c:v>25</c:v>
                </c:pt>
                <c:pt idx="12407">
                  <c:v>21</c:v>
                </c:pt>
                <c:pt idx="12408">
                  <c:v>15</c:v>
                </c:pt>
                <c:pt idx="12409">
                  <c:v>20</c:v>
                </c:pt>
                <c:pt idx="12410">
                  <c:v>22</c:v>
                </c:pt>
                <c:pt idx="12411">
                  <c:v>21</c:v>
                </c:pt>
                <c:pt idx="12412">
                  <c:v>23</c:v>
                </c:pt>
                <c:pt idx="12413">
                  <c:v>12</c:v>
                </c:pt>
                <c:pt idx="12414">
                  <c:v>10</c:v>
                </c:pt>
                <c:pt idx="12415">
                  <c:v>11</c:v>
                </c:pt>
                <c:pt idx="12416">
                  <c:v>13</c:v>
                </c:pt>
                <c:pt idx="12417">
                  <c:v>9</c:v>
                </c:pt>
                <c:pt idx="12418">
                  <c:v>10</c:v>
                </c:pt>
                <c:pt idx="12419">
                  <c:v>16</c:v>
                </c:pt>
                <c:pt idx="12420">
                  <c:v>17</c:v>
                </c:pt>
                <c:pt idx="12421">
                  <c:v>18</c:v>
                </c:pt>
                <c:pt idx="12422">
                  <c:v>21</c:v>
                </c:pt>
                <c:pt idx="12423">
                  <c:v>29</c:v>
                </c:pt>
                <c:pt idx="12424">
                  <c:v>37</c:v>
                </c:pt>
                <c:pt idx="12425">
                  <c:v>38</c:v>
                </c:pt>
                <c:pt idx="12426">
                  <c:v>50</c:v>
                </c:pt>
                <c:pt idx="12427">
                  <c:v>44</c:v>
                </c:pt>
                <c:pt idx="12428">
                  <c:v>48</c:v>
                </c:pt>
                <c:pt idx="12429">
                  <c:v>51</c:v>
                </c:pt>
                <c:pt idx="12430">
                  <c:v>48</c:v>
                </c:pt>
                <c:pt idx="12431">
                  <c:v>46</c:v>
                </c:pt>
                <c:pt idx="12432">
                  <c:v>44</c:v>
                </c:pt>
                <c:pt idx="12433">
                  <c:v>46</c:v>
                </c:pt>
                <c:pt idx="12434">
                  <c:v>51</c:v>
                </c:pt>
                <c:pt idx="12435">
                  <c:v>49</c:v>
                </c:pt>
                <c:pt idx="12436">
                  <c:v>51</c:v>
                </c:pt>
                <c:pt idx="12437">
                  <c:v>69</c:v>
                </c:pt>
                <c:pt idx="12438">
                  <c:v>76</c:v>
                </c:pt>
                <c:pt idx="12439">
                  <c:v>64</c:v>
                </c:pt>
                <c:pt idx="12440">
                  <c:v>70</c:v>
                </c:pt>
                <c:pt idx="12441">
                  <c:v>70</c:v>
                </c:pt>
                <c:pt idx="12442">
                  <c:v>99</c:v>
                </c:pt>
                <c:pt idx="12443">
                  <c:v>105</c:v>
                </c:pt>
                <c:pt idx="12444">
                  <c:v>99</c:v>
                </c:pt>
                <c:pt idx="12445">
                  <c:v>106</c:v>
                </c:pt>
                <c:pt idx="12446">
                  <c:v>110</c:v>
                </c:pt>
                <c:pt idx="12447">
                  <c:v>102</c:v>
                </c:pt>
                <c:pt idx="12448">
                  <c:v>82</c:v>
                </c:pt>
                <c:pt idx="12449">
                  <c:v>110</c:v>
                </c:pt>
                <c:pt idx="12450">
                  <c:v>82</c:v>
                </c:pt>
                <c:pt idx="12451">
                  <c:v>67</c:v>
                </c:pt>
                <c:pt idx="12452">
                  <c:v>61</c:v>
                </c:pt>
                <c:pt idx="12453">
                  <c:v>66</c:v>
                </c:pt>
                <c:pt idx="12454">
                  <c:v>76</c:v>
                </c:pt>
                <c:pt idx="12455">
                  <c:v>79</c:v>
                </c:pt>
                <c:pt idx="12456">
                  <c:v>94</c:v>
                </c:pt>
                <c:pt idx="12457">
                  <c:v>115</c:v>
                </c:pt>
                <c:pt idx="12458">
                  <c:v>123</c:v>
                </c:pt>
                <c:pt idx="12459">
                  <c:v>118</c:v>
                </c:pt>
                <c:pt idx="12460">
                  <c:v>108</c:v>
                </c:pt>
                <c:pt idx="12461">
                  <c:v>82</c:v>
                </c:pt>
                <c:pt idx="12462">
                  <c:v>77</c:v>
                </c:pt>
                <c:pt idx="12463">
                  <c:v>80</c:v>
                </c:pt>
                <c:pt idx="12464">
                  <c:v>53</c:v>
                </c:pt>
                <c:pt idx="12465">
                  <c:v>51</c:v>
                </c:pt>
                <c:pt idx="12466">
                  <c:v>50</c:v>
                </c:pt>
                <c:pt idx="12467">
                  <c:v>54</c:v>
                </c:pt>
                <c:pt idx="12468">
                  <c:v>54</c:v>
                </c:pt>
                <c:pt idx="12469">
                  <c:v>76</c:v>
                </c:pt>
                <c:pt idx="12470">
                  <c:v>100</c:v>
                </c:pt>
                <c:pt idx="12471">
                  <c:v>121</c:v>
                </c:pt>
                <c:pt idx="12472">
                  <c:v>117</c:v>
                </c:pt>
                <c:pt idx="12473">
                  <c:v>117</c:v>
                </c:pt>
                <c:pt idx="12474">
                  <c:v>101</c:v>
                </c:pt>
                <c:pt idx="12475">
                  <c:v>78</c:v>
                </c:pt>
                <c:pt idx="12476">
                  <c:v>78</c:v>
                </c:pt>
                <c:pt idx="12477">
                  <c:v>88</c:v>
                </c:pt>
                <c:pt idx="12478">
                  <c:v>74</c:v>
                </c:pt>
                <c:pt idx="12479">
                  <c:v>78</c:v>
                </c:pt>
                <c:pt idx="12480">
                  <c:v>66</c:v>
                </c:pt>
                <c:pt idx="12481">
                  <c:v>54</c:v>
                </c:pt>
                <c:pt idx="12482">
                  <c:v>65</c:v>
                </c:pt>
                <c:pt idx="12483">
                  <c:v>49</c:v>
                </c:pt>
                <c:pt idx="12484">
                  <c:v>51</c:v>
                </c:pt>
                <c:pt idx="12485">
                  <c:v>64</c:v>
                </c:pt>
                <c:pt idx="12486">
                  <c:v>60</c:v>
                </c:pt>
                <c:pt idx="12487">
                  <c:v>46</c:v>
                </c:pt>
                <c:pt idx="12488">
                  <c:v>65</c:v>
                </c:pt>
                <c:pt idx="12489">
                  <c:v>72</c:v>
                </c:pt>
                <c:pt idx="12490">
                  <c:v>79</c:v>
                </c:pt>
                <c:pt idx="12491">
                  <c:v>88</c:v>
                </c:pt>
                <c:pt idx="12492">
                  <c:v>112</c:v>
                </c:pt>
                <c:pt idx="12493">
                  <c:v>117</c:v>
                </c:pt>
                <c:pt idx="12494">
                  <c:v>105</c:v>
                </c:pt>
                <c:pt idx="12495">
                  <c:v>95</c:v>
                </c:pt>
                <c:pt idx="12496">
                  <c:v>90</c:v>
                </c:pt>
                <c:pt idx="12497">
                  <c:v>103</c:v>
                </c:pt>
                <c:pt idx="12498">
                  <c:v>98</c:v>
                </c:pt>
                <c:pt idx="12499">
                  <c:v>87</c:v>
                </c:pt>
                <c:pt idx="12500">
                  <c:v>89</c:v>
                </c:pt>
                <c:pt idx="12501">
                  <c:v>80</c:v>
                </c:pt>
                <c:pt idx="12502">
                  <c:v>97</c:v>
                </c:pt>
                <c:pt idx="12503">
                  <c:v>97</c:v>
                </c:pt>
                <c:pt idx="12504">
                  <c:v>96</c:v>
                </c:pt>
                <c:pt idx="12505">
                  <c:v>98</c:v>
                </c:pt>
                <c:pt idx="12506">
                  <c:v>94</c:v>
                </c:pt>
                <c:pt idx="12507">
                  <c:v>107</c:v>
                </c:pt>
                <c:pt idx="12508">
                  <c:v>113</c:v>
                </c:pt>
                <c:pt idx="12509">
                  <c:v>103</c:v>
                </c:pt>
                <c:pt idx="12510">
                  <c:v>94</c:v>
                </c:pt>
                <c:pt idx="12511">
                  <c:v>88</c:v>
                </c:pt>
                <c:pt idx="12512">
                  <c:v>81</c:v>
                </c:pt>
                <c:pt idx="12513">
                  <c:v>61</c:v>
                </c:pt>
                <c:pt idx="12514">
                  <c:v>70</c:v>
                </c:pt>
                <c:pt idx="12515">
                  <c:v>50</c:v>
                </c:pt>
                <c:pt idx="12516">
                  <c:v>33</c:v>
                </c:pt>
                <c:pt idx="12517">
                  <c:v>36</c:v>
                </c:pt>
                <c:pt idx="12518">
                  <c:v>12</c:v>
                </c:pt>
                <c:pt idx="12519">
                  <c:v>21</c:v>
                </c:pt>
                <c:pt idx="12520">
                  <c:v>28</c:v>
                </c:pt>
                <c:pt idx="12521">
                  <c:v>24</c:v>
                </c:pt>
                <c:pt idx="12522">
                  <c:v>32</c:v>
                </c:pt>
                <c:pt idx="12523">
                  <c:v>59</c:v>
                </c:pt>
                <c:pt idx="12524">
                  <c:v>60</c:v>
                </c:pt>
                <c:pt idx="12525">
                  <c:v>56</c:v>
                </c:pt>
                <c:pt idx="12526">
                  <c:v>73</c:v>
                </c:pt>
                <c:pt idx="12527">
                  <c:v>82</c:v>
                </c:pt>
                <c:pt idx="12528">
                  <c:v>69</c:v>
                </c:pt>
                <c:pt idx="12529">
                  <c:v>68</c:v>
                </c:pt>
                <c:pt idx="12530">
                  <c:v>55</c:v>
                </c:pt>
                <c:pt idx="12531">
                  <c:v>59</c:v>
                </c:pt>
                <c:pt idx="12532">
                  <c:v>80</c:v>
                </c:pt>
                <c:pt idx="12533">
                  <c:v>99</c:v>
                </c:pt>
                <c:pt idx="12534">
                  <c:v>124</c:v>
                </c:pt>
                <c:pt idx="12535">
                  <c:v>121</c:v>
                </c:pt>
                <c:pt idx="12536">
                  <c:v>125</c:v>
                </c:pt>
                <c:pt idx="12537">
                  <c:v>120</c:v>
                </c:pt>
                <c:pt idx="12538">
                  <c:v>107</c:v>
                </c:pt>
                <c:pt idx="12539">
                  <c:v>109</c:v>
                </c:pt>
                <c:pt idx="12540">
                  <c:v>89</c:v>
                </c:pt>
                <c:pt idx="12541">
                  <c:v>69</c:v>
                </c:pt>
                <c:pt idx="12542">
                  <c:v>52</c:v>
                </c:pt>
                <c:pt idx="12543">
                  <c:v>38</c:v>
                </c:pt>
                <c:pt idx="12544">
                  <c:v>27</c:v>
                </c:pt>
                <c:pt idx="12545">
                  <c:v>35</c:v>
                </c:pt>
                <c:pt idx="12546">
                  <c:v>54</c:v>
                </c:pt>
                <c:pt idx="12547">
                  <c:v>72</c:v>
                </c:pt>
                <c:pt idx="12548">
                  <c:v>85</c:v>
                </c:pt>
                <c:pt idx="12549">
                  <c:v>94</c:v>
                </c:pt>
                <c:pt idx="12550">
                  <c:v>100</c:v>
                </c:pt>
                <c:pt idx="12551">
                  <c:v>118</c:v>
                </c:pt>
                <c:pt idx="12552">
                  <c:v>111</c:v>
                </c:pt>
                <c:pt idx="12553">
                  <c:v>85</c:v>
                </c:pt>
                <c:pt idx="12554">
                  <c:v>97</c:v>
                </c:pt>
                <c:pt idx="12555">
                  <c:v>83</c:v>
                </c:pt>
                <c:pt idx="12556">
                  <c:v>70</c:v>
                </c:pt>
                <c:pt idx="12557">
                  <c:v>74</c:v>
                </c:pt>
                <c:pt idx="12558">
                  <c:v>70</c:v>
                </c:pt>
                <c:pt idx="12559">
                  <c:v>65</c:v>
                </c:pt>
                <c:pt idx="12560">
                  <c:v>77</c:v>
                </c:pt>
                <c:pt idx="12561">
                  <c:v>83</c:v>
                </c:pt>
                <c:pt idx="12562">
                  <c:v>86</c:v>
                </c:pt>
                <c:pt idx="12563">
                  <c:v>75</c:v>
                </c:pt>
                <c:pt idx="12564">
                  <c:v>87</c:v>
                </c:pt>
                <c:pt idx="12565">
                  <c:v>86</c:v>
                </c:pt>
                <c:pt idx="12566">
                  <c:v>69</c:v>
                </c:pt>
                <c:pt idx="12567">
                  <c:v>74</c:v>
                </c:pt>
                <c:pt idx="12568">
                  <c:v>70</c:v>
                </c:pt>
                <c:pt idx="12569">
                  <c:v>63</c:v>
                </c:pt>
                <c:pt idx="12570">
                  <c:v>48</c:v>
                </c:pt>
                <c:pt idx="12571">
                  <c:v>44</c:v>
                </c:pt>
                <c:pt idx="12572">
                  <c:v>45</c:v>
                </c:pt>
                <c:pt idx="12573">
                  <c:v>34</c:v>
                </c:pt>
                <c:pt idx="12574">
                  <c:v>30</c:v>
                </c:pt>
                <c:pt idx="12575">
                  <c:v>23</c:v>
                </c:pt>
                <c:pt idx="12576">
                  <c:v>34</c:v>
                </c:pt>
                <c:pt idx="12577">
                  <c:v>31</c:v>
                </c:pt>
                <c:pt idx="12578">
                  <c:v>26</c:v>
                </c:pt>
                <c:pt idx="12579">
                  <c:v>31</c:v>
                </c:pt>
                <c:pt idx="12580">
                  <c:v>37</c:v>
                </c:pt>
                <c:pt idx="12581">
                  <c:v>39</c:v>
                </c:pt>
                <c:pt idx="12582">
                  <c:v>41</c:v>
                </c:pt>
                <c:pt idx="12583">
                  <c:v>50</c:v>
                </c:pt>
                <c:pt idx="12584">
                  <c:v>80</c:v>
                </c:pt>
                <c:pt idx="12585">
                  <c:v>83</c:v>
                </c:pt>
                <c:pt idx="12586">
                  <c:v>73</c:v>
                </c:pt>
                <c:pt idx="12587">
                  <c:v>62</c:v>
                </c:pt>
                <c:pt idx="12588">
                  <c:v>51</c:v>
                </c:pt>
                <c:pt idx="12589">
                  <c:v>53</c:v>
                </c:pt>
                <c:pt idx="12590">
                  <c:v>43</c:v>
                </c:pt>
                <c:pt idx="12591">
                  <c:v>48</c:v>
                </c:pt>
                <c:pt idx="12592">
                  <c:v>54</c:v>
                </c:pt>
                <c:pt idx="12593">
                  <c:v>58</c:v>
                </c:pt>
                <c:pt idx="12594">
                  <c:v>44</c:v>
                </c:pt>
                <c:pt idx="12595">
                  <c:v>49</c:v>
                </c:pt>
                <c:pt idx="12596">
                  <c:v>40</c:v>
                </c:pt>
                <c:pt idx="12597">
                  <c:v>41</c:v>
                </c:pt>
                <c:pt idx="12598">
                  <c:v>50</c:v>
                </c:pt>
                <c:pt idx="12599">
                  <c:v>42</c:v>
                </c:pt>
                <c:pt idx="12600">
                  <c:v>33</c:v>
                </c:pt>
                <c:pt idx="12601">
                  <c:v>36</c:v>
                </c:pt>
                <c:pt idx="12602">
                  <c:v>61</c:v>
                </c:pt>
                <c:pt idx="12603">
                  <c:v>80</c:v>
                </c:pt>
                <c:pt idx="12604">
                  <c:v>72</c:v>
                </c:pt>
                <c:pt idx="12605">
                  <c:v>61</c:v>
                </c:pt>
                <c:pt idx="12606">
                  <c:v>64</c:v>
                </c:pt>
                <c:pt idx="12607">
                  <c:v>74</c:v>
                </c:pt>
                <c:pt idx="12608">
                  <c:v>63</c:v>
                </c:pt>
                <c:pt idx="12609">
                  <c:v>74</c:v>
                </c:pt>
                <c:pt idx="12610">
                  <c:v>57</c:v>
                </c:pt>
                <c:pt idx="12611">
                  <c:v>54</c:v>
                </c:pt>
                <c:pt idx="12612">
                  <c:v>44</c:v>
                </c:pt>
                <c:pt idx="12613">
                  <c:v>34</c:v>
                </c:pt>
                <c:pt idx="12614">
                  <c:v>30</c:v>
                </c:pt>
                <c:pt idx="12615">
                  <c:v>25</c:v>
                </c:pt>
                <c:pt idx="12616">
                  <c:v>21</c:v>
                </c:pt>
                <c:pt idx="12617">
                  <c:v>26</c:v>
                </c:pt>
                <c:pt idx="12618">
                  <c:v>22</c:v>
                </c:pt>
                <c:pt idx="12619">
                  <c:v>18</c:v>
                </c:pt>
                <c:pt idx="12620">
                  <c:v>12</c:v>
                </c:pt>
                <c:pt idx="12621">
                  <c:v>22</c:v>
                </c:pt>
                <c:pt idx="12622">
                  <c:v>25</c:v>
                </c:pt>
                <c:pt idx="12623">
                  <c:v>38</c:v>
                </c:pt>
                <c:pt idx="12624">
                  <c:v>30</c:v>
                </c:pt>
                <c:pt idx="12625">
                  <c:v>25</c:v>
                </c:pt>
                <c:pt idx="12626">
                  <c:v>9</c:v>
                </c:pt>
                <c:pt idx="12627">
                  <c:v>9</c:v>
                </c:pt>
                <c:pt idx="12628">
                  <c:v>12</c:v>
                </c:pt>
                <c:pt idx="12629">
                  <c:v>16</c:v>
                </c:pt>
                <c:pt idx="12630">
                  <c:v>12</c:v>
                </c:pt>
                <c:pt idx="12631">
                  <c:v>14</c:v>
                </c:pt>
                <c:pt idx="12632">
                  <c:v>17</c:v>
                </c:pt>
                <c:pt idx="12633">
                  <c:v>19</c:v>
                </c:pt>
                <c:pt idx="12634">
                  <c:v>25</c:v>
                </c:pt>
                <c:pt idx="12635">
                  <c:v>18</c:v>
                </c:pt>
                <c:pt idx="12636">
                  <c:v>24</c:v>
                </c:pt>
                <c:pt idx="12637">
                  <c:v>27</c:v>
                </c:pt>
                <c:pt idx="12638">
                  <c:v>32</c:v>
                </c:pt>
                <c:pt idx="12639">
                  <c:v>35</c:v>
                </c:pt>
                <c:pt idx="12640">
                  <c:v>31</c:v>
                </c:pt>
                <c:pt idx="12641">
                  <c:v>29</c:v>
                </c:pt>
                <c:pt idx="12642">
                  <c:v>31</c:v>
                </c:pt>
                <c:pt idx="12643">
                  <c:v>28</c:v>
                </c:pt>
                <c:pt idx="12644">
                  <c:v>27</c:v>
                </c:pt>
                <c:pt idx="12645">
                  <c:v>23</c:v>
                </c:pt>
                <c:pt idx="12646">
                  <c:v>23</c:v>
                </c:pt>
                <c:pt idx="12647">
                  <c:v>18</c:v>
                </c:pt>
                <c:pt idx="12648">
                  <c:v>17</c:v>
                </c:pt>
                <c:pt idx="12649">
                  <c:v>11</c:v>
                </c:pt>
                <c:pt idx="12650">
                  <c:v>16</c:v>
                </c:pt>
                <c:pt idx="12651">
                  <c:v>12</c:v>
                </c:pt>
                <c:pt idx="12652">
                  <c:v>10</c:v>
                </c:pt>
                <c:pt idx="12653">
                  <c:v>19</c:v>
                </c:pt>
                <c:pt idx="12654">
                  <c:v>24</c:v>
                </c:pt>
                <c:pt idx="12655">
                  <c:v>36</c:v>
                </c:pt>
                <c:pt idx="12656">
                  <c:v>49</c:v>
                </c:pt>
                <c:pt idx="12657">
                  <c:v>41</c:v>
                </c:pt>
                <c:pt idx="12658">
                  <c:v>37</c:v>
                </c:pt>
                <c:pt idx="12659">
                  <c:v>34</c:v>
                </c:pt>
                <c:pt idx="12660">
                  <c:v>27</c:v>
                </c:pt>
                <c:pt idx="12661">
                  <c:v>36</c:v>
                </c:pt>
                <c:pt idx="12662">
                  <c:v>45</c:v>
                </c:pt>
                <c:pt idx="12663">
                  <c:v>50</c:v>
                </c:pt>
                <c:pt idx="12664">
                  <c:v>61</c:v>
                </c:pt>
                <c:pt idx="12665">
                  <c:v>58</c:v>
                </c:pt>
                <c:pt idx="12666">
                  <c:v>53</c:v>
                </c:pt>
                <c:pt idx="12667">
                  <c:v>32</c:v>
                </c:pt>
                <c:pt idx="12668">
                  <c:v>21</c:v>
                </c:pt>
                <c:pt idx="12669">
                  <c:v>20</c:v>
                </c:pt>
                <c:pt idx="12670">
                  <c:v>13</c:v>
                </c:pt>
                <c:pt idx="12671">
                  <c:v>10</c:v>
                </c:pt>
                <c:pt idx="12672">
                  <c:v>9</c:v>
                </c:pt>
                <c:pt idx="12673">
                  <c:v>9</c:v>
                </c:pt>
                <c:pt idx="12674">
                  <c:v>9</c:v>
                </c:pt>
                <c:pt idx="12675">
                  <c:v>0</c:v>
                </c:pt>
                <c:pt idx="12676">
                  <c:v>8</c:v>
                </c:pt>
                <c:pt idx="12677">
                  <c:v>12</c:v>
                </c:pt>
                <c:pt idx="12678">
                  <c:v>0</c:v>
                </c:pt>
                <c:pt idx="12679">
                  <c:v>0</c:v>
                </c:pt>
                <c:pt idx="12680">
                  <c:v>10</c:v>
                </c:pt>
                <c:pt idx="12681">
                  <c:v>0</c:v>
                </c:pt>
                <c:pt idx="12682">
                  <c:v>9</c:v>
                </c:pt>
                <c:pt idx="12683">
                  <c:v>10</c:v>
                </c:pt>
                <c:pt idx="12684">
                  <c:v>8</c:v>
                </c:pt>
                <c:pt idx="12685">
                  <c:v>8</c:v>
                </c:pt>
                <c:pt idx="12686">
                  <c:v>7</c:v>
                </c:pt>
                <c:pt idx="12687">
                  <c:v>0</c:v>
                </c:pt>
                <c:pt idx="12688">
                  <c:v>0</c:v>
                </c:pt>
                <c:pt idx="12689">
                  <c:v>0</c:v>
                </c:pt>
                <c:pt idx="12690">
                  <c:v>0</c:v>
                </c:pt>
                <c:pt idx="12691">
                  <c:v>8</c:v>
                </c:pt>
                <c:pt idx="12692">
                  <c:v>7</c:v>
                </c:pt>
                <c:pt idx="12693">
                  <c:v>8</c:v>
                </c:pt>
                <c:pt idx="12694">
                  <c:v>11</c:v>
                </c:pt>
                <c:pt idx="12695">
                  <c:v>11</c:v>
                </c:pt>
                <c:pt idx="12696">
                  <c:v>0</c:v>
                </c:pt>
                <c:pt idx="12697">
                  <c:v>0</c:v>
                </c:pt>
                <c:pt idx="12698">
                  <c:v>0</c:v>
                </c:pt>
                <c:pt idx="12699">
                  <c:v>12</c:v>
                </c:pt>
                <c:pt idx="12700">
                  <c:v>14</c:v>
                </c:pt>
                <c:pt idx="12701">
                  <c:v>17</c:v>
                </c:pt>
                <c:pt idx="12702">
                  <c:v>22</c:v>
                </c:pt>
                <c:pt idx="12703">
                  <c:v>16</c:v>
                </c:pt>
                <c:pt idx="12704">
                  <c:v>10</c:v>
                </c:pt>
                <c:pt idx="12705">
                  <c:v>9</c:v>
                </c:pt>
                <c:pt idx="12706">
                  <c:v>14</c:v>
                </c:pt>
                <c:pt idx="12707">
                  <c:v>19</c:v>
                </c:pt>
                <c:pt idx="12708">
                  <c:v>24</c:v>
                </c:pt>
                <c:pt idx="12709">
                  <c:v>25</c:v>
                </c:pt>
                <c:pt idx="12710">
                  <c:v>25</c:v>
                </c:pt>
                <c:pt idx="12711">
                  <c:v>17</c:v>
                </c:pt>
                <c:pt idx="12712">
                  <c:v>19</c:v>
                </c:pt>
                <c:pt idx="12713">
                  <c:v>12</c:v>
                </c:pt>
                <c:pt idx="12714">
                  <c:v>11</c:v>
                </c:pt>
                <c:pt idx="12715">
                  <c:v>9</c:v>
                </c:pt>
                <c:pt idx="12716">
                  <c:v>10</c:v>
                </c:pt>
                <c:pt idx="12717">
                  <c:v>10</c:v>
                </c:pt>
                <c:pt idx="12718">
                  <c:v>8</c:v>
                </c:pt>
                <c:pt idx="12719">
                  <c:v>0</c:v>
                </c:pt>
                <c:pt idx="12720">
                  <c:v>8</c:v>
                </c:pt>
                <c:pt idx="12721">
                  <c:v>11</c:v>
                </c:pt>
                <c:pt idx="12722">
                  <c:v>14</c:v>
                </c:pt>
                <c:pt idx="12723">
                  <c:v>16</c:v>
                </c:pt>
                <c:pt idx="12724">
                  <c:v>14</c:v>
                </c:pt>
                <c:pt idx="12725">
                  <c:v>11</c:v>
                </c:pt>
                <c:pt idx="12726">
                  <c:v>14</c:v>
                </c:pt>
                <c:pt idx="12727">
                  <c:v>12</c:v>
                </c:pt>
                <c:pt idx="12728">
                  <c:v>0</c:v>
                </c:pt>
                <c:pt idx="12729">
                  <c:v>11</c:v>
                </c:pt>
                <c:pt idx="12730">
                  <c:v>13</c:v>
                </c:pt>
                <c:pt idx="12731">
                  <c:v>13</c:v>
                </c:pt>
                <c:pt idx="12732">
                  <c:v>21</c:v>
                </c:pt>
                <c:pt idx="12733">
                  <c:v>27</c:v>
                </c:pt>
                <c:pt idx="12734">
                  <c:v>21</c:v>
                </c:pt>
                <c:pt idx="12735">
                  <c:v>16</c:v>
                </c:pt>
                <c:pt idx="12736">
                  <c:v>15</c:v>
                </c:pt>
                <c:pt idx="12737">
                  <c:v>13</c:v>
                </c:pt>
                <c:pt idx="12738">
                  <c:v>11</c:v>
                </c:pt>
                <c:pt idx="12739">
                  <c:v>11</c:v>
                </c:pt>
                <c:pt idx="12740">
                  <c:v>14</c:v>
                </c:pt>
                <c:pt idx="12741">
                  <c:v>13</c:v>
                </c:pt>
                <c:pt idx="12742">
                  <c:v>27</c:v>
                </c:pt>
                <c:pt idx="12743">
                  <c:v>36</c:v>
                </c:pt>
                <c:pt idx="12744">
                  <c:v>36</c:v>
                </c:pt>
                <c:pt idx="12745">
                  <c:v>41</c:v>
                </c:pt>
                <c:pt idx="12746">
                  <c:v>47</c:v>
                </c:pt>
                <c:pt idx="12747">
                  <c:v>59</c:v>
                </c:pt>
                <c:pt idx="12748">
                  <c:v>44</c:v>
                </c:pt>
                <c:pt idx="12749">
                  <c:v>39</c:v>
                </c:pt>
                <c:pt idx="12750">
                  <c:v>39</c:v>
                </c:pt>
                <c:pt idx="12751">
                  <c:v>30</c:v>
                </c:pt>
                <c:pt idx="12752">
                  <c:v>20</c:v>
                </c:pt>
                <c:pt idx="12753">
                  <c:v>19</c:v>
                </c:pt>
                <c:pt idx="12754">
                  <c:v>22</c:v>
                </c:pt>
                <c:pt idx="12755">
                  <c:v>19</c:v>
                </c:pt>
                <c:pt idx="12756">
                  <c:v>19</c:v>
                </c:pt>
                <c:pt idx="12757">
                  <c:v>16</c:v>
                </c:pt>
                <c:pt idx="12758">
                  <c:v>21</c:v>
                </c:pt>
                <c:pt idx="12759">
                  <c:v>18</c:v>
                </c:pt>
                <c:pt idx="12760">
                  <c:v>23</c:v>
                </c:pt>
                <c:pt idx="12761">
                  <c:v>21</c:v>
                </c:pt>
                <c:pt idx="12762">
                  <c:v>15</c:v>
                </c:pt>
                <c:pt idx="12763">
                  <c:v>28</c:v>
                </c:pt>
                <c:pt idx="12764">
                  <c:v>29</c:v>
                </c:pt>
                <c:pt idx="12765">
                  <c:v>28</c:v>
                </c:pt>
                <c:pt idx="12766">
                  <c:v>28</c:v>
                </c:pt>
                <c:pt idx="12767">
                  <c:v>26</c:v>
                </c:pt>
                <c:pt idx="12768">
                  <c:v>30</c:v>
                </c:pt>
                <c:pt idx="12769">
                  <c:v>24</c:v>
                </c:pt>
                <c:pt idx="12770">
                  <c:v>12</c:v>
                </c:pt>
                <c:pt idx="12771">
                  <c:v>11</c:v>
                </c:pt>
                <c:pt idx="12772">
                  <c:v>11</c:v>
                </c:pt>
                <c:pt idx="12773">
                  <c:v>14</c:v>
                </c:pt>
                <c:pt idx="12774">
                  <c:v>12</c:v>
                </c:pt>
                <c:pt idx="12775">
                  <c:v>11</c:v>
                </c:pt>
                <c:pt idx="12776">
                  <c:v>16</c:v>
                </c:pt>
                <c:pt idx="12777">
                  <c:v>21</c:v>
                </c:pt>
                <c:pt idx="12778">
                  <c:v>20</c:v>
                </c:pt>
                <c:pt idx="12779">
                  <c:v>14</c:v>
                </c:pt>
                <c:pt idx="12780">
                  <c:v>16</c:v>
                </c:pt>
                <c:pt idx="12781">
                  <c:v>15</c:v>
                </c:pt>
                <c:pt idx="12782">
                  <c:v>10</c:v>
                </c:pt>
                <c:pt idx="12783">
                  <c:v>10</c:v>
                </c:pt>
                <c:pt idx="12784">
                  <c:v>0</c:v>
                </c:pt>
                <c:pt idx="12785">
                  <c:v>0</c:v>
                </c:pt>
                <c:pt idx="12786">
                  <c:v>0</c:v>
                </c:pt>
                <c:pt idx="12787">
                  <c:v>0</c:v>
                </c:pt>
                <c:pt idx="12788">
                  <c:v>0</c:v>
                </c:pt>
                <c:pt idx="12789">
                  <c:v>0</c:v>
                </c:pt>
                <c:pt idx="12790">
                  <c:v>0</c:v>
                </c:pt>
                <c:pt idx="12791">
                  <c:v>11</c:v>
                </c:pt>
                <c:pt idx="12792">
                  <c:v>14</c:v>
                </c:pt>
                <c:pt idx="12793">
                  <c:v>0</c:v>
                </c:pt>
                <c:pt idx="12794">
                  <c:v>0</c:v>
                </c:pt>
                <c:pt idx="12795">
                  <c:v>13</c:v>
                </c:pt>
                <c:pt idx="12796">
                  <c:v>16</c:v>
                </c:pt>
                <c:pt idx="12797">
                  <c:v>26</c:v>
                </c:pt>
                <c:pt idx="12798">
                  <c:v>25</c:v>
                </c:pt>
                <c:pt idx="12799">
                  <c:v>26</c:v>
                </c:pt>
                <c:pt idx="12800">
                  <c:v>29</c:v>
                </c:pt>
                <c:pt idx="12801">
                  <c:v>26</c:v>
                </c:pt>
                <c:pt idx="12802">
                  <c:v>27</c:v>
                </c:pt>
                <c:pt idx="12803">
                  <c:v>55</c:v>
                </c:pt>
                <c:pt idx="12804">
                  <c:v>59</c:v>
                </c:pt>
                <c:pt idx="12805">
                  <c:v>50</c:v>
                </c:pt>
                <c:pt idx="12806">
                  <c:v>39</c:v>
                </c:pt>
                <c:pt idx="12807">
                  <c:v>33</c:v>
                </c:pt>
                <c:pt idx="12808">
                  <c:v>20</c:v>
                </c:pt>
                <c:pt idx="12809">
                  <c:v>9</c:v>
                </c:pt>
                <c:pt idx="12810">
                  <c:v>8</c:v>
                </c:pt>
                <c:pt idx="12811">
                  <c:v>0</c:v>
                </c:pt>
                <c:pt idx="12812">
                  <c:v>9</c:v>
                </c:pt>
                <c:pt idx="12813">
                  <c:v>0</c:v>
                </c:pt>
                <c:pt idx="12814">
                  <c:v>17</c:v>
                </c:pt>
                <c:pt idx="12815">
                  <c:v>18</c:v>
                </c:pt>
                <c:pt idx="12816">
                  <c:v>22</c:v>
                </c:pt>
                <c:pt idx="12817">
                  <c:v>25</c:v>
                </c:pt>
                <c:pt idx="12818">
                  <c:v>22</c:v>
                </c:pt>
                <c:pt idx="12819">
                  <c:v>20</c:v>
                </c:pt>
                <c:pt idx="12820">
                  <c:v>16</c:v>
                </c:pt>
                <c:pt idx="12821">
                  <c:v>7</c:v>
                </c:pt>
                <c:pt idx="12822">
                  <c:v>16</c:v>
                </c:pt>
                <c:pt idx="12823">
                  <c:v>24</c:v>
                </c:pt>
                <c:pt idx="12824">
                  <c:v>19</c:v>
                </c:pt>
                <c:pt idx="12825">
                  <c:v>13</c:v>
                </c:pt>
                <c:pt idx="12826">
                  <c:v>10</c:v>
                </c:pt>
                <c:pt idx="12827">
                  <c:v>11</c:v>
                </c:pt>
                <c:pt idx="12828">
                  <c:v>13</c:v>
                </c:pt>
                <c:pt idx="12829">
                  <c:v>11</c:v>
                </c:pt>
                <c:pt idx="12830">
                  <c:v>10</c:v>
                </c:pt>
                <c:pt idx="12831">
                  <c:v>12</c:v>
                </c:pt>
                <c:pt idx="12832">
                  <c:v>10</c:v>
                </c:pt>
                <c:pt idx="12833">
                  <c:v>19</c:v>
                </c:pt>
                <c:pt idx="12834">
                  <c:v>27</c:v>
                </c:pt>
                <c:pt idx="12835">
                  <c:v>27</c:v>
                </c:pt>
                <c:pt idx="12836">
                  <c:v>25</c:v>
                </c:pt>
                <c:pt idx="12837">
                  <c:v>16</c:v>
                </c:pt>
                <c:pt idx="12838">
                  <c:v>11</c:v>
                </c:pt>
                <c:pt idx="12839">
                  <c:v>11</c:v>
                </c:pt>
                <c:pt idx="12840">
                  <c:v>11</c:v>
                </c:pt>
                <c:pt idx="12841">
                  <c:v>10</c:v>
                </c:pt>
                <c:pt idx="12842">
                  <c:v>9</c:v>
                </c:pt>
                <c:pt idx="12843">
                  <c:v>13</c:v>
                </c:pt>
                <c:pt idx="12844">
                  <c:v>13</c:v>
                </c:pt>
                <c:pt idx="12845">
                  <c:v>9</c:v>
                </c:pt>
                <c:pt idx="12846">
                  <c:v>0</c:v>
                </c:pt>
                <c:pt idx="12847">
                  <c:v>0</c:v>
                </c:pt>
                <c:pt idx="12848">
                  <c:v>0</c:v>
                </c:pt>
                <c:pt idx="12849">
                  <c:v>0</c:v>
                </c:pt>
                <c:pt idx="12850">
                  <c:v>14</c:v>
                </c:pt>
                <c:pt idx="12851">
                  <c:v>15</c:v>
                </c:pt>
                <c:pt idx="12852">
                  <c:v>13</c:v>
                </c:pt>
                <c:pt idx="12853">
                  <c:v>16</c:v>
                </c:pt>
                <c:pt idx="12854">
                  <c:v>18</c:v>
                </c:pt>
                <c:pt idx="12855">
                  <c:v>14</c:v>
                </c:pt>
                <c:pt idx="12856">
                  <c:v>10</c:v>
                </c:pt>
                <c:pt idx="12857">
                  <c:v>0</c:v>
                </c:pt>
                <c:pt idx="12858">
                  <c:v>11</c:v>
                </c:pt>
                <c:pt idx="12859">
                  <c:v>20</c:v>
                </c:pt>
                <c:pt idx="12860">
                  <c:v>35</c:v>
                </c:pt>
                <c:pt idx="12861">
                  <c:v>27</c:v>
                </c:pt>
                <c:pt idx="12862">
                  <c:v>19</c:v>
                </c:pt>
                <c:pt idx="12863">
                  <c:v>9</c:v>
                </c:pt>
                <c:pt idx="12864">
                  <c:v>15</c:v>
                </c:pt>
                <c:pt idx="12865">
                  <c:v>22</c:v>
                </c:pt>
                <c:pt idx="12866">
                  <c:v>36</c:v>
                </c:pt>
                <c:pt idx="12867">
                  <c:v>30</c:v>
                </c:pt>
                <c:pt idx="12868">
                  <c:v>33</c:v>
                </c:pt>
                <c:pt idx="12869">
                  <c:v>27</c:v>
                </c:pt>
                <c:pt idx="12870">
                  <c:v>36</c:v>
                </c:pt>
                <c:pt idx="12871">
                  <c:v>25</c:v>
                </c:pt>
                <c:pt idx="12872">
                  <c:v>29</c:v>
                </c:pt>
                <c:pt idx="12873">
                  <c:v>23</c:v>
                </c:pt>
                <c:pt idx="12874">
                  <c:v>25</c:v>
                </c:pt>
                <c:pt idx="12875">
                  <c:v>21</c:v>
                </c:pt>
                <c:pt idx="12876">
                  <c:v>23</c:v>
                </c:pt>
                <c:pt idx="12877">
                  <c:v>17</c:v>
                </c:pt>
                <c:pt idx="12878">
                  <c:v>23</c:v>
                </c:pt>
                <c:pt idx="12879">
                  <c:v>19</c:v>
                </c:pt>
                <c:pt idx="12880">
                  <c:v>11</c:v>
                </c:pt>
                <c:pt idx="12881">
                  <c:v>9</c:v>
                </c:pt>
                <c:pt idx="12882">
                  <c:v>9</c:v>
                </c:pt>
                <c:pt idx="12883">
                  <c:v>0</c:v>
                </c:pt>
                <c:pt idx="12884">
                  <c:v>0</c:v>
                </c:pt>
                <c:pt idx="12885">
                  <c:v>0</c:v>
                </c:pt>
                <c:pt idx="12886">
                  <c:v>0</c:v>
                </c:pt>
                <c:pt idx="12887">
                  <c:v>10</c:v>
                </c:pt>
                <c:pt idx="12888">
                  <c:v>0</c:v>
                </c:pt>
                <c:pt idx="12889">
                  <c:v>0</c:v>
                </c:pt>
                <c:pt idx="12890">
                  <c:v>0</c:v>
                </c:pt>
                <c:pt idx="12891">
                  <c:v>10</c:v>
                </c:pt>
                <c:pt idx="12892">
                  <c:v>9</c:v>
                </c:pt>
                <c:pt idx="12893">
                  <c:v>11</c:v>
                </c:pt>
                <c:pt idx="12894">
                  <c:v>17</c:v>
                </c:pt>
                <c:pt idx="12895">
                  <c:v>31</c:v>
                </c:pt>
                <c:pt idx="12896">
                  <c:v>28</c:v>
                </c:pt>
                <c:pt idx="12897">
                  <c:v>30</c:v>
                </c:pt>
                <c:pt idx="12898">
                  <c:v>37</c:v>
                </c:pt>
                <c:pt idx="12899">
                  <c:v>37</c:v>
                </c:pt>
                <c:pt idx="12900">
                  <c:v>31</c:v>
                </c:pt>
                <c:pt idx="12901">
                  <c:v>27</c:v>
                </c:pt>
                <c:pt idx="12902">
                  <c:v>26</c:v>
                </c:pt>
                <c:pt idx="12903">
                  <c:v>26</c:v>
                </c:pt>
                <c:pt idx="12904">
                  <c:v>19</c:v>
                </c:pt>
                <c:pt idx="12905">
                  <c:v>15</c:v>
                </c:pt>
                <c:pt idx="12906">
                  <c:v>14</c:v>
                </c:pt>
                <c:pt idx="12907">
                  <c:v>18</c:v>
                </c:pt>
                <c:pt idx="12908">
                  <c:v>16</c:v>
                </c:pt>
                <c:pt idx="12909">
                  <c:v>14</c:v>
                </c:pt>
                <c:pt idx="12910">
                  <c:v>32</c:v>
                </c:pt>
                <c:pt idx="12911">
                  <c:v>44</c:v>
                </c:pt>
                <c:pt idx="12912">
                  <c:v>56</c:v>
                </c:pt>
                <c:pt idx="12913">
                  <c:v>49</c:v>
                </c:pt>
                <c:pt idx="12914">
                  <c:v>49</c:v>
                </c:pt>
                <c:pt idx="12915">
                  <c:v>33</c:v>
                </c:pt>
                <c:pt idx="12916">
                  <c:v>32</c:v>
                </c:pt>
                <c:pt idx="12917">
                  <c:v>32</c:v>
                </c:pt>
                <c:pt idx="12918">
                  <c:v>32</c:v>
                </c:pt>
                <c:pt idx="12919">
                  <c:v>31</c:v>
                </c:pt>
                <c:pt idx="12920">
                  <c:v>38</c:v>
                </c:pt>
                <c:pt idx="12921">
                  <c:v>41</c:v>
                </c:pt>
                <c:pt idx="12922">
                  <c:v>40</c:v>
                </c:pt>
                <c:pt idx="12923">
                  <c:v>37</c:v>
                </c:pt>
                <c:pt idx="12924">
                  <c:v>36</c:v>
                </c:pt>
                <c:pt idx="12925">
                  <c:v>34</c:v>
                </c:pt>
                <c:pt idx="12926">
                  <c:v>32</c:v>
                </c:pt>
                <c:pt idx="12927">
                  <c:v>25</c:v>
                </c:pt>
                <c:pt idx="12928">
                  <c:v>19</c:v>
                </c:pt>
                <c:pt idx="12929">
                  <c:v>13</c:v>
                </c:pt>
                <c:pt idx="12930">
                  <c:v>12</c:v>
                </c:pt>
                <c:pt idx="12931">
                  <c:v>12</c:v>
                </c:pt>
                <c:pt idx="12932">
                  <c:v>10</c:v>
                </c:pt>
                <c:pt idx="12933">
                  <c:v>8</c:v>
                </c:pt>
                <c:pt idx="12934">
                  <c:v>8</c:v>
                </c:pt>
                <c:pt idx="12935">
                  <c:v>10</c:v>
                </c:pt>
                <c:pt idx="12936">
                  <c:v>0</c:v>
                </c:pt>
                <c:pt idx="12937">
                  <c:v>11</c:v>
                </c:pt>
                <c:pt idx="12938">
                  <c:v>26</c:v>
                </c:pt>
                <c:pt idx="12939">
                  <c:v>35</c:v>
                </c:pt>
                <c:pt idx="12940">
                  <c:v>37</c:v>
                </c:pt>
                <c:pt idx="12941">
                  <c:v>38</c:v>
                </c:pt>
                <c:pt idx="12942">
                  <c:v>42</c:v>
                </c:pt>
                <c:pt idx="12943">
                  <c:v>42</c:v>
                </c:pt>
                <c:pt idx="12944">
                  <c:v>58</c:v>
                </c:pt>
                <c:pt idx="12945">
                  <c:v>66</c:v>
                </c:pt>
                <c:pt idx="12946">
                  <c:v>54</c:v>
                </c:pt>
                <c:pt idx="12947">
                  <c:v>45</c:v>
                </c:pt>
                <c:pt idx="12948">
                  <c:v>36</c:v>
                </c:pt>
                <c:pt idx="12949">
                  <c:v>37</c:v>
                </c:pt>
                <c:pt idx="12950">
                  <c:v>27</c:v>
                </c:pt>
                <c:pt idx="12951">
                  <c:v>23</c:v>
                </c:pt>
                <c:pt idx="12952">
                  <c:v>18</c:v>
                </c:pt>
                <c:pt idx="12953">
                  <c:v>10</c:v>
                </c:pt>
                <c:pt idx="12954">
                  <c:v>9</c:v>
                </c:pt>
                <c:pt idx="12955">
                  <c:v>9</c:v>
                </c:pt>
                <c:pt idx="12956">
                  <c:v>9</c:v>
                </c:pt>
                <c:pt idx="12957">
                  <c:v>12</c:v>
                </c:pt>
                <c:pt idx="12958">
                  <c:v>13</c:v>
                </c:pt>
                <c:pt idx="12959">
                  <c:v>12</c:v>
                </c:pt>
                <c:pt idx="12960">
                  <c:v>10</c:v>
                </c:pt>
                <c:pt idx="12961">
                  <c:v>8</c:v>
                </c:pt>
                <c:pt idx="12962">
                  <c:v>8</c:v>
                </c:pt>
                <c:pt idx="12963">
                  <c:v>9</c:v>
                </c:pt>
                <c:pt idx="12964">
                  <c:v>11</c:v>
                </c:pt>
                <c:pt idx="12965">
                  <c:v>21</c:v>
                </c:pt>
                <c:pt idx="12966">
                  <c:v>27</c:v>
                </c:pt>
                <c:pt idx="12967">
                  <c:v>30</c:v>
                </c:pt>
                <c:pt idx="12968">
                  <c:v>32</c:v>
                </c:pt>
                <c:pt idx="12969">
                  <c:v>38</c:v>
                </c:pt>
                <c:pt idx="12970">
                  <c:v>43</c:v>
                </c:pt>
                <c:pt idx="12971">
                  <c:v>71</c:v>
                </c:pt>
                <c:pt idx="12972">
                  <c:v>67</c:v>
                </c:pt>
                <c:pt idx="12973">
                  <c:v>82</c:v>
                </c:pt>
                <c:pt idx="12974">
                  <c:v>82</c:v>
                </c:pt>
                <c:pt idx="12975">
                  <c:v>61</c:v>
                </c:pt>
                <c:pt idx="12976">
                  <c:v>45</c:v>
                </c:pt>
                <c:pt idx="12977">
                  <c:v>25</c:v>
                </c:pt>
                <c:pt idx="12978">
                  <c:v>9</c:v>
                </c:pt>
                <c:pt idx="12979">
                  <c:v>8</c:v>
                </c:pt>
                <c:pt idx="12980">
                  <c:v>9</c:v>
                </c:pt>
                <c:pt idx="12981">
                  <c:v>11</c:v>
                </c:pt>
                <c:pt idx="12982">
                  <c:v>11</c:v>
                </c:pt>
                <c:pt idx="12983">
                  <c:v>11</c:v>
                </c:pt>
                <c:pt idx="12984">
                  <c:v>11</c:v>
                </c:pt>
                <c:pt idx="12985">
                  <c:v>10</c:v>
                </c:pt>
                <c:pt idx="12986">
                  <c:v>10</c:v>
                </c:pt>
                <c:pt idx="12987">
                  <c:v>18</c:v>
                </c:pt>
                <c:pt idx="12988">
                  <c:v>12</c:v>
                </c:pt>
                <c:pt idx="12989">
                  <c:v>10</c:v>
                </c:pt>
                <c:pt idx="12990">
                  <c:v>13</c:v>
                </c:pt>
                <c:pt idx="12991">
                  <c:v>12</c:v>
                </c:pt>
                <c:pt idx="12992">
                  <c:v>36</c:v>
                </c:pt>
                <c:pt idx="12993">
                  <c:v>51</c:v>
                </c:pt>
                <c:pt idx="12994">
                  <c:v>46</c:v>
                </c:pt>
                <c:pt idx="12995">
                  <c:v>40</c:v>
                </c:pt>
                <c:pt idx="12996">
                  <c:v>35</c:v>
                </c:pt>
                <c:pt idx="12997">
                  <c:v>25</c:v>
                </c:pt>
                <c:pt idx="12998">
                  <c:v>27</c:v>
                </c:pt>
                <c:pt idx="12999">
                  <c:v>27</c:v>
                </c:pt>
                <c:pt idx="13000">
                  <c:v>20</c:v>
                </c:pt>
                <c:pt idx="13001">
                  <c:v>14</c:v>
                </c:pt>
                <c:pt idx="13002">
                  <c:v>12</c:v>
                </c:pt>
                <c:pt idx="13003">
                  <c:v>12</c:v>
                </c:pt>
                <c:pt idx="13004">
                  <c:v>17</c:v>
                </c:pt>
                <c:pt idx="13005">
                  <c:v>12</c:v>
                </c:pt>
                <c:pt idx="13006">
                  <c:v>12</c:v>
                </c:pt>
                <c:pt idx="13007">
                  <c:v>12</c:v>
                </c:pt>
                <c:pt idx="13008">
                  <c:v>0</c:v>
                </c:pt>
                <c:pt idx="13009">
                  <c:v>0</c:v>
                </c:pt>
                <c:pt idx="13010">
                  <c:v>0</c:v>
                </c:pt>
                <c:pt idx="13011">
                  <c:v>14</c:v>
                </c:pt>
                <c:pt idx="13012">
                  <c:v>12</c:v>
                </c:pt>
                <c:pt idx="13013">
                  <c:v>11</c:v>
                </c:pt>
                <c:pt idx="13014">
                  <c:v>12</c:v>
                </c:pt>
                <c:pt idx="13015">
                  <c:v>10</c:v>
                </c:pt>
                <c:pt idx="13016">
                  <c:v>9</c:v>
                </c:pt>
                <c:pt idx="13017">
                  <c:v>0</c:v>
                </c:pt>
                <c:pt idx="13018">
                  <c:v>0</c:v>
                </c:pt>
                <c:pt idx="13019">
                  <c:v>0</c:v>
                </c:pt>
                <c:pt idx="13020">
                  <c:v>0</c:v>
                </c:pt>
                <c:pt idx="13021">
                  <c:v>8</c:v>
                </c:pt>
                <c:pt idx="13022">
                  <c:v>8</c:v>
                </c:pt>
                <c:pt idx="13023">
                  <c:v>10</c:v>
                </c:pt>
                <c:pt idx="13024">
                  <c:v>9</c:v>
                </c:pt>
                <c:pt idx="13025">
                  <c:v>8</c:v>
                </c:pt>
                <c:pt idx="13026">
                  <c:v>9</c:v>
                </c:pt>
                <c:pt idx="13027">
                  <c:v>7</c:v>
                </c:pt>
                <c:pt idx="13028">
                  <c:v>0</c:v>
                </c:pt>
                <c:pt idx="13029">
                  <c:v>0</c:v>
                </c:pt>
                <c:pt idx="13030">
                  <c:v>0</c:v>
                </c:pt>
                <c:pt idx="13031">
                  <c:v>0</c:v>
                </c:pt>
                <c:pt idx="13032">
                  <c:v>0</c:v>
                </c:pt>
                <c:pt idx="13033">
                  <c:v>0</c:v>
                </c:pt>
                <c:pt idx="13034">
                  <c:v>0</c:v>
                </c:pt>
                <c:pt idx="13035">
                  <c:v>0</c:v>
                </c:pt>
                <c:pt idx="13036">
                  <c:v>0</c:v>
                </c:pt>
                <c:pt idx="13037">
                  <c:v>7</c:v>
                </c:pt>
                <c:pt idx="13038">
                  <c:v>0</c:v>
                </c:pt>
                <c:pt idx="13039">
                  <c:v>9</c:v>
                </c:pt>
                <c:pt idx="13040">
                  <c:v>9</c:v>
                </c:pt>
                <c:pt idx="13041">
                  <c:v>9</c:v>
                </c:pt>
                <c:pt idx="13042">
                  <c:v>9</c:v>
                </c:pt>
                <c:pt idx="13043">
                  <c:v>8</c:v>
                </c:pt>
                <c:pt idx="13044">
                  <c:v>10</c:v>
                </c:pt>
                <c:pt idx="13045">
                  <c:v>10</c:v>
                </c:pt>
                <c:pt idx="13046">
                  <c:v>9</c:v>
                </c:pt>
                <c:pt idx="13047">
                  <c:v>8</c:v>
                </c:pt>
                <c:pt idx="13048">
                  <c:v>7</c:v>
                </c:pt>
                <c:pt idx="13049">
                  <c:v>0</c:v>
                </c:pt>
                <c:pt idx="13050">
                  <c:v>0</c:v>
                </c:pt>
                <c:pt idx="13051">
                  <c:v>0</c:v>
                </c:pt>
                <c:pt idx="13052">
                  <c:v>0</c:v>
                </c:pt>
                <c:pt idx="13053">
                  <c:v>0</c:v>
                </c:pt>
                <c:pt idx="13054">
                  <c:v>0</c:v>
                </c:pt>
                <c:pt idx="13055">
                  <c:v>7</c:v>
                </c:pt>
                <c:pt idx="13056">
                  <c:v>7</c:v>
                </c:pt>
                <c:pt idx="13057">
                  <c:v>0</c:v>
                </c:pt>
                <c:pt idx="13058">
                  <c:v>0</c:v>
                </c:pt>
                <c:pt idx="13059">
                  <c:v>0</c:v>
                </c:pt>
                <c:pt idx="13060">
                  <c:v>0</c:v>
                </c:pt>
                <c:pt idx="13061">
                  <c:v>0</c:v>
                </c:pt>
                <c:pt idx="13062">
                  <c:v>0</c:v>
                </c:pt>
                <c:pt idx="13063">
                  <c:v>0</c:v>
                </c:pt>
                <c:pt idx="13064">
                  <c:v>0</c:v>
                </c:pt>
                <c:pt idx="13065">
                  <c:v>0</c:v>
                </c:pt>
                <c:pt idx="13066">
                  <c:v>0</c:v>
                </c:pt>
                <c:pt idx="13067">
                  <c:v>0</c:v>
                </c:pt>
                <c:pt idx="13068">
                  <c:v>0</c:v>
                </c:pt>
                <c:pt idx="13069">
                  <c:v>11</c:v>
                </c:pt>
                <c:pt idx="13070">
                  <c:v>13</c:v>
                </c:pt>
                <c:pt idx="13071">
                  <c:v>15</c:v>
                </c:pt>
                <c:pt idx="13072">
                  <c:v>25</c:v>
                </c:pt>
                <c:pt idx="13073">
                  <c:v>19</c:v>
                </c:pt>
                <c:pt idx="13074">
                  <c:v>20</c:v>
                </c:pt>
                <c:pt idx="13075">
                  <c:v>31</c:v>
                </c:pt>
                <c:pt idx="13076">
                  <c:v>44</c:v>
                </c:pt>
                <c:pt idx="13077">
                  <c:v>50</c:v>
                </c:pt>
                <c:pt idx="13078">
                  <c:v>72</c:v>
                </c:pt>
                <c:pt idx="13079">
                  <c:v>67</c:v>
                </c:pt>
                <c:pt idx="13080">
                  <c:v>63</c:v>
                </c:pt>
                <c:pt idx="13081">
                  <c:v>55</c:v>
                </c:pt>
                <c:pt idx="13082">
                  <c:v>40</c:v>
                </c:pt>
                <c:pt idx="13083">
                  <c:v>27</c:v>
                </c:pt>
                <c:pt idx="13084">
                  <c:v>14</c:v>
                </c:pt>
                <c:pt idx="13085">
                  <c:v>11</c:v>
                </c:pt>
                <c:pt idx="13086">
                  <c:v>0</c:v>
                </c:pt>
                <c:pt idx="13087">
                  <c:v>0</c:v>
                </c:pt>
                <c:pt idx="13088">
                  <c:v>0</c:v>
                </c:pt>
                <c:pt idx="13089">
                  <c:v>0</c:v>
                </c:pt>
                <c:pt idx="13090">
                  <c:v>0</c:v>
                </c:pt>
                <c:pt idx="13091">
                  <c:v>0</c:v>
                </c:pt>
                <c:pt idx="13092">
                  <c:v>16</c:v>
                </c:pt>
                <c:pt idx="13093">
                  <c:v>19</c:v>
                </c:pt>
                <c:pt idx="13094">
                  <c:v>19</c:v>
                </c:pt>
                <c:pt idx="13095">
                  <c:v>18</c:v>
                </c:pt>
                <c:pt idx="13096">
                  <c:v>25</c:v>
                </c:pt>
                <c:pt idx="13097">
                  <c:v>15</c:v>
                </c:pt>
                <c:pt idx="13098">
                  <c:v>17</c:v>
                </c:pt>
                <c:pt idx="13099">
                  <c:v>19</c:v>
                </c:pt>
                <c:pt idx="13100">
                  <c:v>30</c:v>
                </c:pt>
                <c:pt idx="13101">
                  <c:v>44</c:v>
                </c:pt>
                <c:pt idx="13102">
                  <c:v>48</c:v>
                </c:pt>
                <c:pt idx="13103">
                  <c:v>39</c:v>
                </c:pt>
                <c:pt idx="13104">
                  <c:v>43</c:v>
                </c:pt>
                <c:pt idx="13105">
                  <c:v>37</c:v>
                </c:pt>
                <c:pt idx="13106">
                  <c:v>30</c:v>
                </c:pt>
                <c:pt idx="13107">
                  <c:v>28</c:v>
                </c:pt>
                <c:pt idx="13108">
                  <c:v>18</c:v>
                </c:pt>
                <c:pt idx="13109">
                  <c:v>12</c:v>
                </c:pt>
                <c:pt idx="13110">
                  <c:v>10</c:v>
                </c:pt>
                <c:pt idx="13111">
                  <c:v>0</c:v>
                </c:pt>
                <c:pt idx="13112">
                  <c:v>0</c:v>
                </c:pt>
                <c:pt idx="13113">
                  <c:v>0</c:v>
                </c:pt>
                <c:pt idx="13114">
                  <c:v>0</c:v>
                </c:pt>
                <c:pt idx="13115">
                  <c:v>0</c:v>
                </c:pt>
                <c:pt idx="13116">
                  <c:v>0</c:v>
                </c:pt>
                <c:pt idx="13117">
                  <c:v>0</c:v>
                </c:pt>
                <c:pt idx="13118">
                  <c:v>0</c:v>
                </c:pt>
                <c:pt idx="13119">
                  <c:v>16</c:v>
                </c:pt>
                <c:pt idx="13120">
                  <c:v>13</c:v>
                </c:pt>
                <c:pt idx="13121">
                  <c:v>0</c:v>
                </c:pt>
                <c:pt idx="13122">
                  <c:v>18</c:v>
                </c:pt>
                <c:pt idx="13123">
                  <c:v>26</c:v>
                </c:pt>
                <c:pt idx="13124">
                  <c:v>15</c:v>
                </c:pt>
                <c:pt idx="13125">
                  <c:v>12</c:v>
                </c:pt>
                <c:pt idx="13126">
                  <c:v>16</c:v>
                </c:pt>
                <c:pt idx="13127">
                  <c:v>15</c:v>
                </c:pt>
                <c:pt idx="13128">
                  <c:v>18</c:v>
                </c:pt>
                <c:pt idx="13129">
                  <c:v>19</c:v>
                </c:pt>
                <c:pt idx="13130">
                  <c:v>18</c:v>
                </c:pt>
                <c:pt idx="13131">
                  <c:v>30</c:v>
                </c:pt>
                <c:pt idx="13132">
                  <c:v>47</c:v>
                </c:pt>
                <c:pt idx="13133">
                  <c:v>66</c:v>
                </c:pt>
                <c:pt idx="13134">
                  <c:v>63</c:v>
                </c:pt>
                <c:pt idx="13135">
                  <c:v>52</c:v>
                </c:pt>
                <c:pt idx="13136">
                  <c:v>40</c:v>
                </c:pt>
                <c:pt idx="13137">
                  <c:v>24</c:v>
                </c:pt>
                <c:pt idx="13138">
                  <c:v>17</c:v>
                </c:pt>
                <c:pt idx="13139">
                  <c:v>11</c:v>
                </c:pt>
                <c:pt idx="13140">
                  <c:v>0</c:v>
                </c:pt>
                <c:pt idx="13141">
                  <c:v>0</c:v>
                </c:pt>
                <c:pt idx="13142">
                  <c:v>0</c:v>
                </c:pt>
                <c:pt idx="13143">
                  <c:v>0</c:v>
                </c:pt>
                <c:pt idx="13144">
                  <c:v>0</c:v>
                </c:pt>
                <c:pt idx="13145">
                  <c:v>0</c:v>
                </c:pt>
                <c:pt idx="13146">
                  <c:v>0</c:v>
                </c:pt>
                <c:pt idx="13147">
                  <c:v>0</c:v>
                </c:pt>
                <c:pt idx="13148">
                  <c:v>0</c:v>
                </c:pt>
                <c:pt idx="13149">
                  <c:v>0</c:v>
                </c:pt>
                <c:pt idx="13150">
                  <c:v>0</c:v>
                </c:pt>
                <c:pt idx="13151">
                  <c:v>0</c:v>
                </c:pt>
                <c:pt idx="13152">
                  <c:v>0</c:v>
                </c:pt>
                <c:pt idx="13153">
                  <c:v>0</c:v>
                </c:pt>
                <c:pt idx="13154">
                  <c:v>0</c:v>
                </c:pt>
                <c:pt idx="13155">
                  <c:v>0</c:v>
                </c:pt>
                <c:pt idx="13156">
                  <c:v>0</c:v>
                </c:pt>
                <c:pt idx="13157">
                  <c:v>0</c:v>
                </c:pt>
                <c:pt idx="13158">
                  <c:v>0</c:v>
                </c:pt>
                <c:pt idx="13159">
                  <c:v>0</c:v>
                </c:pt>
                <c:pt idx="13160">
                  <c:v>0</c:v>
                </c:pt>
                <c:pt idx="13161">
                  <c:v>13</c:v>
                </c:pt>
                <c:pt idx="13162">
                  <c:v>16</c:v>
                </c:pt>
                <c:pt idx="13163">
                  <c:v>13</c:v>
                </c:pt>
                <c:pt idx="13164">
                  <c:v>10</c:v>
                </c:pt>
                <c:pt idx="13165">
                  <c:v>0</c:v>
                </c:pt>
                <c:pt idx="13166">
                  <c:v>0</c:v>
                </c:pt>
                <c:pt idx="13167">
                  <c:v>0</c:v>
                </c:pt>
                <c:pt idx="13168">
                  <c:v>0</c:v>
                </c:pt>
                <c:pt idx="13169">
                  <c:v>0</c:v>
                </c:pt>
                <c:pt idx="13170">
                  <c:v>0</c:v>
                </c:pt>
                <c:pt idx="13171">
                  <c:v>0</c:v>
                </c:pt>
                <c:pt idx="13172">
                  <c:v>0</c:v>
                </c:pt>
                <c:pt idx="13173">
                  <c:v>0</c:v>
                </c:pt>
                <c:pt idx="13174">
                  <c:v>7</c:v>
                </c:pt>
                <c:pt idx="13175">
                  <c:v>0</c:v>
                </c:pt>
                <c:pt idx="13176">
                  <c:v>0</c:v>
                </c:pt>
                <c:pt idx="13177">
                  <c:v>0</c:v>
                </c:pt>
                <c:pt idx="13178">
                  <c:v>10</c:v>
                </c:pt>
                <c:pt idx="13179">
                  <c:v>10</c:v>
                </c:pt>
                <c:pt idx="13180">
                  <c:v>18</c:v>
                </c:pt>
                <c:pt idx="13181">
                  <c:v>33</c:v>
                </c:pt>
                <c:pt idx="13182">
                  <c:v>52</c:v>
                </c:pt>
                <c:pt idx="13183">
                  <c:v>55</c:v>
                </c:pt>
                <c:pt idx="13184">
                  <c:v>53</c:v>
                </c:pt>
                <c:pt idx="13185">
                  <c:v>47</c:v>
                </c:pt>
                <c:pt idx="13186">
                  <c:v>52</c:v>
                </c:pt>
                <c:pt idx="13187">
                  <c:v>54</c:v>
                </c:pt>
                <c:pt idx="13188">
                  <c:v>47</c:v>
                </c:pt>
                <c:pt idx="13189">
                  <c:v>35</c:v>
                </c:pt>
                <c:pt idx="13190">
                  <c:v>37</c:v>
                </c:pt>
                <c:pt idx="13191">
                  <c:v>25</c:v>
                </c:pt>
                <c:pt idx="13192">
                  <c:v>22</c:v>
                </c:pt>
                <c:pt idx="13193">
                  <c:v>16</c:v>
                </c:pt>
                <c:pt idx="13194">
                  <c:v>11</c:v>
                </c:pt>
                <c:pt idx="13195">
                  <c:v>0</c:v>
                </c:pt>
                <c:pt idx="13196">
                  <c:v>0</c:v>
                </c:pt>
                <c:pt idx="13197">
                  <c:v>0</c:v>
                </c:pt>
                <c:pt idx="13198">
                  <c:v>0</c:v>
                </c:pt>
                <c:pt idx="13199">
                  <c:v>10</c:v>
                </c:pt>
                <c:pt idx="13200">
                  <c:v>10</c:v>
                </c:pt>
                <c:pt idx="13201">
                  <c:v>10</c:v>
                </c:pt>
                <c:pt idx="13202">
                  <c:v>10</c:v>
                </c:pt>
                <c:pt idx="13203">
                  <c:v>8</c:v>
                </c:pt>
                <c:pt idx="13204">
                  <c:v>11</c:v>
                </c:pt>
                <c:pt idx="13205">
                  <c:v>9</c:v>
                </c:pt>
                <c:pt idx="13206">
                  <c:v>15</c:v>
                </c:pt>
                <c:pt idx="13207">
                  <c:v>10</c:v>
                </c:pt>
                <c:pt idx="13208">
                  <c:v>16</c:v>
                </c:pt>
                <c:pt idx="13209">
                  <c:v>33</c:v>
                </c:pt>
                <c:pt idx="13210">
                  <c:v>34</c:v>
                </c:pt>
                <c:pt idx="13211">
                  <c:v>32</c:v>
                </c:pt>
                <c:pt idx="13212">
                  <c:v>33</c:v>
                </c:pt>
                <c:pt idx="13213">
                  <c:v>33</c:v>
                </c:pt>
                <c:pt idx="13214">
                  <c:v>38</c:v>
                </c:pt>
                <c:pt idx="13215">
                  <c:v>29</c:v>
                </c:pt>
                <c:pt idx="13216">
                  <c:v>22</c:v>
                </c:pt>
                <c:pt idx="13217">
                  <c:v>20</c:v>
                </c:pt>
                <c:pt idx="13218">
                  <c:v>18</c:v>
                </c:pt>
                <c:pt idx="13219">
                  <c:v>13</c:v>
                </c:pt>
                <c:pt idx="13220">
                  <c:v>8</c:v>
                </c:pt>
                <c:pt idx="13221">
                  <c:v>0</c:v>
                </c:pt>
                <c:pt idx="13222">
                  <c:v>10</c:v>
                </c:pt>
                <c:pt idx="13223">
                  <c:v>0</c:v>
                </c:pt>
                <c:pt idx="13224">
                  <c:v>0</c:v>
                </c:pt>
                <c:pt idx="13225">
                  <c:v>0</c:v>
                </c:pt>
                <c:pt idx="13226">
                  <c:v>0</c:v>
                </c:pt>
                <c:pt idx="13227">
                  <c:v>12</c:v>
                </c:pt>
                <c:pt idx="13228">
                  <c:v>13</c:v>
                </c:pt>
                <c:pt idx="13229">
                  <c:v>10</c:v>
                </c:pt>
                <c:pt idx="13230">
                  <c:v>15</c:v>
                </c:pt>
                <c:pt idx="13231">
                  <c:v>14</c:v>
                </c:pt>
                <c:pt idx="13232">
                  <c:v>10</c:v>
                </c:pt>
                <c:pt idx="13233">
                  <c:v>10</c:v>
                </c:pt>
                <c:pt idx="13234">
                  <c:v>11</c:v>
                </c:pt>
                <c:pt idx="13235">
                  <c:v>13</c:v>
                </c:pt>
                <c:pt idx="13236">
                  <c:v>11</c:v>
                </c:pt>
                <c:pt idx="13237">
                  <c:v>11</c:v>
                </c:pt>
                <c:pt idx="13238">
                  <c:v>0</c:v>
                </c:pt>
                <c:pt idx="13239">
                  <c:v>9</c:v>
                </c:pt>
                <c:pt idx="13240">
                  <c:v>10</c:v>
                </c:pt>
                <c:pt idx="13241">
                  <c:v>10</c:v>
                </c:pt>
                <c:pt idx="13242">
                  <c:v>0</c:v>
                </c:pt>
                <c:pt idx="13243">
                  <c:v>0</c:v>
                </c:pt>
                <c:pt idx="13244">
                  <c:v>0</c:v>
                </c:pt>
                <c:pt idx="13245">
                  <c:v>0</c:v>
                </c:pt>
                <c:pt idx="13246">
                  <c:v>9</c:v>
                </c:pt>
                <c:pt idx="13247">
                  <c:v>0</c:v>
                </c:pt>
                <c:pt idx="13248">
                  <c:v>9</c:v>
                </c:pt>
                <c:pt idx="13249">
                  <c:v>13</c:v>
                </c:pt>
                <c:pt idx="13250">
                  <c:v>14</c:v>
                </c:pt>
                <c:pt idx="13251">
                  <c:v>13</c:v>
                </c:pt>
                <c:pt idx="13252">
                  <c:v>26</c:v>
                </c:pt>
                <c:pt idx="13253">
                  <c:v>25</c:v>
                </c:pt>
                <c:pt idx="13254">
                  <c:v>21</c:v>
                </c:pt>
                <c:pt idx="13255">
                  <c:v>13</c:v>
                </c:pt>
                <c:pt idx="13256">
                  <c:v>15</c:v>
                </c:pt>
                <c:pt idx="13257">
                  <c:v>13</c:v>
                </c:pt>
                <c:pt idx="13258">
                  <c:v>16</c:v>
                </c:pt>
                <c:pt idx="13259">
                  <c:v>22</c:v>
                </c:pt>
                <c:pt idx="13260">
                  <c:v>20</c:v>
                </c:pt>
                <c:pt idx="13261">
                  <c:v>42</c:v>
                </c:pt>
                <c:pt idx="13262">
                  <c:v>58</c:v>
                </c:pt>
                <c:pt idx="13263">
                  <c:v>43</c:v>
                </c:pt>
                <c:pt idx="13264">
                  <c:v>43</c:v>
                </c:pt>
                <c:pt idx="13265">
                  <c:v>33</c:v>
                </c:pt>
                <c:pt idx="13266">
                  <c:v>23</c:v>
                </c:pt>
                <c:pt idx="13267">
                  <c:v>28</c:v>
                </c:pt>
                <c:pt idx="13268">
                  <c:v>27</c:v>
                </c:pt>
                <c:pt idx="13269">
                  <c:v>15</c:v>
                </c:pt>
                <c:pt idx="13270">
                  <c:v>26</c:v>
                </c:pt>
                <c:pt idx="13271">
                  <c:v>15</c:v>
                </c:pt>
                <c:pt idx="13272">
                  <c:v>12</c:v>
                </c:pt>
                <c:pt idx="13273">
                  <c:v>10</c:v>
                </c:pt>
                <c:pt idx="13274">
                  <c:v>0</c:v>
                </c:pt>
                <c:pt idx="13275">
                  <c:v>0</c:v>
                </c:pt>
                <c:pt idx="13276">
                  <c:v>0</c:v>
                </c:pt>
                <c:pt idx="13277">
                  <c:v>0</c:v>
                </c:pt>
                <c:pt idx="13278">
                  <c:v>0</c:v>
                </c:pt>
                <c:pt idx="13279">
                  <c:v>0</c:v>
                </c:pt>
                <c:pt idx="13280">
                  <c:v>0</c:v>
                </c:pt>
                <c:pt idx="13281">
                  <c:v>0</c:v>
                </c:pt>
                <c:pt idx="13282">
                  <c:v>0</c:v>
                </c:pt>
                <c:pt idx="13283">
                  <c:v>10</c:v>
                </c:pt>
                <c:pt idx="13284">
                  <c:v>12</c:v>
                </c:pt>
                <c:pt idx="13285">
                  <c:v>13</c:v>
                </c:pt>
                <c:pt idx="13286">
                  <c:v>22</c:v>
                </c:pt>
                <c:pt idx="13287">
                  <c:v>27</c:v>
                </c:pt>
                <c:pt idx="13288">
                  <c:v>27</c:v>
                </c:pt>
                <c:pt idx="13289">
                  <c:v>30</c:v>
                </c:pt>
                <c:pt idx="13290">
                  <c:v>27</c:v>
                </c:pt>
                <c:pt idx="13291">
                  <c:v>24</c:v>
                </c:pt>
                <c:pt idx="13292">
                  <c:v>24</c:v>
                </c:pt>
                <c:pt idx="13293">
                  <c:v>22</c:v>
                </c:pt>
                <c:pt idx="13294">
                  <c:v>28</c:v>
                </c:pt>
                <c:pt idx="13295">
                  <c:v>19</c:v>
                </c:pt>
                <c:pt idx="13296">
                  <c:v>18</c:v>
                </c:pt>
                <c:pt idx="13297">
                  <c:v>19</c:v>
                </c:pt>
                <c:pt idx="13298">
                  <c:v>13</c:v>
                </c:pt>
                <c:pt idx="13299">
                  <c:v>12</c:v>
                </c:pt>
                <c:pt idx="13300">
                  <c:v>7</c:v>
                </c:pt>
                <c:pt idx="13301">
                  <c:v>0</c:v>
                </c:pt>
                <c:pt idx="13302">
                  <c:v>0</c:v>
                </c:pt>
                <c:pt idx="13303">
                  <c:v>0</c:v>
                </c:pt>
                <c:pt idx="13304">
                  <c:v>0</c:v>
                </c:pt>
                <c:pt idx="13305">
                  <c:v>0</c:v>
                </c:pt>
                <c:pt idx="13306">
                  <c:v>0</c:v>
                </c:pt>
                <c:pt idx="13307">
                  <c:v>9</c:v>
                </c:pt>
                <c:pt idx="13308">
                  <c:v>0</c:v>
                </c:pt>
                <c:pt idx="13309">
                  <c:v>8</c:v>
                </c:pt>
                <c:pt idx="13310">
                  <c:v>0</c:v>
                </c:pt>
                <c:pt idx="13311">
                  <c:v>0</c:v>
                </c:pt>
                <c:pt idx="13312">
                  <c:v>0</c:v>
                </c:pt>
                <c:pt idx="13313">
                  <c:v>0</c:v>
                </c:pt>
                <c:pt idx="13314">
                  <c:v>0</c:v>
                </c:pt>
                <c:pt idx="13315">
                  <c:v>0</c:v>
                </c:pt>
                <c:pt idx="13316">
                  <c:v>0</c:v>
                </c:pt>
                <c:pt idx="13317">
                  <c:v>0</c:v>
                </c:pt>
                <c:pt idx="13318">
                  <c:v>0</c:v>
                </c:pt>
                <c:pt idx="13319">
                  <c:v>0</c:v>
                </c:pt>
                <c:pt idx="13320">
                  <c:v>0</c:v>
                </c:pt>
                <c:pt idx="13321">
                  <c:v>0</c:v>
                </c:pt>
                <c:pt idx="13322">
                  <c:v>0</c:v>
                </c:pt>
                <c:pt idx="13323">
                  <c:v>0</c:v>
                </c:pt>
                <c:pt idx="13324">
                  <c:v>8</c:v>
                </c:pt>
                <c:pt idx="13325">
                  <c:v>0</c:v>
                </c:pt>
                <c:pt idx="13326">
                  <c:v>0</c:v>
                </c:pt>
                <c:pt idx="13327">
                  <c:v>0</c:v>
                </c:pt>
                <c:pt idx="13328">
                  <c:v>0</c:v>
                </c:pt>
                <c:pt idx="13329">
                  <c:v>0</c:v>
                </c:pt>
                <c:pt idx="13330">
                  <c:v>0</c:v>
                </c:pt>
                <c:pt idx="13331">
                  <c:v>0</c:v>
                </c:pt>
                <c:pt idx="13332">
                  <c:v>11</c:v>
                </c:pt>
                <c:pt idx="13333">
                  <c:v>14</c:v>
                </c:pt>
                <c:pt idx="13334">
                  <c:v>18</c:v>
                </c:pt>
                <c:pt idx="13335">
                  <c:v>29</c:v>
                </c:pt>
                <c:pt idx="13336">
                  <c:v>29</c:v>
                </c:pt>
                <c:pt idx="13337">
                  <c:v>29</c:v>
                </c:pt>
                <c:pt idx="13338">
                  <c:v>17</c:v>
                </c:pt>
                <c:pt idx="13339">
                  <c:v>36</c:v>
                </c:pt>
                <c:pt idx="13340">
                  <c:v>39</c:v>
                </c:pt>
                <c:pt idx="13341">
                  <c:v>36</c:v>
                </c:pt>
                <c:pt idx="13342">
                  <c:v>25</c:v>
                </c:pt>
                <c:pt idx="13343">
                  <c:v>16</c:v>
                </c:pt>
                <c:pt idx="13344">
                  <c:v>28</c:v>
                </c:pt>
                <c:pt idx="13345">
                  <c:v>26</c:v>
                </c:pt>
                <c:pt idx="13346">
                  <c:v>28</c:v>
                </c:pt>
                <c:pt idx="13347">
                  <c:v>14</c:v>
                </c:pt>
                <c:pt idx="13348">
                  <c:v>13</c:v>
                </c:pt>
                <c:pt idx="13349">
                  <c:v>18</c:v>
                </c:pt>
                <c:pt idx="13350">
                  <c:v>21</c:v>
                </c:pt>
                <c:pt idx="13351">
                  <c:v>22</c:v>
                </c:pt>
                <c:pt idx="13352">
                  <c:v>14</c:v>
                </c:pt>
                <c:pt idx="13353">
                  <c:v>0</c:v>
                </c:pt>
                <c:pt idx="13354">
                  <c:v>0</c:v>
                </c:pt>
                <c:pt idx="13355">
                  <c:v>0</c:v>
                </c:pt>
                <c:pt idx="13356">
                  <c:v>12</c:v>
                </c:pt>
                <c:pt idx="13357">
                  <c:v>13</c:v>
                </c:pt>
                <c:pt idx="13358">
                  <c:v>17</c:v>
                </c:pt>
                <c:pt idx="13359">
                  <c:v>19</c:v>
                </c:pt>
                <c:pt idx="13360">
                  <c:v>17</c:v>
                </c:pt>
                <c:pt idx="13361">
                  <c:v>12</c:v>
                </c:pt>
                <c:pt idx="13362">
                  <c:v>11</c:v>
                </c:pt>
                <c:pt idx="13363">
                  <c:v>11</c:v>
                </c:pt>
                <c:pt idx="13364">
                  <c:v>11</c:v>
                </c:pt>
                <c:pt idx="13365">
                  <c:v>11</c:v>
                </c:pt>
                <c:pt idx="13366">
                  <c:v>10</c:v>
                </c:pt>
                <c:pt idx="13367">
                  <c:v>8</c:v>
                </c:pt>
                <c:pt idx="13368">
                  <c:v>9</c:v>
                </c:pt>
                <c:pt idx="13369">
                  <c:v>8</c:v>
                </c:pt>
                <c:pt idx="13370">
                  <c:v>0</c:v>
                </c:pt>
                <c:pt idx="13371">
                  <c:v>0</c:v>
                </c:pt>
                <c:pt idx="13372">
                  <c:v>0</c:v>
                </c:pt>
                <c:pt idx="13373">
                  <c:v>0</c:v>
                </c:pt>
                <c:pt idx="13374">
                  <c:v>0</c:v>
                </c:pt>
                <c:pt idx="13375">
                  <c:v>0</c:v>
                </c:pt>
                <c:pt idx="13376">
                  <c:v>9</c:v>
                </c:pt>
                <c:pt idx="13377">
                  <c:v>8</c:v>
                </c:pt>
                <c:pt idx="13378">
                  <c:v>0</c:v>
                </c:pt>
                <c:pt idx="13379">
                  <c:v>0</c:v>
                </c:pt>
                <c:pt idx="13380">
                  <c:v>11</c:v>
                </c:pt>
                <c:pt idx="13381">
                  <c:v>12</c:v>
                </c:pt>
                <c:pt idx="13382">
                  <c:v>12</c:v>
                </c:pt>
                <c:pt idx="13383">
                  <c:v>14</c:v>
                </c:pt>
                <c:pt idx="13384">
                  <c:v>9</c:v>
                </c:pt>
                <c:pt idx="13385">
                  <c:v>9</c:v>
                </c:pt>
                <c:pt idx="13386">
                  <c:v>9</c:v>
                </c:pt>
                <c:pt idx="13387">
                  <c:v>9</c:v>
                </c:pt>
                <c:pt idx="13388">
                  <c:v>9</c:v>
                </c:pt>
                <c:pt idx="13389">
                  <c:v>9</c:v>
                </c:pt>
                <c:pt idx="13390">
                  <c:v>9</c:v>
                </c:pt>
                <c:pt idx="13391">
                  <c:v>9</c:v>
                </c:pt>
                <c:pt idx="13392">
                  <c:v>9</c:v>
                </c:pt>
                <c:pt idx="13393">
                  <c:v>9</c:v>
                </c:pt>
                <c:pt idx="13394">
                  <c:v>8</c:v>
                </c:pt>
                <c:pt idx="13395">
                  <c:v>8</c:v>
                </c:pt>
                <c:pt idx="13396">
                  <c:v>0</c:v>
                </c:pt>
                <c:pt idx="13397">
                  <c:v>11</c:v>
                </c:pt>
                <c:pt idx="13398">
                  <c:v>13</c:v>
                </c:pt>
                <c:pt idx="13399">
                  <c:v>12</c:v>
                </c:pt>
                <c:pt idx="13400">
                  <c:v>10</c:v>
                </c:pt>
                <c:pt idx="13401">
                  <c:v>8</c:v>
                </c:pt>
                <c:pt idx="13402">
                  <c:v>8</c:v>
                </c:pt>
                <c:pt idx="13403">
                  <c:v>0</c:v>
                </c:pt>
                <c:pt idx="13404">
                  <c:v>0</c:v>
                </c:pt>
                <c:pt idx="13405">
                  <c:v>0</c:v>
                </c:pt>
                <c:pt idx="13406">
                  <c:v>0</c:v>
                </c:pt>
                <c:pt idx="13407">
                  <c:v>0</c:v>
                </c:pt>
                <c:pt idx="13408">
                  <c:v>0</c:v>
                </c:pt>
                <c:pt idx="13409">
                  <c:v>0</c:v>
                </c:pt>
                <c:pt idx="13410">
                  <c:v>0</c:v>
                </c:pt>
                <c:pt idx="13411">
                  <c:v>0</c:v>
                </c:pt>
                <c:pt idx="13412">
                  <c:v>0</c:v>
                </c:pt>
                <c:pt idx="13413">
                  <c:v>0</c:v>
                </c:pt>
                <c:pt idx="13414">
                  <c:v>0</c:v>
                </c:pt>
                <c:pt idx="13415">
                  <c:v>0</c:v>
                </c:pt>
                <c:pt idx="13416">
                  <c:v>0</c:v>
                </c:pt>
                <c:pt idx="13417">
                  <c:v>0</c:v>
                </c:pt>
                <c:pt idx="13418">
                  <c:v>0</c:v>
                </c:pt>
                <c:pt idx="13419">
                  <c:v>0</c:v>
                </c:pt>
                <c:pt idx="13420">
                  <c:v>8</c:v>
                </c:pt>
                <c:pt idx="13421">
                  <c:v>9</c:v>
                </c:pt>
                <c:pt idx="13422">
                  <c:v>12</c:v>
                </c:pt>
                <c:pt idx="13423">
                  <c:v>14</c:v>
                </c:pt>
                <c:pt idx="13424">
                  <c:v>23</c:v>
                </c:pt>
                <c:pt idx="13425">
                  <c:v>24</c:v>
                </c:pt>
                <c:pt idx="13426">
                  <c:v>24</c:v>
                </c:pt>
                <c:pt idx="13427">
                  <c:v>22</c:v>
                </c:pt>
                <c:pt idx="13428">
                  <c:v>27</c:v>
                </c:pt>
                <c:pt idx="13429">
                  <c:v>20</c:v>
                </c:pt>
                <c:pt idx="13430">
                  <c:v>32</c:v>
                </c:pt>
                <c:pt idx="13431">
                  <c:v>29</c:v>
                </c:pt>
                <c:pt idx="13432">
                  <c:v>23</c:v>
                </c:pt>
                <c:pt idx="13433">
                  <c:v>26</c:v>
                </c:pt>
                <c:pt idx="13434">
                  <c:v>22</c:v>
                </c:pt>
                <c:pt idx="13435">
                  <c:v>0</c:v>
                </c:pt>
                <c:pt idx="13436">
                  <c:v>0</c:v>
                </c:pt>
                <c:pt idx="13437">
                  <c:v>11</c:v>
                </c:pt>
                <c:pt idx="13438">
                  <c:v>16</c:v>
                </c:pt>
                <c:pt idx="13439">
                  <c:v>22</c:v>
                </c:pt>
                <c:pt idx="13440">
                  <c:v>31</c:v>
                </c:pt>
                <c:pt idx="13441">
                  <c:v>39</c:v>
                </c:pt>
                <c:pt idx="13442">
                  <c:v>47</c:v>
                </c:pt>
                <c:pt idx="13443">
                  <c:v>57</c:v>
                </c:pt>
                <c:pt idx="13444">
                  <c:v>71</c:v>
                </c:pt>
                <c:pt idx="13445">
                  <c:v>76</c:v>
                </c:pt>
                <c:pt idx="13446">
                  <c:v>68</c:v>
                </c:pt>
                <c:pt idx="13447">
                  <c:v>60</c:v>
                </c:pt>
                <c:pt idx="13448">
                  <c:v>65</c:v>
                </c:pt>
                <c:pt idx="13449">
                  <c:v>61</c:v>
                </c:pt>
                <c:pt idx="13450">
                  <c:v>63</c:v>
                </c:pt>
                <c:pt idx="13451">
                  <c:v>62</c:v>
                </c:pt>
                <c:pt idx="13452">
                  <c:v>50</c:v>
                </c:pt>
                <c:pt idx="13453">
                  <c:v>44</c:v>
                </c:pt>
                <c:pt idx="13454">
                  <c:v>35</c:v>
                </c:pt>
                <c:pt idx="13455">
                  <c:v>37</c:v>
                </c:pt>
                <c:pt idx="13456">
                  <c:v>37</c:v>
                </c:pt>
                <c:pt idx="13457">
                  <c:v>35</c:v>
                </c:pt>
                <c:pt idx="13458">
                  <c:v>31</c:v>
                </c:pt>
                <c:pt idx="13459">
                  <c:v>24</c:v>
                </c:pt>
                <c:pt idx="13460">
                  <c:v>15</c:v>
                </c:pt>
                <c:pt idx="13461">
                  <c:v>10</c:v>
                </c:pt>
                <c:pt idx="13462">
                  <c:v>9</c:v>
                </c:pt>
                <c:pt idx="13463">
                  <c:v>9</c:v>
                </c:pt>
                <c:pt idx="13464">
                  <c:v>0</c:v>
                </c:pt>
                <c:pt idx="13465">
                  <c:v>14</c:v>
                </c:pt>
                <c:pt idx="13466">
                  <c:v>12</c:v>
                </c:pt>
                <c:pt idx="13467">
                  <c:v>12</c:v>
                </c:pt>
                <c:pt idx="13468">
                  <c:v>12</c:v>
                </c:pt>
                <c:pt idx="13469">
                  <c:v>12</c:v>
                </c:pt>
                <c:pt idx="13470">
                  <c:v>12</c:v>
                </c:pt>
                <c:pt idx="13471">
                  <c:v>12</c:v>
                </c:pt>
                <c:pt idx="13472">
                  <c:v>12</c:v>
                </c:pt>
                <c:pt idx="13473">
                  <c:v>11</c:v>
                </c:pt>
                <c:pt idx="13474">
                  <c:v>10</c:v>
                </c:pt>
                <c:pt idx="13475">
                  <c:v>18</c:v>
                </c:pt>
                <c:pt idx="13476">
                  <c:v>12</c:v>
                </c:pt>
                <c:pt idx="13477">
                  <c:v>0</c:v>
                </c:pt>
                <c:pt idx="13478">
                  <c:v>0</c:v>
                </c:pt>
                <c:pt idx="13479">
                  <c:v>13</c:v>
                </c:pt>
                <c:pt idx="13480">
                  <c:v>0</c:v>
                </c:pt>
                <c:pt idx="13481">
                  <c:v>8</c:v>
                </c:pt>
                <c:pt idx="13482">
                  <c:v>0</c:v>
                </c:pt>
                <c:pt idx="13483">
                  <c:v>0</c:v>
                </c:pt>
                <c:pt idx="13484">
                  <c:v>0</c:v>
                </c:pt>
                <c:pt idx="13485">
                  <c:v>0</c:v>
                </c:pt>
                <c:pt idx="13486">
                  <c:v>0</c:v>
                </c:pt>
                <c:pt idx="13487">
                  <c:v>0</c:v>
                </c:pt>
                <c:pt idx="13488">
                  <c:v>0</c:v>
                </c:pt>
                <c:pt idx="13489">
                  <c:v>0</c:v>
                </c:pt>
                <c:pt idx="13490">
                  <c:v>0</c:v>
                </c:pt>
                <c:pt idx="13491">
                  <c:v>12</c:v>
                </c:pt>
                <c:pt idx="13492">
                  <c:v>20</c:v>
                </c:pt>
                <c:pt idx="13493">
                  <c:v>23</c:v>
                </c:pt>
                <c:pt idx="13494">
                  <c:v>22</c:v>
                </c:pt>
                <c:pt idx="13495">
                  <c:v>24</c:v>
                </c:pt>
                <c:pt idx="13496">
                  <c:v>13</c:v>
                </c:pt>
                <c:pt idx="13497">
                  <c:v>0</c:v>
                </c:pt>
                <c:pt idx="13498">
                  <c:v>11</c:v>
                </c:pt>
                <c:pt idx="13499">
                  <c:v>9</c:v>
                </c:pt>
                <c:pt idx="13500">
                  <c:v>0</c:v>
                </c:pt>
                <c:pt idx="13501">
                  <c:v>0</c:v>
                </c:pt>
                <c:pt idx="13502">
                  <c:v>0</c:v>
                </c:pt>
                <c:pt idx="13503">
                  <c:v>11</c:v>
                </c:pt>
                <c:pt idx="13504">
                  <c:v>16</c:v>
                </c:pt>
                <c:pt idx="13505">
                  <c:v>16</c:v>
                </c:pt>
                <c:pt idx="13506">
                  <c:v>13</c:v>
                </c:pt>
                <c:pt idx="13507">
                  <c:v>9</c:v>
                </c:pt>
                <c:pt idx="13508">
                  <c:v>0</c:v>
                </c:pt>
                <c:pt idx="13509">
                  <c:v>0</c:v>
                </c:pt>
                <c:pt idx="13510">
                  <c:v>0</c:v>
                </c:pt>
                <c:pt idx="13511">
                  <c:v>0</c:v>
                </c:pt>
                <c:pt idx="13512">
                  <c:v>0</c:v>
                </c:pt>
                <c:pt idx="13513">
                  <c:v>11</c:v>
                </c:pt>
                <c:pt idx="13514">
                  <c:v>19</c:v>
                </c:pt>
                <c:pt idx="13515">
                  <c:v>15</c:v>
                </c:pt>
                <c:pt idx="13516">
                  <c:v>13</c:v>
                </c:pt>
                <c:pt idx="13517">
                  <c:v>12</c:v>
                </c:pt>
                <c:pt idx="13518">
                  <c:v>11</c:v>
                </c:pt>
                <c:pt idx="13519">
                  <c:v>10</c:v>
                </c:pt>
                <c:pt idx="13520">
                  <c:v>11</c:v>
                </c:pt>
                <c:pt idx="13521">
                  <c:v>0</c:v>
                </c:pt>
                <c:pt idx="13522">
                  <c:v>0</c:v>
                </c:pt>
                <c:pt idx="13523">
                  <c:v>0</c:v>
                </c:pt>
                <c:pt idx="13524">
                  <c:v>0</c:v>
                </c:pt>
                <c:pt idx="13525">
                  <c:v>0</c:v>
                </c:pt>
                <c:pt idx="13526">
                  <c:v>0</c:v>
                </c:pt>
                <c:pt idx="13527">
                  <c:v>8</c:v>
                </c:pt>
                <c:pt idx="13528">
                  <c:v>9</c:v>
                </c:pt>
                <c:pt idx="13529">
                  <c:v>0</c:v>
                </c:pt>
                <c:pt idx="13530">
                  <c:v>13</c:v>
                </c:pt>
                <c:pt idx="13531">
                  <c:v>13</c:v>
                </c:pt>
                <c:pt idx="13532">
                  <c:v>9</c:v>
                </c:pt>
                <c:pt idx="13533">
                  <c:v>9</c:v>
                </c:pt>
                <c:pt idx="13534">
                  <c:v>14</c:v>
                </c:pt>
                <c:pt idx="13535">
                  <c:v>20</c:v>
                </c:pt>
                <c:pt idx="13536">
                  <c:v>23</c:v>
                </c:pt>
                <c:pt idx="13537">
                  <c:v>14</c:v>
                </c:pt>
                <c:pt idx="13538">
                  <c:v>13</c:v>
                </c:pt>
                <c:pt idx="13539">
                  <c:v>14</c:v>
                </c:pt>
                <c:pt idx="13540">
                  <c:v>13</c:v>
                </c:pt>
                <c:pt idx="13541">
                  <c:v>20</c:v>
                </c:pt>
                <c:pt idx="13542">
                  <c:v>15</c:v>
                </c:pt>
                <c:pt idx="13543">
                  <c:v>14</c:v>
                </c:pt>
                <c:pt idx="13544">
                  <c:v>11</c:v>
                </c:pt>
                <c:pt idx="13545">
                  <c:v>0</c:v>
                </c:pt>
                <c:pt idx="13546">
                  <c:v>0</c:v>
                </c:pt>
                <c:pt idx="13547">
                  <c:v>0</c:v>
                </c:pt>
                <c:pt idx="13548">
                  <c:v>0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0</c:v>
                </c:pt>
                <c:pt idx="13554">
                  <c:v>7</c:v>
                </c:pt>
                <c:pt idx="13555">
                  <c:v>0</c:v>
                </c:pt>
                <c:pt idx="13556">
                  <c:v>0</c:v>
                </c:pt>
                <c:pt idx="13557">
                  <c:v>0</c:v>
                </c:pt>
                <c:pt idx="13558">
                  <c:v>8</c:v>
                </c:pt>
                <c:pt idx="13559">
                  <c:v>7</c:v>
                </c:pt>
                <c:pt idx="13560">
                  <c:v>0</c:v>
                </c:pt>
                <c:pt idx="13561">
                  <c:v>0</c:v>
                </c:pt>
                <c:pt idx="13562">
                  <c:v>0</c:v>
                </c:pt>
                <c:pt idx="13563">
                  <c:v>0</c:v>
                </c:pt>
                <c:pt idx="13564">
                  <c:v>0</c:v>
                </c:pt>
                <c:pt idx="13565">
                  <c:v>7</c:v>
                </c:pt>
                <c:pt idx="13566">
                  <c:v>7</c:v>
                </c:pt>
                <c:pt idx="13567">
                  <c:v>0</c:v>
                </c:pt>
                <c:pt idx="13568">
                  <c:v>0</c:v>
                </c:pt>
                <c:pt idx="13569">
                  <c:v>7</c:v>
                </c:pt>
                <c:pt idx="13570">
                  <c:v>9</c:v>
                </c:pt>
                <c:pt idx="13571">
                  <c:v>8</c:v>
                </c:pt>
                <c:pt idx="13572">
                  <c:v>8</c:v>
                </c:pt>
                <c:pt idx="13573">
                  <c:v>13</c:v>
                </c:pt>
                <c:pt idx="13574">
                  <c:v>23</c:v>
                </c:pt>
                <c:pt idx="13575">
                  <c:v>15</c:v>
                </c:pt>
                <c:pt idx="13576">
                  <c:v>16</c:v>
                </c:pt>
                <c:pt idx="13577">
                  <c:v>24</c:v>
                </c:pt>
                <c:pt idx="13578">
                  <c:v>23</c:v>
                </c:pt>
                <c:pt idx="13579">
                  <c:v>24</c:v>
                </c:pt>
                <c:pt idx="13580">
                  <c:v>22</c:v>
                </c:pt>
                <c:pt idx="13581">
                  <c:v>14</c:v>
                </c:pt>
                <c:pt idx="13582">
                  <c:v>11</c:v>
                </c:pt>
                <c:pt idx="13583">
                  <c:v>9</c:v>
                </c:pt>
                <c:pt idx="13584">
                  <c:v>0</c:v>
                </c:pt>
                <c:pt idx="13585">
                  <c:v>0</c:v>
                </c:pt>
                <c:pt idx="13586">
                  <c:v>10</c:v>
                </c:pt>
                <c:pt idx="13587">
                  <c:v>11</c:v>
                </c:pt>
                <c:pt idx="13588">
                  <c:v>11</c:v>
                </c:pt>
                <c:pt idx="13589">
                  <c:v>22</c:v>
                </c:pt>
                <c:pt idx="13590">
                  <c:v>21</c:v>
                </c:pt>
                <c:pt idx="13591">
                  <c:v>12</c:v>
                </c:pt>
                <c:pt idx="13592">
                  <c:v>12</c:v>
                </c:pt>
                <c:pt idx="13593">
                  <c:v>15</c:v>
                </c:pt>
                <c:pt idx="13594">
                  <c:v>17</c:v>
                </c:pt>
                <c:pt idx="13595">
                  <c:v>19</c:v>
                </c:pt>
                <c:pt idx="13596">
                  <c:v>19</c:v>
                </c:pt>
                <c:pt idx="13597">
                  <c:v>16</c:v>
                </c:pt>
                <c:pt idx="13598">
                  <c:v>12</c:v>
                </c:pt>
                <c:pt idx="13599">
                  <c:v>11</c:v>
                </c:pt>
                <c:pt idx="13600">
                  <c:v>12</c:v>
                </c:pt>
                <c:pt idx="13601">
                  <c:v>13</c:v>
                </c:pt>
                <c:pt idx="13602">
                  <c:v>15</c:v>
                </c:pt>
                <c:pt idx="13603">
                  <c:v>15</c:v>
                </c:pt>
                <c:pt idx="13604">
                  <c:v>14</c:v>
                </c:pt>
                <c:pt idx="13605">
                  <c:v>12</c:v>
                </c:pt>
                <c:pt idx="13606">
                  <c:v>10</c:v>
                </c:pt>
                <c:pt idx="13607">
                  <c:v>13</c:v>
                </c:pt>
                <c:pt idx="13608">
                  <c:v>28</c:v>
                </c:pt>
                <c:pt idx="13609">
                  <c:v>47</c:v>
                </c:pt>
                <c:pt idx="13610">
                  <c:v>56</c:v>
                </c:pt>
                <c:pt idx="13611">
                  <c:v>64</c:v>
                </c:pt>
                <c:pt idx="13612">
                  <c:v>69</c:v>
                </c:pt>
                <c:pt idx="13613">
                  <c:v>77</c:v>
                </c:pt>
                <c:pt idx="13614">
                  <c:v>80</c:v>
                </c:pt>
                <c:pt idx="13615">
                  <c:v>80</c:v>
                </c:pt>
                <c:pt idx="13616">
                  <c:v>79</c:v>
                </c:pt>
                <c:pt idx="13617">
                  <c:v>77</c:v>
                </c:pt>
                <c:pt idx="13618">
                  <c:v>78</c:v>
                </c:pt>
                <c:pt idx="13619">
                  <c:v>60</c:v>
                </c:pt>
                <c:pt idx="13620">
                  <c:v>41</c:v>
                </c:pt>
                <c:pt idx="13621">
                  <c:v>36</c:v>
                </c:pt>
                <c:pt idx="13622">
                  <c:v>29</c:v>
                </c:pt>
                <c:pt idx="13623">
                  <c:v>12</c:v>
                </c:pt>
                <c:pt idx="13624">
                  <c:v>19</c:v>
                </c:pt>
                <c:pt idx="13625">
                  <c:v>26</c:v>
                </c:pt>
                <c:pt idx="13626">
                  <c:v>25</c:v>
                </c:pt>
                <c:pt idx="13627">
                  <c:v>35</c:v>
                </c:pt>
                <c:pt idx="13628">
                  <c:v>25</c:v>
                </c:pt>
                <c:pt idx="13629">
                  <c:v>21</c:v>
                </c:pt>
                <c:pt idx="13630">
                  <c:v>11</c:v>
                </c:pt>
                <c:pt idx="13631">
                  <c:v>14</c:v>
                </c:pt>
                <c:pt idx="13632">
                  <c:v>20</c:v>
                </c:pt>
                <c:pt idx="13633">
                  <c:v>30</c:v>
                </c:pt>
                <c:pt idx="13634">
                  <c:v>39</c:v>
                </c:pt>
                <c:pt idx="13635">
                  <c:v>40</c:v>
                </c:pt>
                <c:pt idx="13636">
                  <c:v>27</c:v>
                </c:pt>
                <c:pt idx="13637">
                  <c:v>23</c:v>
                </c:pt>
                <c:pt idx="13638">
                  <c:v>24</c:v>
                </c:pt>
                <c:pt idx="13639">
                  <c:v>27</c:v>
                </c:pt>
                <c:pt idx="13640">
                  <c:v>34</c:v>
                </c:pt>
                <c:pt idx="13641">
                  <c:v>25</c:v>
                </c:pt>
                <c:pt idx="13642">
                  <c:v>23</c:v>
                </c:pt>
                <c:pt idx="13643">
                  <c:v>25</c:v>
                </c:pt>
                <c:pt idx="13644">
                  <c:v>26</c:v>
                </c:pt>
                <c:pt idx="13645">
                  <c:v>23</c:v>
                </c:pt>
                <c:pt idx="13646">
                  <c:v>22</c:v>
                </c:pt>
                <c:pt idx="13647">
                  <c:v>13</c:v>
                </c:pt>
                <c:pt idx="13648">
                  <c:v>39</c:v>
                </c:pt>
                <c:pt idx="13649">
                  <c:v>50</c:v>
                </c:pt>
                <c:pt idx="13650">
                  <c:v>68</c:v>
                </c:pt>
                <c:pt idx="13651">
                  <c:v>54</c:v>
                </c:pt>
                <c:pt idx="13652">
                  <c:v>65</c:v>
                </c:pt>
                <c:pt idx="13653">
                  <c:v>46</c:v>
                </c:pt>
                <c:pt idx="13654">
                  <c:v>41</c:v>
                </c:pt>
                <c:pt idx="13655">
                  <c:v>38</c:v>
                </c:pt>
                <c:pt idx="13656">
                  <c:v>40</c:v>
                </c:pt>
                <c:pt idx="13657">
                  <c:v>38</c:v>
                </c:pt>
                <c:pt idx="13658">
                  <c:v>37</c:v>
                </c:pt>
                <c:pt idx="13659">
                  <c:v>37</c:v>
                </c:pt>
                <c:pt idx="13660">
                  <c:v>35</c:v>
                </c:pt>
                <c:pt idx="13661">
                  <c:v>21</c:v>
                </c:pt>
                <c:pt idx="13662">
                  <c:v>17</c:v>
                </c:pt>
                <c:pt idx="13663">
                  <c:v>15</c:v>
                </c:pt>
                <c:pt idx="13664">
                  <c:v>12</c:v>
                </c:pt>
                <c:pt idx="13665">
                  <c:v>15</c:v>
                </c:pt>
                <c:pt idx="13666">
                  <c:v>11</c:v>
                </c:pt>
                <c:pt idx="13667">
                  <c:v>0</c:v>
                </c:pt>
                <c:pt idx="13668">
                  <c:v>0</c:v>
                </c:pt>
                <c:pt idx="13669">
                  <c:v>10</c:v>
                </c:pt>
                <c:pt idx="13670">
                  <c:v>0</c:v>
                </c:pt>
                <c:pt idx="13671">
                  <c:v>0</c:v>
                </c:pt>
                <c:pt idx="13672">
                  <c:v>0</c:v>
                </c:pt>
                <c:pt idx="13673">
                  <c:v>0</c:v>
                </c:pt>
                <c:pt idx="13674">
                  <c:v>0</c:v>
                </c:pt>
                <c:pt idx="13675">
                  <c:v>11</c:v>
                </c:pt>
                <c:pt idx="13676">
                  <c:v>21</c:v>
                </c:pt>
                <c:pt idx="13677">
                  <c:v>14</c:v>
                </c:pt>
                <c:pt idx="13678">
                  <c:v>10</c:v>
                </c:pt>
                <c:pt idx="13679">
                  <c:v>11</c:v>
                </c:pt>
                <c:pt idx="13680">
                  <c:v>12</c:v>
                </c:pt>
                <c:pt idx="13681">
                  <c:v>14</c:v>
                </c:pt>
                <c:pt idx="13682">
                  <c:v>24</c:v>
                </c:pt>
                <c:pt idx="13683">
                  <c:v>13</c:v>
                </c:pt>
                <c:pt idx="13684">
                  <c:v>22</c:v>
                </c:pt>
                <c:pt idx="13685">
                  <c:v>29</c:v>
                </c:pt>
                <c:pt idx="13686">
                  <c:v>38</c:v>
                </c:pt>
                <c:pt idx="13687">
                  <c:v>37</c:v>
                </c:pt>
                <c:pt idx="13688">
                  <c:v>38</c:v>
                </c:pt>
                <c:pt idx="13689">
                  <c:v>38</c:v>
                </c:pt>
                <c:pt idx="13690">
                  <c:v>41</c:v>
                </c:pt>
                <c:pt idx="13691">
                  <c:v>33</c:v>
                </c:pt>
                <c:pt idx="13692">
                  <c:v>41</c:v>
                </c:pt>
                <c:pt idx="13693">
                  <c:v>25</c:v>
                </c:pt>
                <c:pt idx="13694">
                  <c:v>14</c:v>
                </c:pt>
                <c:pt idx="13695">
                  <c:v>13</c:v>
                </c:pt>
                <c:pt idx="13696">
                  <c:v>0</c:v>
                </c:pt>
                <c:pt idx="13697">
                  <c:v>0</c:v>
                </c:pt>
                <c:pt idx="13698">
                  <c:v>0</c:v>
                </c:pt>
                <c:pt idx="13699">
                  <c:v>0</c:v>
                </c:pt>
                <c:pt idx="13700">
                  <c:v>0</c:v>
                </c:pt>
                <c:pt idx="13701">
                  <c:v>9</c:v>
                </c:pt>
                <c:pt idx="13702">
                  <c:v>12</c:v>
                </c:pt>
                <c:pt idx="13703">
                  <c:v>13</c:v>
                </c:pt>
                <c:pt idx="13704">
                  <c:v>11</c:v>
                </c:pt>
                <c:pt idx="13705">
                  <c:v>0</c:v>
                </c:pt>
                <c:pt idx="13706">
                  <c:v>0</c:v>
                </c:pt>
                <c:pt idx="13707">
                  <c:v>0</c:v>
                </c:pt>
                <c:pt idx="13708">
                  <c:v>0</c:v>
                </c:pt>
                <c:pt idx="13709">
                  <c:v>13</c:v>
                </c:pt>
                <c:pt idx="13710">
                  <c:v>17</c:v>
                </c:pt>
                <c:pt idx="13711">
                  <c:v>14</c:v>
                </c:pt>
                <c:pt idx="13712">
                  <c:v>17</c:v>
                </c:pt>
                <c:pt idx="13713">
                  <c:v>23</c:v>
                </c:pt>
                <c:pt idx="13714">
                  <c:v>38</c:v>
                </c:pt>
                <c:pt idx="13715">
                  <c:v>67</c:v>
                </c:pt>
                <c:pt idx="13716">
                  <c:v>87</c:v>
                </c:pt>
                <c:pt idx="13717">
                  <c:v>102</c:v>
                </c:pt>
                <c:pt idx="13718">
                  <c:v>92</c:v>
                </c:pt>
                <c:pt idx="13719">
                  <c:v>88</c:v>
                </c:pt>
                <c:pt idx="13720">
                  <c:v>85</c:v>
                </c:pt>
                <c:pt idx="13721">
                  <c:v>77</c:v>
                </c:pt>
                <c:pt idx="13722">
                  <c:v>60</c:v>
                </c:pt>
                <c:pt idx="13723">
                  <c:v>60</c:v>
                </c:pt>
                <c:pt idx="13724">
                  <c:v>62</c:v>
                </c:pt>
                <c:pt idx="13725">
                  <c:v>63</c:v>
                </c:pt>
                <c:pt idx="13726">
                  <c:v>45</c:v>
                </c:pt>
                <c:pt idx="13727">
                  <c:v>47</c:v>
                </c:pt>
                <c:pt idx="13728">
                  <c:v>39</c:v>
                </c:pt>
                <c:pt idx="13729">
                  <c:v>33</c:v>
                </c:pt>
                <c:pt idx="13730">
                  <c:v>31</c:v>
                </c:pt>
                <c:pt idx="13731">
                  <c:v>32</c:v>
                </c:pt>
                <c:pt idx="13732">
                  <c:v>38</c:v>
                </c:pt>
                <c:pt idx="13733">
                  <c:v>45</c:v>
                </c:pt>
                <c:pt idx="13734">
                  <c:v>39</c:v>
                </c:pt>
                <c:pt idx="13735">
                  <c:v>47</c:v>
                </c:pt>
                <c:pt idx="13736">
                  <c:v>56</c:v>
                </c:pt>
                <c:pt idx="13737">
                  <c:v>48</c:v>
                </c:pt>
                <c:pt idx="13738">
                  <c:v>47</c:v>
                </c:pt>
                <c:pt idx="13739">
                  <c:v>49</c:v>
                </c:pt>
                <c:pt idx="13740">
                  <c:v>49</c:v>
                </c:pt>
                <c:pt idx="13741">
                  <c:v>55</c:v>
                </c:pt>
                <c:pt idx="13742">
                  <c:v>46</c:v>
                </c:pt>
                <c:pt idx="13743">
                  <c:v>43</c:v>
                </c:pt>
                <c:pt idx="13744">
                  <c:v>45</c:v>
                </c:pt>
                <c:pt idx="13745">
                  <c:v>51</c:v>
                </c:pt>
                <c:pt idx="13746">
                  <c:v>48</c:v>
                </c:pt>
                <c:pt idx="13747">
                  <c:v>34</c:v>
                </c:pt>
                <c:pt idx="13748">
                  <c:v>39</c:v>
                </c:pt>
                <c:pt idx="13749">
                  <c:v>35</c:v>
                </c:pt>
                <c:pt idx="13750">
                  <c:v>35</c:v>
                </c:pt>
                <c:pt idx="13751">
                  <c:v>34</c:v>
                </c:pt>
                <c:pt idx="13752">
                  <c:v>24</c:v>
                </c:pt>
                <c:pt idx="13753">
                  <c:v>23</c:v>
                </c:pt>
                <c:pt idx="13754">
                  <c:v>13</c:v>
                </c:pt>
                <c:pt idx="13755">
                  <c:v>10</c:v>
                </c:pt>
                <c:pt idx="13756">
                  <c:v>20</c:v>
                </c:pt>
                <c:pt idx="13757">
                  <c:v>33</c:v>
                </c:pt>
                <c:pt idx="13758">
                  <c:v>38</c:v>
                </c:pt>
                <c:pt idx="13759">
                  <c:v>37</c:v>
                </c:pt>
                <c:pt idx="13760">
                  <c:v>38</c:v>
                </c:pt>
                <c:pt idx="13761">
                  <c:v>39</c:v>
                </c:pt>
                <c:pt idx="13762">
                  <c:v>44</c:v>
                </c:pt>
                <c:pt idx="13763">
                  <c:v>56</c:v>
                </c:pt>
                <c:pt idx="13764">
                  <c:v>67</c:v>
                </c:pt>
                <c:pt idx="13765">
                  <c:v>64</c:v>
                </c:pt>
                <c:pt idx="13766">
                  <c:v>59</c:v>
                </c:pt>
                <c:pt idx="13767">
                  <c:v>58</c:v>
                </c:pt>
                <c:pt idx="13768">
                  <c:v>44</c:v>
                </c:pt>
                <c:pt idx="13769">
                  <c:v>25</c:v>
                </c:pt>
                <c:pt idx="13770">
                  <c:v>20</c:v>
                </c:pt>
                <c:pt idx="13771">
                  <c:v>21</c:v>
                </c:pt>
                <c:pt idx="13772">
                  <c:v>24</c:v>
                </c:pt>
                <c:pt idx="13773">
                  <c:v>25</c:v>
                </c:pt>
                <c:pt idx="13774">
                  <c:v>30</c:v>
                </c:pt>
                <c:pt idx="13775">
                  <c:v>35</c:v>
                </c:pt>
                <c:pt idx="13776">
                  <c:v>38</c:v>
                </c:pt>
                <c:pt idx="13777">
                  <c:v>32</c:v>
                </c:pt>
                <c:pt idx="13778">
                  <c:v>23</c:v>
                </c:pt>
                <c:pt idx="13779">
                  <c:v>26</c:v>
                </c:pt>
                <c:pt idx="13780">
                  <c:v>25</c:v>
                </c:pt>
                <c:pt idx="13781">
                  <c:v>12</c:v>
                </c:pt>
                <c:pt idx="13782">
                  <c:v>12</c:v>
                </c:pt>
                <c:pt idx="13783">
                  <c:v>19</c:v>
                </c:pt>
                <c:pt idx="13784">
                  <c:v>22</c:v>
                </c:pt>
                <c:pt idx="13785">
                  <c:v>26</c:v>
                </c:pt>
                <c:pt idx="13786">
                  <c:v>26</c:v>
                </c:pt>
                <c:pt idx="13787">
                  <c:v>34</c:v>
                </c:pt>
                <c:pt idx="13788">
                  <c:v>25</c:v>
                </c:pt>
                <c:pt idx="13789">
                  <c:v>31</c:v>
                </c:pt>
                <c:pt idx="13790">
                  <c:v>58</c:v>
                </c:pt>
                <c:pt idx="13791">
                  <c:v>54</c:v>
                </c:pt>
                <c:pt idx="13792">
                  <c:v>48</c:v>
                </c:pt>
                <c:pt idx="13793">
                  <c:v>39</c:v>
                </c:pt>
                <c:pt idx="13794">
                  <c:v>55</c:v>
                </c:pt>
                <c:pt idx="13795">
                  <c:v>50</c:v>
                </c:pt>
                <c:pt idx="13796">
                  <c:v>51</c:v>
                </c:pt>
                <c:pt idx="13797">
                  <c:v>63</c:v>
                </c:pt>
                <c:pt idx="13798">
                  <c:v>53</c:v>
                </c:pt>
                <c:pt idx="13799">
                  <c:v>74</c:v>
                </c:pt>
                <c:pt idx="13800">
                  <c:v>92</c:v>
                </c:pt>
                <c:pt idx="13801">
                  <c:v>101</c:v>
                </c:pt>
                <c:pt idx="13802">
                  <c:v>101</c:v>
                </c:pt>
                <c:pt idx="13803">
                  <c:v>91</c:v>
                </c:pt>
                <c:pt idx="13804">
                  <c:v>86</c:v>
                </c:pt>
                <c:pt idx="13805">
                  <c:v>82</c:v>
                </c:pt>
                <c:pt idx="13806">
                  <c:v>79</c:v>
                </c:pt>
                <c:pt idx="13807">
                  <c:v>61</c:v>
                </c:pt>
                <c:pt idx="13808">
                  <c:v>50</c:v>
                </c:pt>
                <c:pt idx="13809">
                  <c:v>33</c:v>
                </c:pt>
                <c:pt idx="13810">
                  <c:v>22</c:v>
                </c:pt>
                <c:pt idx="13811">
                  <c:v>29</c:v>
                </c:pt>
                <c:pt idx="13812">
                  <c:v>40</c:v>
                </c:pt>
                <c:pt idx="13813">
                  <c:v>70</c:v>
                </c:pt>
                <c:pt idx="13814">
                  <c:v>79</c:v>
                </c:pt>
                <c:pt idx="13815">
                  <c:v>82</c:v>
                </c:pt>
                <c:pt idx="13816">
                  <c:v>85</c:v>
                </c:pt>
                <c:pt idx="13817">
                  <c:v>62</c:v>
                </c:pt>
                <c:pt idx="13818">
                  <c:v>56</c:v>
                </c:pt>
                <c:pt idx="13819">
                  <c:v>57</c:v>
                </c:pt>
                <c:pt idx="13820">
                  <c:v>57</c:v>
                </c:pt>
                <c:pt idx="13821">
                  <c:v>46</c:v>
                </c:pt>
                <c:pt idx="13822">
                  <c:v>47</c:v>
                </c:pt>
                <c:pt idx="13823">
                  <c:v>27</c:v>
                </c:pt>
                <c:pt idx="13824">
                  <c:v>31</c:v>
                </c:pt>
                <c:pt idx="13825">
                  <c:v>43</c:v>
                </c:pt>
                <c:pt idx="13826">
                  <c:v>42</c:v>
                </c:pt>
                <c:pt idx="13827">
                  <c:v>30</c:v>
                </c:pt>
                <c:pt idx="13828">
                  <c:v>28</c:v>
                </c:pt>
                <c:pt idx="13829">
                  <c:v>25</c:v>
                </c:pt>
                <c:pt idx="13830">
                  <c:v>18</c:v>
                </c:pt>
                <c:pt idx="13831">
                  <c:v>23</c:v>
                </c:pt>
                <c:pt idx="13832">
                  <c:v>22</c:v>
                </c:pt>
                <c:pt idx="13833">
                  <c:v>33</c:v>
                </c:pt>
                <c:pt idx="13834">
                  <c:v>46</c:v>
                </c:pt>
                <c:pt idx="13835">
                  <c:v>48</c:v>
                </c:pt>
                <c:pt idx="13836">
                  <c:v>51</c:v>
                </c:pt>
                <c:pt idx="13837">
                  <c:v>49</c:v>
                </c:pt>
                <c:pt idx="13838">
                  <c:v>51</c:v>
                </c:pt>
                <c:pt idx="13839">
                  <c:v>70</c:v>
                </c:pt>
                <c:pt idx="13840">
                  <c:v>83</c:v>
                </c:pt>
                <c:pt idx="13841">
                  <c:v>56</c:v>
                </c:pt>
                <c:pt idx="13842">
                  <c:v>42</c:v>
                </c:pt>
                <c:pt idx="13843">
                  <c:v>47</c:v>
                </c:pt>
                <c:pt idx="13844">
                  <c:v>21</c:v>
                </c:pt>
                <c:pt idx="13845">
                  <c:v>11</c:v>
                </c:pt>
                <c:pt idx="13846">
                  <c:v>20</c:v>
                </c:pt>
                <c:pt idx="13847">
                  <c:v>16</c:v>
                </c:pt>
                <c:pt idx="13848">
                  <c:v>17</c:v>
                </c:pt>
                <c:pt idx="13849">
                  <c:v>16</c:v>
                </c:pt>
                <c:pt idx="13850">
                  <c:v>16</c:v>
                </c:pt>
                <c:pt idx="13851">
                  <c:v>15</c:v>
                </c:pt>
                <c:pt idx="13852">
                  <c:v>19</c:v>
                </c:pt>
                <c:pt idx="13853">
                  <c:v>24</c:v>
                </c:pt>
                <c:pt idx="13854">
                  <c:v>34</c:v>
                </c:pt>
                <c:pt idx="13855">
                  <c:v>36</c:v>
                </c:pt>
                <c:pt idx="13856">
                  <c:v>41</c:v>
                </c:pt>
                <c:pt idx="13857">
                  <c:v>34</c:v>
                </c:pt>
                <c:pt idx="13858">
                  <c:v>22</c:v>
                </c:pt>
                <c:pt idx="13859">
                  <c:v>13</c:v>
                </c:pt>
                <c:pt idx="13860">
                  <c:v>20</c:v>
                </c:pt>
                <c:pt idx="13861">
                  <c:v>26</c:v>
                </c:pt>
                <c:pt idx="13862">
                  <c:v>42</c:v>
                </c:pt>
                <c:pt idx="13863">
                  <c:v>40</c:v>
                </c:pt>
                <c:pt idx="13864">
                  <c:v>39</c:v>
                </c:pt>
                <c:pt idx="13865">
                  <c:v>39</c:v>
                </c:pt>
                <c:pt idx="13866">
                  <c:v>28</c:v>
                </c:pt>
                <c:pt idx="13867">
                  <c:v>26</c:v>
                </c:pt>
                <c:pt idx="13868">
                  <c:v>14</c:v>
                </c:pt>
                <c:pt idx="13869">
                  <c:v>24</c:v>
                </c:pt>
                <c:pt idx="13870">
                  <c:v>17</c:v>
                </c:pt>
                <c:pt idx="13871">
                  <c:v>13</c:v>
                </c:pt>
                <c:pt idx="13872">
                  <c:v>25</c:v>
                </c:pt>
                <c:pt idx="13873">
                  <c:v>27</c:v>
                </c:pt>
                <c:pt idx="13874">
                  <c:v>29</c:v>
                </c:pt>
                <c:pt idx="13875">
                  <c:v>28</c:v>
                </c:pt>
                <c:pt idx="13876">
                  <c:v>30</c:v>
                </c:pt>
                <c:pt idx="13877">
                  <c:v>42</c:v>
                </c:pt>
                <c:pt idx="13878">
                  <c:v>43</c:v>
                </c:pt>
                <c:pt idx="13879">
                  <c:v>47</c:v>
                </c:pt>
                <c:pt idx="13880">
                  <c:v>31</c:v>
                </c:pt>
                <c:pt idx="13881">
                  <c:v>25</c:v>
                </c:pt>
                <c:pt idx="13882">
                  <c:v>23</c:v>
                </c:pt>
                <c:pt idx="13883">
                  <c:v>32</c:v>
                </c:pt>
                <c:pt idx="13884">
                  <c:v>40</c:v>
                </c:pt>
                <c:pt idx="13885">
                  <c:v>58</c:v>
                </c:pt>
                <c:pt idx="13886">
                  <c:v>57</c:v>
                </c:pt>
                <c:pt idx="13887">
                  <c:v>62</c:v>
                </c:pt>
                <c:pt idx="13888">
                  <c:v>68</c:v>
                </c:pt>
                <c:pt idx="13889">
                  <c:v>75</c:v>
                </c:pt>
                <c:pt idx="13890">
                  <c:v>67</c:v>
                </c:pt>
                <c:pt idx="13891">
                  <c:v>76</c:v>
                </c:pt>
                <c:pt idx="13892">
                  <c:v>91</c:v>
                </c:pt>
                <c:pt idx="13893">
                  <c:v>90</c:v>
                </c:pt>
                <c:pt idx="13894">
                  <c:v>83</c:v>
                </c:pt>
                <c:pt idx="13895">
                  <c:v>72</c:v>
                </c:pt>
                <c:pt idx="13896">
                  <c:v>68</c:v>
                </c:pt>
                <c:pt idx="13897">
                  <c:v>73</c:v>
                </c:pt>
                <c:pt idx="13898">
                  <c:v>85</c:v>
                </c:pt>
                <c:pt idx="13899">
                  <c:v>78</c:v>
                </c:pt>
                <c:pt idx="13900">
                  <c:v>66</c:v>
                </c:pt>
                <c:pt idx="13901">
                  <c:v>47</c:v>
                </c:pt>
                <c:pt idx="13902">
                  <c:v>44</c:v>
                </c:pt>
                <c:pt idx="13903">
                  <c:v>33</c:v>
                </c:pt>
                <c:pt idx="13904">
                  <c:v>44</c:v>
                </c:pt>
                <c:pt idx="13905">
                  <c:v>54</c:v>
                </c:pt>
                <c:pt idx="13906">
                  <c:v>67</c:v>
                </c:pt>
                <c:pt idx="13907">
                  <c:v>59</c:v>
                </c:pt>
                <c:pt idx="13908">
                  <c:v>56</c:v>
                </c:pt>
                <c:pt idx="13909">
                  <c:v>57</c:v>
                </c:pt>
                <c:pt idx="13910">
                  <c:v>63</c:v>
                </c:pt>
                <c:pt idx="13911">
                  <c:v>68</c:v>
                </c:pt>
                <c:pt idx="13912">
                  <c:v>68</c:v>
                </c:pt>
                <c:pt idx="13913">
                  <c:v>74</c:v>
                </c:pt>
                <c:pt idx="13914">
                  <c:v>58</c:v>
                </c:pt>
                <c:pt idx="13915">
                  <c:v>43</c:v>
                </c:pt>
                <c:pt idx="13916">
                  <c:v>44</c:v>
                </c:pt>
                <c:pt idx="13917">
                  <c:v>46</c:v>
                </c:pt>
                <c:pt idx="13918">
                  <c:v>50</c:v>
                </c:pt>
                <c:pt idx="13919">
                  <c:v>38</c:v>
                </c:pt>
                <c:pt idx="13920">
                  <c:v>26</c:v>
                </c:pt>
                <c:pt idx="13921">
                  <c:v>14</c:v>
                </c:pt>
                <c:pt idx="13922">
                  <c:v>23</c:v>
                </c:pt>
                <c:pt idx="13923">
                  <c:v>28</c:v>
                </c:pt>
                <c:pt idx="13924">
                  <c:v>33</c:v>
                </c:pt>
                <c:pt idx="13925">
                  <c:v>42</c:v>
                </c:pt>
                <c:pt idx="13926">
                  <c:v>35</c:v>
                </c:pt>
                <c:pt idx="13927">
                  <c:v>55</c:v>
                </c:pt>
                <c:pt idx="13928">
                  <c:v>66</c:v>
                </c:pt>
                <c:pt idx="13929">
                  <c:v>51</c:v>
                </c:pt>
                <c:pt idx="13930">
                  <c:v>27</c:v>
                </c:pt>
                <c:pt idx="13931">
                  <c:v>15</c:v>
                </c:pt>
                <c:pt idx="13932">
                  <c:v>13</c:v>
                </c:pt>
                <c:pt idx="13933">
                  <c:v>23</c:v>
                </c:pt>
                <c:pt idx="13934">
                  <c:v>19</c:v>
                </c:pt>
                <c:pt idx="13935">
                  <c:v>15</c:v>
                </c:pt>
                <c:pt idx="13936">
                  <c:v>31</c:v>
                </c:pt>
                <c:pt idx="13937">
                  <c:v>40</c:v>
                </c:pt>
                <c:pt idx="13938">
                  <c:v>52</c:v>
                </c:pt>
                <c:pt idx="13939">
                  <c:v>68</c:v>
                </c:pt>
                <c:pt idx="13940">
                  <c:v>66</c:v>
                </c:pt>
                <c:pt idx="13941">
                  <c:v>72</c:v>
                </c:pt>
                <c:pt idx="13942">
                  <c:v>77</c:v>
                </c:pt>
                <c:pt idx="13943">
                  <c:v>64</c:v>
                </c:pt>
                <c:pt idx="13944">
                  <c:v>61</c:v>
                </c:pt>
                <c:pt idx="13945">
                  <c:v>65</c:v>
                </c:pt>
                <c:pt idx="13946">
                  <c:v>67</c:v>
                </c:pt>
                <c:pt idx="13947">
                  <c:v>49</c:v>
                </c:pt>
                <c:pt idx="13948">
                  <c:v>36</c:v>
                </c:pt>
                <c:pt idx="13949">
                  <c:v>20</c:v>
                </c:pt>
                <c:pt idx="13950">
                  <c:v>39</c:v>
                </c:pt>
                <c:pt idx="13951">
                  <c:v>53</c:v>
                </c:pt>
                <c:pt idx="13952">
                  <c:v>62</c:v>
                </c:pt>
                <c:pt idx="13953">
                  <c:v>63</c:v>
                </c:pt>
                <c:pt idx="13954">
                  <c:v>74</c:v>
                </c:pt>
                <c:pt idx="13955">
                  <c:v>99</c:v>
                </c:pt>
                <c:pt idx="13956">
                  <c:v>95</c:v>
                </c:pt>
                <c:pt idx="13957">
                  <c:v>105</c:v>
                </c:pt>
                <c:pt idx="13958">
                  <c:v>85</c:v>
                </c:pt>
                <c:pt idx="13959">
                  <c:v>81</c:v>
                </c:pt>
                <c:pt idx="13960">
                  <c:v>76</c:v>
                </c:pt>
                <c:pt idx="13961">
                  <c:v>74</c:v>
                </c:pt>
                <c:pt idx="13962">
                  <c:v>83</c:v>
                </c:pt>
                <c:pt idx="13963">
                  <c:v>92</c:v>
                </c:pt>
                <c:pt idx="13964">
                  <c:v>93</c:v>
                </c:pt>
                <c:pt idx="13965">
                  <c:v>103</c:v>
                </c:pt>
                <c:pt idx="13966">
                  <c:v>109</c:v>
                </c:pt>
                <c:pt idx="13967">
                  <c:v>104</c:v>
                </c:pt>
                <c:pt idx="13968">
                  <c:v>108</c:v>
                </c:pt>
                <c:pt idx="13969">
                  <c:v>120</c:v>
                </c:pt>
                <c:pt idx="13970">
                  <c:v>110</c:v>
                </c:pt>
                <c:pt idx="13971">
                  <c:v>96</c:v>
                </c:pt>
                <c:pt idx="13972">
                  <c:v>94</c:v>
                </c:pt>
                <c:pt idx="13973">
                  <c:v>74</c:v>
                </c:pt>
                <c:pt idx="13974">
                  <c:v>66</c:v>
                </c:pt>
                <c:pt idx="13975">
                  <c:v>62</c:v>
                </c:pt>
                <c:pt idx="13976">
                  <c:v>84</c:v>
                </c:pt>
                <c:pt idx="13977">
                  <c:v>92</c:v>
                </c:pt>
                <c:pt idx="13978">
                  <c:v>115</c:v>
                </c:pt>
                <c:pt idx="13979">
                  <c:v>107</c:v>
                </c:pt>
                <c:pt idx="13980">
                  <c:v>115</c:v>
                </c:pt>
                <c:pt idx="13981">
                  <c:v>118</c:v>
                </c:pt>
                <c:pt idx="13982">
                  <c:v>120</c:v>
                </c:pt>
                <c:pt idx="13983">
                  <c:v>138</c:v>
                </c:pt>
                <c:pt idx="13984">
                  <c:v>145</c:v>
                </c:pt>
                <c:pt idx="13985">
                  <c:v>157</c:v>
                </c:pt>
                <c:pt idx="13986">
                  <c:v>144</c:v>
                </c:pt>
                <c:pt idx="13987">
                  <c:v>137</c:v>
                </c:pt>
                <c:pt idx="13988">
                  <c:v>108</c:v>
                </c:pt>
                <c:pt idx="13989">
                  <c:v>88</c:v>
                </c:pt>
                <c:pt idx="13990">
                  <c:v>79</c:v>
                </c:pt>
                <c:pt idx="13991">
                  <c:v>72</c:v>
                </c:pt>
                <c:pt idx="13992">
                  <c:v>43</c:v>
                </c:pt>
                <c:pt idx="13993">
                  <c:v>30</c:v>
                </c:pt>
                <c:pt idx="13994">
                  <c:v>40</c:v>
                </c:pt>
                <c:pt idx="13995">
                  <c:v>44</c:v>
                </c:pt>
                <c:pt idx="13996">
                  <c:v>36</c:v>
                </c:pt>
                <c:pt idx="13997">
                  <c:v>41</c:v>
                </c:pt>
                <c:pt idx="13998">
                  <c:v>39</c:v>
                </c:pt>
                <c:pt idx="13999">
                  <c:v>47</c:v>
                </c:pt>
                <c:pt idx="14000">
                  <c:v>69</c:v>
                </c:pt>
                <c:pt idx="14001">
                  <c:v>84</c:v>
                </c:pt>
                <c:pt idx="14002">
                  <c:v>76</c:v>
                </c:pt>
                <c:pt idx="14003">
                  <c:v>101</c:v>
                </c:pt>
                <c:pt idx="14004">
                  <c:v>103</c:v>
                </c:pt>
                <c:pt idx="14005">
                  <c:v>77</c:v>
                </c:pt>
                <c:pt idx="14006">
                  <c:v>50</c:v>
                </c:pt>
                <c:pt idx="14007">
                  <c:v>63</c:v>
                </c:pt>
                <c:pt idx="14008">
                  <c:v>74</c:v>
                </c:pt>
                <c:pt idx="14009">
                  <c:v>87</c:v>
                </c:pt>
                <c:pt idx="14010">
                  <c:v>65</c:v>
                </c:pt>
                <c:pt idx="14011">
                  <c:v>56</c:v>
                </c:pt>
                <c:pt idx="14012">
                  <c:v>44</c:v>
                </c:pt>
                <c:pt idx="14013">
                  <c:v>37</c:v>
                </c:pt>
                <c:pt idx="14014">
                  <c:v>44</c:v>
                </c:pt>
                <c:pt idx="14015">
                  <c:v>53</c:v>
                </c:pt>
                <c:pt idx="14016">
                  <c:v>57</c:v>
                </c:pt>
                <c:pt idx="14017">
                  <c:v>44</c:v>
                </c:pt>
                <c:pt idx="14018">
                  <c:v>20</c:v>
                </c:pt>
                <c:pt idx="14019">
                  <c:v>20</c:v>
                </c:pt>
                <c:pt idx="14020">
                  <c:v>25</c:v>
                </c:pt>
                <c:pt idx="14021">
                  <c:v>30</c:v>
                </c:pt>
                <c:pt idx="14022">
                  <c:v>40</c:v>
                </c:pt>
                <c:pt idx="14023">
                  <c:v>48</c:v>
                </c:pt>
                <c:pt idx="14024">
                  <c:v>54</c:v>
                </c:pt>
                <c:pt idx="14025">
                  <c:v>63</c:v>
                </c:pt>
                <c:pt idx="14026">
                  <c:v>66</c:v>
                </c:pt>
                <c:pt idx="14027">
                  <c:v>70</c:v>
                </c:pt>
                <c:pt idx="14028">
                  <c:v>74</c:v>
                </c:pt>
                <c:pt idx="14029">
                  <c:v>83</c:v>
                </c:pt>
                <c:pt idx="14030">
                  <c:v>86</c:v>
                </c:pt>
                <c:pt idx="14031">
                  <c:v>95</c:v>
                </c:pt>
                <c:pt idx="14032">
                  <c:v>96</c:v>
                </c:pt>
                <c:pt idx="14033">
                  <c:v>100</c:v>
                </c:pt>
                <c:pt idx="14034">
                  <c:v>105</c:v>
                </c:pt>
                <c:pt idx="14035">
                  <c:v>125</c:v>
                </c:pt>
                <c:pt idx="14036">
                  <c:v>145</c:v>
                </c:pt>
                <c:pt idx="14037">
                  <c:v>141</c:v>
                </c:pt>
                <c:pt idx="14038">
                  <c:v>151</c:v>
                </c:pt>
                <c:pt idx="14039">
                  <c:v>173</c:v>
                </c:pt>
                <c:pt idx="14040">
                  <c:v>144</c:v>
                </c:pt>
                <c:pt idx="14041">
                  <c:v>108</c:v>
                </c:pt>
                <c:pt idx="14042">
                  <c:v>77</c:v>
                </c:pt>
                <c:pt idx="14043">
                  <c:v>47</c:v>
                </c:pt>
                <c:pt idx="14044">
                  <c:v>53</c:v>
                </c:pt>
                <c:pt idx="14045">
                  <c:v>65</c:v>
                </c:pt>
                <c:pt idx="14046">
                  <c:v>81</c:v>
                </c:pt>
                <c:pt idx="14047">
                  <c:v>76</c:v>
                </c:pt>
                <c:pt idx="14048">
                  <c:v>67</c:v>
                </c:pt>
                <c:pt idx="14049">
                  <c:v>70</c:v>
                </c:pt>
                <c:pt idx="14050">
                  <c:v>77</c:v>
                </c:pt>
                <c:pt idx="14051">
                  <c:v>95</c:v>
                </c:pt>
                <c:pt idx="14052">
                  <c:v>92</c:v>
                </c:pt>
                <c:pt idx="14053">
                  <c:v>91</c:v>
                </c:pt>
                <c:pt idx="14054">
                  <c:v>93</c:v>
                </c:pt>
                <c:pt idx="14055">
                  <c:v>111</c:v>
                </c:pt>
                <c:pt idx="14056">
                  <c:v>107</c:v>
                </c:pt>
                <c:pt idx="14057">
                  <c:v>111</c:v>
                </c:pt>
                <c:pt idx="14058">
                  <c:v>116</c:v>
                </c:pt>
                <c:pt idx="14059">
                  <c:v>121</c:v>
                </c:pt>
                <c:pt idx="14060">
                  <c:v>121</c:v>
                </c:pt>
                <c:pt idx="14061">
                  <c:v>139</c:v>
                </c:pt>
                <c:pt idx="14062">
                  <c:v>145</c:v>
                </c:pt>
                <c:pt idx="14063">
                  <c:v>142</c:v>
                </c:pt>
                <c:pt idx="14064">
                  <c:v>129</c:v>
                </c:pt>
                <c:pt idx="14065">
                  <c:v>119</c:v>
                </c:pt>
                <c:pt idx="14066">
                  <c:v>108</c:v>
                </c:pt>
                <c:pt idx="14067">
                  <c:v>103</c:v>
                </c:pt>
                <c:pt idx="14068">
                  <c:v>106</c:v>
                </c:pt>
                <c:pt idx="14069">
                  <c:v>82</c:v>
                </c:pt>
                <c:pt idx="14070">
                  <c:v>78</c:v>
                </c:pt>
                <c:pt idx="14071">
                  <c:v>102</c:v>
                </c:pt>
                <c:pt idx="14072">
                  <c:v>109</c:v>
                </c:pt>
                <c:pt idx="14073">
                  <c:v>103</c:v>
                </c:pt>
                <c:pt idx="14074">
                  <c:v>121</c:v>
                </c:pt>
                <c:pt idx="14075">
                  <c:v>121</c:v>
                </c:pt>
                <c:pt idx="14076">
                  <c:v>111</c:v>
                </c:pt>
                <c:pt idx="14077">
                  <c:v>124</c:v>
                </c:pt>
                <c:pt idx="14078">
                  <c:v>136</c:v>
                </c:pt>
                <c:pt idx="14079">
                  <c:v>105</c:v>
                </c:pt>
                <c:pt idx="14080">
                  <c:v>106</c:v>
                </c:pt>
                <c:pt idx="14081">
                  <c:v>103</c:v>
                </c:pt>
                <c:pt idx="14082">
                  <c:v>106</c:v>
                </c:pt>
                <c:pt idx="14083">
                  <c:v>116</c:v>
                </c:pt>
                <c:pt idx="14084">
                  <c:v>81</c:v>
                </c:pt>
                <c:pt idx="14085">
                  <c:v>76</c:v>
                </c:pt>
                <c:pt idx="14086">
                  <c:v>76</c:v>
                </c:pt>
                <c:pt idx="14087">
                  <c:v>101</c:v>
                </c:pt>
                <c:pt idx="14088">
                  <c:v>117</c:v>
                </c:pt>
                <c:pt idx="14089">
                  <c:v>157</c:v>
                </c:pt>
                <c:pt idx="14090">
                  <c:v>161</c:v>
                </c:pt>
                <c:pt idx="14091">
                  <c:v>146</c:v>
                </c:pt>
                <c:pt idx="14092">
                  <c:v>142</c:v>
                </c:pt>
                <c:pt idx="14093">
                  <c:v>143</c:v>
                </c:pt>
                <c:pt idx="14094">
                  <c:v>146</c:v>
                </c:pt>
                <c:pt idx="14095">
                  <c:v>135</c:v>
                </c:pt>
                <c:pt idx="14096">
                  <c:v>120</c:v>
                </c:pt>
                <c:pt idx="14097">
                  <c:v>123</c:v>
                </c:pt>
                <c:pt idx="14098">
                  <c:v>144</c:v>
                </c:pt>
                <c:pt idx="14099">
                  <c:v>160</c:v>
                </c:pt>
                <c:pt idx="14100">
                  <c:v>171</c:v>
                </c:pt>
                <c:pt idx="14101">
                  <c:v>152</c:v>
                </c:pt>
                <c:pt idx="14102">
                  <c:v>135</c:v>
                </c:pt>
                <c:pt idx="14103">
                  <c:v>133</c:v>
                </c:pt>
                <c:pt idx="14104">
                  <c:v>122</c:v>
                </c:pt>
                <c:pt idx="14105">
                  <c:v>128</c:v>
                </c:pt>
                <c:pt idx="14106">
                  <c:v>121</c:v>
                </c:pt>
                <c:pt idx="14107">
                  <c:v>91</c:v>
                </c:pt>
                <c:pt idx="14108">
                  <c:v>67</c:v>
                </c:pt>
                <c:pt idx="14109">
                  <c:v>47</c:v>
                </c:pt>
                <c:pt idx="14110">
                  <c:v>57</c:v>
                </c:pt>
                <c:pt idx="14111">
                  <c:v>57</c:v>
                </c:pt>
                <c:pt idx="14112">
                  <c:v>40</c:v>
                </c:pt>
                <c:pt idx="14113">
                  <c:v>21</c:v>
                </c:pt>
                <c:pt idx="14114">
                  <c:v>26</c:v>
                </c:pt>
                <c:pt idx="14115">
                  <c:v>43</c:v>
                </c:pt>
                <c:pt idx="14116">
                  <c:v>76</c:v>
                </c:pt>
                <c:pt idx="14117">
                  <c:v>93</c:v>
                </c:pt>
                <c:pt idx="14118">
                  <c:v>142</c:v>
                </c:pt>
                <c:pt idx="14119">
                  <c:v>146</c:v>
                </c:pt>
                <c:pt idx="14120">
                  <c:v>164</c:v>
                </c:pt>
                <c:pt idx="14121">
                  <c:v>163</c:v>
                </c:pt>
                <c:pt idx="14122">
                  <c:v>151</c:v>
                </c:pt>
                <c:pt idx="14123">
                  <c:v>137</c:v>
                </c:pt>
                <c:pt idx="14124">
                  <c:v>144</c:v>
                </c:pt>
                <c:pt idx="14125">
                  <c:v>129</c:v>
                </c:pt>
                <c:pt idx="14126">
                  <c:v>148</c:v>
                </c:pt>
                <c:pt idx="14127">
                  <c:v>128</c:v>
                </c:pt>
                <c:pt idx="14128">
                  <c:v>93</c:v>
                </c:pt>
                <c:pt idx="14129">
                  <c:v>97</c:v>
                </c:pt>
                <c:pt idx="14130">
                  <c:v>88</c:v>
                </c:pt>
                <c:pt idx="14131">
                  <c:v>74</c:v>
                </c:pt>
                <c:pt idx="14132">
                  <c:v>76</c:v>
                </c:pt>
                <c:pt idx="14133">
                  <c:v>81</c:v>
                </c:pt>
                <c:pt idx="14134">
                  <c:v>88</c:v>
                </c:pt>
                <c:pt idx="14135">
                  <c:v>91</c:v>
                </c:pt>
                <c:pt idx="14136">
                  <c:v>94</c:v>
                </c:pt>
                <c:pt idx="14137">
                  <c:v>89</c:v>
                </c:pt>
                <c:pt idx="14138">
                  <c:v>89</c:v>
                </c:pt>
                <c:pt idx="14139">
                  <c:v>79</c:v>
                </c:pt>
                <c:pt idx="14140">
                  <c:v>97</c:v>
                </c:pt>
                <c:pt idx="14141">
                  <c:v>113</c:v>
                </c:pt>
                <c:pt idx="14142">
                  <c:v>153</c:v>
                </c:pt>
                <c:pt idx="14143">
                  <c:v>168</c:v>
                </c:pt>
                <c:pt idx="14144">
                  <c:v>168</c:v>
                </c:pt>
                <c:pt idx="14145">
                  <c:v>190</c:v>
                </c:pt>
                <c:pt idx="14146">
                  <c:v>172</c:v>
                </c:pt>
                <c:pt idx="14147">
                  <c:v>149</c:v>
                </c:pt>
                <c:pt idx="14148">
                  <c:v>151</c:v>
                </c:pt>
                <c:pt idx="14149">
                  <c:v>157</c:v>
                </c:pt>
                <c:pt idx="14150">
                  <c:v>143</c:v>
                </c:pt>
                <c:pt idx="14151">
                  <c:v>111</c:v>
                </c:pt>
                <c:pt idx="14152">
                  <c:v>106</c:v>
                </c:pt>
                <c:pt idx="14153">
                  <c:v>109</c:v>
                </c:pt>
                <c:pt idx="14154">
                  <c:v>117</c:v>
                </c:pt>
                <c:pt idx="14155">
                  <c:v>129</c:v>
                </c:pt>
                <c:pt idx="14156">
                  <c:v>128</c:v>
                </c:pt>
                <c:pt idx="14157">
                  <c:v>130</c:v>
                </c:pt>
                <c:pt idx="14158">
                  <c:v>123</c:v>
                </c:pt>
                <c:pt idx="14159">
                  <c:v>128</c:v>
                </c:pt>
                <c:pt idx="14160">
                  <c:v>131</c:v>
                </c:pt>
                <c:pt idx="14161">
                  <c:v>125</c:v>
                </c:pt>
                <c:pt idx="14162">
                  <c:v>146</c:v>
                </c:pt>
                <c:pt idx="14163">
                  <c:v>148</c:v>
                </c:pt>
                <c:pt idx="14164">
                  <c:v>169</c:v>
                </c:pt>
                <c:pt idx="14165">
                  <c:v>150</c:v>
                </c:pt>
                <c:pt idx="14166">
                  <c:v>131</c:v>
                </c:pt>
                <c:pt idx="14167">
                  <c:v>109</c:v>
                </c:pt>
                <c:pt idx="14168">
                  <c:v>108</c:v>
                </c:pt>
                <c:pt idx="14169">
                  <c:v>125</c:v>
                </c:pt>
                <c:pt idx="14170">
                  <c:v>134</c:v>
                </c:pt>
                <c:pt idx="14171">
                  <c:v>133</c:v>
                </c:pt>
                <c:pt idx="14172">
                  <c:v>119</c:v>
                </c:pt>
                <c:pt idx="14173">
                  <c:v>117</c:v>
                </c:pt>
                <c:pt idx="14174">
                  <c:v>109</c:v>
                </c:pt>
                <c:pt idx="14175">
                  <c:v>104</c:v>
                </c:pt>
                <c:pt idx="14176">
                  <c:v>121</c:v>
                </c:pt>
                <c:pt idx="14177">
                  <c:v>124</c:v>
                </c:pt>
                <c:pt idx="14178">
                  <c:v>119</c:v>
                </c:pt>
                <c:pt idx="14179">
                  <c:v>120</c:v>
                </c:pt>
                <c:pt idx="14180">
                  <c:v>119</c:v>
                </c:pt>
                <c:pt idx="14181">
                  <c:v>128</c:v>
                </c:pt>
                <c:pt idx="14182">
                  <c:v>115</c:v>
                </c:pt>
                <c:pt idx="14183">
                  <c:v>111</c:v>
                </c:pt>
                <c:pt idx="14184">
                  <c:v>126</c:v>
                </c:pt>
                <c:pt idx="14185">
                  <c:v>114</c:v>
                </c:pt>
                <c:pt idx="14186">
                  <c:v>121</c:v>
                </c:pt>
                <c:pt idx="14187">
                  <c:v>104</c:v>
                </c:pt>
                <c:pt idx="14188">
                  <c:v>129</c:v>
                </c:pt>
                <c:pt idx="14189">
                  <c:v>124</c:v>
                </c:pt>
                <c:pt idx="14190">
                  <c:v>114</c:v>
                </c:pt>
                <c:pt idx="14191">
                  <c:v>95</c:v>
                </c:pt>
                <c:pt idx="14192">
                  <c:v>110</c:v>
                </c:pt>
                <c:pt idx="14193">
                  <c:v>131</c:v>
                </c:pt>
                <c:pt idx="14194">
                  <c:v>155</c:v>
                </c:pt>
                <c:pt idx="14195">
                  <c:v>159</c:v>
                </c:pt>
                <c:pt idx="14196">
                  <c:v>147</c:v>
                </c:pt>
                <c:pt idx="14197">
                  <c:v>139</c:v>
                </c:pt>
                <c:pt idx="14198">
                  <c:v>156</c:v>
                </c:pt>
                <c:pt idx="14199">
                  <c:v>181</c:v>
                </c:pt>
                <c:pt idx="14200">
                  <c:v>196</c:v>
                </c:pt>
                <c:pt idx="14201">
                  <c:v>175</c:v>
                </c:pt>
                <c:pt idx="14202">
                  <c:v>147</c:v>
                </c:pt>
                <c:pt idx="14203">
                  <c:v>112</c:v>
                </c:pt>
                <c:pt idx="14204">
                  <c:v>145</c:v>
                </c:pt>
                <c:pt idx="14205">
                  <c:v>131</c:v>
                </c:pt>
                <c:pt idx="14206">
                  <c:v>117</c:v>
                </c:pt>
                <c:pt idx="14207">
                  <c:v>116</c:v>
                </c:pt>
                <c:pt idx="14208">
                  <c:v>89</c:v>
                </c:pt>
                <c:pt idx="14209">
                  <c:v>73</c:v>
                </c:pt>
                <c:pt idx="14210">
                  <c:v>69</c:v>
                </c:pt>
                <c:pt idx="14211">
                  <c:v>86</c:v>
                </c:pt>
                <c:pt idx="14212">
                  <c:v>86</c:v>
                </c:pt>
                <c:pt idx="14213">
                  <c:v>107</c:v>
                </c:pt>
                <c:pt idx="14214">
                  <c:v>128</c:v>
                </c:pt>
                <c:pt idx="14215">
                  <c:v>114</c:v>
                </c:pt>
                <c:pt idx="14216">
                  <c:v>139</c:v>
                </c:pt>
                <c:pt idx="14217">
                  <c:v>122</c:v>
                </c:pt>
                <c:pt idx="14218">
                  <c:v>149</c:v>
                </c:pt>
                <c:pt idx="14219">
                  <c:v>149</c:v>
                </c:pt>
                <c:pt idx="14220">
                  <c:v>144</c:v>
                </c:pt>
                <c:pt idx="14221">
                  <c:v>111</c:v>
                </c:pt>
                <c:pt idx="14222">
                  <c:v>122</c:v>
                </c:pt>
                <c:pt idx="14223">
                  <c:v>133</c:v>
                </c:pt>
                <c:pt idx="14224">
                  <c:v>152</c:v>
                </c:pt>
                <c:pt idx="14225">
                  <c:v>175</c:v>
                </c:pt>
                <c:pt idx="14226">
                  <c:v>187</c:v>
                </c:pt>
                <c:pt idx="14227">
                  <c:v>213</c:v>
                </c:pt>
                <c:pt idx="14228">
                  <c:v>225</c:v>
                </c:pt>
                <c:pt idx="14229">
                  <c:v>226</c:v>
                </c:pt>
                <c:pt idx="14230">
                  <c:v>232</c:v>
                </c:pt>
                <c:pt idx="14231">
                  <c:v>222</c:v>
                </c:pt>
                <c:pt idx="14232">
                  <c:v>223</c:v>
                </c:pt>
                <c:pt idx="14233">
                  <c:v>218</c:v>
                </c:pt>
                <c:pt idx="14234">
                  <c:v>210</c:v>
                </c:pt>
                <c:pt idx="14235">
                  <c:v>255</c:v>
                </c:pt>
                <c:pt idx="14236">
                  <c:v>235</c:v>
                </c:pt>
                <c:pt idx="14237">
                  <c:v>199</c:v>
                </c:pt>
                <c:pt idx="14238">
                  <c:v>183</c:v>
                </c:pt>
                <c:pt idx="14239">
                  <c:v>174</c:v>
                </c:pt>
                <c:pt idx="14240">
                  <c:v>175</c:v>
                </c:pt>
                <c:pt idx="14241">
                  <c:v>196</c:v>
                </c:pt>
                <c:pt idx="14242">
                  <c:v>194</c:v>
                </c:pt>
                <c:pt idx="14243">
                  <c:v>178</c:v>
                </c:pt>
                <c:pt idx="14244">
                  <c:v>172</c:v>
                </c:pt>
                <c:pt idx="14245">
                  <c:v>148</c:v>
                </c:pt>
                <c:pt idx="14246">
                  <c:v>173</c:v>
                </c:pt>
                <c:pt idx="14247">
                  <c:v>146</c:v>
                </c:pt>
                <c:pt idx="14248">
                  <c:v>120</c:v>
                </c:pt>
                <c:pt idx="14249">
                  <c:v>155</c:v>
                </c:pt>
                <c:pt idx="14250">
                  <c:v>142</c:v>
                </c:pt>
                <c:pt idx="14251">
                  <c:v>165</c:v>
                </c:pt>
                <c:pt idx="14252">
                  <c:v>155</c:v>
                </c:pt>
                <c:pt idx="14253">
                  <c:v>165</c:v>
                </c:pt>
                <c:pt idx="14254">
                  <c:v>190</c:v>
                </c:pt>
                <c:pt idx="14255">
                  <c:v>211</c:v>
                </c:pt>
                <c:pt idx="14256">
                  <c:v>229</c:v>
                </c:pt>
                <c:pt idx="14257">
                  <c:v>206</c:v>
                </c:pt>
                <c:pt idx="14258">
                  <c:v>189</c:v>
                </c:pt>
                <c:pt idx="14259">
                  <c:v>177</c:v>
                </c:pt>
                <c:pt idx="14260">
                  <c:v>164</c:v>
                </c:pt>
                <c:pt idx="14261">
                  <c:v>155</c:v>
                </c:pt>
                <c:pt idx="14262">
                  <c:v>160</c:v>
                </c:pt>
                <c:pt idx="14263">
                  <c:v>140</c:v>
                </c:pt>
                <c:pt idx="14264">
                  <c:v>126</c:v>
                </c:pt>
                <c:pt idx="14265">
                  <c:v>114</c:v>
                </c:pt>
                <c:pt idx="14266">
                  <c:v>165</c:v>
                </c:pt>
                <c:pt idx="14267">
                  <c:v>171</c:v>
                </c:pt>
                <c:pt idx="14268">
                  <c:v>142</c:v>
                </c:pt>
                <c:pt idx="14269">
                  <c:v>144</c:v>
                </c:pt>
                <c:pt idx="14270">
                  <c:v>152</c:v>
                </c:pt>
                <c:pt idx="14271">
                  <c:v>157</c:v>
                </c:pt>
                <c:pt idx="14272">
                  <c:v>172</c:v>
                </c:pt>
                <c:pt idx="14273">
                  <c:v>169</c:v>
                </c:pt>
                <c:pt idx="14274">
                  <c:v>157</c:v>
                </c:pt>
                <c:pt idx="14275">
                  <c:v>140</c:v>
                </c:pt>
                <c:pt idx="14276">
                  <c:v>141</c:v>
                </c:pt>
                <c:pt idx="14277">
                  <c:v>144</c:v>
                </c:pt>
                <c:pt idx="14278">
                  <c:v>164</c:v>
                </c:pt>
                <c:pt idx="14279">
                  <c:v>133</c:v>
                </c:pt>
                <c:pt idx="14280">
                  <c:v>127</c:v>
                </c:pt>
                <c:pt idx="14281">
                  <c:v>127</c:v>
                </c:pt>
                <c:pt idx="14282">
                  <c:v>132</c:v>
                </c:pt>
                <c:pt idx="14283">
                  <c:v>161</c:v>
                </c:pt>
                <c:pt idx="14284">
                  <c:v>172</c:v>
                </c:pt>
                <c:pt idx="14285">
                  <c:v>192</c:v>
                </c:pt>
                <c:pt idx="14286">
                  <c:v>190</c:v>
                </c:pt>
                <c:pt idx="14287">
                  <c:v>216</c:v>
                </c:pt>
                <c:pt idx="14288">
                  <c:v>219</c:v>
                </c:pt>
                <c:pt idx="14289">
                  <c:v>208</c:v>
                </c:pt>
                <c:pt idx="14290">
                  <c:v>191</c:v>
                </c:pt>
                <c:pt idx="14291">
                  <c:v>195</c:v>
                </c:pt>
                <c:pt idx="14292">
                  <c:v>209</c:v>
                </c:pt>
                <c:pt idx="14293">
                  <c:v>163</c:v>
                </c:pt>
                <c:pt idx="14294">
                  <c:v>164</c:v>
                </c:pt>
                <c:pt idx="14295">
                  <c:v>169</c:v>
                </c:pt>
                <c:pt idx="14296">
                  <c:v>149</c:v>
                </c:pt>
                <c:pt idx="14297">
                  <c:v>142</c:v>
                </c:pt>
                <c:pt idx="14298">
                  <c:v>134</c:v>
                </c:pt>
                <c:pt idx="14299">
                  <c:v>153</c:v>
                </c:pt>
                <c:pt idx="14300">
                  <c:v>189</c:v>
                </c:pt>
                <c:pt idx="14301">
                  <c:v>163</c:v>
                </c:pt>
                <c:pt idx="14302">
                  <c:v>147</c:v>
                </c:pt>
                <c:pt idx="14303">
                  <c:v>128</c:v>
                </c:pt>
                <c:pt idx="14304">
                  <c:v>127</c:v>
                </c:pt>
                <c:pt idx="14305">
                  <c:v>107</c:v>
                </c:pt>
                <c:pt idx="14306">
                  <c:v>103</c:v>
                </c:pt>
                <c:pt idx="14307">
                  <c:v>98</c:v>
                </c:pt>
                <c:pt idx="14308">
                  <c:v>90</c:v>
                </c:pt>
                <c:pt idx="14309">
                  <c:v>103</c:v>
                </c:pt>
                <c:pt idx="14310">
                  <c:v>98</c:v>
                </c:pt>
                <c:pt idx="14311">
                  <c:v>109</c:v>
                </c:pt>
                <c:pt idx="14312">
                  <c:v>133</c:v>
                </c:pt>
                <c:pt idx="14313">
                  <c:v>163</c:v>
                </c:pt>
                <c:pt idx="14314">
                  <c:v>155</c:v>
                </c:pt>
                <c:pt idx="14315">
                  <c:v>140</c:v>
                </c:pt>
                <c:pt idx="14316">
                  <c:v>162</c:v>
                </c:pt>
                <c:pt idx="14317">
                  <c:v>181</c:v>
                </c:pt>
                <c:pt idx="14318">
                  <c:v>165</c:v>
                </c:pt>
                <c:pt idx="14319">
                  <c:v>187</c:v>
                </c:pt>
                <c:pt idx="14320">
                  <c:v>168</c:v>
                </c:pt>
                <c:pt idx="14321">
                  <c:v>164</c:v>
                </c:pt>
                <c:pt idx="14322">
                  <c:v>148</c:v>
                </c:pt>
                <c:pt idx="14323">
                  <c:v>158</c:v>
                </c:pt>
                <c:pt idx="14324">
                  <c:v>155</c:v>
                </c:pt>
                <c:pt idx="14325">
                  <c:v>155</c:v>
                </c:pt>
                <c:pt idx="14326">
                  <c:v>145</c:v>
                </c:pt>
                <c:pt idx="14327">
                  <c:v>155</c:v>
                </c:pt>
                <c:pt idx="14328">
                  <c:v>131</c:v>
                </c:pt>
                <c:pt idx="14329">
                  <c:v>117</c:v>
                </c:pt>
                <c:pt idx="14330">
                  <c:v>102</c:v>
                </c:pt>
                <c:pt idx="14331">
                  <c:v>89</c:v>
                </c:pt>
                <c:pt idx="14332">
                  <c:v>95</c:v>
                </c:pt>
                <c:pt idx="14333">
                  <c:v>78</c:v>
                </c:pt>
                <c:pt idx="14334">
                  <c:v>91</c:v>
                </c:pt>
                <c:pt idx="14335">
                  <c:v>104</c:v>
                </c:pt>
                <c:pt idx="14336">
                  <c:v>122</c:v>
                </c:pt>
                <c:pt idx="14337">
                  <c:v>140</c:v>
                </c:pt>
                <c:pt idx="14338">
                  <c:v>115</c:v>
                </c:pt>
                <c:pt idx="14339">
                  <c:v>106</c:v>
                </c:pt>
                <c:pt idx="14340">
                  <c:v>139</c:v>
                </c:pt>
                <c:pt idx="14341">
                  <c:v>170</c:v>
                </c:pt>
                <c:pt idx="14342">
                  <c:v>185</c:v>
                </c:pt>
                <c:pt idx="14343">
                  <c:v>153</c:v>
                </c:pt>
                <c:pt idx="14344">
                  <c:v>122</c:v>
                </c:pt>
                <c:pt idx="14345">
                  <c:v>106</c:v>
                </c:pt>
                <c:pt idx="14346">
                  <c:v>96</c:v>
                </c:pt>
                <c:pt idx="14347">
                  <c:v>92</c:v>
                </c:pt>
                <c:pt idx="14348">
                  <c:v>103</c:v>
                </c:pt>
                <c:pt idx="14349">
                  <c:v>120</c:v>
                </c:pt>
                <c:pt idx="14350">
                  <c:v>130</c:v>
                </c:pt>
                <c:pt idx="14351">
                  <c:v>144</c:v>
                </c:pt>
                <c:pt idx="14352">
                  <c:v>137</c:v>
                </c:pt>
                <c:pt idx="14353">
                  <c:v>160</c:v>
                </c:pt>
                <c:pt idx="14354">
                  <c:v>165</c:v>
                </c:pt>
                <c:pt idx="14355">
                  <c:v>175</c:v>
                </c:pt>
                <c:pt idx="14356">
                  <c:v>167</c:v>
                </c:pt>
                <c:pt idx="14357">
                  <c:v>128</c:v>
                </c:pt>
                <c:pt idx="14358">
                  <c:v>135</c:v>
                </c:pt>
                <c:pt idx="14359">
                  <c:v>132</c:v>
                </c:pt>
                <c:pt idx="14360">
                  <c:v>125</c:v>
                </c:pt>
                <c:pt idx="14361">
                  <c:v>118</c:v>
                </c:pt>
                <c:pt idx="14362">
                  <c:v>109</c:v>
                </c:pt>
                <c:pt idx="14363">
                  <c:v>107</c:v>
                </c:pt>
                <c:pt idx="14364">
                  <c:v>114</c:v>
                </c:pt>
                <c:pt idx="14365">
                  <c:v>93</c:v>
                </c:pt>
                <c:pt idx="14366">
                  <c:v>94</c:v>
                </c:pt>
                <c:pt idx="14367">
                  <c:v>85</c:v>
                </c:pt>
                <c:pt idx="14368">
                  <c:v>97</c:v>
                </c:pt>
                <c:pt idx="14369">
                  <c:v>85</c:v>
                </c:pt>
                <c:pt idx="14370">
                  <c:v>105</c:v>
                </c:pt>
                <c:pt idx="14371">
                  <c:v>134</c:v>
                </c:pt>
                <c:pt idx="14372">
                  <c:v>149</c:v>
                </c:pt>
                <c:pt idx="14373">
                  <c:v>137</c:v>
                </c:pt>
                <c:pt idx="14374">
                  <c:v>123</c:v>
                </c:pt>
                <c:pt idx="14375">
                  <c:v>120</c:v>
                </c:pt>
                <c:pt idx="14376">
                  <c:v>115</c:v>
                </c:pt>
                <c:pt idx="14377">
                  <c:v>129</c:v>
                </c:pt>
                <c:pt idx="14378">
                  <c:v>123</c:v>
                </c:pt>
                <c:pt idx="14379">
                  <c:v>148</c:v>
                </c:pt>
                <c:pt idx="14380">
                  <c:v>154</c:v>
                </c:pt>
                <c:pt idx="14381">
                  <c:v>161</c:v>
                </c:pt>
                <c:pt idx="14382">
                  <c:v>177</c:v>
                </c:pt>
                <c:pt idx="14383">
                  <c:v>191</c:v>
                </c:pt>
                <c:pt idx="14384">
                  <c:v>195</c:v>
                </c:pt>
                <c:pt idx="14385">
                  <c:v>168</c:v>
                </c:pt>
                <c:pt idx="14386">
                  <c:v>156</c:v>
                </c:pt>
                <c:pt idx="14387">
                  <c:v>180</c:v>
                </c:pt>
                <c:pt idx="14388">
                  <c:v>196</c:v>
                </c:pt>
                <c:pt idx="14389">
                  <c:v>173</c:v>
                </c:pt>
                <c:pt idx="14390">
                  <c:v>157</c:v>
                </c:pt>
                <c:pt idx="14391">
                  <c:v>163</c:v>
                </c:pt>
                <c:pt idx="14392">
                  <c:v>130</c:v>
                </c:pt>
                <c:pt idx="14393">
                  <c:v>121</c:v>
                </c:pt>
                <c:pt idx="14394">
                  <c:v>122</c:v>
                </c:pt>
                <c:pt idx="14395">
                  <c:v>111</c:v>
                </c:pt>
                <c:pt idx="14396">
                  <c:v>136</c:v>
                </c:pt>
                <c:pt idx="14397">
                  <c:v>148</c:v>
                </c:pt>
                <c:pt idx="14398">
                  <c:v>158</c:v>
                </c:pt>
                <c:pt idx="14399">
                  <c:v>157</c:v>
                </c:pt>
                <c:pt idx="14400">
                  <c:v>171</c:v>
                </c:pt>
                <c:pt idx="14401">
                  <c:v>145</c:v>
                </c:pt>
                <c:pt idx="14402">
                  <c:v>130</c:v>
                </c:pt>
                <c:pt idx="14403">
                  <c:v>143</c:v>
                </c:pt>
                <c:pt idx="14404">
                  <c:v>168</c:v>
                </c:pt>
                <c:pt idx="14405">
                  <c:v>192</c:v>
                </c:pt>
                <c:pt idx="14406">
                  <c:v>203</c:v>
                </c:pt>
                <c:pt idx="14407">
                  <c:v>218</c:v>
                </c:pt>
                <c:pt idx="14408">
                  <c:v>253</c:v>
                </c:pt>
                <c:pt idx="14409">
                  <c:v>251</c:v>
                </c:pt>
                <c:pt idx="14410">
                  <c:v>264</c:v>
                </c:pt>
                <c:pt idx="14411">
                  <c:v>265</c:v>
                </c:pt>
                <c:pt idx="14412">
                  <c:v>233</c:v>
                </c:pt>
                <c:pt idx="14413">
                  <c:v>216</c:v>
                </c:pt>
                <c:pt idx="14414">
                  <c:v>235</c:v>
                </c:pt>
                <c:pt idx="14415">
                  <c:v>232</c:v>
                </c:pt>
                <c:pt idx="14416">
                  <c:v>187</c:v>
                </c:pt>
                <c:pt idx="14417">
                  <c:v>174</c:v>
                </c:pt>
                <c:pt idx="14418">
                  <c:v>196</c:v>
                </c:pt>
                <c:pt idx="14419">
                  <c:v>215</c:v>
                </c:pt>
                <c:pt idx="14420">
                  <c:v>227</c:v>
                </c:pt>
                <c:pt idx="14421">
                  <c:v>237</c:v>
                </c:pt>
                <c:pt idx="14422">
                  <c:v>206</c:v>
                </c:pt>
                <c:pt idx="14423">
                  <c:v>187</c:v>
                </c:pt>
                <c:pt idx="14424">
                  <c:v>182</c:v>
                </c:pt>
                <c:pt idx="14425">
                  <c:v>156</c:v>
                </c:pt>
                <c:pt idx="14426">
                  <c:v>128</c:v>
                </c:pt>
                <c:pt idx="14427">
                  <c:v>149</c:v>
                </c:pt>
                <c:pt idx="14428">
                  <c:v>129</c:v>
                </c:pt>
                <c:pt idx="14429">
                  <c:v>120</c:v>
                </c:pt>
                <c:pt idx="14430">
                  <c:v>101</c:v>
                </c:pt>
                <c:pt idx="14431">
                  <c:v>120</c:v>
                </c:pt>
                <c:pt idx="14432">
                  <c:v>149</c:v>
                </c:pt>
                <c:pt idx="14433">
                  <c:v>141</c:v>
                </c:pt>
                <c:pt idx="14434">
                  <c:v>116</c:v>
                </c:pt>
                <c:pt idx="14435">
                  <c:v>104</c:v>
                </c:pt>
                <c:pt idx="14436">
                  <c:v>136</c:v>
                </c:pt>
                <c:pt idx="14437">
                  <c:v>111</c:v>
                </c:pt>
                <c:pt idx="14438">
                  <c:v>116</c:v>
                </c:pt>
                <c:pt idx="14439">
                  <c:v>116</c:v>
                </c:pt>
                <c:pt idx="14440">
                  <c:v>92</c:v>
                </c:pt>
                <c:pt idx="14441">
                  <c:v>91</c:v>
                </c:pt>
                <c:pt idx="14442">
                  <c:v>99</c:v>
                </c:pt>
                <c:pt idx="14443">
                  <c:v>113</c:v>
                </c:pt>
                <c:pt idx="14444">
                  <c:v>138</c:v>
                </c:pt>
                <c:pt idx="14445">
                  <c:v>149</c:v>
                </c:pt>
                <c:pt idx="14446">
                  <c:v>170</c:v>
                </c:pt>
                <c:pt idx="14447">
                  <c:v>197</c:v>
                </c:pt>
                <c:pt idx="14448">
                  <c:v>195</c:v>
                </c:pt>
                <c:pt idx="14449">
                  <c:v>168</c:v>
                </c:pt>
                <c:pt idx="14450">
                  <c:v>132</c:v>
                </c:pt>
                <c:pt idx="14451">
                  <c:v>111</c:v>
                </c:pt>
                <c:pt idx="14452">
                  <c:v>99</c:v>
                </c:pt>
                <c:pt idx="14453">
                  <c:v>75</c:v>
                </c:pt>
                <c:pt idx="14454">
                  <c:v>112</c:v>
                </c:pt>
                <c:pt idx="14455">
                  <c:v>125</c:v>
                </c:pt>
                <c:pt idx="14456">
                  <c:v>132</c:v>
                </c:pt>
                <c:pt idx="14457">
                  <c:v>171</c:v>
                </c:pt>
                <c:pt idx="14458">
                  <c:v>196</c:v>
                </c:pt>
                <c:pt idx="14459">
                  <c:v>193</c:v>
                </c:pt>
                <c:pt idx="14460">
                  <c:v>213</c:v>
                </c:pt>
                <c:pt idx="14461">
                  <c:v>227</c:v>
                </c:pt>
                <c:pt idx="14462">
                  <c:v>220</c:v>
                </c:pt>
                <c:pt idx="14463">
                  <c:v>215</c:v>
                </c:pt>
                <c:pt idx="14464">
                  <c:v>218</c:v>
                </c:pt>
                <c:pt idx="14465">
                  <c:v>218</c:v>
                </c:pt>
                <c:pt idx="14466">
                  <c:v>200</c:v>
                </c:pt>
                <c:pt idx="14467">
                  <c:v>202</c:v>
                </c:pt>
                <c:pt idx="14468">
                  <c:v>188</c:v>
                </c:pt>
                <c:pt idx="14469">
                  <c:v>207</c:v>
                </c:pt>
                <c:pt idx="14470">
                  <c:v>197</c:v>
                </c:pt>
                <c:pt idx="14471">
                  <c:v>203</c:v>
                </c:pt>
                <c:pt idx="14472">
                  <c:v>177</c:v>
                </c:pt>
                <c:pt idx="14473">
                  <c:v>192</c:v>
                </c:pt>
                <c:pt idx="14474">
                  <c:v>189</c:v>
                </c:pt>
                <c:pt idx="14475">
                  <c:v>202</c:v>
                </c:pt>
                <c:pt idx="14476">
                  <c:v>209</c:v>
                </c:pt>
                <c:pt idx="14477">
                  <c:v>203</c:v>
                </c:pt>
                <c:pt idx="14478">
                  <c:v>160</c:v>
                </c:pt>
                <c:pt idx="14479">
                  <c:v>133</c:v>
                </c:pt>
                <c:pt idx="14480">
                  <c:v>129</c:v>
                </c:pt>
                <c:pt idx="14481">
                  <c:v>105</c:v>
                </c:pt>
                <c:pt idx="14482">
                  <c:v>82</c:v>
                </c:pt>
                <c:pt idx="14483">
                  <c:v>57</c:v>
                </c:pt>
                <c:pt idx="14484">
                  <c:v>50</c:v>
                </c:pt>
                <c:pt idx="14485">
                  <c:v>70</c:v>
                </c:pt>
                <c:pt idx="14486">
                  <c:v>94</c:v>
                </c:pt>
                <c:pt idx="14487">
                  <c:v>116</c:v>
                </c:pt>
                <c:pt idx="14488">
                  <c:v>147</c:v>
                </c:pt>
                <c:pt idx="14489">
                  <c:v>171</c:v>
                </c:pt>
                <c:pt idx="14490">
                  <c:v>180</c:v>
                </c:pt>
                <c:pt idx="14491">
                  <c:v>204</c:v>
                </c:pt>
                <c:pt idx="14492">
                  <c:v>212</c:v>
                </c:pt>
                <c:pt idx="14493">
                  <c:v>230</c:v>
                </c:pt>
                <c:pt idx="14494">
                  <c:v>267</c:v>
                </c:pt>
                <c:pt idx="14495">
                  <c:v>261</c:v>
                </c:pt>
                <c:pt idx="14496">
                  <c:v>296</c:v>
                </c:pt>
                <c:pt idx="14497">
                  <c:v>270</c:v>
                </c:pt>
                <c:pt idx="14498">
                  <c:v>280</c:v>
                </c:pt>
                <c:pt idx="14499">
                  <c:v>264</c:v>
                </c:pt>
                <c:pt idx="14500">
                  <c:v>248</c:v>
                </c:pt>
                <c:pt idx="14501">
                  <c:v>215</c:v>
                </c:pt>
                <c:pt idx="14502">
                  <c:v>207</c:v>
                </c:pt>
                <c:pt idx="14503">
                  <c:v>180</c:v>
                </c:pt>
                <c:pt idx="14504">
                  <c:v>159</c:v>
                </c:pt>
                <c:pt idx="14505">
                  <c:v>155</c:v>
                </c:pt>
                <c:pt idx="14506">
                  <c:v>152</c:v>
                </c:pt>
                <c:pt idx="14507">
                  <c:v>137</c:v>
                </c:pt>
                <c:pt idx="14508">
                  <c:v>111</c:v>
                </c:pt>
                <c:pt idx="14509">
                  <c:v>109</c:v>
                </c:pt>
                <c:pt idx="14510">
                  <c:v>103</c:v>
                </c:pt>
                <c:pt idx="14511">
                  <c:v>75</c:v>
                </c:pt>
                <c:pt idx="14512">
                  <c:v>80</c:v>
                </c:pt>
                <c:pt idx="14513">
                  <c:v>93</c:v>
                </c:pt>
                <c:pt idx="14514">
                  <c:v>101</c:v>
                </c:pt>
                <c:pt idx="14515">
                  <c:v>111</c:v>
                </c:pt>
                <c:pt idx="14516">
                  <c:v>134</c:v>
                </c:pt>
                <c:pt idx="14517">
                  <c:v>150</c:v>
                </c:pt>
                <c:pt idx="14518">
                  <c:v>129</c:v>
                </c:pt>
                <c:pt idx="14519">
                  <c:v>150</c:v>
                </c:pt>
                <c:pt idx="14520">
                  <c:v>167</c:v>
                </c:pt>
                <c:pt idx="14521">
                  <c:v>186</c:v>
                </c:pt>
                <c:pt idx="14522">
                  <c:v>209</c:v>
                </c:pt>
                <c:pt idx="14523">
                  <c:v>189</c:v>
                </c:pt>
                <c:pt idx="14524">
                  <c:v>168</c:v>
                </c:pt>
                <c:pt idx="14525">
                  <c:v>166</c:v>
                </c:pt>
                <c:pt idx="14526">
                  <c:v>187</c:v>
                </c:pt>
                <c:pt idx="14527">
                  <c:v>178</c:v>
                </c:pt>
                <c:pt idx="14528">
                  <c:v>191</c:v>
                </c:pt>
                <c:pt idx="14529">
                  <c:v>154</c:v>
                </c:pt>
                <c:pt idx="14530">
                  <c:v>148</c:v>
                </c:pt>
                <c:pt idx="14531">
                  <c:v>159</c:v>
                </c:pt>
                <c:pt idx="14532">
                  <c:v>189</c:v>
                </c:pt>
                <c:pt idx="14533">
                  <c:v>209</c:v>
                </c:pt>
                <c:pt idx="14534">
                  <c:v>206</c:v>
                </c:pt>
                <c:pt idx="14535">
                  <c:v>184</c:v>
                </c:pt>
                <c:pt idx="14536">
                  <c:v>159</c:v>
                </c:pt>
                <c:pt idx="14537">
                  <c:v>140</c:v>
                </c:pt>
                <c:pt idx="14538">
                  <c:v>152</c:v>
                </c:pt>
                <c:pt idx="14539">
                  <c:v>158</c:v>
                </c:pt>
                <c:pt idx="14540">
                  <c:v>145</c:v>
                </c:pt>
                <c:pt idx="14541">
                  <c:v>131</c:v>
                </c:pt>
                <c:pt idx="14542">
                  <c:v>121</c:v>
                </c:pt>
                <c:pt idx="14543">
                  <c:v>109</c:v>
                </c:pt>
                <c:pt idx="14544">
                  <c:v>97</c:v>
                </c:pt>
                <c:pt idx="14545">
                  <c:v>116</c:v>
                </c:pt>
                <c:pt idx="14546">
                  <c:v>131</c:v>
                </c:pt>
                <c:pt idx="14547">
                  <c:v>156</c:v>
                </c:pt>
                <c:pt idx="14548">
                  <c:v>157</c:v>
                </c:pt>
                <c:pt idx="14549">
                  <c:v>153</c:v>
                </c:pt>
                <c:pt idx="14550">
                  <c:v>160</c:v>
                </c:pt>
                <c:pt idx="14551">
                  <c:v>191</c:v>
                </c:pt>
                <c:pt idx="14552">
                  <c:v>216</c:v>
                </c:pt>
                <c:pt idx="14553">
                  <c:v>228</c:v>
                </c:pt>
                <c:pt idx="14554">
                  <c:v>245</c:v>
                </c:pt>
                <c:pt idx="14555">
                  <c:v>233</c:v>
                </c:pt>
                <c:pt idx="14556">
                  <c:v>215</c:v>
                </c:pt>
                <c:pt idx="14557">
                  <c:v>214</c:v>
                </c:pt>
                <c:pt idx="14558">
                  <c:v>203</c:v>
                </c:pt>
                <c:pt idx="14559">
                  <c:v>179</c:v>
                </c:pt>
                <c:pt idx="14560">
                  <c:v>173</c:v>
                </c:pt>
                <c:pt idx="14561">
                  <c:v>153</c:v>
                </c:pt>
                <c:pt idx="14562">
                  <c:v>140</c:v>
                </c:pt>
                <c:pt idx="14563">
                  <c:v>132</c:v>
                </c:pt>
                <c:pt idx="14564">
                  <c:v>124</c:v>
                </c:pt>
                <c:pt idx="14565">
                  <c:v>124</c:v>
                </c:pt>
                <c:pt idx="14566">
                  <c:v>134</c:v>
                </c:pt>
                <c:pt idx="14567">
                  <c:v>124</c:v>
                </c:pt>
                <c:pt idx="14568">
                  <c:v>141</c:v>
                </c:pt>
                <c:pt idx="14569">
                  <c:v>159</c:v>
                </c:pt>
                <c:pt idx="14570">
                  <c:v>162</c:v>
                </c:pt>
                <c:pt idx="14571">
                  <c:v>157</c:v>
                </c:pt>
                <c:pt idx="14572">
                  <c:v>160</c:v>
                </c:pt>
                <c:pt idx="14573">
                  <c:v>175</c:v>
                </c:pt>
                <c:pt idx="14574">
                  <c:v>184</c:v>
                </c:pt>
                <c:pt idx="14575">
                  <c:v>183</c:v>
                </c:pt>
                <c:pt idx="14576">
                  <c:v>183</c:v>
                </c:pt>
                <c:pt idx="14577">
                  <c:v>164</c:v>
                </c:pt>
                <c:pt idx="14578">
                  <c:v>182</c:v>
                </c:pt>
                <c:pt idx="14579">
                  <c:v>198</c:v>
                </c:pt>
                <c:pt idx="14580">
                  <c:v>182</c:v>
                </c:pt>
                <c:pt idx="14581">
                  <c:v>203</c:v>
                </c:pt>
                <c:pt idx="14582">
                  <c:v>182</c:v>
                </c:pt>
                <c:pt idx="14583">
                  <c:v>192</c:v>
                </c:pt>
                <c:pt idx="14584">
                  <c:v>184</c:v>
                </c:pt>
                <c:pt idx="14585">
                  <c:v>217</c:v>
                </c:pt>
                <c:pt idx="14586">
                  <c:v>167</c:v>
                </c:pt>
                <c:pt idx="14587">
                  <c:v>161</c:v>
                </c:pt>
                <c:pt idx="14588">
                  <c:v>148</c:v>
                </c:pt>
                <c:pt idx="14589">
                  <c:v>104</c:v>
                </c:pt>
                <c:pt idx="14590">
                  <c:v>99</c:v>
                </c:pt>
                <c:pt idx="14591">
                  <c:v>107</c:v>
                </c:pt>
                <c:pt idx="14592">
                  <c:v>100</c:v>
                </c:pt>
                <c:pt idx="14593">
                  <c:v>84</c:v>
                </c:pt>
                <c:pt idx="14594">
                  <c:v>101</c:v>
                </c:pt>
                <c:pt idx="14595">
                  <c:v>120</c:v>
                </c:pt>
                <c:pt idx="14596">
                  <c:v>123</c:v>
                </c:pt>
                <c:pt idx="14597">
                  <c:v>131</c:v>
                </c:pt>
                <c:pt idx="14598">
                  <c:v>127</c:v>
                </c:pt>
                <c:pt idx="14599">
                  <c:v>111</c:v>
                </c:pt>
                <c:pt idx="14600">
                  <c:v>150</c:v>
                </c:pt>
                <c:pt idx="14601">
                  <c:v>201</c:v>
                </c:pt>
                <c:pt idx="14602">
                  <c:v>191</c:v>
                </c:pt>
                <c:pt idx="14603">
                  <c:v>209</c:v>
                </c:pt>
                <c:pt idx="14604">
                  <c:v>221</c:v>
                </c:pt>
                <c:pt idx="14605">
                  <c:v>240</c:v>
                </c:pt>
                <c:pt idx="14606">
                  <c:v>249</c:v>
                </c:pt>
                <c:pt idx="14607">
                  <c:v>213</c:v>
                </c:pt>
                <c:pt idx="14608">
                  <c:v>214</c:v>
                </c:pt>
                <c:pt idx="14609">
                  <c:v>201</c:v>
                </c:pt>
                <c:pt idx="14610">
                  <c:v>186</c:v>
                </c:pt>
                <c:pt idx="14611">
                  <c:v>176</c:v>
                </c:pt>
                <c:pt idx="14612">
                  <c:v>166</c:v>
                </c:pt>
                <c:pt idx="14613">
                  <c:v>174</c:v>
                </c:pt>
                <c:pt idx="14614">
                  <c:v>164</c:v>
                </c:pt>
                <c:pt idx="14615">
                  <c:v>144</c:v>
                </c:pt>
                <c:pt idx="14616">
                  <c:v>129</c:v>
                </c:pt>
                <c:pt idx="14617">
                  <c:v>138</c:v>
                </c:pt>
                <c:pt idx="14618">
                  <c:v>125</c:v>
                </c:pt>
                <c:pt idx="14619">
                  <c:v>134</c:v>
                </c:pt>
                <c:pt idx="14620">
                  <c:v>164</c:v>
                </c:pt>
                <c:pt idx="14621">
                  <c:v>172</c:v>
                </c:pt>
                <c:pt idx="14622">
                  <c:v>179</c:v>
                </c:pt>
                <c:pt idx="14623">
                  <c:v>147</c:v>
                </c:pt>
                <c:pt idx="14624">
                  <c:v>157</c:v>
                </c:pt>
                <c:pt idx="14625">
                  <c:v>152</c:v>
                </c:pt>
                <c:pt idx="14626">
                  <c:v>164</c:v>
                </c:pt>
                <c:pt idx="14627">
                  <c:v>177</c:v>
                </c:pt>
                <c:pt idx="14628">
                  <c:v>199</c:v>
                </c:pt>
                <c:pt idx="14629">
                  <c:v>236</c:v>
                </c:pt>
                <c:pt idx="14630">
                  <c:v>217</c:v>
                </c:pt>
                <c:pt idx="14631">
                  <c:v>208</c:v>
                </c:pt>
                <c:pt idx="14632">
                  <c:v>200</c:v>
                </c:pt>
                <c:pt idx="14633">
                  <c:v>191</c:v>
                </c:pt>
                <c:pt idx="14634">
                  <c:v>206</c:v>
                </c:pt>
                <c:pt idx="14635">
                  <c:v>203</c:v>
                </c:pt>
                <c:pt idx="14636">
                  <c:v>211</c:v>
                </c:pt>
                <c:pt idx="14637">
                  <c:v>193</c:v>
                </c:pt>
                <c:pt idx="14638">
                  <c:v>185</c:v>
                </c:pt>
                <c:pt idx="14639">
                  <c:v>198</c:v>
                </c:pt>
                <c:pt idx="14640">
                  <c:v>201</c:v>
                </c:pt>
                <c:pt idx="14641">
                  <c:v>171</c:v>
                </c:pt>
                <c:pt idx="14642">
                  <c:v>161</c:v>
                </c:pt>
                <c:pt idx="14643">
                  <c:v>124</c:v>
                </c:pt>
                <c:pt idx="14644">
                  <c:v>113</c:v>
                </c:pt>
                <c:pt idx="14645">
                  <c:v>97</c:v>
                </c:pt>
                <c:pt idx="14646">
                  <c:v>80</c:v>
                </c:pt>
                <c:pt idx="14647">
                  <c:v>82</c:v>
                </c:pt>
                <c:pt idx="14648">
                  <c:v>95</c:v>
                </c:pt>
                <c:pt idx="14649">
                  <c:v>103</c:v>
                </c:pt>
                <c:pt idx="14650">
                  <c:v>79</c:v>
                </c:pt>
                <c:pt idx="14651">
                  <c:v>75</c:v>
                </c:pt>
                <c:pt idx="14652">
                  <c:v>80</c:v>
                </c:pt>
                <c:pt idx="14653">
                  <c:v>85</c:v>
                </c:pt>
                <c:pt idx="14654">
                  <c:v>75</c:v>
                </c:pt>
                <c:pt idx="14655">
                  <c:v>78</c:v>
                </c:pt>
                <c:pt idx="14656">
                  <c:v>64</c:v>
                </c:pt>
                <c:pt idx="14657">
                  <c:v>54</c:v>
                </c:pt>
                <c:pt idx="14658">
                  <c:v>77</c:v>
                </c:pt>
                <c:pt idx="14659">
                  <c:v>107</c:v>
                </c:pt>
                <c:pt idx="14660">
                  <c:v>134</c:v>
                </c:pt>
                <c:pt idx="14661">
                  <c:v>159</c:v>
                </c:pt>
                <c:pt idx="14662">
                  <c:v>191</c:v>
                </c:pt>
                <c:pt idx="14663">
                  <c:v>239</c:v>
                </c:pt>
                <c:pt idx="14664">
                  <c:v>249</c:v>
                </c:pt>
                <c:pt idx="14665">
                  <c:v>245</c:v>
                </c:pt>
                <c:pt idx="14666">
                  <c:v>234</c:v>
                </c:pt>
                <c:pt idx="14667">
                  <c:v>217</c:v>
                </c:pt>
                <c:pt idx="14668">
                  <c:v>187</c:v>
                </c:pt>
                <c:pt idx="14669">
                  <c:v>173</c:v>
                </c:pt>
                <c:pt idx="14670">
                  <c:v>171</c:v>
                </c:pt>
                <c:pt idx="14671">
                  <c:v>163</c:v>
                </c:pt>
                <c:pt idx="14672">
                  <c:v>126</c:v>
                </c:pt>
                <c:pt idx="14673">
                  <c:v>98</c:v>
                </c:pt>
                <c:pt idx="14674">
                  <c:v>104</c:v>
                </c:pt>
                <c:pt idx="14675">
                  <c:v>105</c:v>
                </c:pt>
                <c:pt idx="14676">
                  <c:v>88</c:v>
                </c:pt>
                <c:pt idx="14677">
                  <c:v>71</c:v>
                </c:pt>
                <c:pt idx="14678">
                  <c:v>80</c:v>
                </c:pt>
                <c:pt idx="14679">
                  <c:v>73</c:v>
                </c:pt>
                <c:pt idx="14680">
                  <c:v>85</c:v>
                </c:pt>
                <c:pt idx="14681">
                  <c:v>83</c:v>
                </c:pt>
                <c:pt idx="14682">
                  <c:v>90</c:v>
                </c:pt>
                <c:pt idx="14683">
                  <c:v>110</c:v>
                </c:pt>
                <c:pt idx="14684">
                  <c:v>129</c:v>
                </c:pt>
                <c:pt idx="14685">
                  <c:v>123</c:v>
                </c:pt>
                <c:pt idx="14686">
                  <c:v>167</c:v>
                </c:pt>
                <c:pt idx="14687">
                  <c:v>202</c:v>
                </c:pt>
                <c:pt idx="14688">
                  <c:v>217</c:v>
                </c:pt>
                <c:pt idx="14689">
                  <c:v>211</c:v>
                </c:pt>
                <c:pt idx="14690">
                  <c:v>195</c:v>
                </c:pt>
                <c:pt idx="14691">
                  <c:v>206</c:v>
                </c:pt>
                <c:pt idx="14692">
                  <c:v>209</c:v>
                </c:pt>
                <c:pt idx="14693">
                  <c:v>204</c:v>
                </c:pt>
                <c:pt idx="14694">
                  <c:v>188</c:v>
                </c:pt>
                <c:pt idx="14695">
                  <c:v>168</c:v>
                </c:pt>
                <c:pt idx="14696">
                  <c:v>129</c:v>
                </c:pt>
                <c:pt idx="14697">
                  <c:v>132</c:v>
                </c:pt>
                <c:pt idx="14698">
                  <c:v>133</c:v>
                </c:pt>
                <c:pt idx="14699">
                  <c:v>115</c:v>
                </c:pt>
                <c:pt idx="14700">
                  <c:v>103</c:v>
                </c:pt>
                <c:pt idx="14701">
                  <c:v>114</c:v>
                </c:pt>
                <c:pt idx="14702">
                  <c:v>113</c:v>
                </c:pt>
                <c:pt idx="14703">
                  <c:v>127</c:v>
                </c:pt>
                <c:pt idx="14704">
                  <c:v>132</c:v>
                </c:pt>
                <c:pt idx="14705">
                  <c:v>138</c:v>
                </c:pt>
                <c:pt idx="14706">
                  <c:v>128</c:v>
                </c:pt>
                <c:pt idx="14707">
                  <c:v>128</c:v>
                </c:pt>
                <c:pt idx="14708">
                  <c:v>88</c:v>
                </c:pt>
                <c:pt idx="14709">
                  <c:v>82</c:v>
                </c:pt>
                <c:pt idx="14710">
                  <c:v>88</c:v>
                </c:pt>
                <c:pt idx="14711">
                  <c:v>77</c:v>
                </c:pt>
                <c:pt idx="14712">
                  <c:v>123</c:v>
                </c:pt>
                <c:pt idx="14713">
                  <c:v>142</c:v>
                </c:pt>
                <c:pt idx="14714">
                  <c:v>171</c:v>
                </c:pt>
                <c:pt idx="14715">
                  <c:v>170</c:v>
                </c:pt>
                <c:pt idx="14716">
                  <c:v>199</c:v>
                </c:pt>
                <c:pt idx="14717">
                  <c:v>203</c:v>
                </c:pt>
                <c:pt idx="14718">
                  <c:v>213</c:v>
                </c:pt>
                <c:pt idx="14719">
                  <c:v>206</c:v>
                </c:pt>
                <c:pt idx="14720">
                  <c:v>212</c:v>
                </c:pt>
                <c:pt idx="14721">
                  <c:v>207</c:v>
                </c:pt>
                <c:pt idx="14722">
                  <c:v>174</c:v>
                </c:pt>
                <c:pt idx="14723">
                  <c:v>157</c:v>
                </c:pt>
                <c:pt idx="14724">
                  <c:v>160</c:v>
                </c:pt>
                <c:pt idx="14725">
                  <c:v>118</c:v>
                </c:pt>
                <c:pt idx="14726">
                  <c:v>124</c:v>
                </c:pt>
                <c:pt idx="14727">
                  <c:v>103</c:v>
                </c:pt>
                <c:pt idx="14728">
                  <c:v>94</c:v>
                </c:pt>
                <c:pt idx="14729">
                  <c:v>114</c:v>
                </c:pt>
                <c:pt idx="14730">
                  <c:v>70</c:v>
                </c:pt>
                <c:pt idx="14731">
                  <c:v>59</c:v>
                </c:pt>
                <c:pt idx="14732">
                  <c:v>61</c:v>
                </c:pt>
                <c:pt idx="14733">
                  <c:v>86</c:v>
                </c:pt>
                <c:pt idx="14734">
                  <c:v>80</c:v>
                </c:pt>
                <c:pt idx="14735">
                  <c:v>106</c:v>
                </c:pt>
                <c:pt idx="14736">
                  <c:v>132</c:v>
                </c:pt>
                <c:pt idx="14737">
                  <c:v>138</c:v>
                </c:pt>
                <c:pt idx="14738">
                  <c:v>133</c:v>
                </c:pt>
                <c:pt idx="14739">
                  <c:v>116</c:v>
                </c:pt>
                <c:pt idx="14740">
                  <c:v>126</c:v>
                </c:pt>
                <c:pt idx="14741">
                  <c:v>146</c:v>
                </c:pt>
                <c:pt idx="14742">
                  <c:v>144</c:v>
                </c:pt>
                <c:pt idx="14743">
                  <c:v>141</c:v>
                </c:pt>
                <c:pt idx="14744">
                  <c:v>144</c:v>
                </c:pt>
                <c:pt idx="14745">
                  <c:v>157</c:v>
                </c:pt>
                <c:pt idx="14746">
                  <c:v>167</c:v>
                </c:pt>
                <c:pt idx="14747">
                  <c:v>170</c:v>
                </c:pt>
                <c:pt idx="14748">
                  <c:v>187</c:v>
                </c:pt>
                <c:pt idx="14749">
                  <c:v>187</c:v>
                </c:pt>
                <c:pt idx="14750">
                  <c:v>193</c:v>
                </c:pt>
                <c:pt idx="14751">
                  <c:v>187</c:v>
                </c:pt>
                <c:pt idx="14752">
                  <c:v>160</c:v>
                </c:pt>
                <c:pt idx="14753">
                  <c:v>158</c:v>
                </c:pt>
                <c:pt idx="14754">
                  <c:v>146</c:v>
                </c:pt>
                <c:pt idx="14755">
                  <c:v>134</c:v>
                </c:pt>
                <c:pt idx="14756">
                  <c:v>139</c:v>
                </c:pt>
                <c:pt idx="14757">
                  <c:v>121</c:v>
                </c:pt>
                <c:pt idx="14758">
                  <c:v>118</c:v>
                </c:pt>
                <c:pt idx="14759">
                  <c:v>90</c:v>
                </c:pt>
                <c:pt idx="14760">
                  <c:v>101</c:v>
                </c:pt>
                <c:pt idx="14761">
                  <c:v>96</c:v>
                </c:pt>
                <c:pt idx="14762">
                  <c:v>80</c:v>
                </c:pt>
                <c:pt idx="14763">
                  <c:v>73</c:v>
                </c:pt>
                <c:pt idx="14764">
                  <c:v>77</c:v>
                </c:pt>
                <c:pt idx="14765">
                  <c:v>79</c:v>
                </c:pt>
                <c:pt idx="14766">
                  <c:v>101</c:v>
                </c:pt>
                <c:pt idx="14767">
                  <c:v>107</c:v>
                </c:pt>
                <c:pt idx="14768">
                  <c:v>99</c:v>
                </c:pt>
                <c:pt idx="14769">
                  <c:v>87</c:v>
                </c:pt>
                <c:pt idx="14770">
                  <c:v>107</c:v>
                </c:pt>
                <c:pt idx="14771">
                  <c:v>126</c:v>
                </c:pt>
                <c:pt idx="14772">
                  <c:v>115</c:v>
                </c:pt>
                <c:pt idx="14773">
                  <c:v>122</c:v>
                </c:pt>
                <c:pt idx="14774">
                  <c:v>118</c:v>
                </c:pt>
                <c:pt idx="14775">
                  <c:v>102</c:v>
                </c:pt>
                <c:pt idx="14776">
                  <c:v>110</c:v>
                </c:pt>
                <c:pt idx="14777">
                  <c:v>100</c:v>
                </c:pt>
                <c:pt idx="14778">
                  <c:v>83</c:v>
                </c:pt>
                <c:pt idx="14779">
                  <c:v>79</c:v>
                </c:pt>
                <c:pt idx="14780">
                  <c:v>68</c:v>
                </c:pt>
                <c:pt idx="14781">
                  <c:v>57</c:v>
                </c:pt>
                <c:pt idx="14782">
                  <c:v>71</c:v>
                </c:pt>
                <c:pt idx="14783">
                  <c:v>64</c:v>
                </c:pt>
                <c:pt idx="14784">
                  <c:v>88</c:v>
                </c:pt>
                <c:pt idx="14785">
                  <c:v>94</c:v>
                </c:pt>
                <c:pt idx="14786">
                  <c:v>103</c:v>
                </c:pt>
                <c:pt idx="14787">
                  <c:v>140</c:v>
                </c:pt>
                <c:pt idx="14788">
                  <c:v>184</c:v>
                </c:pt>
                <c:pt idx="14789">
                  <c:v>203</c:v>
                </c:pt>
                <c:pt idx="14790">
                  <c:v>230</c:v>
                </c:pt>
                <c:pt idx="14791">
                  <c:v>272</c:v>
                </c:pt>
                <c:pt idx="14792">
                  <c:v>253</c:v>
                </c:pt>
                <c:pt idx="14793">
                  <c:v>264</c:v>
                </c:pt>
                <c:pt idx="14794">
                  <c:v>241</c:v>
                </c:pt>
                <c:pt idx="14795">
                  <c:v>213</c:v>
                </c:pt>
                <c:pt idx="14796">
                  <c:v>186</c:v>
                </c:pt>
                <c:pt idx="14797">
                  <c:v>173</c:v>
                </c:pt>
                <c:pt idx="14798">
                  <c:v>135</c:v>
                </c:pt>
                <c:pt idx="14799">
                  <c:v>102</c:v>
                </c:pt>
                <c:pt idx="14800">
                  <c:v>88</c:v>
                </c:pt>
                <c:pt idx="14801">
                  <c:v>106</c:v>
                </c:pt>
                <c:pt idx="14802">
                  <c:v>110</c:v>
                </c:pt>
                <c:pt idx="14803">
                  <c:v>114</c:v>
                </c:pt>
                <c:pt idx="14804">
                  <c:v>118</c:v>
                </c:pt>
                <c:pt idx="14805">
                  <c:v>98</c:v>
                </c:pt>
                <c:pt idx="14806">
                  <c:v>95</c:v>
                </c:pt>
                <c:pt idx="14807">
                  <c:v>87</c:v>
                </c:pt>
                <c:pt idx="14808">
                  <c:v>57</c:v>
                </c:pt>
                <c:pt idx="14809">
                  <c:v>61</c:v>
                </c:pt>
                <c:pt idx="14810">
                  <c:v>81</c:v>
                </c:pt>
                <c:pt idx="14811">
                  <c:v>123</c:v>
                </c:pt>
                <c:pt idx="14812">
                  <c:v>143</c:v>
                </c:pt>
                <c:pt idx="14813">
                  <c:v>165</c:v>
                </c:pt>
                <c:pt idx="14814">
                  <c:v>201</c:v>
                </c:pt>
                <c:pt idx="14815">
                  <c:v>204</c:v>
                </c:pt>
                <c:pt idx="14816">
                  <c:v>196</c:v>
                </c:pt>
                <c:pt idx="14817">
                  <c:v>177</c:v>
                </c:pt>
                <c:pt idx="14818">
                  <c:v>165</c:v>
                </c:pt>
                <c:pt idx="14819">
                  <c:v>144</c:v>
                </c:pt>
                <c:pt idx="14820">
                  <c:v>117</c:v>
                </c:pt>
                <c:pt idx="14821">
                  <c:v>142</c:v>
                </c:pt>
                <c:pt idx="14822">
                  <c:v>146</c:v>
                </c:pt>
                <c:pt idx="14823">
                  <c:v>175</c:v>
                </c:pt>
                <c:pt idx="14824">
                  <c:v>151</c:v>
                </c:pt>
                <c:pt idx="14825">
                  <c:v>137</c:v>
                </c:pt>
                <c:pt idx="14826">
                  <c:v>128</c:v>
                </c:pt>
                <c:pt idx="14827">
                  <c:v>124</c:v>
                </c:pt>
                <c:pt idx="14828">
                  <c:v>120</c:v>
                </c:pt>
                <c:pt idx="14829">
                  <c:v>136</c:v>
                </c:pt>
                <c:pt idx="14830">
                  <c:v>145</c:v>
                </c:pt>
                <c:pt idx="14831">
                  <c:v>160</c:v>
                </c:pt>
                <c:pt idx="14832">
                  <c:v>161</c:v>
                </c:pt>
                <c:pt idx="14833">
                  <c:v>167</c:v>
                </c:pt>
                <c:pt idx="14834">
                  <c:v>192</c:v>
                </c:pt>
                <c:pt idx="14835">
                  <c:v>215</c:v>
                </c:pt>
                <c:pt idx="14836">
                  <c:v>229</c:v>
                </c:pt>
                <c:pt idx="14837">
                  <c:v>232</c:v>
                </c:pt>
                <c:pt idx="14838">
                  <c:v>269</c:v>
                </c:pt>
                <c:pt idx="14839">
                  <c:v>270</c:v>
                </c:pt>
                <c:pt idx="14840">
                  <c:v>290</c:v>
                </c:pt>
                <c:pt idx="14841">
                  <c:v>295</c:v>
                </c:pt>
                <c:pt idx="14842">
                  <c:v>278</c:v>
                </c:pt>
                <c:pt idx="14843">
                  <c:v>262</c:v>
                </c:pt>
                <c:pt idx="14844">
                  <c:v>281</c:v>
                </c:pt>
                <c:pt idx="14845">
                  <c:v>276</c:v>
                </c:pt>
                <c:pt idx="14846">
                  <c:v>263</c:v>
                </c:pt>
                <c:pt idx="14847">
                  <c:v>220</c:v>
                </c:pt>
                <c:pt idx="14848">
                  <c:v>188</c:v>
                </c:pt>
                <c:pt idx="14849">
                  <c:v>176</c:v>
                </c:pt>
                <c:pt idx="14850">
                  <c:v>186</c:v>
                </c:pt>
                <c:pt idx="14851">
                  <c:v>181</c:v>
                </c:pt>
                <c:pt idx="14852">
                  <c:v>155</c:v>
                </c:pt>
                <c:pt idx="14853">
                  <c:v>120</c:v>
                </c:pt>
                <c:pt idx="14854">
                  <c:v>116</c:v>
                </c:pt>
                <c:pt idx="14855">
                  <c:v>126</c:v>
                </c:pt>
                <c:pt idx="14856">
                  <c:v>134</c:v>
                </c:pt>
                <c:pt idx="14857">
                  <c:v>118</c:v>
                </c:pt>
                <c:pt idx="14858">
                  <c:v>118</c:v>
                </c:pt>
                <c:pt idx="14859">
                  <c:v>112</c:v>
                </c:pt>
                <c:pt idx="14860">
                  <c:v>112</c:v>
                </c:pt>
                <c:pt idx="14861">
                  <c:v>113</c:v>
                </c:pt>
                <c:pt idx="14862">
                  <c:v>121</c:v>
                </c:pt>
                <c:pt idx="14863">
                  <c:v>116</c:v>
                </c:pt>
                <c:pt idx="14864">
                  <c:v>124</c:v>
                </c:pt>
                <c:pt idx="14865">
                  <c:v>142</c:v>
                </c:pt>
                <c:pt idx="14866">
                  <c:v>178</c:v>
                </c:pt>
                <c:pt idx="14867">
                  <c:v>162</c:v>
                </c:pt>
                <c:pt idx="14868">
                  <c:v>156</c:v>
                </c:pt>
                <c:pt idx="14869">
                  <c:v>137</c:v>
                </c:pt>
                <c:pt idx="14870">
                  <c:v>136</c:v>
                </c:pt>
                <c:pt idx="14871">
                  <c:v>151</c:v>
                </c:pt>
                <c:pt idx="14872">
                  <c:v>145</c:v>
                </c:pt>
                <c:pt idx="14873">
                  <c:v>150</c:v>
                </c:pt>
                <c:pt idx="14874">
                  <c:v>141</c:v>
                </c:pt>
                <c:pt idx="14875">
                  <c:v>117</c:v>
                </c:pt>
                <c:pt idx="14876">
                  <c:v>101</c:v>
                </c:pt>
                <c:pt idx="14877">
                  <c:v>94</c:v>
                </c:pt>
                <c:pt idx="14878">
                  <c:v>93</c:v>
                </c:pt>
                <c:pt idx="14879">
                  <c:v>77</c:v>
                </c:pt>
                <c:pt idx="14880">
                  <c:v>113</c:v>
                </c:pt>
                <c:pt idx="14881">
                  <c:v>119</c:v>
                </c:pt>
                <c:pt idx="14882">
                  <c:v>115</c:v>
                </c:pt>
                <c:pt idx="14883">
                  <c:v>110</c:v>
                </c:pt>
                <c:pt idx="14884">
                  <c:v>112</c:v>
                </c:pt>
                <c:pt idx="14885">
                  <c:v>140</c:v>
                </c:pt>
                <c:pt idx="14886">
                  <c:v>134</c:v>
                </c:pt>
                <c:pt idx="14887">
                  <c:v>123</c:v>
                </c:pt>
                <c:pt idx="14888">
                  <c:v>124</c:v>
                </c:pt>
                <c:pt idx="14889">
                  <c:v>135</c:v>
                </c:pt>
                <c:pt idx="14890">
                  <c:v>141</c:v>
                </c:pt>
                <c:pt idx="14891">
                  <c:v>148</c:v>
                </c:pt>
                <c:pt idx="14892">
                  <c:v>153</c:v>
                </c:pt>
                <c:pt idx="14893">
                  <c:v>195</c:v>
                </c:pt>
                <c:pt idx="14894">
                  <c:v>192</c:v>
                </c:pt>
                <c:pt idx="14895">
                  <c:v>214</c:v>
                </c:pt>
                <c:pt idx="14896">
                  <c:v>202</c:v>
                </c:pt>
                <c:pt idx="14897">
                  <c:v>218</c:v>
                </c:pt>
                <c:pt idx="14898">
                  <c:v>192</c:v>
                </c:pt>
                <c:pt idx="14899">
                  <c:v>188</c:v>
                </c:pt>
                <c:pt idx="14900">
                  <c:v>181</c:v>
                </c:pt>
                <c:pt idx="14901">
                  <c:v>181</c:v>
                </c:pt>
                <c:pt idx="14902">
                  <c:v>169</c:v>
                </c:pt>
                <c:pt idx="14903">
                  <c:v>136</c:v>
                </c:pt>
                <c:pt idx="14904">
                  <c:v>140</c:v>
                </c:pt>
                <c:pt idx="14905">
                  <c:v>134</c:v>
                </c:pt>
                <c:pt idx="14906">
                  <c:v>131</c:v>
                </c:pt>
                <c:pt idx="14907">
                  <c:v>125</c:v>
                </c:pt>
                <c:pt idx="14908">
                  <c:v>102</c:v>
                </c:pt>
                <c:pt idx="14909">
                  <c:v>111</c:v>
                </c:pt>
                <c:pt idx="14910">
                  <c:v>119</c:v>
                </c:pt>
                <c:pt idx="14911">
                  <c:v>98</c:v>
                </c:pt>
                <c:pt idx="14912">
                  <c:v>87</c:v>
                </c:pt>
                <c:pt idx="14913">
                  <c:v>77</c:v>
                </c:pt>
                <c:pt idx="14914">
                  <c:v>77</c:v>
                </c:pt>
                <c:pt idx="14915">
                  <c:v>81</c:v>
                </c:pt>
                <c:pt idx="14916">
                  <c:v>108</c:v>
                </c:pt>
                <c:pt idx="14917">
                  <c:v>146</c:v>
                </c:pt>
                <c:pt idx="14918">
                  <c:v>154</c:v>
                </c:pt>
                <c:pt idx="14919">
                  <c:v>197</c:v>
                </c:pt>
                <c:pt idx="14920">
                  <c:v>209</c:v>
                </c:pt>
                <c:pt idx="14921">
                  <c:v>208</c:v>
                </c:pt>
                <c:pt idx="14922">
                  <c:v>188</c:v>
                </c:pt>
                <c:pt idx="14923">
                  <c:v>163</c:v>
                </c:pt>
                <c:pt idx="14924">
                  <c:v>167</c:v>
                </c:pt>
                <c:pt idx="14925">
                  <c:v>151</c:v>
                </c:pt>
                <c:pt idx="14926">
                  <c:v>118</c:v>
                </c:pt>
                <c:pt idx="14927">
                  <c:v>119</c:v>
                </c:pt>
                <c:pt idx="14928">
                  <c:v>113</c:v>
                </c:pt>
                <c:pt idx="14929">
                  <c:v>102</c:v>
                </c:pt>
                <c:pt idx="14930">
                  <c:v>110</c:v>
                </c:pt>
                <c:pt idx="14931">
                  <c:v>97</c:v>
                </c:pt>
                <c:pt idx="14932">
                  <c:v>109</c:v>
                </c:pt>
                <c:pt idx="14933">
                  <c:v>98</c:v>
                </c:pt>
                <c:pt idx="14934">
                  <c:v>102</c:v>
                </c:pt>
                <c:pt idx="14935">
                  <c:v>125</c:v>
                </c:pt>
                <c:pt idx="14936">
                  <c:v>114</c:v>
                </c:pt>
                <c:pt idx="14937">
                  <c:v>118</c:v>
                </c:pt>
                <c:pt idx="14938">
                  <c:v>110</c:v>
                </c:pt>
                <c:pt idx="14939">
                  <c:v>117</c:v>
                </c:pt>
                <c:pt idx="14940">
                  <c:v>109</c:v>
                </c:pt>
                <c:pt idx="14941">
                  <c:v>134</c:v>
                </c:pt>
                <c:pt idx="14942">
                  <c:v>144</c:v>
                </c:pt>
                <c:pt idx="14943">
                  <c:v>153</c:v>
                </c:pt>
                <c:pt idx="14944">
                  <c:v>127</c:v>
                </c:pt>
                <c:pt idx="14945">
                  <c:v>160</c:v>
                </c:pt>
                <c:pt idx="14946">
                  <c:v>180</c:v>
                </c:pt>
                <c:pt idx="14947">
                  <c:v>186</c:v>
                </c:pt>
                <c:pt idx="14948">
                  <c:v>167</c:v>
                </c:pt>
                <c:pt idx="14949">
                  <c:v>169</c:v>
                </c:pt>
                <c:pt idx="14950">
                  <c:v>182</c:v>
                </c:pt>
                <c:pt idx="14951">
                  <c:v>177</c:v>
                </c:pt>
                <c:pt idx="14952">
                  <c:v>176</c:v>
                </c:pt>
                <c:pt idx="14953">
                  <c:v>175</c:v>
                </c:pt>
                <c:pt idx="14954">
                  <c:v>157</c:v>
                </c:pt>
                <c:pt idx="14955">
                  <c:v>138</c:v>
                </c:pt>
                <c:pt idx="14956">
                  <c:v>117</c:v>
                </c:pt>
                <c:pt idx="14957">
                  <c:v>95</c:v>
                </c:pt>
                <c:pt idx="14958">
                  <c:v>88</c:v>
                </c:pt>
                <c:pt idx="14959">
                  <c:v>104</c:v>
                </c:pt>
                <c:pt idx="14960">
                  <c:v>112</c:v>
                </c:pt>
                <c:pt idx="14961">
                  <c:v>121</c:v>
                </c:pt>
                <c:pt idx="14962">
                  <c:v>134</c:v>
                </c:pt>
                <c:pt idx="14963">
                  <c:v>114</c:v>
                </c:pt>
                <c:pt idx="14964">
                  <c:v>117</c:v>
                </c:pt>
                <c:pt idx="14965">
                  <c:v>99</c:v>
                </c:pt>
                <c:pt idx="14966">
                  <c:v>91</c:v>
                </c:pt>
                <c:pt idx="14967">
                  <c:v>95</c:v>
                </c:pt>
                <c:pt idx="14968">
                  <c:v>101</c:v>
                </c:pt>
                <c:pt idx="14969">
                  <c:v>104</c:v>
                </c:pt>
                <c:pt idx="14970">
                  <c:v>104</c:v>
                </c:pt>
                <c:pt idx="14971">
                  <c:v>111</c:v>
                </c:pt>
                <c:pt idx="14972">
                  <c:v>109</c:v>
                </c:pt>
                <c:pt idx="14973">
                  <c:v>103</c:v>
                </c:pt>
                <c:pt idx="14974">
                  <c:v>108</c:v>
                </c:pt>
                <c:pt idx="14975">
                  <c:v>139</c:v>
                </c:pt>
                <c:pt idx="14976">
                  <c:v>89</c:v>
                </c:pt>
                <c:pt idx="14977">
                  <c:v>93</c:v>
                </c:pt>
                <c:pt idx="14978">
                  <c:v>95</c:v>
                </c:pt>
                <c:pt idx="14979">
                  <c:v>104</c:v>
                </c:pt>
                <c:pt idx="14980">
                  <c:v>119</c:v>
                </c:pt>
                <c:pt idx="14981">
                  <c:v>105</c:v>
                </c:pt>
                <c:pt idx="14982">
                  <c:v>99</c:v>
                </c:pt>
                <c:pt idx="14983">
                  <c:v>94</c:v>
                </c:pt>
                <c:pt idx="14984">
                  <c:v>97</c:v>
                </c:pt>
                <c:pt idx="14985">
                  <c:v>116</c:v>
                </c:pt>
                <c:pt idx="14986">
                  <c:v>122</c:v>
                </c:pt>
                <c:pt idx="14987">
                  <c:v>145</c:v>
                </c:pt>
                <c:pt idx="14988">
                  <c:v>119</c:v>
                </c:pt>
                <c:pt idx="14989">
                  <c:v>114</c:v>
                </c:pt>
                <c:pt idx="14990">
                  <c:v>133</c:v>
                </c:pt>
                <c:pt idx="14991">
                  <c:v>154</c:v>
                </c:pt>
                <c:pt idx="14992">
                  <c:v>127</c:v>
                </c:pt>
                <c:pt idx="14993">
                  <c:v>119</c:v>
                </c:pt>
                <c:pt idx="14994">
                  <c:v>91</c:v>
                </c:pt>
                <c:pt idx="14995">
                  <c:v>107</c:v>
                </c:pt>
                <c:pt idx="14996">
                  <c:v>106</c:v>
                </c:pt>
                <c:pt idx="14997">
                  <c:v>127</c:v>
                </c:pt>
                <c:pt idx="14998">
                  <c:v>135</c:v>
                </c:pt>
                <c:pt idx="14999">
                  <c:v>149</c:v>
                </c:pt>
                <c:pt idx="15000">
                  <c:v>179</c:v>
                </c:pt>
                <c:pt idx="15001">
                  <c:v>220</c:v>
                </c:pt>
                <c:pt idx="15002">
                  <c:v>237</c:v>
                </c:pt>
                <c:pt idx="15003">
                  <c:v>248</c:v>
                </c:pt>
                <c:pt idx="15004">
                  <c:v>239</c:v>
                </c:pt>
                <c:pt idx="15005">
                  <c:v>224</c:v>
                </c:pt>
                <c:pt idx="15006">
                  <c:v>205</c:v>
                </c:pt>
                <c:pt idx="15007">
                  <c:v>209</c:v>
                </c:pt>
                <c:pt idx="15008">
                  <c:v>176</c:v>
                </c:pt>
                <c:pt idx="15009">
                  <c:v>144</c:v>
                </c:pt>
                <c:pt idx="15010">
                  <c:v>127</c:v>
                </c:pt>
                <c:pt idx="15011">
                  <c:v>117</c:v>
                </c:pt>
                <c:pt idx="15012">
                  <c:v>119</c:v>
                </c:pt>
                <c:pt idx="15013">
                  <c:v>118</c:v>
                </c:pt>
                <c:pt idx="15014">
                  <c:v>134</c:v>
                </c:pt>
                <c:pt idx="15015">
                  <c:v>136</c:v>
                </c:pt>
                <c:pt idx="15016">
                  <c:v>140</c:v>
                </c:pt>
                <c:pt idx="15017">
                  <c:v>153</c:v>
                </c:pt>
                <c:pt idx="15018">
                  <c:v>166</c:v>
                </c:pt>
                <c:pt idx="15019">
                  <c:v>163</c:v>
                </c:pt>
                <c:pt idx="15020">
                  <c:v>173</c:v>
                </c:pt>
                <c:pt idx="15021">
                  <c:v>159</c:v>
                </c:pt>
                <c:pt idx="15022">
                  <c:v>136</c:v>
                </c:pt>
                <c:pt idx="15023">
                  <c:v>191</c:v>
                </c:pt>
                <c:pt idx="15024">
                  <c:v>206</c:v>
                </c:pt>
                <c:pt idx="15025">
                  <c:v>198</c:v>
                </c:pt>
                <c:pt idx="15026">
                  <c:v>223</c:v>
                </c:pt>
                <c:pt idx="15027">
                  <c:v>214</c:v>
                </c:pt>
                <c:pt idx="15028">
                  <c:v>200</c:v>
                </c:pt>
                <c:pt idx="15029">
                  <c:v>192</c:v>
                </c:pt>
                <c:pt idx="15030">
                  <c:v>194</c:v>
                </c:pt>
                <c:pt idx="15031">
                  <c:v>187</c:v>
                </c:pt>
                <c:pt idx="15032">
                  <c:v>175</c:v>
                </c:pt>
                <c:pt idx="15033">
                  <c:v>134</c:v>
                </c:pt>
                <c:pt idx="15034">
                  <c:v>95</c:v>
                </c:pt>
                <c:pt idx="15035">
                  <c:v>93</c:v>
                </c:pt>
                <c:pt idx="15036">
                  <c:v>71</c:v>
                </c:pt>
                <c:pt idx="15037">
                  <c:v>55</c:v>
                </c:pt>
                <c:pt idx="15038">
                  <c:v>74</c:v>
                </c:pt>
                <c:pt idx="15039">
                  <c:v>88</c:v>
                </c:pt>
                <c:pt idx="15040">
                  <c:v>131</c:v>
                </c:pt>
                <c:pt idx="15041">
                  <c:v>146</c:v>
                </c:pt>
                <c:pt idx="15042">
                  <c:v>156</c:v>
                </c:pt>
                <c:pt idx="15043">
                  <c:v>159</c:v>
                </c:pt>
                <c:pt idx="15044">
                  <c:v>167</c:v>
                </c:pt>
                <c:pt idx="15045">
                  <c:v>163</c:v>
                </c:pt>
                <c:pt idx="15046">
                  <c:v>152</c:v>
                </c:pt>
                <c:pt idx="15047">
                  <c:v>161</c:v>
                </c:pt>
                <c:pt idx="15048">
                  <c:v>182</c:v>
                </c:pt>
                <c:pt idx="15049">
                  <c:v>202</c:v>
                </c:pt>
                <c:pt idx="15050">
                  <c:v>167</c:v>
                </c:pt>
                <c:pt idx="15051">
                  <c:v>168</c:v>
                </c:pt>
                <c:pt idx="15052">
                  <c:v>155</c:v>
                </c:pt>
                <c:pt idx="15053">
                  <c:v>173</c:v>
                </c:pt>
                <c:pt idx="15054">
                  <c:v>167</c:v>
                </c:pt>
                <c:pt idx="15055">
                  <c:v>179</c:v>
                </c:pt>
                <c:pt idx="15056">
                  <c:v>179</c:v>
                </c:pt>
                <c:pt idx="15057">
                  <c:v>154</c:v>
                </c:pt>
                <c:pt idx="15058">
                  <c:v>146</c:v>
                </c:pt>
                <c:pt idx="15059">
                  <c:v>153</c:v>
                </c:pt>
                <c:pt idx="15060">
                  <c:v>137</c:v>
                </c:pt>
                <c:pt idx="15061">
                  <c:v>129</c:v>
                </c:pt>
                <c:pt idx="15062">
                  <c:v>140</c:v>
                </c:pt>
                <c:pt idx="15063">
                  <c:v>141</c:v>
                </c:pt>
                <c:pt idx="15064">
                  <c:v>115</c:v>
                </c:pt>
                <c:pt idx="15065">
                  <c:v>89</c:v>
                </c:pt>
                <c:pt idx="15066">
                  <c:v>92</c:v>
                </c:pt>
                <c:pt idx="15067">
                  <c:v>118</c:v>
                </c:pt>
                <c:pt idx="15068">
                  <c:v>139</c:v>
                </c:pt>
                <c:pt idx="15069">
                  <c:v>160</c:v>
                </c:pt>
                <c:pt idx="15070">
                  <c:v>159</c:v>
                </c:pt>
                <c:pt idx="15071">
                  <c:v>164</c:v>
                </c:pt>
                <c:pt idx="15072">
                  <c:v>146</c:v>
                </c:pt>
                <c:pt idx="15073">
                  <c:v>172</c:v>
                </c:pt>
                <c:pt idx="15074">
                  <c:v>167</c:v>
                </c:pt>
                <c:pt idx="15075">
                  <c:v>195</c:v>
                </c:pt>
                <c:pt idx="15076">
                  <c:v>227</c:v>
                </c:pt>
                <c:pt idx="15077">
                  <c:v>197</c:v>
                </c:pt>
                <c:pt idx="15078">
                  <c:v>211</c:v>
                </c:pt>
                <c:pt idx="15079">
                  <c:v>227</c:v>
                </c:pt>
                <c:pt idx="15080">
                  <c:v>188</c:v>
                </c:pt>
                <c:pt idx="15081">
                  <c:v>172</c:v>
                </c:pt>
                <c:pt idx="15082">
                  <c:v>171</c:v>
                </c:pt>
                <c:pt idx="15083">
                  <c:v>173</c:v>
                </c:pt>
                <c:pt idx="15084">
                  <c:v>161</c:v>
                </c:pt>
                <c:pt idx="15085">
                  <c:v>115</c:v>
                </c:pt>
                <c:pt idx="15086">
                  <c:v>79</c:v>
                </c:pt>
                <c:pt idx="15087">
                  <c:v>72</c:v>
                </c:pt>
                <c:pt idx="15088">
                  <c:v>33</c:v>
                </c:pt>
                <c:pt idx="15089">
                  <c:v>39</c:v>
                </c:pt>
                <c:pt idx="15090">
                  <c:v>73</c:v>
                </c:pt>
                <c:pt idx="15091">
                  <c:v>82</c:v>
                </c:pt>
                <c:pt idx="15092">
                  <c:v>119</c:v>
                </c:pt>
                <c:pt idx="15093">
                  <c:v>132</c:v>
                </c:pt>
                <c:pt idx="15094">
                  <c:v>129</c:v>
                </c:pt>
                <c:pt idx="15095">
                  <c:v>93</c:v>
                </c:pt>
                <c:pt idx="15096">
                  <c:v>86</c:v>
                </c:pt>
                <c:pt idx="15097">
                  <c:v>106</c:v>
                </c:pt>
                <c:pt idx="15098">
                  <c:v>95</c:v>
                </c:pt>
                <c:pt idx="15099">
                  <c:v>89</c:v>
                </c:pt>
                <c:pt idx="15100">
                  <c:v>96</c:v>
                </c:pt>
                <c:pt idx="15101">
                  <c:v>99</c:v>
                </c:pt>
                <c:pt idx="15102">
                  <c:v>125</c:v>
                </c:pt>
                <c:pt idx="15103">
                  <c:v>140</c:v>
                </c:pt>
                <c:pt idx="15104">
                  <c:v>134</c:v>
                </c:pt>
                <c:pt idx="15105">
                  <c:v>145</c:v>
                </c:pt>
                <c:pt idx="15106">
                  <c:v>133</c:v>
                </c:pt>
                <c:pt idx="15107">
                  <c:v>116</c:v>
                </c:pt>
                <c:pt idx="15108">
                  <c:v>134</c:v>
                </c:pt>
                <c:pt idx="15109">
                  <c:v>119</c:v>
                </c:pt>
                <c:pt idx="15110">
                  <c:v>113</c:v>
                </c:pt>
                <c:pt idx="15111">
                  <c:v>113</c:v>
                </c:pt>
                <c:pt idx="15112">
                  <c:v>125</c:v>
                </c:pt>
                <c:pt idx="15113">
                  <c:v>116</c:v>
                </c:pt>
                <c:pt idx="15114">
                  <c:v>121</c:v>
                </c:pt>
                <c:pt idx="15115">
                  <c:v>97</c:v>
                </c:pt>
                <c:pt idx="15116">
                  <c:v>117</c:v>
                </c:pt>
                <c:pt idx="15117">
                  <c:v>120</c:v>
                </c:pt>
                <c:pt idx="15118">
                  <c:v>117</c:v>
                </c:pt>
                <c:pt idx="15119">
                  <c:v>121</c:v>
                </c:pt>
                <c:pt idx="15120">
                  <c:v>139</c:v>
                </c:pt>
                <c:pt idx="15121">
                  <c:v>156</c:v>
                </c:pt>
                <c:pt idx="15122">
                  <c:v>158</c:v>
                </c:pt>
                <c:pt idx="15123">
                  <c:v>150</c:v>
                </c:pt>
                <c:pt idx="15124">
                  <c:v>141</c:v>
                </c:pt>
                <c:pt idx="15125">
                  <c:v>145</c:v>
                </c:pt>
                <c:pt idx="15126">
                  <c:v>177</c:v>
                </c:pt>
                <c:pt idx="15127">
                  <c:v>175</c:v>
                </c:pt>
                <c:pt idx="15128">
                  <c:v>171</c:v>
                </c:pt>
                <c:pt idx="15129">
                  <c:v>179</c:v>
                </c:pt>
                <c:pt idx="15130">
                  <c:v>180</c:v>
                </c:pt>
                <c:pt idx="15131">
                  <c:v>167</c:v>
                </c:pt>
                <c:pt idx="15132">
                  <c:v>171</c:v>
                </c:pt>
                <c:pt idx="15133">
                  <c:v>210</c:v>
                </c:pt>
                <c:pt idx="15134">
                  <c:v>240</c:v>
                </c:pt>
                <c:pt idx="15135">
                  <c:v>241</c:v>
                </c:pt>
                <c:pt idx="15136">
                  <c:v>250</c:v>
                </c:pt>
                <c:pt idx="15137">
                  <c:v>219</c:v>
                </c:pt>
                <c:pt idx="15138">
                  <c:v>175</c:v>
                </c:pt>
                <c:pt idx="15139">
                  <c:v>177</c:v>
                </c:pt>
                <c:pt idx="15140">
                  <c:v>154</c:v>
                </c:pt>
                <c:pt idx="15141">
                  <c:v>165</c:v>
                </c:pt>
                <c:pt idx="15142">
                  <c:v>149</c:v>
                </c:pt>
                <c:pt idx="15143">
                  <c:v>142</c:v>
                </c:pt>
                <c:pt idx="15144">
                  <c:v>143</c:v>
                </c:pt>
                <c:pt idx="15145">
                  <c:v>113</c:v>
                </c:pt>
                <c:pt idx="15146">
                  <c:v>147</c:v>
                </c:pt>
                <c:pt idx="15147">
                  <c:v>135</c:v>
                </c:pt>
                <c:pt idx="15148">
                  <c:v>124</c:v>
                </c:pt>
                <c:pt idx="15149">
                  <c:v>135</c:v>
                </c:pt>
                <c:pt idx="15150">
                  <c:v>137</c:v>
                </c:pt>
                <c:pt idx="15151">
                  <c:v>150</c:v>
                </c:pt>
                <c:pt idx="15152">
                  <c:v>143</c:v>
                </c:pt>
                <c:pt idx="15153">
                  <c:v>162</c:v>
                </c:pt>
                <c:pt idx="15154">
                  <c:v>177</c:v>
                </c:pt>
                <c:pt idx="15155">
                  <c:v>183</c:v>
                </c:pt>
                <c:pt idx="15156">
                  <c:v>188</c:v>
                </c:pt>
                <c:pt idx="15157">
                  <c:v>213</c:v>
                </c:pt>
                <c:pt idx="15158">
                  <c:v>238</c:v>
                </c:pt>
                <c:pt idx="15159">
                  <c:v>250</c:v>
                </c:pt>
                <c:pt idx="15160">
                  <c:v>217</c:v>
                </c:pt>
                <c:pt idx="15161">
                  <c:v>204</c:v>
                </c:pt>
                <c:pt idx="15162">
                  <c:v>209</c:v>
                </c:pt>
                <c:pt idx="15163">
                  <c:v>203</c:v>
                </c:pt>
                <c:pt idx="15164">
                  <c:v>179</c:v>
                </c:pt>
                <c:pt idx="15165">
                  <c:v>181</c:v>
                </c:pt>
                <c:pt idx="15166">
                  <c:v>170</c:v>
                </c:pt>
                <c:pt idx="15167">
                  <c:v>138</c:v>
                </c:pt>
                <c:pt idx="15168">
                  <c:v>139</c:v>
                </c:pt>
                <c:pt idx="15169">
                  <c:v>132</c:v>
                </c:pt>
                <c:pt idx="15170">
                  <c:v>117</c:v>
                </c:pt>
                <c:pt idx="15171">
                  <c:v>102</c:v>
                </c:pt>
                <c:pt idx="15172">
                  <c:v>91</c:v>
                </c:pt>
                <c:pt idx="15173">
                  <c:v>89</c:v>
                </c:pt>
                <c:pt idx="15174">
                  <c:v>114</c:v>
                </c:pt>
                <c:pt idx="15175">
                  <c:v>132</c:v>
                </c:pt>
                <c:pt idx="15176">
                  <c:v>171</c:v>
                </c:pt>
                <c:pt idx="15177">
                  <c:v>184</c:v>
                </c:pt>
                <c:pt idx="15178">
                  <c:v>212</c:v>
                </c:pt>
                <c:pt idx="15179">
                  <c:v>205</c:v>
                </c:pt>
                <c:pt idx="15180">
                  <c:v>189</c:v>
                </c:pt>
                <c:pt idx="15181">
                  <c:v>199</c:v>
                </c:pt>
                <c:pt idx="15182">
                  <c:v>183</c:v>
                </c:pt>
                <c:pt idx="15183">
                  <c:v>183</c:v>
                </c:pt>
                <c:pt idx="15184">
                  <c:v>182</c:v>
                </c:pt>
                <c:pt idx="15185">
                  <c:v>197</c:v>
                </c:pt>
                <c:pt idx="15186">
                  <c:v>173</c:v>
                </c:pt>
                <c:pt idx="15187">
                  <c:v>132</c:v>
                </c:pt>
                <c:pt idx="15188">
                  <c:v>138</c:v>
                </c:pt>
                <c:pt idx="15189">
                  <c:v>143</c:v>
                </c:pt>
                <c:pt idx="15190">
                  <c:v>136</c:v>
                </c:pt>
                <c:pt idx="15191">
                  <c:v>148</c:v>
                </c:pt>
                <c:pt idx="15192">
                  <c:v>119</c:v>
                </c:pt>
                <c:pt idx="15193">
                  <c:v>120</c:v>
                </c:pt>
                <c:pt idx="15194">
                  <c:v>106</c:v>
                </c:pt>
                <c:pt idx="15195">
                  <c:v>89</c:v>
                </c:pt>
                <c:pt idx="15196">
                  <c:v>75</c:v>
                </c:pt>
                <c:pt idx="15197">
                  <c:v>86</c:v>
                </c:pt>
                <c:pt idx="15198">
                  <c:v>98</c:v>
                </c:pt>
                <c:pt idx="15199">
                  <c:v>126</c:v>
                </c:pt>
                <c:pt idx="15200">
                  <c:v>122</c:v>
                </c:pt>
                <c:pt idx="15201">
                  <c:v>164</c:v>
                </c:pt>
                <c:pt idx="15202">
                  <c:v>212</c:v>
                </c:pt>
                <c:pt idx="15203">
                  <c:v>257</c:v>
                </c:pt>
                <c:pt idx="15204">
                  <c:v>279</c:v>
                </c:pt>
                <c:pt idx="15205">
                  <c:v>280</c:v>
                </c:pt>
                <c:pt idx="15206">
                  <c:v>291</c:v>
                </c:pt>
                <c:pt idx="15207">
                  <c:v>300</c:v>
                </c:pt>
                <c:pt idx="15208">
                  <c:v>294</c:v>
                </c:pt>
                <c:pt idx="15209">
                  <c:v>275</c:v>
                </c:pt>
                <c:pt idx="15210">
                  <c:v>259</c:v>
                </c:pt>
                <c:pt idx="15211">
                  <c:v>215</c:v>
                </c:pt>
                <c:pt idx="15212">
                  <c:v>177</c:v>
                </c:pt>
                <c:pt idx="15213">
                  <c:v>147</c:v>
                </c:pt>
                <c:pt idx="15214">
                  <c:v>157</c:v>
                </c:pt>
                <c:pt idx="15215">
                  <c:v>171</c:v>
                </c:pt>
                <c:pt idx="15216">
                  <c:v>166</c:v>
                </c:pt>
                <c:pt idx="15217">
                  <c:v>184</c:v>
                </c:pt>
                <c:pt idx="15218">
                  <c:v>170</c:v>
                </c:pt>
                <c:pt idx="15219">
                  <c:v>161</c:v>
                </c:pt>
                <c:pt idx="15220">
                  <c:v>147</c:v>
                </c:pt>
                <c:pt idx="15221">
                  <c:v>147</c:v>
                </c:pt>
                <c:pt idx="15222">
                  <c:v>132</c:v>
                </c:pt>
                <c:pt idx="15223">
                  <c:v>137</c:v>
                </c:pt>
                <c:pt idx="15224">
                  <c:v>111</c:v>
                </c:pt>
                <c:pt idx="15225">
                  <c:v>135</c:v>
                </c:pt>
                <c:pt idx="15226">
                  <c:v>122</c:v>
                </c:pt>
                <c:pt idx="15227">
                  <c:v>127</c:v>
                </c:pt>
                <c:pt idx="15228">
                  <c:v>123</c:v>
                </c:pt>
                <c:pt idx="15229">
                  <c:v>130</c:v>
                </c:pt>
                <c:pt idx="15230">
                  <c:v>143</c:v>
                </c:pt>
                <c:pt idx="15231">
                  <c:v>147</c:v>
                </c:pt>
                <c:pt idx="15232">
                  <c:v>123</c:v>
                </c:pt>
                <c:pt idx="15233">
                  <c:v>101</c:v>
                </c:pt>
                <c:pt idx="15234">
                  <c:v>103</c:v>
                </c:pt>
                <c:pt idx="15235">
                  <c:v>101</c:v>
                </c:pt>
                <c:pt idx="15236">
                  <c:v>84</c:v>
                </c:pt>
                <c:pt idx="15237">
                  <c:v>80</c:v>
                </c:pt>
                <c:pt idx="15238">
                  <c:v>115</c:v>
                </c:pt>
                <c:pt idx="15239">
                  <c:v>124</c:v>
                </c:pt>
                <c:pt idx="15240">
                  <c:v>129</c:v>
                </c:pt>
                <c:pt idx="15241">
                  <c:v>112</c:v>
                </c:pt>
                <c:pt idx="15242">
                  <c:v>111</c:v>
                </c:pt>
                <c:pt idx="15243">
                  <c:v>117</c:v>
                </c:pt>
                <c:pt idx="15244">
                  <c:v>120</c:v>
                </c:pt>
                <c:pt idx="15245">
                  <c:v>124</c:v>
                </c:pt>
                <c:pt idx="15246">
                  <c:v>144</c:v>
                </c:pt>
                <c:pt idx="15247">
                  <c:v>138</c:v>
                </c:pt>
                <c:pt idx="15248">
                  <c:v>155</c:v>
                </c:pt>
                <c:pt idx="15249">
                  <c:v>147</c:v>
                </c:pt>
                <c:pt idx="15250">
                  <c:v>159</c:v>
                </c:pt>
                <c:pt idx="15251">
                  <c:v>158</c:v>
                </c:pt>
                <c:pt idx="15252">
                  <c:v>165</c:v>
                </c:pt>
                <c:pt idx="15253">
                  <c:v>129</c:v>
                </c:pt>
                <c:pt idx="15254">
                  <c:v>115</c:v>
                </c:pt>
                <c:pt idx="15255">
                  <c:v>116</c:v>
                </c:pt>
                <c:pt idx="15256">
                  <c:v>137</c:v>
                </c:pt>
                <c:pt idx="15257">
                  <c:v>149</c:v>
                </c:pt>
                <c:pt idx="15258">
                  <c:v>141</c:v>
                </c:pt>
                <c:pt idx="15259">
                  <c:v>129</c:v>
                </c:pt>
                <c:pt idx="15260">
                  <c:v>125</c:v>
                </c:pt>
                <c:pt idx="15261">
                  <c:v>138</c:v>
                </c:pt>
                <c:pt idx="15262">
                  <c:v>145</c:v>
                </c:pt>
                <c:pt idx="15263">
                  <c:v>126</c:v>
                </c:pt>
                <c:pt idx="15264">
                  <c:v>111</c:v>
                </c:pt>
                <c:pt idx="15265">
                  <c:v>111</c:v>
                </c:pt>
                <c:pt idx="15266">
                  <c:v>88</c:v>
                </c:pt>
                <c:pt idx="15267">
                  <c:v>83</c:v>
                </c:pt>
                <c:pt idx="15268">
                  <c:v>77</c:v>
                </c:pt>
                <c:pt idx="15269">
                  <c:v>81</c:v>
                </c:pt>
                <c:pt idx="15270">
                  <c:v>107</c:v>
                </c:pt>
                <c:pt idx="15271">
                  <c:v>138</c:v>
                </c:pt>
                <c:pt idx="15272">
                  <c:v>161</c:v>
                </c:pt>
                <c:pt idx="15273">
                  <c:v>171</c:v>
                </c:pt>
                <c:pt idx="15274">
                  <c:v>217</c:v>
                </c:pt>
                <c:pt idx="15275">
                  <c:v>221</c:v>
                </c:pt>
                <c:pt idx="15276">
                  <c:v>248</c:v>
                </c:pt>
                <c:pt idx="15277">
                  <c:v>223</c:v>
                </c:pt>
                <c:pt idx="15278">
                  <c:v>197</c:v>
                </c:pt>
                <c:pt idx="15279">
                  <c:v>198</c:v>
                </c:pt>
                <c:pt idx="15280">
                  <c:v>173</c:v>
                </c:pt>
                <c:pt idx="15281">
                  <c:v>139</c:v>
                </c:pt>
                <c:pt idx="15282">
                  <c:v>109</c:v>
                </c:pt>
                <c:pt idx="15283">
                  <c:v>113</c:v>
                </c:pt>
                <c:pt idx="15284">
                  <c:v>125</c:v>
                </c:pt>
                <c:pt idx="15285">
                  <c:v>134</c:v>
                </c:pt>
                <c:pt idx="15286">
                  <c:v>141</c:v>
                </c:pt>
                <c:pt idx="15287">
                  <c:v>132</c:v>
                </c:pt>
                <c:pt idx="15288">
                  <c:v>121</c:v>
                </c:pt>
                <c:pt idx="15289">
                  <c:v>129</c:v>
                </c:pt>
                <c:pt idx="15290">
                  <c:v>114</c:v>
                </c:pt>
                <c:pt idx="15291">
                  <c:v>104</c:v>
                </c:pt>
                <c:pt idx="15292">
                  <c:v>94</c:v>
                </c:pt>
                <c:pt idx="15293">
                  <c:v>88</c:v>
                </c:pt>
                <c:pt idx="15294">
                  <c:v>73</c:v>
                </c:pt>
                <c:pt idx="15295">
                  <c:v>75</c:v>
                </c:pt>
                <c:pt idx="15296">
                  <c:v>75</c:v>
                </c:pt>
                <c:pt idx="15297">
                  <c:v>96</c:v>
                </c:pt>
                <c:pt idx="15298">
                  <c:v>94</c:v>
                </c:pt>
                <c:pt idx="15299">
                  <c:v>87</c:v>
                </c:pt>
                <c:pt idx="15300">
                  <c:v>78</c:v>
                </c:pt>
                <c:pt idx="15301">
                  <c:v>83</c:v>
                </c:pt>
                <c:pt idx="15302">
                  <c:v>95</c:v>
                </c:pt>
                <c:pt idx="15303">
                  <c:v>98</c:v>
                </c:pt>
                <c:pt idx="15304">
                  <c:v>83</c:v>
                </c:pt>
                <c:pt idx="15305">
                  <c:v>104</c:v>
                </c:pt>
                <c:pt idx="15306">
                  <c:v>106</c:v>
                </c:pt>
                <c:pt idx="15307">
                  <c:v>104</c:v>
                </c:pt>
                <c:pt idx="15308">
                  <c:v>80</c:v>
                </c:pt>
                <c:pt idx="15309">
                  <c:v>102</c:v>
                </c:pt>
                <c:pt idx="15310">
                  <c:v>96</c:v>
                </c:pt>
                <c:pt idx="15311">
                  <c:v>124</c:v>
                </c:pt>
                <c:pt idx="15312">
                  <c:v>116</c:v>
                </c:pt>
                <c:pt idx="15313">
                  <c:v>131</c:v>
                </c:pt>
                <c:pt idx="15314">
                  <c:v>133</c:v>
                </c:pt>
                <c:pt idx="15315">
                  <c:v>154</c:v>
                </c:pt>
                <c:pt idx="15316">
                  <c:v>174</c:v>
                </c:pt>
                <c:pt idx="15317">
                  <c:v>209</c:v>
                </c:pt>
                <c:pt idx="15318">
                  <c:v>212</c:v>
                </c:pt>
                <c:pt idx="15319">
                  <c:v>211</c:v>
                </c:pt>
                <c:pt idx="15320">
                  <c:v>187</c:v>
                </c:pt>
                <c:pt idx="15321">
                  <c:v>177</c:v>
                </c:pt>
                <c:pt idx="15322">
                  <c:v>175</c:v>
                </c:pt>
                <c:pt idx="15323">
                  <c:v>155</c:v>
                </c:pt>
                <c:pt idx="15324">
                  <c:v>135</c:v>
                </c:pt>
                <c:pt idx="15325">
                  <c:v>124</c:v>
                </c:pt>
                <c:pt idx="15326">
                  <c:v>133</c:v>
                </c:pt>
                <c:pt idx="15327">
                  <c:v>134</c:v>
                </c:pt>
                <c:pt idx="15328">
                  <c:v>117</c:v>
                </c:pt>
                <c:pt idx="15329">
                  <c:v>109</c:v>
                </c:pt>
                <c:pt idx="15330">
                  <c:v>108</c:v>
                </c:pt>
                <c:pt idx="15331">
                  <c:v>110</c:v>
                </c:pt>
                <c:pt idx="15332">
                  <c:v>130</c:v>
                </c:pt>
                <c:pt idx="15333">
                  <c:v>143</c:v>
                </c:pt>
                <c:pt idx="15334">
                  <c:v>150</c:v>
                </c:pt>
                <c:pt idx="15335">
                  <c:v>132</c:v>
                </c:pt>
                <c:pt idx="15336">
                  <c:v>138</c:v>
                </c:pt>
                <c:pt idx="15337">
                  <c:v>156</c:v>
                </c:pt>
                <c:pt idx="15338">
                  <c:v>151</c:v>
                </c:pt>
                <c:pt idx="15339">
                  <c:v>151</c:v>
                </c:pt>
                <c:pt idx="15340">
                  <c:v>141</c:v>
                </c:pt>
                <c:pt idx="15341">
                  <c:v>144</c:v>
                </c:pt>
                <c:pt idx="15342">
                  <c:v>177</c:v>
                </c:pt>
                <c:pt idx="15343">
                  <c:v>184</c:v>
                </c:pt>
                <c:pt idx="15344">
                  <c:v>183</c:v>
                </c:pt>
                <c:pt idx="15345">
                  <c:v>185</c:v>
                </c:pt>
                <c:pt idx="15346">
                  <c:v>190</c:v>
                </c:pt>
                <c:pt idx="15347">
                  <c:v>204</c:v>
                </c:pt>
                <c:pt idx="15348">
                  <c:v>193</c:v>
                </c:pt>
                <c:pt idx="15349">
                  <c:v>183</c:v>
                </c:pt>
                <c:pt idx="15350">
                  <c:v>155</c:v>
                </c:pt>
                <c:pt idx="15351">
                  <c:v>143</c:v>
                </c:pt>
                <c:pt idx="15352">
                  <c:v>142</c:v>
                </c:pt>
                <c:pt idx="15353">
                  <c:v>108</c:v>
                </c:pt>
                <c:pt idx="15354">
                  <c:v>107</c:v>
                </c:pt>
                <c:pt idx="15355">
                  <c:v>87</c:v>
                </c:pt>
                <c:pt idx="15356">
                  <c:v>76</c:v>
                </c:pt>
                <c:pt idx="15357">
                  <c:v>71</c:v>
                </c:pt>
                <c:pt idx="15358">
                  <c:v>88</c:v>
                </c:pt>
                <c:pt idx="15359">
                  <c:v>115</c:v>
                </c:pt>
                <c:pt idx="15360">
                  <c:v>142</c:v>
                </c:pt>
                <c:pt idx="15361">
                  <c:v>127</c:v>
                </c:pt>
                <c:pt idx="15362">
                  <c:v>117</c:v>
                </c:pt>
                <c:pt idx="15363">
                  <c:v>112</c:v>
                </c:pt>
                <c:pt idx="15364">
                  <c:v>127</c:v>
                </c:pt>
                <c:pt idx="15365">
                  <c:v>148</c:v>
                </c:pt>
                <c:pt idx="15366">
                  <c:v>173</c:v>
                </c:pt>
                <c:pt idx="15367">
                  <c:v>187</c:v>
                </c:pt>
                <c:pt idx="15368">
                  <c:v>196</c:v>
                </c:pt>
                <c:pt idx="15369">
                  <c:v>219</c:v>
                </c:pt>
                <c:pt idx="15370">
                  <c:v>225</c:v>
                </c:pt>
                <c:pt idx="15371">
                  <c:v>238</c:v>
                </c:pt>
                <c:pt idx="15372">
                  <c:v>221</c:v>
                </c:pt>
                <c:pt idx="15373">
                  <c:v>194</c:v>
                </c:pt>
                <c:pt idx="15374">
                  <c:v>178</c:v>
                </c:pt>
                <c:pt idx="15375">
                  <c:v>164</c:v>
                </c:pt>
                <c:pt idx="15376">
                  <c:v>159</c:v>
                </c:pt>
                <c:pt idx="15377">
                  <c:v>157</c:v>
                </c:pt>
                <c:pt idx="15378">
                  <c:v>179</c:v>
                </c:pt>
                <c:pt idx="15379">
                  <c:v>187</c:v>
                </c:pt>
                <c:pt idx="15380">
                  <c:v>173</c:v>
                </c:pt>
                <c:pt idx="15381">
                  <c:v>182</c:v>
                </c:pt>
                <c:pt idx="15382">
                  <c:v>141</c:v>
                </c:pt>
                <c:pt idx="15383">
                  <c:v>148</c:v>
                </c:pt>
                <c:pt idx="15384">
                  <c:v>137</c:v>
                </c:pt>
                <c:pt idx="15385">
                  <c:v>111</c:v>
                </c:pt>
                <c:pt idx="15386">
                  <c:v>110</c:v>
                </c:pt>
                <c:pt idx="15387">
                  <c:v>109</c:v>
                </c:pt>
                <c:pt idx="15388">
                  <c:v>99</c:v>
                </c:pt>
                <c:pt idx="15389">
                  <c:v>101</c:v>
                </c:pt>
                <c:pt idx="15390">
                  <c:v>117</c:v>
                </c:pt>
                <c:pt idx="15391">
                  <c:v>137</c:v>
                </c:pt>
                <c:pt idx="15392">
                  <c:v>144</c:v>
                </c:pt>
                <c:pt idx="15393">
                  <c:v>150</c:v>
                </c:pt>
                <c:pt idx="15394">
                  <c:v>188</c:v>
                </c:pt>
                <c:pt idx="15395">
                  <c:v>192</c:v>
                </c:pt>
                <c:pt idx="15396">
                  <c:v>196</c:v>
                </c:pt>
                <c:pt idx="15397">
                  <c:v>192</c:v>
                </c:pt>
                <c:pt idx="15398">
                  <c:v>191</c:v>
                </c:pt>
                <c:pt idx="15399">
                  <c:v>176</c:v>
                </c:pt>
                <c:pt idx="15400">
                  <c:v>166</c:v>
                </c:pt>
                <c:pt idx="15401">
                  <c:v>124</c:v>
                </c:pt>
                <c:pt idx="15402">
                  <c:v>106</c:v>
                </c:pt>
                <c:pt idx="15403">
                  <c:v>92</c:v>
                </c:pt>
                <c:pt idx="15404">
                  <c:v>65</c:v>
                </c:pt>
                <c:pt idx="15405">
                  <c:v>69</c:v>
                </c:pt>
                <c:pt idx="15406">
                  <c:v>103</c:v>
                </c:pt>
                <c:pt idx="15407">
                  <c:v>106</c:v>
                </c:pt>
                <c:pt idx="15408">
                  <c:v>118</c:v>
                </c:pt>
                <c:pt idx="15409">
                  <c:v>125</c:v>
                </c:pt>
                <c:pt idx="15410">
                  <c:v>122</c:v>
                </c:pt>
                <c:pt idx="15411">
                  <c:v>125</c:v>
                </c:pt>
                <c:pt idx="15412">
                  <c:v>138</c:v>
                </c:pt>
                <c:pt idx="15413">
                  <c:v>130</c:v>
                </c:pt>
                <c:pt idx="15414">
                  <c:v>110</c:v>
                </c:pt>
                <c:pt idx="15415">
                  <c:v>107</c:v>
                </c:pt>
                <c:pt idx="15416">
                  <c:v>85</c:v>
                </c:pt>
                <c:pt idx="15417">
                  <c:v>75</c:v>
                </c:pt>
                <c:pt idx="15418">
                  <c:v>78</c:v>
                </c:pt>
                <c:pt idx="15419">
                  <c:v>88</c:v>
                </c:pt>
                <c:pt idx="15420">
                  <c:v>91</c:v>
                </c:pt>
                <c:pt idx="15421">
                  <c:v>90</c:v>
                </c:pt>
                <c:pt idx="15422">
                  <c:v>92</c:v>
                </c:pt>
                <c:pt idx="15423">
                  <c:v>109</c:v>
                </c:pt>
                <c:pt idx="15424">
                  <c:v>119</c:v>
                </c:pt>
                <c:pt idx="15425">
                  <c:v>116</c:v>
                </c:pt>
                <c:pt idx="15426">
                  <c:v>111</c:v>
                </c:pt>
                <c:pt idx="15427">
                  <c:v>110</c:v>
                </c:pt>
                <c:pt idx="15428">
                  <c:v>121</c:v>
                </c:pt>
                <c:pt idx="15429">
                  <c:v>107</c:v>
                </c:pt>
                <c:pt idx="15430">
                  <c:v>111</c:v>
                </c:pt>
                <c:pt idx="15431">
                  <c:v>103</c:v>
                </c:pt>
                <c:pt idx="15432">
                  <c:v>95</c:v>
                </c:pt>
                <c:pt idx="15433">
                  <c:v>88</c:v>
                </c:pt>
                <c:pt idx="15434">
                  <c:v>64</c:v>
                </c:pt>
                <c:pt idx="15435">
                  <c:v>50</c:v>
                </c:pt>
                <c:pt idx="15436">
                  <c:v>60</c:v>
                </c:pt>
                <c:pt idx="15437">
                  <c:v>64</c:v>
                </c:pt>
                <c:pt idx="15438">
                  <c:v>57</c:v>
                </c:pt>
                <c:pt idx="15439">
                  <c:v>58</c:v>
                </c:pt>
                <c:pt idx="15440">
                  <c:v>54</c:v>
                </c:pt>
                <c:pt idx="15441">
                  <c:v>62</c:v>
                </c:pt>
                <c:pt idx="15442">
                  <c:v>66</c:v>
                </c:pt>
                <c:pt idx="15443">
                  <c:v>68</c:v>
                </c:pt>
                <c:pt idx="15444">
                  <c:v>75</c:v>
                </c:pt>
                <c:pt idx="15445">
                  <c:v>82</c:v>
                </c:pt>
                <c:pt idx="15446">
                  <c:v>97</c:v>
                </c:pt>
                <c:pt idx="15447">
                  <c:v>117</c:v>
                </c:pt>
                <c:pt idx="15448">
                  <c:v>129</c:v>
                </c:pt>
                <c:pt idx="15449">
                  <c:v>139</c:v>
                </c:pt>
                <c:pt idx="15450">
                  <c:v>163</c:v>
                </c:pt>
                <c:pt idx="15451">
                  <c:v>176</c:v>
                </c:pt>
                <c:pt idx="15452">
                  <c:v>171</c:v>
                </c:pt>
                <c:pt idx="15453">
                  <c:v>166</c:v>
                </c:pt>
                <c:pt idx="15454">
                  <c:v>146</c:v>
                </c:pt>
                <c:pt idx="15455">
                  <c:v>159</c:v>
                </c:pt>
                <c:pt idx="15456">
                  <c:v>123</c:v>
                </c:pt>
                <c:pt idx="15457">
                  <c:v>96</c:v>
                </c:pt>
                <c:pt idx="15458">
                  <c:v>97</c:v>
                </c:pt>
                <c:pt idx="15459">
                  <c:v>89</c:v>
                </c:pt>
                <c:pt idx="15460">
                  <c:v>80</c:v>
                </c:pt>
                <c:pt idx="15461">
                  <c:v>88</c:v>
                </c:pt>
                <c:pt idx="15462">
                  <c:v>86</c:v>
                </c:pt>
                <c:pt idx="15463">
                  <c:v>90</c:v>
                </c:pt>
                <c:pt idx="15464">
                  <c:v>98</c:v>
                </c:pt>
                <c:pt idx="15465">
                  <c:v>96</c:v>
                </c:pt>
                <c:pt idx="15466">
                  <c:v>93</c:v>
                </c:pt>
                <c:pt idx="15467">
                  <c:v>72</c:v>
                </c:pt>
                <c:pt idx="15468">
                  <c:v>82</c:v>
                </c:pt>
                <c:pt idx="15469">
                  <c:v>79</c:v>
                </c:pt>
                <c:pt idx="15470">
                  <c:v>73</c:v>
                </c:pt>
                <c:pt idx="15471">
                  <c:v>68</c:v>
                </c:pt>
                <c:pt idx="15472">
                  <c:v>80</c:v>
                </c:pt>
                <c:pt idx="15473">
                  <c:v>87</c:v>
                </c:pt>
                <c:pt idx="15474">
                  <c:v>78</c:v>
                </c:pt>
                <c:pt idx="15475">
                  <c:v>65</c:v>
                </c:pt>
                <c:pt idx="15476">
                  <c:v>45</c:v>
                </c:pt>
                <c:pt idx="15477">
                  <c:v>41</c:v>
                </c:pt>
                <c:pt idx="15478">
                  <c:v>59</c:v>
                </c:pt>
                <c:pt idx="15479">
                  <c:v>54</c:v>
                </c:pt>
                <c:pt idx="15480">
                  <c:v>59</c:v>
                </c:pt>
                <c:pt idx="15481">
                  <c:v>110</c:v>
                </c:pt>
                <c:pt idx="15482">
                  <c:v>106</c:v>
                </c:pt>
                <c:pt idx="15483">
                  <c:v>113</c:v>
                </c:pt>
                <c:pt idx="15484">
                  <c:v>99</c:v>
                </c:pt>
                <c:pt idx="15485">
                  <c:v>66</c:v>
                </c:pt>
                <c:pt idx="15486">
                  <c:v>57</c:v>
                </c:pt>
                <c:pt idx="15487">
                  <c:v>80</c:v>
                </c:pt>
                <c:pt idx="15488">
                  <c:v>59</c:v>
                </c:pt>
                <c:pt idx="15489">
                  <c:v>41</c:v>
                </c:pt>
                <c:pt idx="15490">
                  <c:v>30</c:v>
                </c:pt>
                <c:pt idx="15491">
                  <c:v>33</c:v>
                </c:pt>
                <c:pt idx="15492">
                  <c:v>31</c:v>
                </c:pt>
                <c:pt idx="15493">
                  <c:v>38</c:v>
                </c:pt>
                <c:pt idx="15494">
                  <c:v>72</c:v>
                </c:pt>
                <c:pt idx="15495">
                  <c:v>74</c:v>
                </c:pt>
                <c:pt idx="15496">
                  <c:v>81</c:v>
                </c:pt>
                <c:pt idx="15497">
                  <c:v>70</c:v>
                </c:pt>
                <c:pt idx="15498">
                  <c:v>64</c:v>
                </c:pt>
                <c:pt idx="15499">
                  <c:v>60</c:v>
                </c:pt>
                <c:pt idx="15500">
                  <c:v>70</c:v>
                </c:pt>
                <c:pt idx="15501">
                  <c:v>74</c:v>
                </c:pt>
                <c:pt idx="15502">
                  <c:v>82</c:v>
                </c:pt>
                <c:pt idx="15503">
                  <c:v>102</c:v>
                </c:pt>
                <c:pt idx="15504">
                  <c:v>86</c:v>
                </c:pt>
                <c:pt idx="15505">
                  <c:v>77</c:v>
                </c:pt>
                <c:pt idx="15506">
                  <c:v>60</c:v>
                </c:pt>
                <c:pt idx="15507">
                  <c:v>64</c:v>
                </c:pt>
                <c:pt idx="15508">
                  <c:v>64</c:v>
                </c:pt>
                <c:pt idx="15509">
                  <c:v>59</c:v>
                </c:pt>
                <c:pt idx="15510">
                  <c:v>63</c:v>
                </c:pt>
                <c:pt idx="15511">
                  <c:v>56</c:v>
                </c:pt>
                <c:pt idx="15512">
                  <c:v>55</c:v>
                </c:pt>
                <c:pt idx="15513">
                  <c:v>69</c:v>
                </c:pt>
                <c:pt idx="15514">
                  <c:v>73</c:v>
                </c:pt>
                <c:pt idx="15515">
                  <c:v>70</c:v>
                </c:pt>
                <c:pt idx="15516">
                  <c:v>64</c:v>
                </c:pt>
                <c:pt idx="15517">
                  <c:v>59</c:v>
                </c:pt>
                <c:pt idx="15518">
                  <c:v>38</c:v>
                </c:pt>
                <c:pt idx="15519">
                  <c:v>43</c:v>
                </c:pt>
                <c:pt idx="15520">
                  <c:v>70</c:v>
                </c:pt>
                <c:pt idx="15521">
                  <c:v>67</c:v>
                </c:pt>
                <c:pt idx="15522">
                  <c:v>78</c:v>
                </c:pt>
                <c:pt idx="15523">
                  <c:v>66</c:v>
                </c:pt>
                <c:pt idx="15524">
                  <c:v>63</c:v>
                </c:pt>
                <c:pt idx="15525">
                  <c:v>71</c:v>
                </c:pt>
                <c:pt idx="15526">
                  <c:v>78</c:v>
                </c:pt>
                <c:pt idx="15527">
                  <c:v>77</c:v>
                </c:pt>
                <c:pt idx="15528">
                  <c:v>79</c:v>
                </c:pt>
                <c:pt idx="15529">
                  <c:v>83</c:v>
                </c:pt>
                <c:pt idx="15530">
                  <c:v>102</c:v>
                </c:pt>
                <c:pt idx="15531">
                  <c:v>129</c:v>
                </c:pt>
                <c:pt idx="15532">
                  <c:v>133</c:v>
                </c:pt>
                <c:pt idx="15533">
                  <c:v>132</c:v>
                </c:pt>
                <c:pt idx="15534">
                  <c:v>126</c:v>
                </c:pt>
                <c:pt idx="15535">
                  <c:v>151</c:v>
                </c:pt>
                <c:pt idx="15536">
                  <c:v>161</c:v>
                </c:pt>
                <c:pt idx="15537">
                  <c:v>159</c:v>
                </c:pt>
                <c:pt idx="15538">
                  <c:v>140</c:v>
                </c:pt>
                <c:pt idx="15539">
                  <c:v>102</c:v>
                </c:pt>
                <c:pt idx="15540">
                  <c:v>88</c:v>
                </c:pt>
                <c:pt idx="15541">
                  <c:v>66</c:v>
                </c:pt>
                <c:pt idx="15542">
                  <c:v>65</c:v>
                </c:pt>
                <c:pt idx="15543">
                  <c:v>67</c:v>
                </c:pt>
                <c:pt idx="15544">
                  <c:v>54</c:v>
                </c:pt>
                <c:pt idx="15545">
                  <c:v>43</c:v>
                </c:pt>
                <c:pt idx="15546">
                  <c:v>37</c:v>
                </c:pt>
                <c:pt idx="15547">
                  <c:v>54</c:v>
                </c:pt>
                <c:pt idx="15548">
                  <c:v>61</c:v>
                </c:pt>
                <c:pt idx="15549">
                  <c:v>53</c:v>
                </c:pt>
                <c:pt idx="15550">
                  <c:v>39</c:v>
                </c:pt>
                <c:pt idx="15551">
                  <c:v>47</c:v>
                </c:pt>
                <c:pt idx="15552">
                  <c:v>53</c:v>
                </c:pt>
                <c:pt idx="15553">
                  <c:v>65</c:v>
                </c:pt>
                <c:pt idx="15554">
                  <c:v>90</c:v>
                </c:pt>
                <c:pt idx="15555">
                  <c:v>103</c:v>
                </c:pt>
                <c:pt idx="15556">
                  <c:v>103</c:v>
                </c:pt>
                <c:pt idx="15557">
                  <c:v>94</c:v>
                </c:pt>
                <c:pt idx="15558">
                  <c:v>89</c:v>
                </c:pt>
                <c:pt idx="15559">
                  <c:v>86</c:v>
                </c:pt>
                <c:pt idx="15560">
                  <c:v>93</c:v>
                </c:pt>
                <c:pt idx="15561">
                  <c:v>93</c:v>
                </c:pt>
                <c:pt idx="15562">
                  <c:v>74</c:v>
                </c:pt>
                <c:pt idx="15563">
                  <c:v>60</c:v>
                </c:pt>
                <c:pt idx="15564">
                  <c:v>53</c:v>
                </c:pt>
                <c:pt idx="15565">
                  <c:v>61</c:v>
                </c:pt>
                <c:pt idx="15566">
                  <c:v>82</c:v>
                </c:pt>
                <c:pt idx="15567">
                  <c:v>76</c:v>
                </c:pt>
                <c:pt idx="15568">
                  <c:v>96</c:v>
                </c:pt>
                <c:pt idx="15569">
                  <c:v>90</c:v>
                </c:pt>
                <c:pt idx="15570">
                  <c:v>71</c:v>
                </c:pt>
                <c:pt idx="15571">
                  <c:v>69</c:v>
                </c:pt>
                <c:pt idx="15572">
                  <c:v>59</c:v>
                </c:pt>
                <c:pt idx="15573">
                  <c:v>48</c:v>
                </c:pt>
                <c:pt idx="15574">
                  <c:v>44</c:v>
                </c:pt>
                <c:pt idx="15575">
                  <c:v>36</c:v>
                </c:pt>
                <c:pt idx="15576">
                  <c:v>38</c:v>
                </c:pt>
                <c:pt idx="15577">
                  <c:v>20</c:v>
                </c:pt>
                <c:pt idx="15578">
                  <c:v>30</c:v>
                </c:pt>
                <c:pt idx="15579">
                  <c:v>34</c:v>
                </c:pt>
                <c:pt idx="15580">
                  <c:v>33</c:v>
                </c:pt>
                <c:pt idx="15581">
                  <c:v>40</c:v>
                </c:pt>
                <c:pt idx="15582">
                  <c:v>35</c:v>
                </c:pt>
                <c:pt idx="15583">
                  <c:v>36</c:v>
                </c:pt>
                <c:pt idx="15584">
                  <c:v>47</c:v>
                </c:pt>
                <c:pt idx="15585">
                  <c:v>49</c:v>
                </c:pt>
                <c:pt idx="15586">
                  <c:v>44</c:v>
                </c:pt>
                <c:pt idx="15587">
                  <c:v>46</c:v>
                </c:pt>
                <c:pt idx="15588">
                  <c:v>47</c:v>
                </c:pt>
                <c:pt idx="15589">
                  <c:v>52</c:v>
                </c:pt>
                <c:pt idx="15590">
                  <c:v>44</c:v>
                </c:pt>
                <c:pt idx="15591">
                  <c:v>38</c:v>
                </c:pt>
                <c:pt idx="15592">
                  <c:v>57</c:v>
                </c:pt>
                <c:pt idx="15593">
                  <c:v>54</c:v>
                </c:pt>
                <c:pt idx="15594">
                  <c:v>59</c:v>
                </c:pt>
                <c:pt idx="15595">
                  <c:v>63</c:v>
                </c:pt>
                <c:pt idx="15596">
                  <c:v>77</c:v>
                </c:pt>
                <c:pt idx="15597">
                  <c:v>77</c:v>
                </c:pt>
                <c:pt idx="15598">
                  <c:v>75</c:v>
                </c:pt>
                <c:pt idx="15599">
                  <c:v>76</c:v>
                </c:pt>
                <c:pt idx="15600">
                  <c:v>62</c:v>
                </c:pt>
                <c:pt idx="15601">
                  <c:v>54</c:v>
                </c:pt>
                <c:pt idx="15602">
                  <c:v>63</c:v>
                </c:pt>
                <c:pt idx="15603">
                  <c:v>62</c:v>
                </c:pt>
                <c:pt idx="15604">
                  <c:v>65</c:v>
                </c:pt>
                <c:pt idx="15605">
                  <c:v>66</c:v>
                </c:pt>
                <c:pt idx="15606">
                  <c:v>89</c:v>
                </c:pt>
                <c:pt idx="15607">
                  <c:v>90</c:v>
                </c:pt>
                <c:pt idx="15608">
                  <c:v>75</c:v>
                </c:pt>
                <c:pt idx="15609">
                  <c:v>84</c:v>
                </c:pt>
                <c:pt idx="15610">
                  <c:v>86</c:v>
                </c:pt>
                <c:pt idx="15611">
                  <c:v>62</c:v>
                </c:pt>
                <c:pt idx="15612">
                  <c:v>72</c:v>
                </c:pt>
                <c:pt idx="15613">
                  <c:v>81</c:v>
                </c:pt>
                <c:pt idx="15614">
                  <c:v>85</c:v>
                </c:pt>
                <c:pt idx="15615">
                  <c:v>98</c:v>
                </c:pt>
                <c:pt idx="15616">
                  <c:v>95</c:v>
                </c:pt>
                <c:pt idx="15617">
                  <c:v>105</c:v>
                </c:pt>
                <c:pt idx="15618">
                  <c:v>122</c:v>
                </c:pt>
                <c:pt idx="15619">
                  <c:v>113</c:v>
                </c:pt>
                <c:pt idx="15620">
                  <c:v>103</c:v>
                </c:pt>
                <c:pt idx="15621">
                  <c:v>88</c:v>
                </c:pt>
                <c:pt idx="15622">
                  <c:v>91</c:v>
                </c:pt>
                <c:pt idx="15623">
                  <c:v>73</c:v>
                </c:pt>
                <c:pt idx="15624">
                  <c:v>57</c:v>
                </c:pt>
                <c:pt idx="15625">
                  <c:v>41</c:v>
                </c:pt>
                <c:pt idx="15626">
                  <c:v>36</c:v>
                </c:pt>
                <c:pt idx="15627">
                  <c:v>43</c:v>
                </c:pt>
                <c:pt idx="15628">
                  <c:v>40</c:v>
                </c:pt>
                <c:pt idx="15629">
                  <c:v>54</c:v>
                </c:pt>
                <c:pt idx="15630">
                  <c:v>55</c:v>
                </c:pt>
                <c:pt idx="15631">
                  <c:v>73</c:v>
                </c:pt>
                <c:pt idx="15632">
                  <c:v>92</c:v>
                </c:pt>
                <c:pt idx="15633">
                  <c:v>75</c:v>
                </c:pt>
                <c:pt idx="15634">
                  <c:v>98</c:v>
                </c:pt>
                <c:pt idx="15635">
                  <c:v>104</c:v>
                </c:pt>
                <c:pt idx="15636">
                  <c:v>95</c:v>
                </c:pt>
                <c:pt idx="15637">
                  <c:v>114</c:v>
                </c:pt>
                <c:pt idx="15638">
                  <c:v>113</c:v>
                </c:pt>
                <c:pt idx="15639">
                  <c:v>125</c:v>
                </c:pt>
                <c:pt idx="15640">
                  <c:v>138</c:v>
                </c:pt>
                <c:pt idx="15641">
                  <c:v>131</c:v>
                </c:pt>
                <c:pt idx="15642">
                  <c:v>111</c:v>
                </c:pt>
                <c:pt idx="15643">
                  <c:v>100</c:v>
                </c:pt>
                <c:pt idx="15644">
                  <c:v>82</c:v>
                </c:pt>
                <c:pt idx="15645">
                  <c:v>104</c:v>
                </c:pt>
                <c:pt idx="15646">
                  <c:v>88</c:v>
                </c:pt>
                <c:pt idx="15647">
                  <c:v>68</c:v>
                </c:pt>
                <c:pt idx="15648">
                  <c:v>86</c:v>
                </c:pt>
                <c:pt idx="15649">
                  <c:v>95</c:v>
                </c:pt>
                <c:pt idx="15650">
                  <c:v>95</c:v>
                </c:pt>
                <c:pt idx="15651">
                  <c:v>96</c:v>
                </c:pt>
                <c:pt idx="15652">
                  <c:v>74</c:v>
                </c:pt>
                <c:pt idx="15653">
                  <c:v>76</c:v>
                </c:pt>
                <c:pt idx="15654">
                  <c:v>74</c:v>
                </c:pt>
                <c:pt idx="15655">
                  <c:v>84</c:v>
                </c:pt>
                <c:pt idx="15656">
                  <c:v>83</c:v>
                </c:pt>
                <c:pt idx="15657">
                  <c:v>62</c:v>
                </c:pt>
                <c:pt idx="15658">
                  <c:v>69</c:v>
                </c:pt>
                <c:pt idx="15659">
                  <c:v>70</c:v>
                </c:pt>
                <c:pt idx="15660">
                  <c:v>84</c:v>
                </c:pt>
                <c:pt idx="15661">
                  <c:v>100</c:v>
                </c:pt>
                <c:pt idx="15662">
                  <c:v>102</c:v>
                </c:pt>
                <c:pt idx="15663">
                  <c:v>108</c:v>
                </c:pt>
                <c:pt idx="15664">
                  <c:v>98</c:v>
                </c:pt>
                <c:pt idx="15665">
                  <c:v>85</c:v>
                </c:pt>
                <c:pt idx="15666">
                  <c:v>95</c:v>
                </c:pt>
                <c:pt idx="15667">
                  <c:v>115</c:v>
                </c:pt>
                <c:pt idx="15668">
                  <c:v>122</c:v>
                </c:pt>
                <c:pt idx="15669">
                  <c:v>125</c:v>
                </c:pt>
                <c:pt idx="15670">
                  <c:v>116</c:v>
                </c:pt>
                <c:pt idx="15671">
                  <c:v>116</c:v>
                </c:pt>
                <c:pt idx="15672">
                  <c:v>99</c:v>
                </c:pt>
                <c:pt idx="15673">
                  <c:v>92</c:v>
                </c:pt>
                <c:pt idx="15674">
                  <c:v>74</c:v>
                </c:pt>
                <c:pt idx="15675">
                  <c:v>65</c:v>
                </c:pt>
                <c:pt idx="15676">
                  <c:v>56</c:v>
                </c:pt>
                <c:pt idx="15677">
                  <c:v>59</c:v>
                </c:pt>
                <c:pt idx="15678">
                  <c:v>59</c:v>
                </c:pt>
                <c:pt idx="15679">
                  <c:v>51</c:v>
                </c:pt>
                <c:pt idx="15680">
                  <c:v>48</c:v>
                </c:pt>
                <c:pt idx="15681">
                  <c:v>34</c:v>
                </c:pt>
                <c:pt idx="15682">
                  <c:v>63</c:v>
                </c:pt>
                <c:pt idx="15683">
                  <c:v>91</c:v>
                </c:pt>
                <c:pt idx="15684">
                  <c:v>99</c:v>
                </c:pt>
                <c:pt idx="15685">
                  <c:v>116</c:v>
                </c:pt>
                <c:pt idx="15686">
                  <c:v>109</c:v>
                </c:pt>
                <c:pt idx="15687">
                  <c:v>113</c:v>
                </c:pt>
                <c:pt idx="15688">
                  <c:v>115</c:v>
                </c:pt>
                <c:pt idx="15689">
                  <c:v>112</c:v>
                </c:pt>
                <c:pt idx="15690">
                  <c:v>109</c:v>
                </c:pt>
                <c:pt idx="15691">
                  <c:v>105</c:v>
                </c:pt>
                <c:pt idx="15692">
                  <c:v>98</c:v>
                </c:pt>
                <c:pt idx="15693">
                  <c:v>97</c:v>
                </c:pt>
                <c:pt idx="15694">
                  <c:v>97</c:v>
                </c:pt>
                <c:pt idx="15695">
                  <c:v>84</c:v>
                </c:pt>
                <c:pt idx="15696">
                  <c:v>91</c:v>
                </c:pt>
                <c:pt idx="15697">
                  <c:v>79</c:v>
                </c:pt>
                <c:pt idx="15698">
                  <c:v>78</c:v>
                </c:pt>
                <c:pt idx="15699">
                  <c:v>81</c:v>
                </c:pt>
                <c:pt idx="15700">
                  <c:v>90</c:v>
                </c:pt>
                <c:pt idx="15701">
                  <c:v>73</c:v>
                </c:pt>
                <c:pt idx="15702">
                  <c:v>86</c:v>
                </c:pt>
                <c:pt idx="15703">
                  <c:v>78</c:v>
                </c:pt>
                <c:pt idx="15704">
                  <c:v>69</c:v>
                </c:pt>
                <c:pt idx="15705">
                  <c:v>56</c:v>
                </c:pt>
                <c:pt idx="15706">
                  <c:v>46</c:v>
                </c:pt>
                <c:pt idx="15707">
                  <c:v>41</c:v>
                </c:pt>
                <c:pt idx="15708">
                  <c:v>38</c:v>
                </c:pt>
                <c:pt idx="15709">
                  <c:v>52</c:v>
                </c:pt>
                <c:pt idx="15710">
                  <c:v>71</c:v>
                </c:pt>
                <c:pt idx="15711">
                  <c:v>84</c:v>
                </c:pt>
                <c:pt idx="15712">
                  <c:v>81</c:v>
                </c:pt>
                <c:pt idx="15713">
                  <c:v>89</c:v>
                </c:pt>
                <c:pt idx="15714">
                  <c:v>94</c:v>
                </c:pt>
                <c:pt idx="15715">
                  <c:v>100</c:v>
                </c:pt>
                <c:pt idx="15716">
                  <c:v>91</c:v>
                </c:pt>
                <c:pt idx="15717">
                  <c:v>94</c:v>
                </c:pt>
                <c:pt idx="15718">
                  <c:v>96</c:v>
                </c:pt>
                <c:pt idx="15719">
                  <c:v>69</c:v>
                </c:pt>
                <c:pt idx="15720">
                  <c:v>58</c:v>
                </c:pt>
                <c:pt idx="15721">
                  <c:v>59</c:v>
                </c:pt>
                <c:pt idx="15722">
                  <c:v>62</c:v>
                </c:pt>
                <c:pt idx="15723">
                  <c:v>66</c:v>
                </c:pt>
                <c:pt idx="15724">
                  <c:v>68</c:v>
                </c:pt>
                <c:pt idx="15725">
                  <c:v>52</c:v>
                </c:pt>
                <c:pt idx="15726">
                  <c:v>47</c:v>
                </c:pt>
                <c:pt idx="15727">
                  <c:v>34</c:v>
                </c:pt>
                <c:pt idx="15728">
                  <c:v>30</c:v>
                </c:pt>
                <c:pt idx="15729">
                  <c:v>45</c:v>
                </c:pt>
                <c:pt idx="15730">
                  <c:v>51</c:v>
                </c:pt>
                <c:pt idx="15731">
                  <c:v>37</c:v>
                </c:pt>
                <c:pt idx="15732">
                  <c:v>43</c:v>
                </c:pt>
                <c:pt idx="15733">
                  <c:v>37</c:v>
                </c:pt>
                <c:pt idx="15734">
                  <c:v>35</c:v>
                </c:pt>
                <c:pt idx="15735">
                  <c:v>36</c:v>
                </c:pt>
                <c:pt idx="15736">
                  <c:v>32</c:v>
                </c:pt>
                <c:pt idx="15737">
                  <c:v>22</c:v>
                </c:pt>
                <c:pt idx="15738">
                  <c:v>34</c:v>
                </c:pt>
                <c:pt idx="15739">
                  <c:v>73</c:v>
                </c:pt>
                <c:pt idx="15740">
                  <c:v>85</c:v>
                </c:pt>
                <c:pt idx="15741">
                  <c:v>119</c:v>
                </c:pt>
                <c:pt idx="15742">
                  <c:v>121</c:v>
                </c:pt>
                <c:pt idx="15743">
                  <c:v>128</c:v>
                </c:pt>
                <c:pt idx="15744">
                  <c:v>134</c:v>
                </c:pt>
                <c:pt idx="15745">
                  <c:v>126</c:v>
                </c:pt>
                <c:pt idx="15746">
                  <c:v>114</c:v>
                </c:pt>
                <c:pt idx="15747">
                  <c:v>95</c:v>
                </c:pt>
                <c:pt idx="15748">
                  <c:v>97</c:v>
                </c:pt>
                <c:pt idx="15749">
                  <c:v>92</c:v>
                </c:pt>
                <c:pt idx="15750">
                  <c:v>82</c:v>
                </c:pt>
                <c:pt idx="15751">
                  <c:v>73</c:v>
                </c:pt>
                <c:pt idx="15752">
                  <c:v>88</c:v>
                </c:pt>
                <c:pt idx="15753">
                  <c:v>68</c:v>
                </c:pt>
                <c:pt idx="15754">
                  <c:v>80</c:v>
                </c:pt>
                <c:pt idx="15755">
                  <c:v>88</c:v>
                </c:pt>
                <c:pt idx="15756">
                  <c:v>97</c:v>
                </c:pt>
                <c:pt idx="15757">
                  <c:v>92</c:v>
                </c:pt>
                <c:pt idx="15758">
                  <c:v>100</c:v>
                </c:pt>
                <c:pt idx="15759">
                  <c:v>101</c:v>
                </c:pt>
                <c:pt idx="15760">
                  <c:v>90</c:v>
                </c:pt>
                <c:pt idx="15761">
                  <c:v>88</c:v>
                </c:pt>
                <c:pt idx="15762">
                  <c:v>86</c:v>
                </c:pt>
                <c:pt idx="15763">
                  <c:v>86</c:v>
                </c:pt>
                <c:pt idx="15764">
                  <c:v>88</c:v>
                </c:pt>
                <c:pt idx="15765">
                  <c:v>76</c:v>
                </c:pt>
                <c:pt idx="15766">
                  <c:v>80</c:v>
                </c:pt>
                <c:pt idx="15767">
                  <c:v>84</c:v>
                </c:pt>
                <c:pt idx="15768">
                  <c:v>93</c:v>
                </c:pt>
                <c:pt idx="15769">
                  <c:v>105</c:v>
                </c:pt>
                <c:pt idx="15770">
                  <c:v>96</c:v>
                </c:pt>
                <c:pt idx="15771">
                  <c:v>93</c:v>
                </c:pt>
                <c:pt idx="15772">
                  <c:v>82</c:v>
                </c:pt>
                <c:pt idx="15773">
                  <c:v>85</c:v>
                </c:pt>
                <c:pt idx="15774">
                  <c:v>81</c:v>
                </c:pt>
                <c:pt idx="15775">
                  <c:v>86</c:v>
                </c:pt>
                <c:pt idx="15776">
                  <c:v>77</c:v>
                </c:pt>
                <c:pt idx="15777">
                  <c:v>67</c:v>
                </c:pt>
                <c:pt idx="15778">
                  <c:v>56</c:v>
                </c:pt>
                <c:pt idx="15779">
                  <c:v>60</c:v>
                </c:pt>
                <c:pt idx="15780">
                  <c:v>56</c:v>
                </c:pt>
                <c:pt idx="15781">
                  <c:v>60</c:v>
                </c:pt>
                <c:pt idx="15782">
                  <c:v>69</c:v>
                </c:pt>
                <c:pt idx="15783">
                  <c:v>72</c:v>
                </c:pt>
                <c:pt idx="15784">
                  <c:v>70</c:v>
                </c:pt>
                <c:pt idx="15785">
                  <c:v>78</c:v>
                </c:pt>
                <c:pt idx="15786">
                  <c:v>73</c:v>
                </c:pt>
                <c:pt idx="15787">
                  <c:v>63</c:v>
                </c:pt>
                <c:pt idx="15788">
                  <c:v>42</c:v>
                </c:pt>
                <c:pt idx="15789">
                  <c:v>40</c:v>
                </c:pt>
                <c:pt idx="15790">
                  <c:v>46</c:v>
                </c:pt>
                <c:pt idx="15791">
                  <c:v>51</c:v>
                </c:pt>
                <c:pt idx="15792">
                  <c:v>51</c:v>
                </c:pt>
                <c:pt idx="15793">
                  <c:v>54</c:v>
                </c:pt>
                <c:pt idx="15794">
                  <c:v>58</c:v>
                </c:pt>
                <c:pt idx="15795">
                  <c:v>61</c:v>
                </c:pt>
                <c:pt idx="15796">
                  <c:v>67</c:v>
                </c:pt>
                <c:pt idx="15797">
                  <c:v>67</c:v>
                </c:pt>
                <c:pt idx="15798">
                  <c:v>75</c:v>
                </c:pt>
                <c:pt idx="15799">
                  <c:v>67</c:v>
                </c:pt>
                <c:pt idx="15800">
                  <c:v>75</c:v>
                </c:pt>
                <c:pt idx="15801">
                  <c:v>89</c:v>
                </c:pt>
                <c:pt idx="15802">
                  <c:v>79</c:v>
                </c:pt>
                <c:pt idx="15803">
                  <c:v>81</c:v>
                </c:pt>
                <c:pt idx="15804">
                  <c:v>87</c:v>
                </c:pt>
                <c:pt idx="15805">
                  <c:v>79</c:v>
                </c:pt>
                <c:pt idx="15806">
                  <c:v>56</c:v>
                </c:pt>
                <c:pt idx="15807">
                  <c:v>37</c:v>
                </c:pt>
                <c:pt idx="15808">
                  <c:v>22</c:v>
                </c:pt>
                <c:pt idx="15809">
                  <c:v>15</c:v>
                </c:pt>
                <c:pt idx="15810">
                  <c:v>13</c:v>
                </c:pt>
                <c:pt idx="15811">
                  <c:v>13</c:v>
                </c:pt>
                <c:pt idx="15812">
                  <c:v>34</c:v>
                </c:pt>
                <c:pt idx="15813">
                  <c:v>49</c:v>
                </c:pt>
                <c:pt idx="15814">
                  <c:v>51</c:v>
                </c:pt>
                <c:pt idx="15815">
                  <c:v>89</c:v>
                </c:pt>
                <c:pt idx="15816">
                  <c:v>98</c:v>
                </c:pt>
                <c:pt idx="15817">
                  <c:v>93</c:v>
                </c:pt>
                <c:pt idx="15818">
                  <c:v>96</c:v>
                </c:pt>
                <c:pt idx="15819">
                  <c:v>98</c:v>
                </c:pt>
                <c:pt idx="15820">
                  <c:v>88</c:v>
                </c:pt>
                <c:pt idx="15821">
                  <c:v>53</c:v>
                </c:pt>
                <c:pt idx="15822">
                  <c:v>62</c:v>
                </c:pt>
                <c:pt idx="15823">
                  <c:v>54</c:v>
                </c:pt>
                <c:pt idx="15824">
                  <c:v>41</c:v>
                </c:pt>
                <c:pt idx="15825">
                  <c:v>38</c:v>
                </c:pt>
                <c:pt idx="15826">
                  <c:v>33</c:v>
                </c:pt>
                <c:pt idx="15827">
                  <c:v>32</c:v>
                </c:pt>
                <c:pt idx="15828">
                  <c:v>42</c:v>
                </c:pt>
                <c:pt idx="15829">
                  <c:v>69</c:v>
                </c:pt>
                <c:pt idx="15830">
                  <c:v>77</c:v>
                </c:pt>
                <c:pt idx="15831">
                  <c:v>75</c:v>
                </c:pt>
                <c:pt idx="15832">
                  <c:v>74</c:v>
                </c:pt>
                <c:pt idx="15833">
                  <c:v>81</c:v>
                </c:pt>
                <c:pt idx="15834">
                  <c:v>87</c:v>
                </c:pt>
                <c:pt idx="15835">
                  <c:v>120</c:v>
                </c:pt>
                <c:pt idx="15836">
                  <c:v>125</c:v>
                </c:pt>
                <c:pt idx="15837">
                  <c:v>116</c:v>
                </c:pt>
                <c:pt idx="15838">
                  <c:v>85</c:v>
                </c:pt>
                <c:pt idx="15839">
                  <c:v>59</c:v>
                </c:pt>
                <c:pt idx="15840">
                  <c:v>51</c:v>
                </c:pt>
                <c:pt idx="15841">
                  <c:v>37</c:v>
                </c:pt>
                <c:pt idx="15842">
                  <c:v>32</c:v>
                </c:pt>
                <c:pt idx="15843">
                  <c:v>24</c:v>
                </c:pt>
                <c:pt idx="15844">
                  <c:v>14</c:v>
                </c:pt>
                <c:pt idx="15845">
                  <c:v>33</c:v>
                </c:pt>
                <c:pt idx="15846">
                  <c:v>25</c:v>
                </c:pt>
                <c:pt idx="15847">
                  <c:v>19</c:v>
                </c:pt>
                <c:pt idx="15848">
                  <c:v>22</c:v>
                </c:pt>
                <c:pt idx="15849">
                  <c:v>33</c:v>
                </c:pt>
                <c:pt idx="15850">
                  <c:v>53</c:v>
                </c:pt>
                <c:pt idx="15851">
                  <c:v>66</c:v>
                </c:pt>
                <c:pt idx="15852">
                  <c:v>59</c:v>
                </c:pt>
                <c:pt idx="15853">
                  <c:v>74</c:v>
                </c:pt>
                <c:pt idx="15854">
                  <c:v>91</c:v>
                </c:pt>
                <c:pt idx="15855">
                  <c:v>97</c:v>
                </c:pt>
                <c:pt idx="15856">
                  <c:v>96</c:v>
                </c:pt>
                <c:pt idx="15857">
                  <c:v>105</c:v>
                </c:pt>
                <c:pt idx="15858">
                  <c:v>102</c:v>
                </c:pt>
                <c:pt idx="15859">
                  <c:v>101</c:v>
                </c:pt>
                <c:pt idx="15860">
                  <c:v>82</c:v>
                </c:pt>
                <c:pt idx="15861">
                  <c:v>75</c:v>
                </c:pt>
                <c:pt idx="15862">
                  <c:v>83</c:v>
                </c:pt>
                <c:pt idx="15863">
                  <c:v>72</c:v>
                </c:pt>
                <c:pt idx="15864">
                  <c:v>55</c:v>
                </c:pt>
                <c:pt idx="15865">
                  <c:v>46</c:v>
                </c:pt>
                <c:pt idx="15866">
                  <c:v>47</c:v>
                </c:pt>
                <c:pt idx="15867">
                  <c:v>37</c:v>
                </c:pt>
                <c:pt idx="15868">
                  <c:v>18</c:v>
                </c:pt>
                <c:pt idx="15869">
                  <c:v>10</c:v>
                </c:pt>
                <c:pt idx="15870">
                  <c:v>10</c:v>
                </c:pt>
                <c:pt idx="15871">
                  <c:v>10</c:v>
                </c:pt>
                <c:pt idx="15872">
                  <c:v>13</c:v>
                </c:pt>
                <c:pt idx="15873">
                  <c:v>17</c:v>
                </c:pt>
                <c:pt idx="15874">
                  <c:v>16</c:v>
                </c:pt>
                <c:pt idx="15875">
                  <c:v>15</c:v>
                </c:pt>
                <c:pt idx="15876">
                  <c:v>24</c:v>
                </c:pt>
                <c:pt idx="15877">
                  <c:v>26</c:v>
                </c:pt>
                <c:pt idx="15878">
                  <c:v>27</c:v>
                </c:pt>
                <c:pt idx="15879">
                  <c:v>51</c:v>
                </c:pt>
                <c:pt idx="15880">
                  <c:v>50</c:v>
                </c:pt>
                <c:pt idx="15881">
                  <c:v>59</c:v>
                </c:pt>
                <c:pt idx="15882">
                  <c:v>59</c:v>
                </c:pt>
                <c:pt idx="15883">
                  <c:v>67</c:v>
                </c:pt>
                <c:pt idx="15884">
                  <c:v>69</c:v>
                </c:pt>
                <c:pt idx="15885">
                  <c:v>79</c:v>
                </c:pt>
                <c:pt idx="15886">
                  <c:v>70</c:v>
                </c:pt>
                <c:pt idx="15887">
                  <c:v>58</c:v>
                </c:pt>
                <c:pt idx="15888">
                  <c:v>61</c:v>
                </c:pt>
                <c:pt idx="15889">
                  <c:v>66</c:v>
                </c:pt>
                <c:pt idx="15890">
                  <c:v>80</c:v>
                </c:pt>
                <c:pt idx="15891">
                  <c:v>73</c:v>
                </c:pt>
                <c:pt idx="15892">
                  <c:v>58</c:v>
                </c:pt>
                <c:pt idx="15893">
                  <c:v>45</c:v>
                </c:pt>
                <c:pt idx="15894">
                  <c:v>40</c:v>
                </c:pt>
                <c:pt idx="15895">
                  <c:v>38</c:v>
                </c:pt>
                <c:pt idx="15896">
                  <c:v>31</c:v>
                </c:pt>
                <c:pt idx="15897">
                  <c:v>35</c:v>
                </c:pt>
                <c:pt idx="15898">
                  <c:v>35</c:v>
                </c:pt>
                <c:pt idx="15899">
                  <c:v>51</c:v>
                </c:pt>
                <c:pt idx="15900">
                  <c:v>63</c:v>
                </c:pt>
                <c:pt idx="15901">
                  <c:v>66</c:v>
                </c:pt>
                <c:pt idx="15902">
                  <c:v>63</c:v>
                </c:pt>
                <c:pt idx="15903">
                  <c:v>67</c:v>
                </c:pt>
                <c:pt idx="15904">
                  <c:v>80</c:v>
                </c:pt>
                <c:pt idx="15905">
                  <c:v>82</c:v>
                </c:pt>
                <c:pt idx="15906">
                  <c:v>71</c:v>
                </c:pt>
                <c:pt idx="15907">
                  <c:v>66</c:v>
                </c:pt>
                <c:pt idx="15908">
                  <c:v>58</c:v>
                </c:pt>
                <c:pt idx="15909">
                  <c:v>68</c:v>
                </c:pt>
                <c:pt idx="15910">
                  <c:v>66</c:v>
                </c:pt>
                <c:pt idx="15911">
                  <c:v>61</c:v>
                </c:pt>
                <c:pt idx="15912">
                  <c:v>55</c:v>
                </c:pt>
                <c:pt idx="15913">
                  <c:v>60</c:v>
                </c:pt>
                <c:pt idx="15914">
                  <c:v>59</c:v>
                </c:pt>
                <c:pt idx="15915">
                  <c:v>47</c:v>
                </c:pt>
                <c:pt idx="15916">
                  <c:v>45</c:v>
                </c:pt>
                <c:pt idx="15917">
                  <c:v>46</c:v>
                </c:pt>
                <c:pt idx="15918">
                  <c:v>38</c:v>
                </c:pt>
                <c:pt idx="15919">
                  <c:v>40</c:v>
                </c:pt>
                <c:pt idx="15920">
                  <c:v>36</c:v>
                </c:pt>
                <c:pt idx="15921">
                  <c:v>35</c:v>
                </c:pt>
                <c:pt idx="15922">
                  <c:v>27</c:v>
                </c:pt>
                <c:pt idx="15923">
                  <c:v>49</c:v>
                </c:pt>
                <c:pt idx="15924">
                  <c:v>43</c:v>
                </c:pt>
                <c:pt idx="15925">
                  <c:v>47</c:v>
                </c:pt>
                <c:pt idx="15926">
                  <c:v>59</c:v>
                </c:pt>
                <c:pt idx="15927">
                  <c:v>65</c:v>
                </c:pt>
                <c:pt idx="15928">
                  <c:v>73</c:v>
                </c:pt>
                <c:pt idx="15929">
                  <c:v>58</c:v>
                </c:pt>
                <c:pt idx="15930">
                  <c:v>60</c:v>
                </c:pt>
                <c:pt idx="15931">
                  <c:v>39</c:v>
                </c:pt>
                <c:pt idx="15932">
                  <c:v>29</c:v>
                </c:pt>
                <c:pt idx="15933">
                  <c:v>22</c:v>
                </c:pt>
                <c:pt idx="15934">
                  <c:v>29</c:v>
                </c:pt>
                <c:pt idx="15935">
                  <c:v>28</c:v>
                </c:pt>
                <c:pt idx="15936">
                  <c:v>28</c:v>
                </c:pt>
                <c:pt idx="15937">
                  <c:v>23</c:v>
                </c:pt>
                <c:pt idx="15938">
                  <c:v>31</c:v>
                </c:pt>
                <c:pt idx="15939">
                  <c:v>42</c:v>
                </c:pt>
                <c:pt idx="15940">
                  <c:v>42</c:v>
                </c:pt>
                <c:pt idx="15941">
                  <c:v>56</c:v>
                </c:pt>
                <c:pt idx="15942">
                  <c:v>53</c:v>
                </c:pt>
                <c:pt idx="15943">
                  <c:v>44</c:v>
                </c:pt>
                <c:pt idx="15944">
                  <c:v>49</c:v>
                </c:pt>
                <c:pt idx="15945">
                  <c:v>48</c:v>
                </c:pt>
                <c:pt idx="15946">
                  <c:v>49</c:v>
                </c:pt>
                <c:pt idx="15947">
                  <c:v>37</c:v>
                </c:pt>
                <c:pt idx="15948">
                  <c:v>30</c:v>
                </c:pt>
                <c:pt idx="15949">
                  <c:v>26</c:v>
                </c:pt>
                <c:pt idx="15950">
                  <c:v>24</c:v>
                </c:pt>
                <c:pt idx="15951">
                  <c:v>22</c:v>
                </c:pt>
                <c:pt idx="15952">
                  <c:v>23</c:v>
                </c:pt>
                <c:pt idx="15953">
                  <c:v>22</c:v>
                </c:pt>
                <c:pt idx="15954">
                  <c:v>14</c:v>
                </c:pt>
                <c:pt idx="15955">
                  <c:v>12</c:v>
                </c:pt>
                <c:pt idx="15956">
                  <c:v>12</c:v>
                </c:pt>
                <c:pt idx="15957">
                  <c:v>16</c:v>
                </c:pt>
                <c:pt idx="15958">
                  <c:v>9</c:v>
                </c:pt>
                <c:pt idx="15959">
                  <c:v>12</c:v>
                </c:pt>
                <c:pt idx="15960">
                  <c:v>9</c:v>
                </c:pt>
                <c:pt idx="15961">
                  <c:v>10</c:v>
                </c:pt>
                <c:pt idx="15962">
                  <c:v>10</c:v>
                </c:pt>
                <c:pt idx="15963">
                  <c:v>10</c:v>
                </c:pt>
                <c:pt idx="15964">
                  <c:v>23</c:v>
                </c:pt>
                <c:pt idx="15965">
                  <c:v>21</c:v>
                </c:pt>
                <c:pt idx="15966">
                  <c:v>19</c:v>
                </c:pt>
                <c:pt idx="15967">
                  <c:v>15</c:v>
                </c:pt>
                <c:pt idx="15968">
                  <c:v>15</c:v>
                </c:pt>
                <c:pt idx="15969">
                  <c:v>14</c:v>
                </c:pt>
                <c:pt idx="15970">
                  <c:v>14</c:v>
                </c:pt>
                <c:pt idx="15971">
                  <c:v>16</c:v>
                </c:pt>
                <c:pt idx="15972">
                  <c:v>23</c:v>
                </c:pt>
                <c:pt idx="15973">
                  <c:v>43</c:v>
                </c:pt>
                <c:pt idx="15974">
                  <c:v>43</c:v>
                </c:pt>
                <c:pt idx="15975">
                  <c:v>49</c:v>
                </c:pt>
                <c:pt idx="15976">
                  <c:v>52</c:v>
                </c:pt>
                <c:pt idx="15977">
                  <c:v>48</c:v>
                </c:pt>
                <c:pt idx="15978">
                  <c:v>46</c:v>
                </c:pt>
                <c:pt idx="15979">
                  <c:v>64</c:v>
                </c:pt>
                <c:pt idx="15980">
                  <c:v>95</c:v>
                </c:pt>
                <c:pt idx="15981">
                  <c:v>87</c:v>
                </c:pt>
                <c:pt idx="15982">
                  <c:v>100</c:v>
                </c:pt>
                <c:pt idx="15983">
                  <c:v>90</c:v>
                </c:pt>
                <c:pt idx="15984">
                  <c:v>71</c:v>
                </c:pt>
                <c:pt idx="15985">
                  <c:v>65</c:v>
                </c:pt>
                <c:pt idx="15986">
                  <c:v>70</c:v>
                </c:pt>
                <c:pt idx="15987">
                  <c:v>76</c:v>
                </c:pt>
                <c:pt idx="15988">
                  <c:v>58</c:v>
                </c:pt>
                <c:pt idx="15989">
                  <c:v>65</c:v>
                </c:pt>
                <c:pt idx="15990">
                  <c:v>56</c:v>
                </c:pt>
                <c:pt idx="15991">
                  <c:v>37</c:v>
                </c:pt>
                <c:pt idx="15992">
                  <c:v>31</c:v>
                </c:pt>
                <c:pt idx="15993">
                  <c:v>52</c:v>
                </c:pt>
                <c:pt idx="15994">
                  <c:v>56</c:v>
                </c:pt>
                <c:pt idx="15995">
                  <c:v>41</c:v>
                </c:pt>
                <c:pt idx="15996">
                  <c:v>37</c:v>
                </c:pt>
                <c:pt idx="15997">
                  <c:v>44</c:v>
                </c:pt>
                <c:pt idx="15998">
                  <c:v>63</c:v>
                </c:pt>
                <c:pt idx="15999">
                  <c:v>73</c:v>
                </c:pt>
                <c:pt idx="16000">
                  <c:v>61</c:v>
                </c:pt>
                <c:pt idx="16001">
                  <c:v>58</c:v>
                </c:pt>
                <c:pt idx="16002">
                  <c:v>55</c:v>
                </c:pt>
                <c:pt idx="16003">
                  <c:v>43</c:v>
                </c:pt>
                <c:pt idx="16004">
                  <c:v>50</c:v>
                </c:pt>
                <c:pt idx="16005">
                  <c:v>39</c:v>
                </c:pt>
                <c:pt idx="16006">
                  <c:v>29</c:v>
                </c:pt>
                <c:pt idx="16007">
                  <c:v>23</c:v>
                </c:pt>
                <c:pt idx="16008">
                  <c:v>30</c:v>
                </c:pt>
                <c:pt idx="16009">
                  <c:v>28</c:v>
                </c:pt>
                <c:pt idx="16010">
                  <c:v>13</c:v>
                </c:pt>
                <c:pt idx="16011">
                  <c:v>19</c:v>
                </c:pt>
                <c:pt idx="16012">
                  <c:v>18</c:v>
                </c:pt>
                <c:pt idx="16013">
                  <c:v>20</c:v>
                </c:pt>
                <c:pt idx="16014">
                  <c:v>30</c:v>
                </c:pt>
                <c:pt idx="16015">
                  <c:v>33</c:v>
                </c:pt>
                <c:pt idx="16016">
                  <c:v>34</c:v>
                </c:pt>
                <c:pt idx="16017">
                  <c:v>33</c:v>
                </c:pt>
                <c:pt idx="16018">
                  <c:v>26</c:v>
                </c:pt>
                <c:pt idx="16019">
                  <c:v>25</c:v>
                </c:pt>
                <c:pt idx="16020">
                  <c:v>14</c:v>
                </c:pt>
                <c:pt idx="16021">
                  <c:v>15</c:v>
                </c:pt>
                <c:pt idx="16022">
                  <c:v>21</c:v>
                </c:pt>
                <c:pt idx="16023">
                  <c:v>22</c:v>
                </c:pt>
                <c:pt idx="16024">
                  <c:v>27</c:v>
                </c:pt>
                <c:pt idx="16025">
                  <c:v>32</c:v>
                </c:pt>
                <c:pt idx="16026">
                  <c:v>37</c:v>
                </c:pt>
                <c:pt idx="16027">
                  <c:v>37</c:v>
                </c:pt>
                <c:pt idx="16028">
                  <c:v>42</c:v>
                </c:pt>
                <c:pt idx="16029">
                  <c:v>43</c:v>
                </c:pt>
                <c:pt idx="16030">
                  <c:v>56</c:v>
                </c:pt>
                <c:pt idx="16031">
                  <c:v>56</c:v>
                </c:pt>
                <c:pt idx="16032">
                  <c:v>53</c:v>
                </c:pt>
                <c:pt idx="16033">
                  <c:v>54</c:v>
                </c:pt>
                <c:pt idx="16034">
                  <c:v>40</c:v>
                </c:pt>
                <c:pt idx="16035">
                  <c:v>46</c:v>
                </c:pt>
                <c:pt idx="16036">
                  <c:v>44</c:v>
                </c:pt>
                <c:pt idx="16037">
                  <c:v>53</c:v>
                </c:pt>
                <c:pt idx="16038">
                  <c:v>55</c:v>
                </c:pt>
                <c:pt idx="16039">
                  <c:v>69</c:v>
                </c:pt>
                <c:pt idx="16040">
                  <c:v>67</c:v>
                </c:pt>
                <c:pt idx="16041">
                  <c:v>56</c:v>
                </c:pt>
                <c:pt idx="16042">
                  <c:v>60</c:v>
                </c:pt>
                <c:pt idx="16043">
                  <c:v>66</c:v>
                </c:pt>
                <c:pt idx="16044">
                  <c:v>63</c:v>
                </c:pt>
                <c:pt idx="16045">
                  <c:v>55</c:v>
                </c:pt>
                <c:pt idx="16046">
                  <c:v>65</c:v>
                </c:pt>
                <c:pt idx="16047">
                  <c:v>57</c:v>
                </c:pt>
                <c:pt idx="16048">
                  <c:v>53</c:v>
                </c:pt>
                <c:pt idx="16049">
                  <c:v>46</c:v>
                </c:pt>
                <c:pt idx="16050">
                  <c:v>31</c:v>
                </c:pt>
                <c:pt idx="16051">
                  <c:v>21</c:v>
                </c:pt>
                <c:pt idx="16052">
                  <c:v>17</c:v>
                </c:pt>
                <c:pt idx="16053">
                  <c:v>23</c:v>
                </c:pt>
                <c:pt idx="16054">
                  <c:v>8</c:v>
                </c:pt>
                <c:pt idx="16055">
                  <c:v>20</c:v>
                </c:pt>
                <c:pt idx="16056">
                  <c:v>22</c:v>
                </c:pt>
                <c:pt idx="16057">
                  <c:v>28</c:v>
                </c:pt>
                <c:pt idx="16058">
                  <c:v>18</c:v>
                </c:pt>
                <c:pt idx="16059">
                  <c:v>27</c:v>
                </c:pt>
                <c:pt idx="16060">
                  <c:v>37</c:v>
                </c:pt>
                <c:pt idx="16061">
                  <c:v>44</c:v>
                </c:pt>
                <c:pt idx="16062">
                  <c:v>54</c:v>
                </c:pt>
                <c:pt idx="16063">
                  <c:v>63</c:v>
                </c:pt>
                <c:pt idx="16064">
                  <c:v>75</c:v>
                </c:pt>
                <c:pt idx="16065">
                  <c:v>62</c:v>
                </c:pt>
                <c:pt idx="16066">
                  <c:v>69</c:v>
                </c:pt>
                <c:pt idx="16067">
                  <c:v>61</c:v>
                </c:pt>
                <c:pt idx="16068">
                  <c:v>73</c:v>
                </c:pt>
                <c:pt idx="16069">
                  <c:v>75</c:v>
                </c:pt>
                <c:pt idx="16070">
                  <c:v>99</c:v>
                </c:pt>
                <c:pt idx="16071">
                  <c:v>86</c:v>
                </c:pt>
                <c:pt idx="16072">
                  <c:v>77</c:v>
                </c:pt>
                <c:pt idx="16073">
                  <c:v>93</c:v>
                </c:pt>
                <c:pt idx="16074">
                  <c:v>103</c:v>
                </c:pt>
                <c:pt idx="16075">
                  <c:v>104</c:v>
                </c:pt>
                <c:pt idx="16076">
                  <c:v>101</c:v>
                </c:pt>
                <c:pt idx="16077">
                  <c:v>94</c:v>
                </c:pt>
                <c:pt idx="16078">
                  <c:v>81</c:v>
                </c:pt>
                <c:pt idx="16079">
                  <c:v>66</c:v>
                </c:pt>
                <c:pt idx="16080">
                  <c:v>47</c:v>
                </c:pt>
                <c:pt idx="16081">
                  <c:v>42</c:v>
                </c:pt>
                <c:pt idx="16082">
                  <c:v>41</c:v>
                </c:pt>
                <c:pt idx="16083">
                  <c:v>45</c:v>
                </c:pt>
                <c:pt idx="16084">
                  <c:v>36</c:v>
                </c:pt>
                <c:pt idx="16085">
                  <c:v>35</c:v>
                </c:pt>
                <c:pt idx="16086">
                  <c:v>29</c:v>
                </c:pt>
                <c:pt idx="16087">
                  <c:v>25</c:v>
                </c:pt>
                <c:pt idx="16088">
                  <c:v>30</c:v>
                </c:pt>
                <c:pt idx="16089">
                  <c:v>28</c:v>
                </c:pt>
                <c:pt idx="16090">
                  <c:v>35</c:v>
                </c:pt>
                <c:pt idx="16091">
                  <c:v>53</c:v>
                </c:pt>
                <c:pt idx="16092">
                  <c:v>65</c:v>
                </c:pt>
                <c:pt idx="16093">
                  <c:v>60</c:v>
                </c:pt>
                <c:pt idx="16094">
                  <c:v>70</c:v>
                </c:pt>
                <c:pt idx="16095">
                  <c:v>66</c:v>
                </c:pt>
                <c:pt idx="16096">
                  <c:v>67</c:v>
                </c:pt>
                <c:pt idx="16097">
                  <c:v>58</c:v>
                </c:pt>
                <c:pt idx="16098">
                  <c:v>49</c:v>
                </c:pt>
                <c:pt idx="16099">
                  <c:v>43</c:v>
                </c:pt>
                <c:pt idx="16100">
                  <c:v>38</c:v>
                </c:pt>
                <c:pt idx="16101">
                  <c:v>26</c:v>
                </c:pt>
                <c:pt idx="16102">
                  <c:v>29</c:v>
                </c:pt>
                <c:pt idx="16103">
                  <c:v>31</c:v>
                </c:pt>
                <c:pt idx="16104">
                  <c:v>38</c:v>
                </c:pt>
                <c:pt idx="16105">
                  <c:v>44</c:v>
                </c:pt>
                <c:pt idx="16106">
                  <c:v>38</c:v>
                </c:pt>
                <c:pt idx="16107">
                  <c:v>40</c:v>
                </c:pt>
                <c:pt idx="16108">
                  <c:v>46</c:v>
                </c:pt>
                <c:pt idx="16109">
                  <c:v>41</c:v>
                </c:pt>
                <c:pt idx="16110">
                  <c:v>40</c:v>
                </c:pt>
                <c:pt idx="16111">
                  <c:v>32</c:v>
                </c:pt>
                <c:pt idx="16112">
                  <c:v>29</c:v>
                </c:pt>
                <c:pt idx="16113">
                  <c:v>36</c:v>
                </c:pt>
                <c:pt idx="16114">
                  <c:v>46</c:v>
                </c:pt>
                <c:pt idx="16115">
                  <c:v>39</c:v>
                </c:pt>
                <c:pt idx="16116">
                  <c:v>34</c:v>
                </c:pt>
                <c:pt idx="16117">
                  <c:v>37</c:v>
                </c:pt>
                <c:pt idx="16118">
                  <c:v>43</c:v>
                </c:pt>
                <c:pt idx="16119">
                  <c:v>42</c:v>
                </c:pt>
                <c:pt idx="16120">
                  <c:v>28</c:v>
                </c:pt>
                <c:pt idx="16121">
                  <c:v>16</c:v>
                </c:pt>
                <c:pt idx="16122">
                  <c:v>19</c:v>
                </c:pt>
                <c:pt idx="16123">
                  <c:v>35</c:v>
                </c:pt>
                <c:pt idx="16124">
                  <c:v>33</c:v>
                </c:pt>
                <c:pt idx="16125">
                  <c:v>34</c:v>
                </c:pt>
                <c:pt idx="16126">
                  <c:v>29</c:v>
                </c:pt>
                <c:pt idx="16127">
                  <c:v>32</c:v>
                </c:pt>
                <c:pt idx="16128">
                  <c:v>38</c:v>
                </c:pt>
                <c:pt idx="16129">
                  <c:v>46</c:v>
                </c:pt>
                <c:pt idx="16130">
                  <c:v>49</c:v>
                </c:pt>
                <c:pt idx="16131">
                  <c:v>56</c:v>
                </c:pt>
                <c:pt idx="16132">
                  <c:v>62</c:v>
                </c:pt>
                <c:pt idx="16133">
                  <c:v>54</c:v>
                </c:pt>
                <c:pt idx="16134">
                  <c:v>50</c:v>
                </c:pt>
                <c:pt idx="16135">
                  <c:v>60</c:v>
                </c:pt>
                <c:pt idx="16136">
                  <c:v>52</c:v>
                </c:pt>
                <c:pt idx="16137">
                  <c:v>46</c:v>
                </c:pt>
                <c:pt idx="16138">
                  <c:v>41</c:v>
                </c:pt>
                <c:pt idx="16139">
                  <c:v>29</c:v>
                </c:pt>
                <c:pt idx="16140">
                  <c:v>32</c:v>
                </c:pt>
                <c:pt idx="16141">
                  <c:v>40</c:v>
                </c:pt>
                <c:pt idx="16142">
                  <c:v>36</c:v>
                </c:pt>
                <c:pt idx="16143">
                  <c:v>18</c:v>
                </c:pt>
                <c:pt idx="16144">
                  <c:v>26</c:v>
                </c:pt>
                <c:pt idx="16145">
                  <c:v>22</c:v>
                </c:pt>
                <c:pt idx="16146">
                  <c:v>22</c:v>
                </c:pt>
                <c:pt idx="16147">
                  <c:v>18</c:v>
                </c:pt>
                <c:pt idx="16148">
                  <c:v>13</c:v>
                </c:pt>
                <c:pt idx="16149">
                  <c:v>8</c:v>
                </c:pt>
                <c:pt idx="16150">
                  <c:v>17</c:v>
                </c:pt>
                <c:pt idx="16151">
                  <c:v>24</c:v>
                </c:pt>
                <c:pt idx="16152">
                  <c:v>22</c:v>
                </c:pt>
                <c:pt idx="16153">
                  <c:v>32</c:v>
                </c:pt>
                <c:pt idx="16154">
                  <c:v>37</c:v>
                </c:pt>
                <c:pt idx="16155">
                  <c:v>24</c:v>
                </c:pt>
                <c:pt idx="16156">
                  <c:v>15</c:v>
                </c:pt>
                <c:pt idx="16157">
                  <c:v>14</c:v>
                </c:pt>
                <c:pt idx="16158">
                  <c:v>14</c:v>
                </c:pt>
                <c:pt idx="16159">
                  <c:v>26</c:v>
                </c:pt>
                <c:pt idx="16160">
                  <c:v>24</c:v>
                </c:pt>
                <c:pt idx="16161">
                  <c:v>17</c:v>
                </c:pt>
                <c:pt idx="16162">
                  <c:v>0</c:v>
                </c:pt>
                <c:pt idx="16163">
                  <c:v>0</c:v>
                </c:pt>
                <c:pt idx="16164">
                  <c:v>0</c:v>
                </c:pt>
                <c:pt idx="16165">
                  <c:v>7</c:v>
                </c:pt>
                <c:pt idx="16166">
                  <c:v>0</c:v>
                </c:pt>
                <c:pt idx="16167">
                  <c:v>0</c:v>
                </c:pt>
                <c:pt idx="16168">
                  <c:v>8</c:v>
                </c:pt>
                <c:pt idx="16169">
                  <c:v>8</c:v>
                </c:pt>
                <c:pt idx="16170">
                  <c:v>9</c:v>
                </c:pt>
                <c:pt idx="16171">
                  <c:v>11</c:v>
                </c:pt>
                <c:pt idx="16172">
                  <c:v>10</c:v>
                </c:pt>
                <c:pt idx="16173">
                  <c:v>13</c:v>
                </c:pt>
                <c:pt idx="16174">
                  <c:v>12</c:v>
                </c:pt>
                <c:pt idx="16175">
                  <c:v>19</c:v>
                </c:pt>
                <c:pt idx="16176">
                  <c:v>12</c:v>
                </c:pt>
                <c:pt idx="16177">
                  <c:v>17</c:v>
                </c:pt>
                <c:pt idx="16178">
                  <c:v>17</c:v>
                </c:pt>
                <c:pt idx="16179">
                  <c:v>21</c:v>
                </c:pt>
                <c:pt idx="16180">
                  <c:v>28</c:v>
                </c:pt>
                <c:pt idx="16181">
                  <c:v>31</c:v>
                </c:pt>
                <c:pt idx="16182">
                  <c:v>38</c:v>
                </c:pt>
                <c:pt idx="16183">
                  <c:v>37</c:v>
                </c:pt>
                <c:pt idx="16184">
                  <c:v>40</c:v>
                </c:pt>
                <c:pt idx="16185">
                  <c:v>30</c:v>
                </c:pt>
                <c:pt idx="16186">
                  <c:v>30</c:v>
                </c:pt>
                <c:pt idx="16187">
                  <c:v>31</c:v>
                </c:pt>
                <c:pt idx="16188">
                  <c:v>15</c:v>
                </c:pt>
                <c:pt idx="16189">
                  <c:v>9</c:v>
                </c:pt>
                <c:pt idx="16190">
                  <c:v>12</c:v>
                </c:pt>
                <c:pt idx="16191">
                  <c:v>18</c:v>
                </c:pt>
                <c:pt idx="16192">
                  <c:v>35</c:v>
                </c:pt>
                <c:pt idx="16193">
                  <c:v>26</c:v>
                </c:pt>
                <c:pt idx="16194">
                  <c:v>12</c:v>
                </c:pt>
                <c:pt idx="16195">
                  <c:v>9</c:v>
                </c:pt>
                <c:pt idx="16196">
                  <c:v>10</c:v>
                </c:pt>
                <c:pt idx="16197">
                  <c:v>14</c:v>
                </c:pt>
                <c:pt idx="16198">
                  <c:v>19</c:v>
                </c:pt>
                <c:pt idx="16199">
                  <c:v>12</c:v>
                </c:pt>
                <c:pt idx="16200">
                  <c:v>17</c:v>
                </c:pt>
                <c:pt idx="16201">
                  <c:v>19</c:v>
                </c:pt>
                <c:pt idx="16202">
                  <c:v>27</c:v>
                </c:pt>
                <c:pt idx="16203">
                  <c:v>32</c:v>
                </c:pt>
                <c:pt idx="16204">
                  <c:v>31</c:v>
                </c:pt>
                <c:pt idx="16205">
                  <c:v>30</c:v>
                </c:pt>
                <c:pt idx="16206">
                  <c:v>33</c:v>
                </c:pt>
                <c:pt idx="16207">
                  <c:v>39</c:v>
                </c:pt>
                <c:pt idx="16208">
                  <c:v>33</c:v>
                </c:pt>
                <c:pt idx="16209">
                  <c:v>28</c:v>
                </c:pt>
                <c:pt idx="16210">
                  <c:v>25</c:v>
                </c:pt>
                <c:pt idx="16211">
                  <c:v>25</c:v>
                </c:pt>
                <c:pt idx="16212">
                  <c:v>21</c:v>
                </c:pt>
                <c:pt idx="16213">
                  <c:v>19</c:v>
                </c:pt>
                <c:pt idx="16214">
                  <c:v>9</c:v>
                </c:pt>
                <c:pt idx="16215">
                  <c:v>9</c:v>
                </c:pt>
                <c:pt idx="16216">
                  <c:v>0</c:v>
                </c:pt>
                <c:pt idx="16217">
                  <c:v>0</c:v>
                </c:pt>
                <c:pt idx="16218">
                  <c:v>0</c:v>
                </c:pt>
                <c:pt idx="16219">
                  <c:v>0</c:v>
                </c:pt>
                <c:pt idx="16220">
                  <c:v>0</c:v>
                </c:pt>
                <c:pt idx="16221">
                  <c:v>0</c:v>
                </c:pt>
                <c:pt idx="16222">
                  <c:v>0</c:v>
                </c:pt>
                <c:pt idx="16223">
                  <c:v>0</c:v>
                </c:pt>
                <c:pt idx="16224">
                  <c:v>0</c:v>
                </c:pt>
                <c:pt idx="16225">
                  <c:v>0</c:v>
                </c:pt>
                <c:pt idx="16226">
                  <c:v>0</c:v>
                </c:pt>
                <c:pt idx="16227">
                  <c:v>12</c:v>
                </c:pt>
                <c:pt idx="16228">
                  <c:v>16</c:v>
                </c:pt>
                <c:pt idx="16229">
                  <c:v>43</c:v>
                </c:pt>
                <c:pt idx="16230">
                  <c:v>43</c:v>
                </c:pt>
                <c:pt idx="16231">
                  <c:v>50</c:v>
                </c:pt>
                <c:pt idx="16232">
                  <c:v>63</c:v>
                </c:pt>
                <c:pt idx="16233">
                  <c:v>53</c:v>
                </c:pt>
                <c:pt idx="16234">
                  <c:v>59</c:v>
                </c:pt>
                <c:pt idx="16235">
                  <c:v>58</c:v>
                </c:pt>
                <c:pt idx="16236">
                  <c:v>54</c:v>
                </c:pt>
                <c:pt idx="16237">
                  <c:v>52</c:v>
                </c:pt>
                <c:pt idx="16238">
                  <c:v>42</c:v>
                </c:pt>
                <c:pt idx="16239">
                  <c:v>37</c:v>
                </c:pt>
                <c:pt idx="16240">
                  <c:v>30</c:v>
                </c:pt>
                <c:pt idx="16241">
                  <c:v>19</c:v>
                </c:pt>
                <c:pt idx="16242">
                  <c:v>12</c:v>
                </c:pt>
                <c:pt idx="16243">
                  <c:v>15</c:v>
                </c:pt>
                <c:pt idx="16244">
                  <c:v>24</c:v>
                </c:pt>
                <c:pt idx="16245">
                  <c:v>37</c:v>
                </c:pt>
                <c:pt idx="16246">
                  <c:v>28</c:v>
                </c:pt>
                <c:pt idx="16247">
                  <c:v>15</c:v>
                </c:pt>
                <c:pt idx="16248">
                  <c:v>10</c:v>
                </c:pt>
                <c:pt idx="16249">
                  <c:v>15</c:v>
                </c:pt>
                <c:pt idx="16250">
                  <c:v>26</c:v>
                </c:pt>
                <c:pt idx="16251">
                  <c:v>27</c:v>
                </c:pt>
                <c:pt idx="16252">
                  <c:v>32</c:v>
                </c:pt>
                <c:pt idx="16253">
                  <c:v>43</c:v>
                </c:pt>
                <c:pt idx="16254">
                  <c:v>39</c:v>
                </c:pt>
                <c:pt idx="16255">
                  <c:v>41</c:v>
                </c:pt>
                <c:pt idx="16256">
                  <c:v>27</c:v>
                </c:pt>
                <c:pt idx="16257">
                  <c:v>27</c:v>
                </c:pt>
                <c:pt idx="16258">
                  <c:v>47</c:v>
                </c:pt>
                <c:pt idx="16259">
                  <c:v>60</c:v>
                </c:pt>
                <c:pt idx="16260">
                  <c:v>49</c:v>
                </c:pt>
                <c:pt idx="16261">
                  <c:v>60</c:v>
                </c:pt>
                <c:pt idx="16262">
                  <c:v>72</c:v>
                </c:pt>
                <c:pt idx="16263">
                  <c:v>68</c:v>
                </c:pt>
                <c:pt idx="16264">
                  <c:v>59</c:v>
                </c:pt>
                <c:pt idx="16265">
                  <c:v>45</c:v>
                </c:pt>
                <c:pt idx="16266">
                  <c:v>43</c:v>
                </c:pt>
                <c:pt idx="16267">
                  <c:v>54</c:v>
                </c:pt>
                <c:pt idx="16268">
                  <c:v>53</c:v>
                </c:pt>
                <c:pt idx="16269">
                  <c:v>48</c:v>
                </c:pt>
                <c:pt idx="16270">
                  <c:v>27</c:v>
                </c:pt>
                <c:pt idx="16271">
                  <c:v>29</c:v>
                </c:pt>
                <c:pt idx="16272">
                  <c:v>27</c:v>
                </c:pt>
                <c:pt idx="16273">
                  <c:v>19</c:v>
                </c:pt>
                <c:pt idx="16274">
                  <c:v>16</c:v>
                </c:pt>
                <c:pt idx="16275">
                  <c:v>14</c:v>
                </c:pt>
                <c:pt idx="16276">
                  <c:v>12</c:v>
                </c:pt>
                <c:pt idx="16277">
                  <c:v>17</c:v>
                </c:pt>
                <c:pt idx="16278">
                  <c:v>14</c:v>
                </c:pt>
                <c:pt idx="16279">
                  <c:v>16</c:v>
                </c:pt>
                <c:pt idx="16280">
                  <c:v>7</c:v>
                </c:pt>
                <c:pt idx="16281">
                  <c:v>12</c:v>
                </c:pt>
                <c:pt idx="16282">
                  <c:v>10</c:v>
                </c:pt>
                <c:pt idx="16283">
                  <c:v>11</c:v>
                </c:pt>
                <c:pt idx="16284">
                  <c:v>10</c:v>
                </c:pt>
                <c:pt idx="16285">
                  <c:v>13</c:v>
                </c:pt>
                <c:pt idx="16286">
                  <c:v>14</c:v>
                </c:pt>
                <c:pt idx="16287">
                  <c:v>18</c:v>
                </c:pt>
                <c:pt idx="16288">
                  <c:v>17</c:v>
                </c:pt>
                <c:pt idx="16289">
                  <c:v>13</c:v>
                </c:pt>
                <c:pt idx="16290">
                  <c:v>12</c:v>
                </c:pt>
                <c:pt idx="16291">
                  <c:v>12</c:v>
                </c:pt>
                <c:pt idx="16292">
                  <c:v>15</c:v>
                </c:pt>
                <c:pt idx="16293">
                  <c:v>20</c:v>
                </c:pt>
                <c:pt idx="16294">
                  <c:v>36</c:v>
                </c:pt>
                <c:pt idx="16295">
                  <c:v>39</c:v>
                </c:pt>
                <c:pt idx="16296">
                  <c:v>44</c:v>
                </c:pt>
                <c:pt idx="16297">
                  <c:v>42</c:v>
                </c:pt>
                <c:pt idx="16298">
                  <c:v>43</c:v>
                </c:pt>
                <c:pt idx="16299">
                  <c:v>41</c:v>
                </c:pt>
                <c:pt idx="16300">
                  <c:v>39</c:v>
                </c:pt>
                <c:pt idx="16301">
                  <c:v>43</c:v>
                </c:pt>
                <c:pt idx="16302">
                  <c:v>30</c:v>
                </c:pt>
                <c:pt idx="16303">
                  <c:v>19</c:v>
                </c:pt>
                <c:pt idx="16304">
                  <c:v>10</c:v>
                </c:pt>
                <c:pt idx="16305">
                  <c:v>23</c:v>
                </c:pt>
                <c:pt idx="16306">
                  <c:v>12</c:v>
                </c:pt>
                <c:pt idx="16307">
                  <c:v>12</c:v>
                </c:pt>
                <c:pt idx="16308">
                  <c:v>12</c:v>
                </c:pt>
                <c:pt idx="16309">
                  <c:v>11</c:v>
                </c:pt>
                <c:pt idx="16310">
                  <c:v>13</c:v>
                </c:pt>
                <c:pt idx="16311">
                  <c:v>16</c:v>
                </c:pt>
                <c:pt idx="16312">
                  <c:v>22</c:v>
                </c:pt>
                <c:pt idx="16313">
                  <c:v>35</c:v>
                </c:pt>
                <c:pt idx="16314">
                  <c:v>38</c:v>
                </c:pt>
                <c:pt idx="16315">
                  <c:v>49</c:v>
                </c:pt>
                <c:pt idx="16316">
                  <c:v>59</c:v>
                </c:pt>
                <c:pt idx="16317">
                  <c:v>53</c:v>
                </c:pt>
                <c:pt idx="16318">
                  <c:v>65</c:v>
                </c:pt>
                <c:pt idx="16319">
                  <c:v>57</c:v>
                </c:pt>
                <c:pt idx="16320">
                  <c:v>57</c:v>
                </c:pt>
                <c:pt idx="16321">
                  <c:v>47</c:v>
                </c:pt>
                <c:pt idx="16322">
                  <c:v>41</c:v>
                </c:pt>
                <c:pt idx="16323">
                  <c:v>31</c:v>
                </c:pt>
                <c:pt idx="16324">
                  <c:v>19</c:v>
                </c:pt>
                <c:pt idx="16325">
                  <c:v>10</c:v>
                </c:pt>
                <c:pt idx="16326">
                  <c:v>9</c:v>
                </c:pt>
                <c:pt idx="16327">
                  <c:v>9</c:v>
                </c:pt>
                <c:pt idx="16328">
                  <c:v>8</c:v>
                </c:pt>
                <c:pt idx="16329">
                  <c:v>8</c:v>
                </c:pt>
                <c:pt idx="16330">
                  <c:v>12</c:v>
                </c:pt>
                <c:pt idx="16331">
                  <c:v>22</c:v>
                </c:pt>
                <c:pt idx="16332">
                  <c:v>14</c:v>
                </c:pt>
                <c:pt idx="16333">
                  <c:v>0</c:v>
                </c:pt>
                <c:pt idx="16334">
                  <c:v>0</c:v>
                </c:pt>
                <c:pt idx="16335">
                  <c:v>11</c:v>
                </c:pt>
                <c:pt idx="16336">
                  <c:v>12</c:v>
                </c:pt>
                <c:pt idx="16337">
                  <c:v>14</c:v>
                </c:pt>
                <c:pt idx="16338">
                  <c:v>16</c:v>
                </c:pt>
                <c:pt idx="16339">
                  <c:v>26</c:v>
                </c:pt>
                <c:pt idx="16340">
                  <c:v>28</c:v>
                </c:pt>
                <c:pt idx="16341">
                  <c:v>21</c:v>
                </c:pt>
                <c:pt idx="16342">
                  <c:v>17</c:v>
                </c:pt>
                <c:pt idx="16343">
                  <c:v>17</c:v>
                </c:pt>
                <c:pt idx="16344">
                  <c:v>16</c:v>
                </c:pt>
                <c:pt idx="16345">
                  <c:v>18</c:v>
                </c:pt>
                <c:pt idx="16346">
                  <c:v>16</c:v>
                </c:pt>
                <c:pt idx="16347">
                  <c:v>27</c:v>
                </c:pt>
                <c:pt idx="16348">
                  <c:v>48</c:v>
                </c:pt>
                <c:pt idx="16349">
                  <c:v>53</c:v>
                </c:pt>
                <c:pt idx="16350">
                  <c:v>46</c:v>
                </c:pt>
                <c:pt idx="16351">
                  <c:v>44</c:v>
                </c:pt>
                <c:pt idx="16352">
                  <c:v>50</c:v>
                </c:pt>
                <c:pt idx="16353">
                  <c:v>49</c:v>
                </c:pt>
                <c:pt idx="16354">
                  <c:v>48</c:v>
                </c:pt>
                <c:pt idx="16355">
                  <c:v>45</c:v>
                </c:pt>
                <c:pt idx="16356">
                  <c:v>48</c:v>
                </c:pt>
                <c:pt idx="16357">
                  <c:v>60</c:v>
                </c:pt>
                <c:pt idx="16358">
                  <c:v>57</c:v>
                </c:pt>
                <c:pt idx="16359">
                  <c:v>51</c:v>
                </c:pt>
                <c:pt idx="16360">
                  <c:v>39</c:v>
                </c:pt>
                <c:pt idx="16361">
                  <c:v>55</c:v>
                </c:pt>
                <c:pt idx="16362">
                  <c:v>56</c:v>
                </c:pt>
                <c:pt idx="16363">
                  <c:v>49</c:v>
                </c:pt>
                <c:pt idx="16364">
                  <c:v>41</c:v>
                </c:pt>
                <c:pt idx="16365">
                  <c:v>29</c:v>
                </c:pt>
                <c:pt idx="16366">
                  <c:v>28</c:v>
                </c:pt>
                <c:pt idx="16367">
                  <c:v>28</c:v>
                </c:pt>
                <c:pt idx="16368">
                  <c:v>27</c:v>
                </c:pt>
                <c:pt idx="16369">
                  <c:v>56</c:v>
                </c:pt>
                <c:pt idx="16370">
                  <c:v>57</c:v>
                </c:pt>
                <c:pt idx="16371">
                  <c:v>57</c:v>
                </c:pt>
                <c:pt idx="16372">
                  <c:v>55</c:v>
                </c:pt>
                <c:pt idx="16373">
                  <c:v>59</c:v>
                </c:pt>
                <c:pt idx="16374">
                  <c:v>51</c:v>
                </c:pt>
                <c:pt idx="16375">
                  <c:v>45</c:v>
                </c:pt>
                <c:pt idx="16376">
                  <c:v>48</c:v>
                </c:pt>
                <c:pt idx="16377">
                  <c:v>34</c:v>
                </c:pt>
                <c:pt idx="16378">
                  <c:v>28</c:v>
                </c:pt>
                <c:pt idx="16379">
                  <c:v>31</c:v>
                </c:pt>
                <c:pt idx="16380">
                  <c:v>24</c:v>
                </c:pt>
                <c:pt idx="16381">
                  <c:v>17</c:v>
                </c:pt>
                <c:pt idx="16382">
                  <c:v>16</c:v>
                </c:pt>
                <c:pt idx="16383">
                  <c:v>23</c:v>
                </c:pt>
                <c:pt idx="16384">
                  <c:v>24</c:v>
                </c:pt>
                <c:pt idx="16385">
                  <c:v>16</c:v>
                </c:pt>
                <c:pt idx="16386">
                  <c:v>17</c:v>
                </c:pt>
                <c:pt idx="16387">
                  <c:v>8</c:v>
                </c:pt>
                <c:pt idx="16388">
                  <c:v>9</c:v>
                </c:pt>
                <c:pt idx="16389">
                  <c:v>8</c:v>
                </c:pt>
                <c:pt idx="16390">
                  <c:v>8</c:v>
                </c:pt>
                <c:pt idx="16391">
                  <c:v>10</c:v>
                </c:pt>
                <c:pt idx="16392">
                  <c:v>19</c:v>
                </c:pt>
                <c:pt idx="16393">
                  <c:v>15</c:v>
                </c:pt>
                <c:pt idx="16394">
                  <c:v>9</c:v>
                </c:pt>
                <c:pt idx="16395">
                  <c:v>7</c:v>
                </c:pt>
                <c:pt idx="16396">
                  <c:v>8</c:v>
                </c:pt>
                <c:pt idx="16397">
                  <c:v>8</c:v>
                </c:pt>
                <c:pt idx="16398">
                  <c:v>8</c:v>
                </c:pt>
                <c:pt idx="16399">
                  <c:v>18</c:v>
                </c:pt>
                <c:pt idx="16400">
                  <c:v>17</c:v>
                </c:pt>
                <c:pt idx="16401">
                  <c:v>20</c:v>
                </c:pt>
                <c:pt idx="16402">
                  <c:v>23</c:v>
                </c:pt>
                <c:pt idx="16403">
                  <c:v>11</c:v>
                </c:pt>
                <c:pt idx="16404">
                  <c:v>10</c:v>
                </c:pt>
                <c:pt idx="16405">
                  <c:v>11</c:v>
                </c:pt>
                <c:pt idx="16406">
                  <c:v>9</c:v>
                </c:pt>
                <c:pt idx="16407">
                  <c:v>0</c:v>
                </c:pt>
                <c:pt idx="16408">
                  <c:v>10</c:v>
                </c:pt>
                <c:pt idx="16409">
                  <c:v>15</c:v>
                </c:pt>
                <c:pt idx="16410">
                  <c:v>12</c:v>
                </c:pt>
                <c:pt idx="16411">
                  <c:v>20</c:v>
                </c:pt>
                <c:pt idx="16412">
                  <c:v>25</c:v>
                </c:pt>
                <c:pt idx="16413">
                  <c:v>42</c:v>
                </c:pt>
                <c:pt idx="16414">
                  <c:v>44</c:v>
                </c:pt>
                <c:pt idx="16415">
                  <c:v>57</c:v>
                </c:pt>
                <c:pt idx="16416">
                  <c:v>51</c:v>
                </c:pt>
                <c:pt idx="16417">
                  <c:v>40</c:v>
                </c:pt>
                <c:pt idx="16418">
                  <c:v>35</c:v>
                </c:pt>
                <c:pt idx="16419">
                  <c:v>32</c:v>
                </c:pt>
                <c:pt idx="16420">
                  <c:v>26</c:v>
                </c:pt>
                <c:pt idx="16421">
                  <c:v>35</c:v>
                </c:pt>
                <c:pt idx="16422">
                  <c:v>34</c:v>
                </c:pt>
                <c:pt idx="16423">
                  <c:v>33</c:v>
                </c:pt>
                <c:pt idx="16424">
                  <c:v>21</c:v>
                </c:pt>
                <c:pt idx="16425">
                  <c:v>18</c:v>
                </c:pt>
                <c:pt idx="16426">
                  <c:v>30</c:v>
                </c:pt>
                <c:pt idx="16427">
                  <c:v>21</c:v>
                </c:pt>
                <c:pt idx="16428">
                  <c:v>30</c:v>
                </c:pt>
                <c:pt idx="16429">
                  <c:v>36</c:v>
                </c:pt>
                <c:pt idx="16430">
                  <c:v>43</c:v>
                </c:pt>
                <c:pt idx="16431">
                  <c:v>29</c:v>
                </c:pt>
                <c:pt idx="16432">
                  <c:v>17</c:v>
                </c:pt>
                <c:pt idx="16433">
                  <c:v>17</c:v>
                </c:pt>
                <c:pt idx="16434">
                  <c:v>10</c:v>
                </c:pt>
                <c:pt idx="16435">
                  <c:v>9</c:v>
                </c:pt>
                <c:pt idx="16436">
                  <c:v>10</c:v>
                </c:pt>
                <c:pt idx="16437">
                  <c:v>8</c:v>
                </c:pt>
                <c:pt idx="16438">
                  <c:v>11</c:v>
                </c:pt>
                <c:pt idx="16439">
                  <c:v>14</c:v>
                </c:pt>
                <c:pt idx="16440">
                  <c:v>11</c:v>
                </c:pt>
                <c:pt idx="16441">
                  <c:v>15</c:v>
                </c:pt>
                <c:pt idx="16442">
                  <c:v>7</c:v>
                </c:pt>
                <c:pt idx="16443">
                  <c:v>9</c:v>
                </c:pt>
                <c:pt idx="16444">
                  <c:v>9</c:v>
                </c:pt>
                <c:pt idx="16445">
                  <c:v>8</c:v>
                </c:pt>
                <c:pt idx="16446">
                  <c:v>9</c:v>
                </c:pt>
                <c:pt idx="16447">
                  <c:v>10</c:v>
                </c:pt>
                <c:pt idx="16448">
                  <c:v>8</c:v>
                </c:pt>
                <c:pt idx="16449">
                  <c:v>11</c:v>
                </c:pt>
                <c:pt idx="16450">
                  <c:v>12</c:v>
                </c:pt>
                <c:pt idx="16451">
                  <c:v>17</c:v>
                </c:pt>
                <c:pt idx="16452">
                  <c:v>23</c:v>
                </c:pt>
                <c:pt idx="16453">
                  <c:v>35</c:v>
                </c:pt>
                <c:pt idx="16454">
                  <c:v>42</c:v>
                </c:pt>
                <c:pt idx="16455">
                  <c:v>51</c:v>
                </c:pt>
                <c:pt idx="16456">
                  <c:v>55</c:v>
                </c:pt>
                <c:pt idx="16457">
                  <c:v>53</c:v>
                </c:pt>
                <c:pt idx="16458">
                  <c:v>54</c:v>
                </c:pt>
                <c:pt idx="16459">
                  <c:v>60</c:v>
                </c:pt>
                <c:pt idx="16460">
                  <c:v>49</c:v>
                </c:pt>
                <c:pt idx="16461">
                  <c:v>30</c:v>
                </c:pt>
                <c:pt idx="16462">
                  <c:v>23</c:v>
                </c:pt>
                <c:pt idx="16463">
                  <c:v>25</c:v>
                </c:pt>
                <c:pt idx="16464">
                  <c:v>18</c:v>
                </c:pt>
                <c:pt idx="16465">
                  <c:v>31</c:v>
                </c:pt>
                <c:pt idx="16466">
                  <c:v>32</c:v>
                </c:pt>
                <c:pt idx="16467">
                  <c:v>35</c:v>
                </c:pt>
                <c:pt idx="16468">
                  <c:v>41</c:v>
                </c:pt>
                <c:pt idx="16469">
                  <c:v>38</c:v>
                </c:pt>
                <c:pt idx="16470">
                  <c:v>35</c:v>
                </c:pt>
                <c:pt idx="16471">
                  <c:v>35</c:v>
                </c:pt>
                <c:pt idx="16472">
                  <c:v>34</c:v>
                </c:pt>
                <c:pt idx="16473">
                  <c:v>16</c:v>
                </c:pt>
                <c:pt idx="16474">
                  <c:v>12</c:v>
                </c:pt>
                <c:pt idx="16475">
                  <c:v>19</c:v>
                </c:pt>
                <c:pt idx="16476">
                  <c:v>23</c:v>
                </c:pt>
                <c:pt idx="16477">
                  <c:v>13</c:v>
                </c:pt>
                <c:pt idx="16478">
                  <c:v>14</c:v>
                </c:pt>
                <c:pt idx="16479">
                  <c:v>11</c:v>
                </c:pt>
                <c:pt idx="16480">
                  <c:v>17</c:v>
                </c:pt>
                <c:pt idx="16481">
                  <c:v>22</c:v>
                </c:pt>
                <c:pt idx="16482">
                  <c:v>26</c:v>
                </c:pt>
                <c:pt idx="16483">
                  <c:v>33</c:v>
                </c:pt>
                <c:pt idx="16484">
                  <c:v>31</c:v>
                </c:pt>
                <c:pt idx="16485">
                  <c:v>46</c:v>
                </c:pt>
                <c:pt idx="16486">
                  <c:v>46</c:v>
                </c:pt>
                <c:pt idx="16487">
                  <c:v>45</c:v>
                </c:pt>
                <c:pt idx="16488">
                  <c:v>47</c:v>
                </c:pt>
                <c:pt idx="16489">
                  <c:v>42</c:v>
                </c:pt>
                <c:pt idx="16490">
                  <c:v>30</c:v>
                </c:pt>
                <c:pt idx="16491">
                  <c:v>28</c:v>
                </c:pt>
                <c:pt idx="16492">
                  <c:v>26</c:v>
                </c:pt>
                <c:pt idx="16493">
                  <c:v>32</c:v>
                </c:pt>
                <c:pt idx="16494">
                  <c:v>41</c:v>
                </c:pt>
                <c:pt idx="16495">
                  <c:v>51</c:v>
                </c:pt>
                <c:pt idx="16496">
                  <c:v>56</c:v>
                </c:pt>
                <c:pt idx="16497">
                  <c:v>55</c:v>
                </c:pt>
                <c:pt idx="16498">
                  <c:v>65</c:v>
                </c:pt>
                <c:pt idx="16499">
                  <c:v>61</c:v>
                </c:pt>
                <c:pt idx="16500">
                  <c:v>38</c:v>
                </c:pt>
                <c:pt idx="16501">
                  <c:v>36</c:v>
                </c:pt>
                <c:pt idx="16502">
                  <c:v>20</c:v>
                </c:pt>
                <c:pt idx="16503">
                  <c:v>10</c:v>
                </c:pt>
                <c:pt idx="16504">
                  <c:v>0</c:v>
                </c:pt>
                <c:pt idx="16505">
                  <c:v>8</c:v>
                </c:pt>
                <c:pt idx="16506">
                  <c:v>12</c:v>
                </c:pt>
                <c:pt idx="16507">
                  <c:v>10</c:v>
                </c:pt>
                <c:pt idx="16508">
                  <c:v>10</c:v>
                </c:pt>
                <c:pt idx="16509">
                  <c:v>17</c:v>
                </c:pt>
                <c:pt idx="16510">
                  <c:v>13</c:v>
                </c:pt>
                <c:pt idx="16511">
                  <c:v>16</c:v>
                </c:pt>
                <c:pt idx="16512">
                  <c:v>35</c:v>
                </c:pt>
                <c:pt idx="16513">
                  <c:v>38</c:v>
                </c:pt>
                <c:pt idx="16514">
                  <c:v>41</c:v>
                </c:pt>
                <c:pt idx="16515">
                  <c:v>42</c:v>
                </c:pt>
                <c:pt idx="16516">
                  <c:v>45</c:v>
                </c:pt>
                <c:pt idx="16517">
                  <c:v>44</c:v>
                </c:pt>
                <c:pt idx="16518">
                  <c:v>44</c:v>
                </c:pt>
                <c:pt idx="16519">
                  <c:v>42</c:v>
                </c:pt>
                <c:pt idx="16520">
                  <c:v>41</c:v>
                </c:pt>
                <c:pt idx="16521">
                  <c:v>28</c:v>
                </c:pt>
                <c:pt idx="16522">
                  <c:v>19</c:v>
                </c:pt>
                <c:pt idx="16523">
                  <c:v>23</c:v>
                </c:pt>
                <c:pt idx="16524">
                  <c:v>23</c:v>
                </c:pt>
                <c:pt idx="16525">
                  <c:v>22</c:v>
                </c:pt>
                <c:pt idx="16526">
                  <c:v>13</c:v>
                </c:pt>
                <c:pt idx="16527">
                  <c:v>17</c:v>
                </c:pt>
                <c:pt idx="16528">
                  <c:v>19</c:v>
                </c:pt>
                <c:pt idx="16529">
                  <c:v>10</c:v>
                </c:pt>
                <c:pt idx="16530">
                  <c:v>0</c:v>
                </c:pt>
                <c:pt idx="16531">
                  <c:v>0</c:v>
                </c:pt>
                <c:pt idx="16532">
                  <c:v>0</c:v>
                </c:pt>
                <c:pt idx="16533">
                  <c:v>0</c:v>
                </c:pt>
                <c:pt idx="16534">
                  <c:v>0</c:v>
                </c:pt>
                <c:pt idx="16535">
                  <c:v>0</c:v>
                </c:pt>
                <c:pt idx="16536">
                  <c:v>10</c:v>
                </c:pt>
                <c:pt idx="16537">
                  <c:v>18</c:v>
                </c:pt>
                <c:pt idx="16538">
                  <c:v>31</c:v>
                </c:pt>
                <c:pt idx="16539">
                  <c:v>34</c:v>
                </c:pt>
                <c:pt idx="16540">
                  <c:v>42</c:v>
                </c:pt>
                <c:pt idx="16541">
                  <c:v>46</c:v>
                </c:pt>
                <c:pt idx="16542">
                  <c:v>48</c:v>
                </c:pt>
                <c:pt idx="16543">
                  <c:v>41</c:v>
                </c:pt>
                <c:pt idx="16544">
                  <c:v>34</c:v>
                </c:pt>
                <c:pt idx="16545">
                  <c:v>25</c:v>
                </c:pt>
                <c:pt idx="16546">
                  <c:v>13</c:v>
                </c:pt>
                <c:pt idx="16547">
                  <c:v>11</c:v>
                </c:pt>
                <c:pt idx="16548">
                  <c:v>0</c:v>
                </c:pt>
                <c:pt idx="16549">
                  <c:v>0</c:v>
                </c:pt>
                <c:pt idx="16550">
                  <c:v>0</c:v>
                </c:pt>
                <c:pt idx="16551">
                  <c:v>0</c:v>
                </c:pt>
                <c:pt idx="16552">
                  <c:v>8</c:v>
                </c:pt>
                <c:pt idx="16553">
                  <c:v>0</c:v>
                </c:pt>
                <c:pt idx="16554">
                  <c:v>0</c:v>
                </c:pt>
                <c:pt idx="16555">
                  <c:v>0</c:v>
                </c:pt>
                <c:pt idx="16556">
                  <c:v>9</c:v>
                </c:pt>
                <c:pt idx="16557">
                  <c:v>0</c:v>
                </c:pt>
                <c:pt idx="16558">
                  <c:v>0</c:v>
                </c:pt>
                <c:pt idx="16559">
                  <c:v>8</c:v>
                </c:pt>
                <c:pt idx="16560">
                  <c:v>10</c:v>
                </c:pt>
                <c:pt idx="16561">
                  <c:v>9</c:v>
                </c:pt>
                <c:pt idx="16562">
                  <c:v>8</c:v>
                </c:pt>
                <c:pt idx="16563">
                  <c:v>9</c:v>
                </c:pt>
                <c:pt idx="16564">
                  <c:v>10</c:v>
                </c:pt>
                <c:pt idx="16565">
                  <c:v>11</c:v>
                </c:pt>
                <c:pt idx="16566">
                  <c:v>12</c:v>
                </c:pt>
                <c:pt idx="16567">
                  <c:v>26</c:v>
                </c:pt>
                <c:pt idx="16568">
                  <c:v>26</c:v>
                </c:pt>
                <c:pt idx="16569">
                  <c:v>27</c:v>
                </c:pt>
                <c:pt idx="16570">
                  <c:v>36</c:v>
                </c:pt>
                <c:pt idx="16571">
                  <c:v>40</c:v>
                </c:pt>
                <c:pt idx="16572">
                  <c:v>43</c:v>
                </c:pt>
                <c:pt idx="16573">
                  <c:v>40</c:v>
                </c:pt>
                <c:pt idx="16574">
                  <c:v>35</c:v>
                </c:pt>
                <c:pt idx="16575">
                  <c:v>27</c:v>
                </c:pt>
                <c:pt idx="16576">
                  <c:v>13</c:v>
                </c:pt>
                <c:pt idx="16577">
                  <c:v>10</c:v>
                </c:pt>
                <c:pt idx="16578">
                  <c:v>0</c:v>
                </c:pt>
                <c:pt idx="16579">
                  <c:v>0</c:v>
                </c:pt>
                <c:pt idx="16580">
                  <c:v>0</c:v>
                </c:pt>
                <c:pt idx="16581">
                  <c:v>0</c:v>
                </c:pt>
                <c:pt idx="16582">
                  <c:v>0</c:v>
                </c:pt>
                <c:pt idx="16583">
                  <c:v>9</c:v>
                </c:pt>
                <c:pt idx="16584">
                  <c:v>12</c:v>
                </c:pt>
                <c:pt idx="16585">
                  <c:v>10</c:v>
                </c:pt>
                <c:pt idx="16586">
                  <c:v>9</c:v>
                </c:pt>
                <c:pt idx="16587">
                  <c:v>8</c:v>
                </c:pt>
                <c:pt idx="16588">
                  <c:v>9</c:v>
                </c:pt>
                <c:pt idx="16589">
                  <c:v>12</c:v>
                </c:pt>
                <c:pt idx="16590">
                  <c:v>14</c:v>
                </c:pt>
                <c:pt idx="16591">
                  <c:v>30</c:v>
                </c:pt>
                <c:pt idx="16592">
                  <c:v>24</c:v>
                </c:pt>
                <c:pt idx="16593">
                  <c:v>28</c:v>
                </c:pt>
                <c:pt idx="16594">
                  <c:v>28</c:v>
                </c:pt>
                <c:pt idx="16595">
                  <c:v>24</c:v>
                </c:pt>
                <c:pt idx="16596">
                  <c:v>30</c:v>
                </c:pt>
                <c:pt idx="16597">
                  <c:v>24</c:v>
                </c:pt>
                <c:pt idx="16598">
                  <c:v>20</c:v>
                </c:pt>
                <c:pt idx="16599">
                  <c:v>17</c:v>
                </c:pt>
                <c:pt idx="16600">
                  <c:v>12</c:v>
                </c:pt>
                <c:pt idx="16601">
                  <c:v>0</c:v>
                </c:pt>
                <c:pt idx="16602">
                  <c:v>0</c:v>
                </c:pt>
                <c:pt idx="16603">
                  <c:v>7</c:v>
                </c:pt>
                <c:pt idx="16604">
                  <c:v>9</c:v>
                </c:pt>
                <c:pt idx="16605">
                  <c:v>18</c:v>
                </c:pt>
                <c:pt idx="16606">
                  <c:v>13</c:v>
                </c:pt>
                <c:pt idx="16607">
                  <c:v>15</c:v>
                </c:pt>
                <c:pt idx="16608">
                  <c:v>17</c:v>
                </c:pt>
                <c:pt idx="16609">
                  <c:v>16</c:v>
                </c:pt>
                <c:pt idx="16610">
                  <c:v>13</c:v>
                </c:pt>
                <c:pt idx="16611">
                  <c:v>13</c:v>
                </c:pt>
                <c:pt idx="16612">
                  <c:v>12</c:v>
                </c:pt>
                <c:pt idx="16613">
                  <c:v>10</c:v>
                </c:pt>
                <c:pt idx="16614">
                  <c:v>9</c:v>
                </c:pt>
                <c:pt idx="16615">
                  <c:v>14</c:v>
                </c:pt>
                <c:pt idx="16616">
                  <c:v>23</c:v>
                </c:pt>
                <c:pt idx="16617">
                  <c:v>30</c:v>
                </c:pt>
                <c:pt idx="16618">
                  <c:v>25</c:v>
                </c:pt>
                <c:pt idx="16619">
                  <c:v>14</c:v>
                </c:pt>
                <c:pt idx="16620">
                  <c:v>14</c:v>
                </c:pt>
                <c:pt idx="16621">
                  <c:v>22</c:v>
                </c:pt>
                <c:pt idx="16622">
                  <c:v>27</c:v>
                </c:pt>
                <c:pt idx="16623">
                  <c:v>29</c:v>
                </c:pt>
                <c:pt idx="16624">
                  <c:v>25</c:v>
                </c:pt>
                <c:pt idx="16625">
                  <c:v>28</c:v>
                </c:pt>
                <c:pt idx="16626">
                  <c:v>21</c:v>
                </c:pt>
                <c:pt idx="16627">
                  <c:v>18</c:v>
                </c:pt>
                <c:pt idx="16628">
                  <c:v>13</c:v>
                </c:pt>
                <c:pt idx="16629">
                  <c:v>11</c:v>
                </c:pt>
                <c:pt idx="16630">
                  <c:v>13</c:v>
                </c:pt>
                <c:pt idx="16631">
                  <c:v>19</c:v>
                </c:pt>
                <c:pt idx="16632">
                  <c:v>17</c:v>
                </c:pt>
                <c:pt idx="16633">
                  <c:v>16</c:v>
                </c:pt>
                <c:pt idx="16634">
                  <c:v>14</c:v>
                </c:pt>
                <c:pt idx="16635">
                  <c:v>21</c:v>
                </c:pt>
                <c:pt idx="16636">
                  <c:v>23</c:v>
                </c:pt>
                <c:pt idx="16637">
                  <c:v>14</c:v>
                </c:pt>
                <c:pt idx="16638">
                  <c:v>11</c:v>
                </c:pt>
                <c:pt idx="16639">
                  <c:v>0</c:v>
                </c:pt>
                <c:pt idx="16640">
                  <c:v>0</c:v>
                </c:pt>
                <c:pt idx="16641">
                  <c:v>0</c:v>
                </c:pt>
                <c:pt idx="16642">
                  <c:v>7</c:v>
                </c:pt>
                <c:pt idx="16643">
                  <c:v>8</c:v>
                </c:pt>
                <c:pt idx="16644">
                  <c:v>0</c:v>
                </c:pt>
                <c:pt idx="16645">
                  <c:v>0</c:v>
                </c:pt>
                <c:pt idx="16646">
                  <c:v>0</c:v>
                </c:pt>
                <c:pt idx="16647">
                  <c:v>10</c:v>
                </c:pt>
                <c:pt idx="16648">
                  <c:v>14</c:v>
                </c:pt>
                <c:pt idx="16649">
                  <c:v>15</c:v>
                </c:pt>
                <c:pt idx="16650">
                  <c:v>17</c:v>
                </c:pt>
                <c:pt idx="16651">
                  <c:v>16</c:v>
                </c:pt>
                <c:pt idx="16652">
                  <c:v>16</c:v>
                </c:pt>
                <c:pt idx="16653">
                  <c:v>22</c:v>
                </c:pt>
                <c:pt idx="16654">
                  <c:v>18</c:v>
                </c:pt>
                <c:pt idx="16655">
                  <c:v>13</c:v>
                </c:pt>
                <c:pt idx="16656">
                  <c:v>9</c:v>
                </c:pt>
                <c:pt idx="16657">
                  <c:v>10</c:v>
                </c:pt>
                <c:pt idx="16658">
                  <c:v>11</c:v>
                </c:pt>
                <c:pt idx="16659">
                  <c:v>0</c:v>
                </c:pt>
                <c:pt idx="16660">
                  <c:v>9</c:v>
                </c:pt>
                <c:pt idx="16661">
                  <c:v>0</c:v>
                </c:pt>
                <c:pt idx="16662">
                  <c:v>12</c:v>
                </c:pt>
                <c:pt idx="16663">
                  <c:v>21</c:v>
                </c:pt>
                <c:pt idx="16664">
                  <c:v>13</c:v>
                </c:pt>
                <c:pt idx="16665">
                  <c:v>0</c:v>
                </c:pt>
                <c:pt idx="16666">
                  <c:v>0</c:v>
                </c:pt>
                <c:pt idx="16667">
                  <c:v>8</c:v>
                </c:pt>
                <c:pt idx="16668">
                  <c:v>0</c:v>
                </c:pt>
                <c:pt idx="16669">
                  <c:v>8</c:v>
                </c:pt>
                <c:pt idx="16670">
                  <c:v>15</c:v>
                </c:pt>
                <c:pt idx="16671">
                  <c:v>31</c:v>
                </c:pt>
                <c:pt idx="16672">
                  <c:v>30</c:v>
                </c:pt>
                <c:pt idx="16673">
                  <c:v>41</c:v>
                </c:pt>
                <c:pt idx="16674">
                  <c:v>32</c:v>
                </c:pt>
                <c:pt idx="16675">
                  <c:v>24</c:v>
                </c:pt>
                <c:pt idx="16676">
                  <c:v>14</c:v>
                </c:pt>
                <c:pt idx="16677">
                  <c:v>13</c:v>
                </c:pt>
                <c:pt idx="16678">
                  <c:v>11</c:v>
                </c:pt>
                <c:pt idx="16679">
                  <c:v>9</c:v>
                </c:pt>
                <c:pt idx="16680">
                  <c:v>8</c:v>
                </c:pt>
                <c:pt idx="16681">
                  <c:v>8</c:v>
                </c:pt>
                <c:pt idx="16682">
                  <c:v>16</c:v>
                </c:pt>
                <c:pt idx="16683">
                  <c:v>16</c:v>
                </c:pt>
                <c:pt idx="16684">
                  <c:v>8</c:v>
                </c:pt>
                <c:pt idx="16685">
                  <c:v>8</c:v>
                </c:pt>
                <c:pt idx="16686">
                  <c:v>0</c:v>
                </c:pt>
                <c:pt idx="16687">
                  <c:v>0</c:v>
                </c:pt>
                <c:pt idx="16688">
                  <c:v>0</c:v>
                </c:pt>
                <c:pt idx="16689">
                  <c:v>0</c:v>
                </c:pt>
                <c:pt idx="16690">
                  <c:v>9</c:v>
                </c:pt>
                <c:pt idx="16691">
                  <c:v>8</c:v>
                </c:pt>
                <c:pt idx="16692">
                  <c:v>0</c:v>
                </c:pt>
                <c:pt idx="16693">
                  <c:v>10</c:v>
                </c:pt>
                <c:pt idx="16694">
                  <c:v>8</c:v>
                </c:pt>
                <c:pt idx="16695">
                  <c:v>0</c:v>
                </c:pt>
                <c:pt idx="16696">
                  <c:v>0</c:v>
                </c:pt>
                <c:pt idx="16697">
                  <c:v>11</c:v>
                </c:pt>
                <c:pt idx="16698">
                  <c:v>21</c:v>
                </c:pt>
                <c:pt idx="16699">
                  <c:v>22</c:v>
                </c:pt>
                <c:pt idx="16700">
                  <c:v>30</c:v>
                </c:pt>
                <c:pt idx="16701">
                  <c:v>29</c:v>
                </c:pt>
                <c:pt idx="16702">
                  <c:v>30</c:v>
                </c:pt>
                <c:pt idx="16703">
                  <c:v>26</c:v>
                </c:pt>
                <c:pt idx="16704">
                  <c:v>25</c:v>
                </c:pt>
                <c:pt idx="16705">
                  <c:v>26</c:v>
                </c:pt>
                <c:pt idx="16706">
                  <c:v>9</c:v>
                </c:pt>
                <c:pt idx="16707">
                  <c:v>9</c:v>
                </c:pt>
                <c:pt idx="16708">
                  <c:v>8</c:v>
                </c:pt>
                <c:pt idx="16709">
                  <c:v>0</c:v>
                </c:pt>
                <c:pt idx="16710">
                  <c:v>0</c:v>
                </c:pt>
                <c:pt idx="16711">
                  <c:v>0</c:v>
                </c:pt>
                <c:pt idx="16712">
                  <c:v>0</c:v>
                </c:pt>
                <c:pt idx="16713">
                  <c:v>0</c:v>
                </c:pt>
                <c:pt idx="16714">
                  <c:v>0</c:v>
                </c:pt>
                <c:pt idx="16715">
                  <c:v>10</c:v>
                </c:pt>
                <c:pt idx="16716">
                  <c:v>9</c:v>
                </c:pt>
                <c:pt idx="16717">
                  <c:v>22</c:v>
                </c:pt>
                <c:pt idx="16718">
                  <c:v>29</c:v>
                </c:pt>
                <c:pt idx="16719">
                  <c:v>48</c:v>
                </c:pt>
                <c:pt idx="16720">
                  <c:v>57</c:v>
                </c:pt>
                <c:pt idx="16721">
                  <c:v>58</c:v>
                </c:pt>
                <c:pt idx="16722">
                  <c:v>54</c:v>
                </c:pt>
                <c:pt idx="16723">
                  <c:v>31</c:v>
                </c:pt>
                <c:pt idx="16724">
                  <c:v>43</c:v>
                </c:pt>
                <c:pt idx="16725">
                  <c:v>37</c:v>
                </c:pt>
                <c:pt idx="16726">
                  <c:v>28</c:v>
                </c:pt>
                <c:pt idx="16727">
                  <c:v>21</c:v>
                </c:pt>
                <c:pt idx="16728">
                  <c:v>18</c:v>
                </c:pt>
                <c:pt idx="16729">
                  <c:v>26</c:v>
                </c:pt>
                <c:pt idx="16730">
                  <c:v>26</c:v>
                </c:pt>
                <c:pt idx="16731">
                  <c:v>26</c:v>
                </c:pt>
                <c:pt idx="16732">
                  <c:v>25</c:v>
                </c:pt>
                <c:pt idx="16733">
                  <c:v>22</c:v>
                </c:pt>
                <c:pt idx="16734">
                  <c:v>22</c:v>
                </c:pt>
                <c:pt idx="16735">
                  <c:v>12</c:v>
                </c:pt>
                <c:pt idx="16736">
                  <c:v>10</c:v>
                </c:pt>
                <c:pt idx="16737">
                  <c:v>9</c:v>
                </c:pt>
                <c:pt idx="16738">
                  <c:v>0</c:v>
                </c:pt>
                <c:pt idx="16739">
                  <c:v>10</c:v>
                </c:pt>
                <c:pt idx="16740">
                  <c:v>0</c:v>
                </c:pt>
                <c:pt idx="16741">
                  <c:v>8</c:v>
                </c:pt>
                <c:pt idx="16742">
                  <c:v>8</c:v>
                </c:pt>
                <c:pt idx="16743">
                  <c:v>0</c:v>
                </c:pt>
                <c:pt idx="16744">
                  <c:v>0</c:v>
                </c:pt>
                <c:pt idx="16745">
                  <c:v>8</c:v>
                </c:pt>
                <c:pt idx="16746">
                  <c:v>8</c:v>
                </c:pt>
                <c:pt idx="16747">
                  <c:v>8</c:v>
                </c:pt>
                <c:pt idx="16748">
                  <c:v>9</c:v>
                </c:pt>
                <c:pt idx="16749">
                  <c:v>12</c:v>
                </c:pt>
                <c:pt idx="16750">
                  <c:v>9</c:v>
                </c:pt>
                <c:pt idx="16751">
                  <c:v>8</c:v>
                </c:pt>
                <c:pt idx="16752">
                  <c:v>8</c:v>
                </c:pt>
                <c:pt idx="16753">
                  <c:v>8</c:v>
                </c:pt>
                <c:pt idx="16754">
                  <c:v>20</c:v>
                </c:pt>
                <c:pt idx="16755">
                  <c:v>22</c:v>
                </c:pt>
                <c:pt idx="16756">
                  <c:v>33</c:v>
                </c:pt>
                <c:pt idx="16757">
                  <c:v>23</c:v>
                </c:pt>
                <c:pt idx="16758">
                  <c:v>10</c:v>
                </c:pt>
                <c:pt idx="16759">
                  <c:v>10</c:v>
                </c:pt>
                <c:pt idx="16760">
                  <c:v>9</c:v>
                </c:pt>
                <c:pt idx="16761">
                  <c:v>9</c:v>
                </c:pt>
                <c:pt idx="16762">
                  <c:v>9</c:v>
                </c:pt>
                <c:pt idx="16763">
                  <c:v>0</c:v>
                </c:pt>
                <c:pt idx="16764">
                  <c:v>0</c:v>
                </c:pt>
                <c:pt idx="16765">
                  <c:v>0</c:v>
                </c:pt>
                <c:pt idx="16766">
                  <c:v>0</c:v>
                </c:pt>
                <c:pt idx="16767">
                  <c:v>9</c:v>
                </c:pt>
                <c:pt idx="16768">
                  <c:v>11</c:v>
                </c:pt>
                <c:pt idx="16769">
                  <c:v>12</c:v>
                </c:pt>
                <c:pt idx="16770">
                  <c:v>16</c:v>
                </c:pt>
                <c:pt idx="16771">
                  <c:v>12</c:v>
                </c:pt>
                <c:pt idx="16772">
                  <c:v>16</c:v>
                </c:pt>
                <c:pt idx="16773">
                  <c:v>16</c:v>
                </c:pt>
                <c:pt idx="16774">
                  <c:v>14</c:v>
                </c:pt>
                <c:pt idx="16775">
                  <c:v>10</c:v>
                </c:pt>
                <c:pt idx="16776">
                  <c:v>10</c:v>
                </c:pt>
                <c:pt idx="16777">
                  <c:v>8</c:v>
                </c:pt>
                <c:pt idx="16778">
                  <c:v>19</c:v>
                </c:pt>
                <c:pt idx="16779">
                  <c:v>17</c:v>
                </c:pt>
                <c:pt idx="16780">
                  <c:v>18</c:v>
                </c:pt>
                <c:pt idx="16781">
                  <c:v>11</c:v>
                </c:pt>
                <c:pt idx="16782">
                  <c:v>10</c:v>
                </c:pt>
                <c:pt idx="16783">
                  <c:v>9</c:v>
                </c:pt>
                <c:pt idx="16784">
                  <c:v>8</c:v>
                </c:pt>
                <c:pt idx="16785">
                  <c:v>0</c:v>
                </c:pt>
                <c:pt idx="16786">
                  <c:v>0</c:v>
                </c:pt>
                <c:pt idx="16787">
                  <c:v>0</c:v>
                </c:pt>
                <c:pt idx="16788">
                  <c:v>0</c:v>
                </c:pt>
                <c:pt idx="16789">
                  <c:v>8</c:v>
                </c:pt>
                <c:pt idx="16790">
                  <c:v>9</c:v>
                </c:pt>
                <c:pt idx="16791">
                  <c:v>9</c:v>
                </c:pt>
                <c:pt idx="16792">
                  <c:v>8</c:v>
                </c:pt>
                <c:pt idx="16793">
                  <c:v>0</c:v>
                </c:pt>
                <c:pt idx="16794">
                  <c:v>12</c:v>
                </c:pt>
                <c:pt idx="16795">
                  <c:v>17</c:v>
                </c:pt>
                <c:pt idx="16796">
                  <c:v>18</c:v>
                </c:pt>
                <c:pt idx="16797">
                  <c:v>17</c:v>
                </c:pt>
                <c:pt idx="16798">
                  <c:v>9</c:v>
                </c:pt>
                <c:pt idx="16799">
                  <c:v>10</c:v>
                </c:pt>
                <c:pt idx="16800">
                  <c:v>0</c:v>
                </c:pt>
                <c:pt idx="16801">
                  <c:v>0</c:v>
                </c:pt>
                <c:pt idx="16802">
                  <c:v>12</c:v>
                </c:pt>
                <c:pt idx="16803">
                  <c:v>19</c:v>
                </c:pt>
                <c:pt idx="16804">
                  <c:v>30</c:v>
                </c:pt>
                <c:pt idx="16805">
                  <c:v>48</c:v>
                </c:pt>
                <c:pt idx="16806">
                  <c:v>47</c:v>
                </c:pt>
                <c:pt idx="16807">
                  <c:v>41</c:v>
                </c:pt>
                <c:pt idx="16808">
                  <c:v>35</c:v>
                </c:pt>
                <c:pt idx="16809">
                  <c:v>19</c:v>
                </c:pt>
                <c:pt idx="16810">
                  <c:v>11</c:v>
                </c:pt>
                <c:pt idx="16811">
                  <c:v>0</c:v>
                </c:pt>
                <c:pt idx="16812">
                  <c:v>0</c:v>
                </c:pt>
                <c:pt idx="16813">
                  <c:v>0</c:v>
                </c:pt>
                <c:pt idx="16814">
                  <c:v>0</c:v>
                </c:pt>
                <c:pt idx="16815">
                  <c:v>0</c:v>
                </c:pt>
                <c:pt idx="16816">
                  <c:v>0</c:v>
                </c:pt>
                <c:pt idx="16817">
                  <c:v>0</c:v>
                </c:pt>
                <c:pt idx="16818">
                  <c:v>0</c:v>
                </c:pt>
                <c:pt idx="16819">
                  <c:v>0</c:v>
                </c:pt>
                <c:pt idx="16820">
                  <c:v>0</c:v>
                </c:pt>
                <c:pt idx="16821">
                  <c:v>9</c:v>
                </c:pt>
                <c:pt idx="16822">
                  <c:v>0</c:v>
                </c:pt>
                <c:pt idx="16823">
                  <c:v>0</c:v>
                </c:pt>
                <c:pt idx="16824">
                  <c:v>11</c:v>
                </c:pt>
                <c:pt idx="16825">
                  <c:v>9</c:v>
                </c:pt>
                <c:pt idx="16826">
                  <c:v>9</c:v>
                </c:pt>
                <c:pt idx="16827">
                  <c:v>9</c:v>
                </c:pt>
                <c:pt idx="16828">
                  <c:v>10</c:v>
                </c:pt>
                <c:pt idx="16829">
                  <c:v>9</c:v>
                </c:pt>
                <c:pt idx="16830">
                  <c:v>16</c:v>
                </c:pt>
                <c:pt idx="16831">
                  <c:v>11</c:v>
                </c:pt>
                <c:pt idx="16832">
                  <c:v>9</c:v>
                </c:pt>
                <c:pt idx="16833">
                  <c:v>9</c:v>
                </c:pt>
                <c:pt idx="16834">
                  <c:v>7</c:v>
                </c:pt>
                <c:pt idx="16835">
                  <c:v>0</c:v>
                </c:pt>
                <c:pt idx="16836">
                  <c:v>0</c:v>
                </c:pt>
                <c:pt idx="16837">
                  <c:v>0</c:v>
                </c:pt>
                <c:pt idx="16838">
                  <c:v>0</c:v>
                </c:pt>
                <c:pt idx="16839">
                  <c:v>0</c:v>
                </c:pt>
                <c:pt idx="16840">
                  <c:v>0</c:v>
                </c:pt>
                <c:pt idx="16841">
                  <c:v>0</c:v>
                </c:pt>
                <c:pt idx="16842">
                  <c:v>0</c:v>
                </c:pt>
                <c:pt idx="16843">
                  <c:v>0</c:v>
                </c:pt>
                <c:pt idx="16844">
                  <c:v>0</c:v>
                </c:pt>
                <c:pt idx="16845">
                  <c:v>0</c:v>
                </c:pt>
                <c:pt idx="16846">
                  <c:v>7</c:v>
                </c:pt>
                <c:pt idx="16847">
                  <c:v>0</c:v>
                </c:pt>
                <c:pt idx="16848">
                  <c:v>0</c:v>
                </c:pt>
                <c:pt idx="16849">
                  <c:v>0</c:v>
                </c:pt>
                <c:pt idx="16850">
                  <c:v>0</c:v>
                </c:pt>
                <c:pt idx="16851">
                  <c:v>8</c:v>
                </c:pt>
                <c:pt idx="16852">
                  <c:v>10</c:v>
                </c:pt>
                <c:pt idx="16853">
                  <c:v>8</c:v>
                </c:pt>
                <c:pt idx="16854">
                  <c:v>8</c:v>
                </c:pt>
                <c:pt idx="16855">
                  <c:v>17</c:v>
                </c:pt>
                <c:pt idx="16856">
                  <c:v>13</c:v>
                </c:pt>
                <c:pt idx="16857">
                  <c:v>8</c:v>
                </c:pt>
                <c:pt idx="16858">
                  <c:v>7</c:v>
                </c:pt>
                <c:pt idx="16859">
                  <c:v>8</c:v>
                </c:pt>
                <c:pt idx="16860">
                  <c:v>9</c:v>
                </c:pt>
                <c:pt idx="16861">
                  <c:v>0</c:v>
                </c:pt>
                <c:pt idx="16862">
                  <c:v>0</c:v>
                </c:pt>
                <c:pt idx="16863">
                  <c:v>0</c:v>
                </c:pt>
                <c:pt idx="16864">
                  <c:v>9</c:v>
                </c:pt>
                <c:pt idx="16865">
                  <c:v>0</c:v>
                </c:pt>
                <c:pt idx="16866">
                  <c:v>14</c:v>
                </c:pt>
                <c:pt idx="16867">
                  <c:v>9</c:v>
                </c:pt>
                <c:pt idx="16868">
                  <c:v>0</c:v>
                </c:pt>
                <c:pt idx="16869">
                  <c:v>0</c:v>
                </c:pt>
                <c:pt idx="16870">
                  <c:v>0</c:v>
                </c:pt>
                <c:pt idx="16871">
                  <c:v>16</c:v>
                </c:pt>
                <c:pt idx="16872">
                  <c:v>16</c:v>
                </c:pt>
                <c:pt idx="16873">
                  <c:v>16</c:v>
                </c:pt>
                <c:pt idx="16874">
                  <c:v>13</c:v>
                </c:pt>
                <c:pt idx="16875">
                  <c:v>12</c:v>
                </c:pt>
                <c:pt idx="16876">
                  <c:v>10</c:v>
                </c:pt>
                <c:pt idx="16877">
                  <c:v>9</c:v>
                </c:pt>
                <c:pt idx="16878">
                  <c:v>9</c:v>
                </c:pt>
                <c:pt idx="16879">
                  <c:v>8</c:v>
                </c:pt>
                <c:pt idx="16880">
                  <c:v>0</c:v>
                </c:pt>
                <c:pt idx="16881">
                  <c:v>12</c:v>
                </c:pt>
                <c:pt idx="16882">
                  <c:v>16</c:v>
                </c:pt>
                <c:pt idx="16883">
                  <c:v>16</c:v>
                </c:pt>
                <c:pt idx="16884">
                  <c:v>14</c:v>
                </c:pt>
                <c:pt idx="16885">
                  <c:v>13</c:v>
                </c:pt>
                <c:pt idx="16886">
                  <c:v>23</c:v>
                </c:pt>
                <c:pt idx="16887">
                  <c:v>21</c:v>
                </c:pt>
                <c:pt idx="16888">
                  <c:v>18</c:v>
                </c:pt>
                <c:pt idx="16889">
                  <c:v>10</c:v>
                </c:pt>
                <c:pt idx="16890">
                  <c:v>0</c:v>
                </c:pt>
                <c:pt idx="16891">
                  <c:v>0</c:v>
                </c:pt>
                <c:pt idx="16892">
                  <c:v>0</c:v>
                </c:pt>
                <c:pt idx="16893">
                  <c:v>10</c:v>
                </c:pt>
                <c:pt idx="16894">
                  <c:v>11</c:v>
                </c:pt>
                <c:pt idx="16895">
                  <c:v>8</c:v>
                </c:pt>
                <c:pt idx="16896">
                  <c:v>0</c:v>
                </c:pt>
                <c:pt idx="16897">
                  <c:v>0</c:v>
                </c:pt>
                <c:pt idx="16898">
                  <c:v>0</c:v>
                </c:pt>
                <c:pt idx="16899">
                  <c:v>0</c:v>
                </c:pt>
                <c:pt idx="16900">
                  <c:v>0</c:v>
                </c:pt>
                <c:pt idx="16901">
                  <c:v>0</c:v>
                </c:pt>
                <c:pt idx="16902">
                  <c:v>0</c:v>
                </c:pt>
                <c:pt idx="16903">
                  <c:v>9</c:v>
                </c:pt>
                <c:pt idx="16904">
                  <c:v>8</c:v>
                </c:pt>
                <c:pt idx="16905">
                  <c:v>0</c:v>
                </c:pt>
                <c:pt idx="16906">
                  <c:v>0</c:v>
                </c:pt>
                <c:pt idx="16907">
                  <c:v>0</c:v>
                </c:pt>
                <c:pt idx="16908">
                  <c:v>10</c:v>
                </c:pt>
                <c:pt idx="16909">
                  <c:v>19</c:v>
                </c:pt>
                <c:pt idx="16910">
                  <c:v>11</c:v>
                </c:pt>
                <c:pt idx="16911">
                  <c:v>18</c:v>
                </c:pt>
                <c:pt idx="16912">
                  <c:v>12</c:v>
                </c:pt>
                <c:pt idx="16913">
                  <c:v>12</c:v>
                </c:pt>
                <c:pt idx="16914">
                  <c:v>8</c:v>
                </c:pt>
                <c:pt idx="16915">
                  <c:v>8</c:v>
                </c:pt>
                <c:pt idx="16916">
                  <c:v>0</c:v>
                </c:pt>
                <c:pt idx="16917">
                  <c:v>0</c:v>
                </c:pt>
                <c:pt idx="16918">
                  <c:v>0</c:v>
                </c:pt>
                <c:pt idx="16919">
                  <c:v>0</c:v>
                </c:pt>
                <c:pt idx="16920">
                  <c:v>0</c:v>
                </c:pt>
                <c:pt idx="16921">
                  <c:v>0</c:v>
                </c:pt>
                <c:pt idx="16922">
                  <c:v>0</c:v>
                </c:pt>
                <c:pt idx="16923">
                  <c:v>0</c:v>
                </c:pt>
                <c:pt idx="16924">
                  <c:v>0</c:v>
                </c:pt>
                <c:pt idx="16925">
                  <c:v>0</c:v>
                </c:pt>
                <c:pt idx="16926">
                  <c:v>0</c:v>
                </c:pt>
                <c:pt idx="16927">
                  <c:v>11</c:v>
                </c:pt>
                <c:pt idx="16928">
                  <c:v>12</c:v>
                </c:pt>
                <c:pt idx="16929">
                  <c:v>13</c:v>
                </c:pt>
                <c:pt idx="16930">
                  <c:v>12</c:v>
                </c:pt>
                <c:pt idx="16931">
                  <c:v>14</c:v>
                </c:pt>
                <c:pt idx="16932">
                  <c:v>18</c:v>
                </c:pt>
                <c:pt idx="16933">
                  <c:v>16</c:v>
                </c:pt>
                <c:pt idx="16934">
                  <c:v>15</c:v>
                </c:pt>
                <c:pt idx="16935">
                  <c:v>14</c:v>
                </c:pt>
                <c:pt idx="16936">
                  <c:v>11</c:v>
                </c:pt>
                <c:pt idx="16937">
                  <c:v>9</c:v>
                </c:pt>
                <c:pt idx="16938">
                  <c:v>8</c:v>
                </c:pt>
                <c:pt idx="16939">
                  <c:v>8</c:v>
                </c:pt>
                <c:pt idx="16940">
                  <c:v>0</c:v>
                </c:pt>
                <c:pt idx="16941">
                  <c:v>8</c:v>
                </c:pt>
                <c:pt idx="16942">
                  <c:v>0</c:v>
                </c:pt>
                <c:pt idx="16943">
                  <c:v>0</c:v>
                </c:pt>
                <c:pt idx="16944">
                  <c:v>0</c:v>
                </c:pt>
                <c:pt idx="16945">
                  <c:v>0</c:v>
                </c:pt>
                <c:pt idx="16946">
                  <c:v>0</c:v>
                </c:pt>
                <c:pt idx="16947">
                  <c:v>0</c:v>
                </c:pt>
                <c:pt idx="16948">
                  <c:v>0</c:v>
                </c:pt>
                <c:pt idx="16949">
                  <c:v>0</c:v>
                </c:pt>
                <c:pt idx="16950">
                  <c:v>0</c:v>
                </c:pt>
                <c:pt idx="16951">
                  <c:v>0</c:v>
                </c:pt>
                <c:pt idx="16952">
                  <c:v>0</c:v>
                </c:pt>
                <c:pt idx="16953">
                  <c:v>8</c:v>
                </c:pt>
                <c:pt idx="16954">
                  <c:v>8</c:v>
                </c:pt>
                <c:pt idx="16955">
                  <c:v>8</c:v>
                </c:pt>
                <c:pt idx="16956">
                  <c:v>9</c:v>
                </c:pt>
                <c:pt idx="16957">
                  <c:v>11</c:v>
                </c:pt>
                <c:pt idx="16958">
                  <c:v>23</c:v>
                </c:pt>
                <c:pt idx="16959">
                  <c:v>20</c:v>
                </c:pt>
                <c:pt idx="16960">
                  <c:v>20</c:v>
                </c:pt>
                <c:pt idx="16961">
                  <c:v>25</c:v>
                </c:pt>
                <c:pt idx="16962">
                  <c:v>12</c:v>
                </c:pt>
                <c:pt idx="16963">
                  <c:v>9</c:v>
                </c:pt>
                <c:pt idx="16964">
                  <c:v>9</c:v>
                </c:pt>
                <c:pt idx="16965">
                  <c:v>0</c:v>
                </c:pt>
                <c:pt idx="16966">
                  <c:v>0</c:v>
                </c:pt>
                <c:pt idx="16967">
                  <c:v>0</c:v>
                </c:pt>
                <c:pt idx="16968">
                  <c:v>0</c:v>
                </c:pt>
                <c:pt idx="16969">
                  <c:v>0</c:v>
                </c:pt>
                <c:pt idx="16970">
                  <c:v>10</c:v>
                </c:pt>
                <c:pt idx="16971">
                  <c:v>17</c:v>
                </c:pt>
                <c:pt idx="16972">
                  <c:v>8</c:v>
                </c:pt>
                <c:pt idx="16973">
                  <c:v>8</c:v>
                </c:pt>
                <c:pt idx="16974">
                  <c:v>8</c:v>
                </c:pt>
                <c:pt idx="16975">
                  <c:v>17</c:v>
                </c:pt>
                <c:pt idx="16976">
                  <c:v>18</c:v>
                </c:pt>
                <c:pt idx="16977">
                  <c:v>17</c:v>
                </c:pt>
                <c:pt idx="16978">
                  <c:v>18</c:v>
                </c:pt>
                <c:pt idx="16979">
                  <c:v>18</c:v>
                </c:pt>
                <c:pt idx="16980">
                  <c:v>18</c:v>
                </c:pt>
                <c:pt idx="16981">
                  <c:v>17</c:v>
                </c:pt>
                <c:pt idx="16982">
                  <c:v>17</c:v>
                </c:pt>
                <c:pt idx="16983">
                  <c:v>8</c:v>
                </c:pt>
                <c:pt idx="16984">
                  <c:v>10</c:v>
                </c:pt>
                <c:pt idx="16985">
                  <c:v>9</c:v>
                </c:pt>
                <c:pt idx="16986">
                  <c:v>0</c:v>
                </c:pt>
                <c:pt idx="16987">
                  <c:v>8</c:v>
                </c:pt>
                <c:pt idx="16988">
                  <c:v>0</c:v>
                </c:pt>
                <c:pt idx="16989">
                  <c:v>14</c:v>
                </c:pt>
                <c:pt idx="16990">
                  <c:v>26</c:v>
                </c:pt>
                <c:pt idx="16991">
                  <c:v>27</c:v>
                </c:pt>
                <c:pt idx="16992">
                  <c:v>26</c:v>
                </c:pt>
                <c:pt idx="16993">
                  <c:v>20</c:v>
                </c:pt>
                <c:pt idx="16994">
                  <c:v>13</c:v>
                </c:pt>
                <c:pt idx="16995">
                  <c:v>9</c:v>
                </c:pt>
                <c:pt idx="16996">
                  <c:v>0</c:v>
                </c:pt>
                <c:pt idx="16997">
                  <c:v>0</c:v>
                </c:pt>
                <c:pt idx="16998">
                  <c:v>0</c:v>
                </c:pt>
                <c:pt idx="16999">
                  <c:v>0</c:v>
                </c:pt>
                <c:pt idx="17000">
                  <c:v>0</c:v>
                </c:pt>
                <c:pt idx="17001">
                  <c:v>0</c:v>
                </c:pt>
                <c:pt idx="17002">
                  <c:v>0</c:v>
                </c:pt>
                <c:pt idx="17003">
                  <c:v>0</c:v>
                </c:pt>
                <c:pt idx="17004">
                  <c:v>0</c:v>
                </c:pt>
                <c:pt idx="17005">
                  <c:v>0</c:v>
                </c:pt>
                <c:pt idx="17006">
                  <c:v>0</c:v>
                </c:pt>
                <c:pt idx="17007">
                  <c:v>0</c:v>
                </c:pt>
                <c:pt idx="17008">
                  <c:v>8</c:v>
                </c:pt>
                <c:pt idx="17009">
                  <c:v>9</c:v>
                </c:pt>
                <c:pt idx="17010">
                  <c:v>12</c:v>
                </c:pt>
                <c:pt idx="17011">
                  <c:v>15</c:v>
                </c:pt>
                <c:pt idx="17012">
                  <c:v>19</c:v>
                </c:pt>
                <c:pt idx="17013">
                  <c:v>21</c:v>
                </c:pt>
                <c:pt idx="17014">
                  <c:v>19</c:v>
                </c:pt>
                <c:pt idx="17015">
                  <c:v>23</c:v>
                </c:pt>
                <c:pt idx="17016">
                  <c:v>23</c:v>
                </c:pt>
                <c:pt idx="17017">
                  <c:v>21</c:v>
                </c:pt>
                <c:pt idx="17018">
                  <c:v>16</c:v>
                </c:pt>
                <c:pt idx="17019">
                  <c:v>10</c:v>
                </c:pt>
                <c:pt idx="17020">
                  <c:v>17</c:v>
                </c:pt>
                <c:pt idx="17021">
                  <c:v>11</c:v>
                </c:pt>
                <c:pt idx="17022">
                  <c:v>14</c:v>
                </c:pt>
                <c:pt idx="17023">
                  <c:v>15</c:v>
                </c:pt>
                <c:pt idx="17024">
                  <c:v>21</c:v>
                </c:pt>
                <c:pt idx="17025">
                  <c:v>17</c:v>
                </c:pt>
                <c:pt idx="17026">
                  <c:v>12</c:v>
                </c:pt>
                <c:pt idx="17027">
                  <c:v>21</c:v>
                </c:pt>
                <c:pt idx="17028">
                  <c:v>19</c:v>
                </c:pt>
                <c:pt idx="17029">
                  <c:v>10</c:v>
                </c:pt>
                <c:pt idx="17030">
                  <c:v>11</c:v>
                </c:pt>
                <c:pt idx="17031">
                  <c:v>9</c:v>
                </c:pt>
                <c:pt idx="17032">
                  <c:v>11</c:v>
                </c:pt>
                <c:pt idx="17033">
                  <c:v>10</c:v>
                </c:pt>
                <c:pt idx="17034">
                  <c:v>10</c:v>
                </c:pt>
                <c:pt idx="17035">
                  <c:v>9</c:v>
                </c:pt>
                <c:pt idx="17036">
                  <c:v>10</c:v>
                </c:pt>
                <c:pt idx="17037">
                  <c:v>16</c:v>
                </c:pt>
                <c:pt idx="17038">
                  <c:v>10</c:v>
                </c:pt>
                <c:pt idx="17039">
                  <c:v>13</c:v>
                </c:pt>
                <c:pt idx="17040">
                  <c:v>13</c:v>
                </c:pt>
                <c:pt idx="17041">
                  <c:v>11</c:v>
                </c:pt>
                <c:pt idx="17042">
                  <c:v>11</c:v>
                </c:pt>
                <c:pt idx="17043">
                  <c:v>14</c:v>
                </c:pt>
                <c:pt idx="17044">
                  <c:v>19</c:v>
                </c:pt>
                <c:pt idx="17045">
                  <c:v>13</c:v>
                </c:pt>
                <c:pt idx="17046">
                  <c:v>9</c:v>
                </c:pt>
                <c:pt idx="17047">
                  <c:v>7</c:v>
                </c:pt>
                <c:pt idx="17048">
                  <c:v>0</c:v>
                </c:pt>
                <c:pt idx="17049">
                  <c:v>0</c:v>
                </c:pt>
                <c:pt idx="17050">
                  <c:v>0</c:v>
                </c:pt>
                <c:pt idx="17051">
                  <c:v>12</c:v>
                </c:pt>
                <c:pt idx="17052">
                  <c:v>0</c:v>
                </c:pt>
                <c:pt idx="17053">
                  <c:v>0</c:v>
                </c:pt>
                <c:pt idx="17054">
                  <c:v>0</c:v>
                </c:pt>
                <c:pt idx="17055">
                  <c:v>0</c:v>
                </c:pt>
                <c:pt idx="17056">
                  <c:v>8</c:v>
                </c:pt>
                <c:pt idx="17057">
                  <c:v>0</c:v>
                </c:pt>
                <c:pt idx="17058">
                  <c:v>0</c:v>
                </c:pt>
                <c:pt idx="17059">
                  <c:v>0</c:v>
                </c:pt>
                <c:pt idx="17060">
                  <c:v>0</c:v>
                </c:pt>
                <c:pt idx="17061">
                  <c:v>0</c:v>
                </c:pt>
                <c:pt idx="17062">
                  <c:v>0</c:v>
                </c:pt>
                <c:pt idx="17063">
                  <c:v>0</c:v>
                </c:pt>
                <c:pt idx="17064">
                  <c:v>0</c:v>
                </c:pt>
                <c:pt idx="17065">
                  <c:v>0</c:v>
                </c:pt>
                <c:pt idx="17066">
                  <c:v>0</c:v>
                </c:pt>
                <c:pt idx="17067">
                  <c:v>0</c:v>
                </c:pt>
                <c:pt idx="17068">
                  <c:v>0</c:v>
                </c:pt>
                <c:pt idx="17069">
                  <c:v>0</c:v>
                </c:pt>
                <c:pt idx="17070">
                  <c:v>0</c:v>
                </c:pt>
                <c:pt idx="17071">
                  <c:v>0</c:v>
                </c:pt>
                <c:pt idx="17072">
                  <c:v>0</c:v>
                </c:pt>
                <c:pt idx="17073">
                  <c:v>0</c:v>
                </c:pt>
                <c:pt idx="17074">
                  <c:v>0</c:v>
                </c:pt>
                <c:pt idx="17075">
                  <c:v>0</c:v>
                </c:pt>
                <c:pt idx="17076">
                  <c:v>0</c:v>
                </c:pt>
                <c:pt idx="17077">
                  <c:v>0</c:v>
                </c:pt>
                <c:pt idx="17078">
                  <c:v>0</c:v>
                </c:pt>
                <c:pt idx="17079">
                  <c:v>0</c:v>
                </c:pt>
                <c:pt idx="17080">
                  <c:v>0</c:v>
                </c:pt>
                <c:pt idx="17081">
                  <c:v>0</c:v>
                </c:pt>
                <c:pt idx="17082">
                  <c:v>0</c:v>
                </c:pt>
                <c:pt idx="17083">
                  <c:v>0</c:v>
                </c:pt>
                <c:pt idx="17084">
                  <c:v>0</c:v>
                </c:pt>
                <c:pt idx="17085">
                  <c:v>0</c:v>
                </c:pt>
                <c:pt idx="17086">
                  <c:v>0</c:v>
                </c:pt>
                <c:pt idx="17087">
                  <c:v>0</c:v>
                </c:pt>
                <c:pt idx="17088">
                  <c:v>0</c:v>
                </c:pt>
                <c:pt idx="17089">
                  <c:v>0</c:v>
                </c:pt>
                <c:pt idx="17090">
                  <c:v>0</c:v>
                </c:pt>
                <c:pt idx="17091">
                  <c:v>0</c:v>
                </c:pt>
                <c:pt idx="17092">
                  <c:v>0</c:v>
                </c:pt>
                <c:pt idx="17093">
                  <c:v>0</c:v>
                </c:pt>
                <c:pt idx="17094">
                  <c:v>0</c:v>
                </c:pt>
                <c:pt idx="17095">
                  <c:v>0</c:v>
                </c:pt>
                <c:pt idx="17096">
                  <c:v>0</c:v>
                </c:pt>
                <c:pt idx="17097">
                  <c:v>0</c:v>
                </c:pt>
                <c:pt idx="17098">
                  <c:v>0</c:v>
                </c:pt>
                <c:pt idx="17099">
                  <c:v>9</c:v>
                </c:pt>
                <c:pt idx="17100">
                  <c:v>10</c:v>
                </c:pt>
                <c:pt idx="17101">
                  <c:v>9</c:v>
                </c:pt>
                <c:pt idx="17102">
                  <c:v>0</c:v>
                </c:pt>
                <c:pt idx="17103">
                  <c:v>0</c:v>
                </c:pt>
                <c:pt idx="17104">
                  <c:v>0</c:v>
                </c:pt>
                <c:pt idx="17105">
                  <c:v>0</c:v>
                </c:pt>
                <c:pt idx="17106">
                  <c:v>0</c:v>
                </c:pt>
                <c:pt idx="17107">
                  <c:v>0</c:v>
                </c:pt>
                <c:pt idx="17108">
                  <c:v>0</c:v>
                </c:pt>
                <c:pt idx="17109">
                  <c:v>0</c:v>
                </c:pt>
                <c:pt idx="17110">
                  <c:v>0</c:v>
                </c:pt>
                <c:pt idx="17111">
                  <c:v>0</c:v>
                </c:pt>
                <c:pt idx="17112">
                  <c:v>0</c:v>
                </c:pt>
                <c:pt idx="17113">
                  <c:v>0</c:v>
                </c:pt>
                <c:pt idx="17114">
                  <c:v>8</c:v>
                </c:pt>
                <c:pt idx="17115">
                  <c:v>12</c:v>
                </c:pt>
                <c:pt idx="17116">
                  <c:v>14</c:v>
                </c:pt>
                <c:pt idx="17117">
                  <c:v>11</c:v>
                </c:pt>
                <c:pt idx="17118">
                  <c:v>11</c:v>
                </c:pt>
                <c:pt idx="17119">
                  <c:v>0</c:v>
                </c:pt>
                <c:pt idx="17120">
                  <c:v>20</c:v>
                </c:pt>
                <c:pt idx="17121">
                  <c:v>40</c:v>
                </c:pt>
                <c:pt idx="17122">
                  <c:v>18</c:v>
                </c:pt>
                <c:pt idx="17123">
                  <c:v>9</c:v>
                </c:pt>
                <c:pt idx="17124">
                  <c:v>10</c:v>
                </c:pt>
                <c:pt idx="17125">
                  <c:v>9</c:v>
                </c:pt>
                <c:pt idx="17126">
                  <c:v>18</c:v>
                </c:pt>
                <c:pt idx="17127">
                  <c:v>24</c:v>
                </c:pt>
                <c:pt idx="17128">
                  <c:v>44</c:v>
                </c:pt>
                <c:pt idx="17129">
                  <c:v>45</c:v>
                </c:pt>
                <c:pt idx="17130">
                  <c:v>57</c:v>
                </c:pt>
                <c:pt idx="17131">
                  <c:v>52</c:v>
                </c:pt>
                <c:pt idx="17132">
                  <c:v>45</c:v>
                </c:pt>
                <c:pt idx="17133">
                  <c:v>34</c:v>
                </c:pt>
                <c:pt idx="17134">
                  <c:v>31</c:v>
                </c:pt>
                <c:pt idx="17135">
                  <c:v>25</c:v>
                </c:pt>
                <c:pt idx="17136">
                  <c:v>23</c:v>
                </c:pt>
                <c:pt idx="17137">
                  <c:v>12</c:v>
                </c:pt>
                <c:pt idx="17138">
                  <c:v>0</c:v>
                </c:pt>
                <c:pt idx="17139">
                  <c:v>0</c:v>
                </c:pt>
                <c:pt idx="17140">
                  <c:v>0</c:v>
                </c:pt>
                <c:pt idx="17141">
                  <c:v>0</c:v>
                </c:pt>
                <c:pt idx="17142">
                  <c:v>0</c:v>
                </c:pt>
                <c:pt idx="17143">
                  <c:v>13</c:v>
                </c:pt>
                <c:pt idx="17144">
                  <c:v>17</c:v>
                </c:pt>
                <c:pt idx="17145">
                  <c:v>16</c:v>
                </c:pt>
                <c:pt idx="17146">
                  <c:v>28</c:v>
                </c:pt>
                <c:pt idx="17147">
                  <c:v>29</c:v>
                </c:pt>
                <c:pt idx="17148">
                  <c:v>32</c:v>
                </c:pt>
                <c:pt idx="17149">
                  <c:v>27</c:v>
                </c:pt>
                <c:pt idx="17150">
                  <c:v>29</c:v>
                </c:pt>
                <c:pt idx="17151">
                  <c:v>24</c:v>
                </c:pt>
                <c:pt idx="17152">
                  <c:v>28</c:v>
                </c:pt>
                <c:pt idx="17153">
                  <c:v>32</c:v>
                </c:pt>
                <c:pt idx="17154">
                  <c:v>23</c:v>
                </c:pt>
                <c:pt idx="17155">
                  <c:v>15</c:v>
                </c:pt>
                <c:pt idx="17156">
                  <c:v>21</c:v>
                </c:pt>
                <c:pt idx="17157">
                  <c:v>21</c:v>
                </c:pt>
                <c:pt idx="17158">
                  <c:v>11</c:v>
                </c:pt>
                <c:pt idx="17159">
                  <c:v>12</c:v>
                </c:pt>
                <c:pt idx="17160">
                  <c:v>0</c:v>
                </c:pt>
                <c:pt idx="17161">
                  <c:v>0</c:v>
                </c:pt>
                <c:pt idx="17162">
                  <c:v>0</c:v>
                </c:pt>
                <c:pt idx="17163">
                  <c:v>0</c:v>
                </c:pt>
                <c:pt idx="17164">
                  <c:v>0</c:v>
                </c:pt>
                <c:pt idx="17165">
                  <c:v>0</c:v>
                </c:pt>
                <c:pt idx="17166">
                  <c:v>0</c:v>
                </c:pt>
                <c:pt idx="17167">
                  <c:v>0</c:v>
                </c:pt>
                <c:pt idx="17168">
                  <c:v>0</c:v>
                </c:pt>
                <c:pt idx="17169">
                  <c:v>0</c:v>
                </c:pt>
                <c:pt idx="17170">
                  <c:v>11</c:v>
                </c:pt>
                <c:pt idx="17171">
                  <c:v>10</c:v>
                </c:pt>
                <c:pt idx="17172">
                  <c:v>12</c:v>
                </c:pt>
                <c:pt idx="17173">
                  <c:v>8</c:v>
                </c:pt>
                <c:pt idx="17174">
                  <c:v>0</c:v>
                </c:pt>
                <c:pt idx="17175">
                  <c:v>9</c:v>
                </c:pt>
                <c:pt idx="17176">
                  <c:v>9</c:v>
                </c:pt>
                <c:pt idx="17177">
                  <c:v>7</c:v>
                </c:pt>
                <c:pt idx="17178">
                  <c:v>0</c:v>
                </c:pt>
                <c:pt idx="17179">
                  <c:v>0</c:v>
                </c:pt>
                <c:pt idx="17180">
                  <c:v>0</c:v>
                </c:pt>
                <c:pt idx="17181">
                  <c:v>11</c:v>
                </c:pt>
                <c:pt idx="17182">
                  <c:v>17</c:v>
                </c:pt>
                <c:pt idx="17183">
                  <c:v>8</c:v>
                </c:pt>
                <c:pt idx="17184">
                  <c:v>11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9</c:v>
                </c:pt>
                <c:pt idx="17191">
                  <c:v>8</c:v>
                </c:pt>
                <c:pt idx="17192">
                  <c:v>8</c:v>
                </c:pt>
                <c:pt idx="17193">
                  <c:v>9</c:v>
                </c:pt>
                <c:pt idx="17194">
                  <c:v>0</c:v>
                </c:pt>
                <c:pt idx="17195">
                  <c:v>10</c:v>
                </c:pt>
                <c:pt idx="17196">
                  <c:v>11</c:v>
                </c:pt>
                <c:pt idx="17197">
                  <c:v>10</c:v>
                </c:pt>
                <c:pt idx="17198">
                  <c:v>9</c:v>
                </c:pt>
                <c:pt idx="17199">
                  <c:v>23</c:v>
                </c:pt>
                <c:pt idx="17200">
                  <c:v>30</c:v>
                </c:pt>
                <c:pt idx="17201">
                  <c:v>31</c:v>
                </c:pt>
                <c:pt idx="17202">
                  <c:v>23</c:v>
                </c:pt>
                <c:pt idx="17203">
                  <c:v>18</c:v>
                </c:pt>
                <c:pt idx="17204">
                  <c:v>15</c:v>
                </c:pt>
                <c:pt idx="17205">
                  <c:v>8</c:v>
                </c:pt>
                <c:pt idx="17206">
                  <c:v>8</c:v>
                </c:pt>
                <c:pt idx="17207">
                  <c:v>0</c:v>
                </c:pt>
                <c:pt idx="17208">
                  <c:v>0</c:v>
                </c:pt>
                <c:pt idx="17209">
                  <c:v>0</c:v>
                </c:pt>
                <c:pt idx="17210">
                  <c:v>0</c:v>
                </c:pt>
                <c:pt idx="17211">
                  <c:v>0</c:v>
                </c:pt>
                <c:pt idx="17212">
                  <c:v>0</c:v>
                </c:pt>
                <c:pt idx="17213">
                  <c:v>9</c:v>
                </c:pt>
                <c:pt idx="17214">
                  <c:v>0</c:v>
                </c:pt>
                <c:pt idx="17215">
                  <c:v>8</c:v>
                </c:pt>
                <c:pt idx="17216">
                  <c:v>8</c:v>
                </c:pt>
                <c:pt idx="17217">
                  <c:v>7</c:v>
                </c:pt>
                <c:pt idx="17218">
                  <c:v>0</c:v>
                </c:pt>
                <c:pt idx="17219">
                  <c:v>0</c:v>
                </c:pt>
                <c:pt idx="17220">
                  <c:v>0</c:v>
                </c:pt>
                <c:pt idx="17221">
                  <c:v>7</c:v>
                </c:pt>
                <c:pt idx="17222">
                  <c:v>8</c:v>
                </c:pt>
                <c:pt idx="17223">
                  <c:v>0</c:v>
                </c:pt>
                <c:pt idx="17224">
                  <c:v>0</c:v>
                </c:pt>
                <c:pt idx="17225">
                  <c:v>0</c:v>
                </c:pt>
                <c:pt idx="17226">
                  <c:v>0</c:v>
                </c:pt>
                <c:pt idx="17227">
                  <c:v>0</c:v>
                </c:pt>
                <c:pt idx="17228">
                  <c:v>0</c:v>
                </c:pt>
                <c:pt idx="17229">
                  <c:v>0</c:v>
                </c:pt>
                <c:pt idx="17230">
                  <c:v>0</c:v>
                </c:pt>
                <c:pt idx="17231">
                  <c:v>8</c:v>
                </c:pt>
                <c:pt idx="17232">
                  <c:v>10</c:v>
                </c:pt>
                <c:pt idx="17233">
                  <c:v>19</c:v>
                </c:pt>
                <c:pt idx="17234">
                  <c:v>18</c:v>
                </c:pt>
                <c:pt idx="17235">
                  <c:v>12</c:v>
                </c:pt>
                <c:pt idx="17236">
                  <c:v>13</c:v>
                </c:pt>
                <c:pt idx="17237">
                  <c:v>15</c:v>
                </c:pt>
                <c:pt idx="17238">
                  <c:v>14</c:v>
                </c:pt>
                <c:pt idx="17239">
                  <c:v>13</c:v>
                </c:pt>
                <c:pt idx="17240">
                  <c:v>25</c:v>
                </c:pt>
                <c:pt idx="17241">
                  <c:v>11</c:v>
                </c:pt>
                <c:pt idx="17242">
                  <c:v>12</c:v>
                </c:pt>
                <c:pt idx="17243">
                  <c:v>12</c:v>
                </c:pt>
                <c:pt idx="17244">
                  <c:v>0</c:v>
                </c:pt>
                <c:pt idx="17245">
                  <c:v>9</c:v>
                </c:pt>
                <c:pt idx="17246">
                  <c:v>0</c:v>
                </c:pt>
                <c:pt idx="17247">
                  <c:v>0</c:v>
                </c:pt>
                <c:pt idx="17248">
                  <c:v>0</c:v>
                </c:pt>
                <c:pt idx="17249">
                  <c:v>0</c:v>
                </c:pt>
                <c:pt idx="17250">
                  <c:v>0</c:v>
                </c:pt>
                <c:pt idx="17251">
                  <c:v>0</c:v>
                </c:pt>
                <c:pt idx="17252">
                  <c:v>10</c:v>
                </c:pt>
                <c:pt idx="17253">
                  <c:v>14</c:v>
                </c:pt>
                <c:pt idx="17254">
                  <c:v>18</c:v>
                </c:pt>
                <c:pt idx="17255">
                  <c:v>20</c:v>
                </c:pt>
                <c:pt idx="17256">
                  <c:v>17</c:v>
                </c:pt>
                <c:pt idx="17257">
                  <c:v>17</c:v>
                </c:pt>
                <c:pt idx="17258">
                  <c:v>31</c:v>
                </c:pt>
                <c:pt idx="17259">
                  <c:v>37</c:v>
                </c:pt>
                <c:pt idx="17260">
                  <c:v>27</c:v>
                </c:pt>
                <c:pt idx="17261">
                  <c:v>25</c:v>
                </c:pt>
                <c:pt idx="17262">
                  <c:v>20</c:v>
                </c:pt>
                <c:pt idx="17263">
                  <c:v>11</c:v>
                </c:pt>
                <c:pt idx="17264">
                  <c:v>10</c:v>
                </c:pt>
                <c:pt idx="17265">
                  <c:v>21</c:v>
                </c:pt>
                <c:pt idx="17266">
                  <c:v>24</c:v>
                </c:pt>
                <c:pt idx="17267">
                  <c:v>23</c:v>
                </c:pt>
                <c:pt idx="17268">
                  <c:v>12</c:v>
                </c:pt>
                <c:pt idx="17269">
                  <c:v>22</c:v>
                </c:pt>
                <c:pt idx="17270">
                  <c:v>24</c:v>
                </c:pt>
                <c:pt idx="17271">
                  <c:v>28</c:v>
                </c:pt>
                <c:pt idx="17272">
                  <c:v>26</c:v>
                </c:pt>
                <c:pt idx="17273">
                  <c:v>13</c:v>
                </c:pt>
                <c:pt idx="17274">
                  <c:v>9</c:v>
                </c:pt>
                <c:pt idx="17275">
                  <c:v>11</c:v>
                </c:pt>
                <c:pt idx="17276">
                  <c:v>0</c:v>
                </c:pt>
                <c:pt idx="17277">
                  <c:v>0</c:v>
                </c:pt>
                <c:pt idx="17278">
                  <c:v>0</c:v>
                </c:pt>
                <c:pt idx="17279">
                  <c:v>9</c:v>
                </c:pt>
                <c:pt idx="17280">
                  <c:v>9</c:v>
                </c:pt>
                <c:pt idx="17281">
                  <c:v>8</c:v>
                </c:pt>
                <c:pt idx="17282">
                  <c:v>17</c:v>
                </c:pt>
                <c:pt idx="17283">
                  <c:v>11</c:v>
                </c:pt>
                <c:pt idx="17284">
                  <c:v>12</c:v>
                </c:pt>
                <c:pt idx="17285">
                  <c:v>8</c:v>
                </c:pt>
                <c:pt idx="17286">
                  <c:v>0</c:v>
                </c:pt>
                <c:pt idx="17287">
                  <c:v>0</c:v>
                </c:pt>
                <c:pt idx="17288">
                  <c:v>0</c:v>
                </c:pt>
                <c:pt idx="17289">
                  <c:v>0</c:v>
                </c:pt>
                <c:pt idx="17290">
                  <c:v>8</c:v>
                </c:pt>
                <c:pt idx="17291">
                  <c:v>9</c:v>
                </c:pt>
                <c:pt idx="17292">
                  <c:v>8</c:v>
                </c:pt>
                <c:pt idx="17293">
                  <c:v>8</c:v>
                </c:pt>
                <c:pt idx="17294">
                  <c:v>10</c:v>
                </c:pt>
                <c:pt idx="17295">
                  <c:v>9</c:v>
                </c:pt>
                <c:pt idx="17296">
                  <c:v>17</c:v>
                </c:pt>
                <c:pt idx="17297">
                  <c:v>16</c:v>
                </c:pt>
                <c:pt idx="17298">
                  <c:v>10</c:v>
                </c:pt>
                <c:pt idx="17299">
                  <c:v>12</c:v>
                </c:pt>
                <c:pt idx="17300">
                  <c:v>13</c:v>
                </c:pt>
                <c:pt idx="17301">
                  <c:v>11</c:v>
                </c:pt>
                <c:pt idx="17302">
                  <c:v>17</c:v>
                </c:pt>
                <c:pt idx="17303">
                  <c:v>17</c:v>
                </c:pt>
                <c:pt idx="17304">
                  <c:v>21</c:v>
                </c:pt>
                <c:pt idx="17305">
                  <c:v>27</c:v>
                </c:pt>
                <c:pt idx="17306">
                  <c:v>39</c:v>
                </c:pt>
                <c:pt idx="17307">
                  <c:v>52</c:v>
                </c:pt>
                <c:pt idx="17308">
                  <c:v>48</c:v>
                </c:pt>
                <c:pt idx="17309">
                  <c:v>40</c:v>
                </c:pt>
                <c:pt idx="17310">
                  <c:v>30</c:v>
                </c:pt>
                <c:pt idx="17311">
                  <c:v>29</c:v>
                </c:pt>
                <c:pt idx="17312">
                  <c:v>35</c:v>
                </c:pt>
                <c:pt idx="17313">
                  <c:v>25</c:v>
                </c:pt>
                <c:pt idx="17314">
                  <c:v>17</c:v>
                </c:pt>
                <c:pt idx="17315">
                  <c:v>14</c:v>
                </c:pt>
                <c:pt idx="17316">
                  <c:v>12</c:v>
                </c:pt>
                <c:pt idx="17317">
                  <c:v>19</c:v>
                </c:pt>
                <c:pt idx="17318">
                  <c:v>20</c:v>
                </c:pt>
                <c:pt idx="17319">
                  <c:v>22</c:v>
                </c:pt>
                <c:pt idx="17320">
                  <c:v>15</c:v>
                </c:pt>
                <c:pt idx="17321">
                  <c:v>11</c:v>
                </c:pt>
                <c:pt idx="17322">
                  <c:v>11</c:v>
                </c:pt>
                <c:pt idx="17323">
                  <c:v>12</c:v>
                </c:pt>
                <c:pt idx="17324">
                  <c:v>12</c:v>
                </c:pt>
                <c:pt idx="17325">
                  <c:v>19</c:v>
                </c:pt>
                <c:pt idx="17326">
                  <c:v>16</c:v>
                </c:pt>
                <c:pt idx="17327">
                  <c:v>8</c:v>
                </c:pt>
                <c:pt idx="17328">
                  <c:v>8</c:v>
                </c:pt>
                <c:pt idx="17329">
                  <c:v>16</c:v>
                </c:pt>
                <c:pt idx="17330">
                  <c:v>18</c:v>
                </c:pt>
                <c:pt idx="17331">
                  <c:v>19</c:v>
                </c:pt>
                <c:pt idx="17332">
                  <c:v>19</c:v>
                </c:pt>
                <c:pt idx="17333">
                  <c:v>20</c:v>
                </c:pt>
                <c:pt idx="17334">
                  <c:v>13</c:v>
                </c:pt>
                <c:pt idx="17335">
                  <c:v>18</c:v>
                </c:pt>
                <c:pt idx="17336">
                  <c:v>10</c:v>
                </c:pt>
                <c:pt idx="17337">
                  <c:v>8</c:v>
                </c:pt>
                <c:pt idx="17338">
                  <c:v>7</c:v>
                </c:pt>
                <c:pt idx="17339">
                  <c:v>0</c:v>
                </c:pt>
                <c:pt idx="17340">
                  <c:v>9</c:v>
                </c:pt>
                <c:pt idx="17341">
                  <c:v>9</c:v>
                </c:pt>
                <c:pt idx="17342">
                  <c:v>19</c:v>
                </c:pt>
                <c:pt idx="17343">
                  <c:v>15</c:v>
                </c:pt>
                <c:pt idx="17344">
                  <c:v>12</c:v>
                </c:pt>
                <c:pt idx="17345">
                  <c:v>8</c:v>
                </c:pt>
                <c:pt idx="17346">
                  <c:v>8</c:v>
                </c:pt>
                <c:pt idx="17347">
                  <c:v>0</c:v>
                </c:pt>
                <c:pt idx="17348">
                  <c:v>0</c:v>
                </c:pt>
                <c:pt idx="17349">
                  <c:v>0</c:v>
                </c:pt>
                <c:pt idx="17350">
                  <c:v>8</c:v>
                </c:pt>
                <c:pt idx="17351">
                  <c:v>9</c:v>
                </c:pt>
                <c:pt idx="17352">
                  <c:v>8</c:v>
                </c:pt>
                <c:pt idx="17353">
                  <c:v>10</c:v>
                </c:pt>
                <c:pt idx="17354">
                  <c:v>26</c:v>
                </c:pt>
                <c:pt idx="17355">
                  <c:v>16</c:v>
                </c:pt>
                <c:pt idx="17356">
                  <c:v>17</c:v>
                </c:pt>
                <c:pt idx="17357">
                  <c:v>13</c:v>
                </c:pt>
                <c:pt idx="17358">
                  <c:v>0</c:v>
                </c:pt>
                <c:pt idx="17359">
                  <c:v>0</c:v>
                </c:pt>
                <c:pt idx="17360">
                  <c:v>0</c:v>
                </c:pt>
                <c:pt idx="17361">
                  <c:v>9</c:v>
                </c:pt>
                <c:pt idx="17362">
                  <c:v>0</c:v>
                </c:pt>
                <c:pt idx="17363">
                  <c:v>0</c:v>
                </c:pt>
                <c:pt idx="17364">
                  <c:v>7</c:v>
                </c:pt>
                <c:pt idx="17365">
                  <c:v>7</c:v>
                </c:pt>
                <c:pt idx="17366">
                  <c:v>0</c:v>
                </c:pt>
                <c:pt idx="17367">
                  <c:v>11</c:v>
                </c:pt>
                <c:pt idx="17368">
                  <c:v>0</c:v>
                </c:pt>
                <c:pt idx="17369">
                  <c:v>11</c:v>
                </c:pt>
                <c:pt idx="17370">
                  <c:v>20</c:v>
                </c:pt>
                <c:pt idx="17371">
                  <c:v>29</c:v>
                </c:pt>
                <c:pt idx="17372">
                  <c:v>39</c:v>
                </c:pt>
                <c:pt idx="17373">
                  <c:v>34</c:v>
                </c:pt>
                <c:pt idx="17374">
                  <c:v>25</c:v>
                </c:pt>
                <c:pt idx="17375">
                  <c:v>11</c:v>
                </c:pt>
                <c:pt idx="17376">
                  <c:v>11</c:v>
                </c:pt>
                <c:pt idx="17377">
                  <c:v>0</c:v>
                </c:pt>
                <c:pt idx="17378">
                  <c:v>0</c:v>
                </c:pt>
                <c:pt idx="17379">
                  <c:v>0</c:v>
                </c:pt>
                <c:pt idx="17380">
                  <c:v>8</c:v>
                </c:pt>
                <c:pt idx="17381">
                  <c:v>13</c:v>
                </c:pt>
                <c:pt idx="17382">
                  <c:v>9</c:v>
                </c:pt>
                <c:pt idx="17383">
                  <c:v>17</c:v>
                </c:pt>
                <c:pt idx="17384">
                  <c:v>36</c:v>
                </c:pt>
                <c:pt idx="17385">
                  <c:v>41</c:v>
                </c:pt>
                <c:pt idx="17386">
                  <c:v>45</c:v>
                </c:pt>
                <c:pt idx="17387">
                  <c:v>38</c:v>
                </c:pt>
                <c:pt idx="17388">
                  <c:v>21</c:v>
                </c:pt>
                <c:pt idx="17389">
                  <c:v>36</c:v>
                </c:pt>
                <c:pt idx="17390">
                  <c:v>48</c:v>
                </c:pt>
                <c:pt idx="17391">
                  <c:v>46</c:v>
                </c:pt>
                <c:pt idx="17392">
                  <c:v>39</c:v>
                </c:pt>
                <c:pt idx="17393">
                  <c:v>37</c:v>
                </c:pt>
                <c:pt idx="17394">
                  <c:v>21</c:v>
                </c:pt>
                <c:pt idx="17395">
                  <c:v>18</c:v>
                </c:pt>
                <c:pt idx="17396">
                  <c:v>16</c:v>
                </c:pt>
                <c:pt idx="17397">
                  <c:v>9</c:v>
                </c:pt>
                <c:pt idx="17398">
                  <c:v>8</c:v>
                </c:pt>
                <c:pt idx="17399">
                  <c:v>9</c:v>
                </c:pt>
                <c:pt idx="17400">
                  <c:v>8</c:v>
                </c:pt>
                <c:pt idx="17401">
                  <c:v>9</c:v>
                </c:pt>
                <c:pt idx="17402">
                  <c:v>0</c:v>
                </c:pt>
                <c:pt idx="17403">
                  <c:v>15</c:v>
                </c:pt>
                <c:pt idx="17404">
                  <c:v>21</c:v>
                </c:pt>
                <c:pt idx="17405">
                  <c:v>24</c:v>
                </c:pt>
                <c:pt idx="17406">
                  <c:v>33</c:v>
                </c:pt>
                <c:pt idx="17407">
                  <c:v>35</c:v>
                </c:pt>
                <c:pt idx="17408">
                  <c:v>43</c:v>
                </c:pt>
                <c:pt idx="17409">
                  <c:v>53</c:v>
                </c:pt>
                <c:pt idx="17410">
                  <c:v>65</c:v>
                </c:pt>
                <c:pt idx="17411">
                  <c:v>59</c:v>
                </c:pt>
                <c:pt idx="17412">
                  <c:v>48</c:v>
                </c:pt>
                <c:pt idx="17413">
                  <c:v>42</c:v>
                </c:pt>
                <c:pt idx="17414">
                  <c:v>50</c:v>
                </c:pt>
                <c:pt idx="17415">
                  <c:v>56</c:v>
                </c:pt>
                <c:pt idx="17416">
                  <c:v>68</c:v>
                </c:pt>
                <c:pt idx="17417">
                  <c:v>87</c:v>
                </c:pt>
                <c:pt idx="17418">
                  <c:v>91</c:v>
                </c:pt>
                <c:pt idx="17419">
                  <c:v>93</c:v>
                </c:pt>
                <c:pt idx="17420">
                  <c:v>86</c:v>
                </c:pt>
                <c:pt idx="17421">
                  <c:v>88</c:v>
                </c:pt>
                <c:pt idx="17422">
                  <c:v>85</c:v>
                </c:pt>
                <c:pt idx="17423">
                  <c:v>70</c:v>
                </c:pt>
                <c:pt idx="17424">
                  <c:v>65</c:v>
                </c:pt>
                <c:pt idx="17425">
                  <c:v>61</c:v>
                </c:pt>
                <c:pt idx="17426">
                  <c:v>49</c:v>
                </c:pt>
                <c:pt idx="17427">
                  <c:v>33</c:v>
                </c:pt>
                <c:pt idx="17428">
                  <c:v>16</c:v>
                </c:pt>
                <c:pt idx="17429">
                  <c:v>14</c:v>
                </c:pt>
                <c:pt idx="17430">
                  <c:v>26</c:v>
                </c:pt>
                <c:pt idx="17431">
                  <c:v>45</c:v>
                </c:pt>
                <c:pt idx="17432">
                  <c:v>42</c:v>
                </c:pt>
                <c:pt idx="17433">
                  <c:v>42</c:v>
                </c:pt>
                <c:pt idx="17434">
                  <c:v>49</c:v>
                </c:pt>
                <c:pt idx="17435">
                  <c:v>26</c:v>
                </c:pt>
                <c:pt idx="17436">
                  <c:v>30</c:v>
                </c:pt>
                <c:pt idx="17437">
                  <c:v>18</c:v>
                </c:pt>
                <c:pt idx="17438">
                  <c:v>16</c:v>
                </c:pt>
                <c:pt idx="17439">
                  <c:v>19</c:v>
                </c:pt>
                <c:pt idx="17440">
                  <c:v>25</c:v>
                </c:pt>
                <c:pt idx="17441">
                  <c:v>21</c:v>
                </c:pt>
                <c:pt idx="17442">
                  <c:v>21</c:v>
                </c:pt>
                <c:pt idx="17443">
                  <c:v>21</c:v>
                </c:pt>
                <c:pt idx="17444">
                  <c:v>21</c:v>
                </c:pt>
                <c:pt idx="17445">
                  <c:v>18</c:v>
                </c:pt>
                <c:pt idx="17446">
                  <c:v>17</c:v>
                </c:pt>
                <c:pt idx="17447">
                  <c:v>16</c:v>
                </c:pt>
                <c:pt idx="17448">
                  <c:v>20</c:v>
                </c:pt>
                <c:pt idx="17449">
                  <c:v>22</c:v>
                </c:pt>
                <c:pt idx="17450">
                  <c:v>24</c:v>
                </c:pt>
                <c:pt idx="17451">
                  <c:v>25</c:v>
                </c:pt>
                <c:pt idx="17452">
                  <c:v>29</c:v>
                </c:pt>
                <c:pt idx="17453">
                  <c:v>28</c:v>
                </c:pt>
                <c:pt idx="17454">
                  <c:v>28</c:v>
                </c:pt>
                <c:pt idx="17455">
                  <c:v>34</c:v>
                </c:pt>
                <c:pt idx="17456">
                  <c:v>40</c:v>
                </c:pt>
                <c:pt idx="17457">
                  <c:v>35</c:v>
                </c:pt>
                <c:pt idx="17458">
                  <c:v>25</c:v>
                </c:pt>
                <c:pt idx="17459">
                  <c:v>21</c:v>
                </c:pt>
                <c:pt idx="17460">
                  <c:v>20</c:v>
                </c:pt>
                <c:pt idx="17461">
                  <c:v>9</c:v>
                </c:pt>
                <c:pt idx="17462">
                  <c:v>0</c:v>
                </c:pt>
                <c:pt idx="17463">
                  <c:v>10</c:v>
                </c:pt>
                <c:pt idx="17464">
                  <c:v>11</c:v>
                </c:pt>
                <c:pt idx="17465">
                  <c:v>11</c:v>
                </c:pt>
                <c:pt idx="17466">
                  <c:v>23</c:v>
                </c:pt>
                <c:pt idx="17467">
                  <c:v>33</c:v>
                </c:pt>
                <c:pt idx="17468">
                  <c:v>30</c:v>
                </c:pt>
                <c:pt idx="17469">
                  <c:v>38</c:v>
                </c:pt>
                <c:pt idx="17470">
                  <c:v>35</c:v>
                </c:pt>
                <c:pt idx="17471">
                  <c:v>43</c:v>
                </c:pt>
                <c:pt idx="17472">
                  <c:v>53</c:v>
                </c:pt>
                <c:pt idx="17473">
                  <c:v>54</c:v>
                </c:pt>
                <c:pt idx="17474">
                  <c:v>59</c:v>
                </c:pt>
                <c:pt idx="17475">
                  <c:v>51</c:v>
                </c:pt>
                <c:pt idx="17476">
                  <c:v>50</c:v>
                </c:pt>
                <c:pt idx="17477">
                  <c:v>43</c:v>
                </c:pt>
                <c:pt idx="17478">
                  <c:v>37</c:v>
                </c:pt>
                <c:pt idx="17479">
                  <c:v>25</c:v>
                </c:pt>
                <c:pt idx="17480">
                  <c:v>19</c:v>
                </c:pt>
                <c:pt idx="17481">
                  <c:v>29</c:v>
                </c:pt>
                <c:pt idx="17482">
                  <c:v>20</c:v>
                </c:pt>
                <c:pt idx="17483">
                  <c:v>26</c:v>
                </c:pt>
                <c:pt idx="17484">
                  <c:v>38</c:v>
                </c:pt>
                <c:pt idx="17485">
                  <c:v>30</c:v>
                </c:pt>
                <c:pt idx="17486">
                  <c:v>29</c:v>
                </c:pt>
                <c:pt idx="17487">
                  <c:v>44</c:v>
                </c:pt>
                <c:pt idx="17488">
                  <c:v>43</c:v>
                </c:pt>
                <c:pt idx="17489">
                  <c:v>43</c:v>
                </c:pt>
                <c:pt idx="17490">
                  <c:v>40</c:v>
                </c:pt>
                <c:pt idx="17491">
                  <c:v>41</c:v>
                </c:pt>
                <c:pt idx="17492">
                  <c:v>47</c:v>
                </c:pt>
                <c:pt idx="17493">
                  <c:v>55</c:v>
                </c:pt>
                <c:pt idx="17494">
                  <c:v>49</c:v>
                </c:pt>
                <c:pt idx="17495">
                  <c:v>30</c:v>
                </c:pt>
                <c:pt idx="17496">
                  <c:v>26</c:v>
                </c:pt>
                <c:pt idx="17497">
                  <c:v>31</c:v>
                </c:pt>
                <c:pt idx="17498">
                  <c:v>33</c:v>
                </c:pt>
                <c:pt idx="17499">
                  <c:v>39</c:v>
                </c:pt>
                <c:pt idx="17500">
                  <c:v>42</c:v>
                </c:pt>
                <c:pt idx="17501">
                  <c:v>46</c:v>
                </c:pt>
                <c:pt idx="17502">
                  <c:v>41</c:v>
                </c:pt>
                <c:pt idx="17503">
                  <c:v>33</c:v>
                </c:pt>
                <c:pt idx="17504">
                  <c:v>36</c:v>
                </c:pt>
                <c:pt idx="17505">
                  <c:v>32</c:v>
                </c:pt>
                <c:pt idx="17506">
                  <c:v>38</c:v>
                </c:pt>
                <c:pt idx="17507">
                  <c:v>40</c:v>
                </c:pt>
                <c:pt idx="17508">
                  <c:v>58</c:v>
                </c:pt>
                <c:pt idx="17509">
                  <c:v>67</c:v>
                </c:pt>
                <c:pt idx="17510">
                  <c:v>57</c:v>
                </c:pt>
                <c:pt idx="17511">
                  <c:v>61</c:v>
                </c:pt>
                <c:pt idx="17512">
                  <c:v>68</c:v>
                </c:pt>
                <c:pt idx="17513">
                  <c:v>53</c:v>
                </c:pt>
                <c:pt idx="17514">
                  <c:v>42</c:v>
                </c:pt>
                <c:pt idx="17515">
                  <c:v>41</c:v>
                </c:pt>
                <c:pt idx="17516">
                  <c:v>35</c:v>
                </c:pt>
                <c:pt idx="17517">
                  <c:v>34</c:v>
                </c:pt>
                <c:pt idx="17518">
                  <c:v>20</c:v>
                </c:pt>
                <c:pt idx="17519">
                  <c:v>15</c:v>
                </c:pt>
                <c:pt idx="17520">
                  <c:v>19</c:v>
                </c:pt>
                <c:pt idx="17521">
                  <c:v>22</c:v>
                </c:pt>
                <c:pt idx="17522">
                  <c:v>32</c:v>
                </c:pt>
                <c:pt idx="17523">
                  <c:v>45</c:v>
                </c:pt>
                <c:pt idx="17524">
                  <c:v>52</c:v>
                </c:pt>
                <c:pt idx="17525">
                  <c:v>42</c:v>
                </c:pt>
                <c:pt idx="17526">
                  <c:v>37</c:v>
                </c:pt>
                <c:pt idx="17527">
                  <c:v>41</c:v>
                </c:pt>
                <c:pt idx="17528">
                  <c:v>38</c:v>
                </c:pt>
                <c:pt idx="17529">
                  <c:v>41</c:v>
                </c:pt>
                <c:pt idx="17530">
                  <c:v>45</c:v>
                </c:pt>
                <c:pt idx="17531">
                  <c:v>45</c:v>
                </c:pt>
                <c:pt idx="17532">
                  <c:v>39</c:v>
                </c:pt>
                <c:pt idx="17533">
                  <c:v>31</c:v>
                </c:pt>
                <c:pt idx="17534">
                  <c:v>23</c:v>
                </c:pt>
                <c:pt idx="17535">
                  <c:v>20</c:v>
                </c:pt>
                <c:pt idx="17536">
                  <c:v>10</c:v>
                </c:pt>
                <c:pt idx="17537">
                  <c:v>1</c:v>
                </c:pt>
                <c:pt idx="17538">
                  <c:v>0</c:v>
                </c:pt>
                <c:pt idx="17539">
                  <c:v>0</c:v>
                </c:pt>
                <c:pt idx="17540">
                  <c:v>0</c:v>
                </c:pt>
                <c:pt idx="17541">
                  <c:v>10</c:v>
                </c:pt>
                <c:pt idx="17542">
                  <c:v>27</c:v>
                </c:pt>
                <c:pt idx="17543">
                  <c:v>38</c:v>
                </c:pt>
                <c:pt idx="17544">
                  <c:v>36</c:v>
                </c:pt>
                <c:pt idx="17545">
                  <c:v>30</c:v>
                </c:pt>
                <c:pt idx="17546">
                  <c:v>32</c:v>
                </c:pt>
                <c:pt idx="17547">
                  <c:v>52</c:v>
                </c:pt>
                <c:pt idx="17548">
                  <c:v>52</c:v>
                </c:pt>
                <c:pt idx="17549">
                  <c:v>46</c:v>
                </c:pt>
                <c:pt idx="17550">
                  <c:v>39</c:v>
                </c:pt>
                <c:pt idx="17551">
                  <c:v>17</c:v>
                </c:pt>
                <c:pt idx="17552">
                  <c:v>14</c:v>
                </c:pt>
                <c:pt idx="17553">
                  <c:v>16</c:v>
                </c:pt>
                <c:pt idx="17554">
                  <c:v>40</c:v>
                </c:pt>
                <c:pt idx="17555">
                  <c:v>66</c:v>
                </c:pt>
                <c:pt idx="17556">
                  <c:v>75</c:v>
                </c:pt>
                <c:pt idx="17557">
                  <c:v>67</c:v>
                </c:pt>
                <c:pt idx="17558">
                  <c:v>61</c:v>
                </c:pt>
                <c:pt idx="17559">
                  <c:v>53</c:v>
                </c:pt>
                <c:pt idx="17560">
                  <c:v>47</c:v>
                </c:pt>
                <c:pt idx="17561">
                  <c:v>28</c:v>
                </c:pt>
                <c:pt idx="17562">
                  <c:v>13</c:v>
                </c:pt>
                <c:pt idx="17563">
                  <c:v>17</c:v>
                </c:pt>
                <c:pt idx="17564">
                  <c:v>15</c:v>
                </c:pt>
                <c:pt idx="17565">
                  <c:v>28</c:v>
                </c:pt>
                <c:pt idx="17566">
                  <c:v>28</c:v>
                </c:pt>
                <c:pt idx="17567">
                  <c:v>22</c:v>
                </c:pt>
                <c:pt idx="17568">
                  <c:v>30</c:v>
                </c:pt>
                <c:pt idx="17569">
                  <c:v>27</c:v>
                </c:pt>
                <c:pt idx="17570">
                  <c:v>28</c:v>
                </c:pt>
                <c:pt idx="17571">
                  <c:v>33</c:v>
                </c:pt>
                <c:pt idx="17572">
                  <c:v>42</c:v>
                </c:pt>
                <c:pt idx="17573">
                  <c:v>40</c:v>
                </c:pt>
                <c:pt idx="17574">
                  <c:v>47</c:v>
                </c:pt>
                <c:pt idx="17575">
                  <c:v>47</c:v>
                </c:pt>
                <c:pt idx="17576">
                  <c:v>76</c:v>
                </c:pt>
                <c:pt idx="17577">
                  <c:v>65</c:v>
                </c:pt>
                <c:pt idx="17578">
                  <c:v>62</c:v>
                </c:pt>
                <c:pt idx="17579">
                  <c:v>58</c:v>
                </c:pt>
                <c:pt idx="17580">
                  <c:v>52</c:v>
                </c:pt>
                <c:pt idx="17581">
                  <c:v>35</c:v>
                </c:pt>
                <c:pt idx="17582">
                  <c:v>28</c:v>
                </c:pt>
                <c:pt idx="17583">
                  <c:v>21</c:v>
                </c:pt>
                <c:pt idx="17584">
                  <c:v>28</c:v>
                </c:pt>
                <c:pt idx="17585">
                  <c:v>39</c:v>
                </c:pt>
                <c:pt idx="17586">
                  <c:v>59</c:v>
                </c:pt>
                <c:pt idx="17587">
                  <c:v>58</c:v>
                </c:pt>
                <c:pt idx="17588">
                  <c:v>45</c:v>
                </c:pt>
                <c:pt idx="17589">
                  <c:v>43</c:v>
                </c:pt>
                <c:pt idx="17590">
                  <c:v>54</c:v>
                </c:pt>
                <c:pt idx="17591">
                  <c:v>59</c:v>
                </c:pt>
                <c:pt idx="17592">
                  <c:v>67</c:v>
                </c:pt>
                <c:pt idx="17593">
                  <c:v>35</c:v>
                </c:pt>
                <c:pt idx="17594">
                  <c:v>36</c:v>
                </c:pt>
                <c:pt idx="17595">
                  <c:v>32</c:v>
                </c:pt>
                <c:pt idx="17596">
                  <c:v>29</c:v>
                </c:pt>
                <c:pt idx="17597">
                  <c:v>36</c:v>
                </c:pt>
                <c:pt idx="17598">
                  <c:v>33</c:v>
                </c:pt>
                <c:pt idx="17599">
                  <c:v>35</c:v>
                </c:pt>
                <c:pt idx="17600">
                  <c:v>50</c:v>
                </c:pt>
                <c:pt idx="17601">
                  <c:v>56</c:v>
                </c:pt>
                <c:pt idx="17602">
                  <c:v>72</c:v>
                </c:pt>
                <c:pt idx="17603">
                  <c:v>74</c:v>
                </c:pt>
                <c:pt idx="17604">
                  <c:v>79</c:v>
                </c:pt>
                <c:pt idx="17605">
                  <c:v>63</c:v>
                </c:pt>
                <c:pt idx="17606">
                  <c:v>60</c:v>
                </c:pt>
                <c:pt idx="17607">
                  <c:v>59</c:v>
                </c:pt>
                <c:pt idx="17608">
                  <c:v>64</c:v>
                </c:pt>
                <c:pt idx="17609">
                  <c:v>67</c:v>
                </c:pt>
                <c:pt idx="17610">
                  <c:v>62</c:v>
                </c:pt>
                <c:pt idx="17611">
                  <c:v>69</c:v>
                </c:pt>
                <c:pt idx="17612">
                  <c:v>72</c:v>
                </c:pt>
                <c:pt idx="17613">
                  <c:v>55</c:v>
                </c:pt>
                <c:pt idx="17614">
                  <c:v>59</c:v>
                </c:pt>
                <c:pt idx="17615">
                  <c:v>59</c:v>
                </c:pt>
                <c:pt idx="17616">
                  <c:v>52</c:v>
                </c:pt>
                <c:pt idx="17617">
                  <c:v>51</c:v>
                </c:pt>
                <c:pt idx="17618">
                  <c:v>56</c:v>
                </c:pt>
                <c:pt idx="17619">
                  <c:v>58</c:v>
                </c:pt>
                <c:pt idx="17620">
                  <c:v>46</c:v>
                </c:pt>
                <c:pt idx="17621">
                  <c:v>55</c:v>
                </c:pt>
                <c:pt idx="17622">
                  <c:v>56</c:v>
                </c:pt>
                <c:pt idx="17623">
                  <c:v>59</c:v>
                </c:pt>
                <c:pt idx="17624">
                  <c:v>57</c:v>
                </c:pt>
                <c:pt idx="17625">
                  <c:v>51</c:v>
                </c:pt>
                <c:pt idx="17626">
                  <c:v>59</c:v>
                </c:pt>
                <c:pt idx="17627">
                  <c:v>63</c:v>
                </c:pt>
                <c:pt idx="17628">
                  <c:v>93</c:v>
                </c:pt>
                <c:pt idx="17629">
                  <c:v>106</c:v>
                </c:pt>
                <c:pt idx="17630">
                  <c:v>122</c:v>
                </c:pt>
                <c:pt idx="17631">
                  <c:v>108</c:v>
                </c:pt>
                <c:pt idx="17632">
                  <c:v>96</c:v>
                </c:pt>
                <c:pt idx="17633">
                  <c:v>80</c:v>
                </c:pt>
                <c:pt idx="17634">
                  <c:v>64</c:v>
                </c:pt>
                <c:pt idx="17635">
                  <c:v>70</c:v>
                </c:pt>
                <c:pt idx="17636">
                  <c:v>65</c:v>
                </c:pt>
                <c:pt idx="17637">
                  <c:v>61</c:v>
                </c:pt>
                <c:pt idx="17638">
                  <c:v>46</c:v>
                </c:pt>
                <c:pt idx="17639">
                  <c:v>23</c:v>
                </c:pt>
                <c:pt idx="17640">
                  <c:v>31</c:v>
                </c:pt>
                <c:pt idx="17641">
                  <c:v>30</c:v>
                </c:pt>
                <c:pt idx="17642">
                  <c:v>34</c:v>
                </c:pt>
                <c:pt idx="17643">
                  <c:v>32</c:v>
                </c:pt>
                <c:pt idx="17644">
                  <c:v>26</c:v>
                </c:pt>
                <c:pt idx="17645">
                  <c:v>14</c:v>
                </c:pt>
                <c:pt idx="17646">
                  <c:v>20</c:v>
                </c:pt>
                <c:pt idx="17647">
                  <c:v>13</c:v>
                </c:pt>
                <c:pt idx="17648">
                  <c:v>12</c:v>
                </c:pt>
                <c:pt idx="17649">
                  <c:v>28</c:v>
                </c:pt>
                <c:pt idx="17650">
                  <c:v>36</c:v>
                </c:pt>
                <c:pt idx="17651">
                  <c:v>46</c:v>
                </c:pt>
                <c:pt idx="17652">
                  <c:v>57</c:v>
                </c:pt>
                <c:pt idx="17653">
                  <c:v>73</c:v>
                </c:pt>
                <c:pt idx="17654">
                  <c:v>74</c:v>
                </c:pt>
                <c:pt idx="17655">
                  <c:v>73</c:v>
                </c:pt>
                <c:pt idx="17656">
                  <c:v>79</c:v>
                </c:pt>
                <c:pt idx="17657">
                  <c:v>76</c:v>
                </c:pt>
                <c:pt idx="17658">
                  <c:v>71</c:v>
                </c:pt>
                <c:pt idx="17659">
                  <c:v>63</c:v>
                </c:pt>
                <c:pt idx="17660">
                  <c:v>54</c:v>
                </c:pt>
                <c:pt idx="17661">
                  <c:v>43</c:v>
                </c:pt>
                <c:pt idx="17662">
                  <c:v>58</c:v>
                </c:pt>
                <c:pt idx="17663">
                  <c:v>73</c:v>
                </c:pt>
                <c:pt idx="17664">
                  <c:v>80</c:v>
                </c:pt>
                <c:pt idx="17665">
                  <c:v>82</c:v>
                </c:pt>
                <c:pt idx="17666">
                  <c:v>80</c:v>
                </c:pt>
                <c:pt idx="17667">
                  <c:v>79</c:v>
                </c:pt>
                <c:pt idx="17668">
                  <c:v>71</c:v>
                </c:pt>
                <c:pt idx="17669">
                  <c:v>67</c:v>
                </c:pt>
                <c:pt idx="17670">
                  <c:v>56</c:v>
                </c:pt>
                <c:pt idx="17671">
                  <c:v>43</c:v>
                </c:pt>
                <c:pt idx="17672">
                  <c:v>26</c:v>
                </c:pt>
                <c:pt idx="17673">
                  <c:v>21</c:v>
                </c:pt>
                <c:pt idx="17674">
                  <c:v>28</c:v>
                </c:pt>
                <c:pt idx="17675">
                  <c:v>32</c:v>
                </c:pt>
                <c:pt idx="17676">
                  <c:v>41</c:v>
                </c:pt>
                <c:pt idx="17677">
                  <c:v>43</c:v>
                </c:pt>
                <c:pt idx="17678">
                  <c:v>51</c:v>
                </c:pt>
                <c:pt idx="17679">
                  <c:v>33</c:v>
                </c:pt>
                <c:pt idx="17680">
                  <c:v>28</c:v>
                </c:pt>
                <c:pt idx="17681">
                  <c:v>40</c:v>
                </c:pt>
                <c:pt idx="17682">
                  <c:v>49</c:v>
                </c:pt>
                <c:pt idx="17683">
                  <c:v>49</c:v>
                </c:pt>
                <c:pt idx="17684">
                  <c:v>57</c:v>
                </c:pt>
                <c:pt idx="17685">
                  <c:v>55</c:v>
                </c:pt>
                <c:pt idx="17686">
                  <c:v>74</c:v>
                </c:pt>
                <c:pt idx="17687">
                  <c:v>79</c:v>
                </c:pt>
                <c:pt idx="17688">
                  <c:v>72</c:v>
                </c:pt>
                <c:pt idx="17689">
                  <c:v>66</c:v>
                </c:pt>
                <c:pt idx="17690">
                  <c:v>66</c:v>
                </c:pt>
                <c:pt idx="17691">
                  <c:v>81</c:v>
                </c:pt>
                <c:pt idx="17692">
                  <c:v>77</c:v>
                </c:pt>
                <c:pt idx="17693">
                  <c:v>76</c:v>
                </c:pt>
                <c:pt idx="17694">
                  <c:v>83</c:v>
                </c:pt>
                <c:pt idx="17695">
                  <c:v>91</c:v>
                </c:pt>
                <c:pt idx="17696">
                  <c:v>69</c:v>
                </c:pt>
                <c:pt idx="17697">
                  <c:v>53</c:v>
                </c:pt>
                <c:pt idx="17698">
                  <c:v>49</c:v>
                </c:pt>
                <c:pt idx="17699">
                  <c:v>67</c:v>
                </c:pt>
                <c:pt idx="17700">
                  <c:v>55</c:v>
                </c:pt>
                <c:pt idx="17701">
                  <c:v>52</c:v>
                </c:pt>
                <c:pt idx="17702">
                  <c:v>60</c:v>
                </c:pt>
                <c:pt idx="17703">
                  <c:v>64</c:v>
                </c:pt>
                <c:pt idx="17704">
                  <c:v>51</c:v>
                </c:pt>
                <c:pt idx="17705">
                  <c:v>53</c:v>
                </c:pt>
                <c:pt idx="17706">
                  <c:v>45</c:v>
                </c:pt>
                <c:pt idx="17707">
                  <c:v>75</c:v>
                </c:pt>
                <c:pt idx="17708">
                  <c:v>83</c:v>
                </c:pt>
                <c:pt idx="17709">
                  <c:v>100</c:v>
                </c:pt>
                <c:pt idx="17710">
                  <c:v>108</c:v>
                </c:pt>
                <c:pt idx="17711">
                  <c:v>109</c:v>
                </c:pt>
                <c:pt idx="17712">
                  <c:v>101</c:v>
                </c:pt>
                <c:pt idx="17713">
                  <c:v>94</c:v>
                </c:pt>
                <c:pt idx="17714">
                  <c:v>95</c:v>
                </c:pt>
                <c:pt idx="17715">
                  <c:v>95</c:v>
                </c:pt>
                <c:pt idx="17716">
                  <c:v>100</c:v>
                </c:pt>
                <c:pt idx="17717">
                  <c:v>94</c:v>
                </c:pt>
                <c:pt idx="17718">
                  <c:v>74</c:v>
                </c:pt>
                <c:pt idx="17719">
                  <c:v>51</c:v>
                </c:pt>
                <c:pt idx="17720">
                  <c:v>38</c:v>
                </c:pt>
                <c:pt idx="17721">
                  <c:v>26</c:v>
                </c:pt>
                <c:pt idx="17722">
                  <c:v>49</c:v>
                </c:pt>
                <c:pt idx="17723">
                  <c:v>57</c:v>
                </c:pt>
                <c:pt idx="17724">
                  <c:v>55</c:v>
                </c:pt>
                <c:pt idx="17725">
                  <c:v>41</c:v>
                </c:pt>
                <c:pt idx="17726">
                  <c:v>38</c:v>
                </c:pt>
                <c:pt idx="17727">
                  <c:v>55</c:v>
                </c:pt>
                <c:pt idx="17728">
                  <c:v>67</c:v>
                </c:pt>
                <c:pt idx="17729">
                  <c:v>59</c:v>
                </c:pt>
                <c:pt idx="17730">
                  <c:v>42</c:v>
                </c:pt>
                <c:pt idx="17731">
                  <c:v>35</c:v>
                </c:pt>
                <c:pt idx="17732">
                  <c:v>69</c:v>
                </c:pt>
                <c:pt idx="17733">
                  <c:v>78</c:v>
                </c:pt>
                <c:pt idx="17734">
                  <c:v>91</c:v>
                </c:pt>
                <c:pt idx="17735">
                  <c:v>90</c:v>
                </c:pt>
                <c:pt idx="17736">
                  <c:v>79</c:v>
                </c:pt>
                <c:pt idx="17737">
                  <c:v>68</c:v>
                </c:pt>
                <c:pt idx="17738">
                  <c:v>63</c:v>
                </c:pt>
                <c:pt idx="17739">
                  <c:v>65</c:v>
                </c:pt>
                <c:pt idx="17740">
                  <c:v>85</c:v>
                </c:pt>
                <c:pt idx="17741">
                  <c:v>74</c:v>
                </c:pt>
                <c:pt idx="17742">
                  <c:v>57</c:v>
                </c:pt>
                <c:pt idx="17743">
                  <c:v>68</c:v>
                </c:pt>
                <c:pt idx="17744">
                  <c:v>64</c:v>
                </c:pt>
                <c:pt idx="17745">
                  <c:v>76</c:v>
                </c:pt>
                <c:pt idx="17746">
                  <c:v>68</c:v>
                </c:pt>
                <c:pt idx="17747">
                  <c:v>66</c:v>
                </c:pt>
                <c:pt idx="17748">
                  <c:v>70</c:v>
                </c:pt>
                <c:pt idx="17749">
                  <c:v>98</c:v>
                </c:pt>
                <c:pt idx="17750">
                  <c:v>104</c:v>
                </c:pt>
                <c:pt idx="17751">
                  <c:v>91</c:v>
                </c:pt>
                <c:pt idx="17752">
                  <c:v>117</c:v>
                </c:pt>
                <c:pt idx="17753">
                  <c:v>119</c:v>
                </c:pt>
                <c:pt idx="17754">
                  <c:v>118</c:v>
                </c:pt>
                <c:pt idx="17755">
                  <c:v>121</c:v>
                </c:pt>
                <c:pt idx="17756">
                  <c:v>92</c:v>
                </c:pt>
                <c:pt idx="17757">
                  <c:v>94</c:v>
                </c:pt>
                <c:pt idx="17758">
                  <c:v>73</c:v>
                </c:pt>
                <c:pt idx="17759">
                  <c:v>94</c:v>
                </c:pt>
                <c:pt idx="17760">
                  <c:v>87</c:v>
                </c:pt>
                <c:pt idx="17761">
                  <c:v>83</c:v>
                </c:pt>
                <c:pt idx="17762">
                  <c:v>101</c:v>
                </c:pt>
                <c:pt idx="17763">
                  <c:v>91</c:v>
                </c:pt>
                <c:pt idx="17764">
                  <c:v>89</c:v>
                </c:pt>
                <c:pt idx="17765">
                  <c:v>81</c:v>
                </c:pt>
                <c:pt idx="17766">
                  <c:v>84</c:v>
                </c:pt>
                <c:pt idx="17767">
                  <c:v>74</c:v>
                </c:pt>
                <c:pt idx="17768">
                  <c:v>73</c:v>
                </c:pt>
                <c:pt idx="17769">
                  <c:v>87</c:v>
                </c:pt>
                <c:pt idx="17770">
                  <c:v>100</c:v>
                </c:pt>
                <c:pt idx="17771">
                  <c:v>105</c:v>
                </c:pt>
                <c:pt idx="17772">
                  <c:v>102</c:v>
                </c:pt>
                <c:pt idx="17773">
                  <c:v>117</c:v>
                </c:pt>
                <c:pt idx="17774">
                  <c:v>103</c:v>
                </c:pt>
                <c:pt idx="17775">
                  <c:v>100</c:v>
                </c:pt>
                <c:pt idx="17776">
                  <c:v>85</c:v>
                </c:pt>
                <c:pt idx="17777">
                  <c:v>79</c:v>
                </c:pt>
                <c:pt idx="17778">
                  <c:v>68</c:v>
                </c:pt>
                <c:pt idx="17779">
                  <c:v>80</c:v>
                </c:pt>
                <c:pt idx="17780">
                  <c:v>112</c:v>
                </c:pt>
                <c:pt idx="17781">
                  <c:v>116</c:v>
                </c:pt>
                <c:pt idx="17782">
                  <c:v>125</c:v>
                </c:pt>
                <c:pt idx="17783">
                  <c:v>119</c:v>
                </c:pt>
                <c:pt idx="17784">
                  <c:v>112</c:v>
                </c:pt>
                <c:pt idx="17785">
                  <c:v>96</c:v>
                </c:pt>
                <c:pt idx="17786">
                  <c:v>92</c:v>
                </c:pt>
                <c:pt idx="17787">
                  <c:v>95</c:v>
                </c:pt>
                <c:pt idx="17788">
                  <c:v>78</c:v>
                </c:pt>
                <c:pt idx="17789">
                  <c:v>60</c:v>
                </c:pt>
                <c:pt idx="17790">
                  <c:v>56</c:v>
                </c:pt>
                <c:pt idx="17791">
                  <c:v>74</c:v>
                </c:pt>
                <c:pt idx="17792">
                  <c:v>70</c:v>
                </c:pt>
                <c:pt idx="17793">
                  <c:v>93</c:v>
                </c:pt>
                <c:pt idx="17794">
                  <c:v>114</c:v>
                </c:pt>
                <c:pt idx="17795">
                  <c:v>125</c:v>
                </c:pt>
                <c:pt idx="17796">
                  <c:v>138</c:v>
                </c:pt>
                <c:pt idx="17797">
                  <c:v>135</c:v>
                </c:pt>
                <c:pt idx="17798">
                  <c:v>117</c:v>
                </c:pt>
                <c:pt idx="17799">
                  <c:v>105</c:v>
                </c:pt>
                <c:pt idx="17800">
                  <c:v>82</c:v>
                </c:pt>
                <c:pt idx="17801">
                  <c:v>76</c:v>
                </c:pt>
                <c:pt idx="17802">
                  <c:v>85</c:v>
                </c:pt>
                <c:pt idx="17803">
                  <c:v>60</c:v>
                </c:pt>
                <c:pt idx="17804">
                  <c:v>41</c:v>
                </c:pt>
                <c:pt idx="17805">
                  <c:v>30</c:v>
                </c:pt>
                <c:pt idx="17806">
                  <c:v>32</c:v>
                </c:pt>
                <c:pt idx="17807">
                  <c:v>25</c:v>
                </c:pt>
                <c:pt idx="17808">
                  <c:v>19</c:v>
                </c:pt>
                <c:pt idx="17809">
                  <c:v>30</c:v>
                </c:pt>
                <c:pt idx="17810">
                  <c:v>54</c:v>
                </c:pt>
                <c:pt idx="17811">
                  <c:v>66</c:v>
                </c:pt>
                <c:pt idx="17812">
                  <c:v>92</c:v>
                </c:pt>
                <c:pt idx="17813">
                  <c:v>84</c:v>
                </c:pt>
                <c:pt idx="17814">
                  <c:v>60</c:v>
                </c:pt>
                <c:pt idx="17815">
                  <c:v>51</c:v>
                </c:pt>
                <c:pt idx="17816">
                  <c:v>42</c:v>
                </c:pt>
                <c:pt idx="17817">
                  <c:v>48</c:v>
                </c:pt>
                <c:pt idx="17818">
                  <c:v>66</c:v>
                </c:pt>
                <c:pt idx="17819">
                  <c:v>84</c:v>
                </c:pt>
                <c:pt idx="17820">
                  <c:v>93</c:v>
                </c:pt>
                <c:pt idx="17821">
                  <c:v>98</c:v>
                </c:pt>
                <c:pt idx="17822">
                  <c:v>105</c:v>
                </c:pt>
                <c:pt idx="17823">
                  <c:v>96</c:v>
                </c:pt>
                <c:pt idx="17824">
                  <c:v>81</c:v>
                </c:pt>
                <c:pt idx="17825">
                  <c:v>63</c:v>
                </c:pt>
                <c:pt idx="17826">
                  <c:v>49</c:v>
                </c:pt>
                <c:pt idx="17827">
                  <c:v>50</c:v>
                </c:pt>
                <c:pt idx="17828">
                  <c:v>39</c:v>
                </c:pt>
                <c:pt idx="17829">
                  <c:v>31</c:v>
                </c:pt>
                <c:pt idx="17830">
                  <c:v>32</c:v>
                </c:pt>
                <c:pt idx="17831">
                  <c:v>18</c:v>
                </c:pt>
                <c:pt idx="17832">
                  <c:v>23</c:v>
                </c:pt>
                <c:pt idx="17833">
                  <c:v>54</c:v>
                </c:pt>
                <c:pt idx="17834">
                  <c:v>54</c:v>
                </c:pt>
                <c:pt idx="17835">
                  <c:v>52</c:v>
                </c:pt>
                <c:pt idx="17836">
                  <c:v>37</c:v>
                </c:pt>
                <c:pt idx="17837">
                  <c:v>41</c:v>
                </c:pt>
                <c:pt idx="17838">
                  <c:v>56</c:v>
                </c:pt>
                <c:pt idx="17839">
                  <c:v>88</c:v>
                </c:pt>
                <c:pt idx="17840">
                  <c:v>95</c:v>
                </c:pt>
                <c:pt idx="17841">
                  <c:v>98</c:v>
                </c:pt>
                <c:pt idx="17842">
                  <c:v>103</c:v>
                </c:pt>
                <c:pt idx="17843">
                  <c:v>92</c:v>
                </c:pt>
                <c:pt idx="17844">
                  <c:v>71</c:v>
                </c:pt>
                <c:pt idx="17845">
                  <c:v>68</c:v>
                </c:pt>
                <c:pt idx="17846">
                  <c:v>66</c:v>
                </c:pt>
                <c:pt idx="17847">
                  <c:v>73</c:v>
                </c:pt>
                <c:pt idx="17848">
                  <c:v>88</c:v>
                </c:pt>
                <c:pt idx="17849">
                  <c:v>94</c:v>
                </c:pt>
                <c:pt idx="17850">
                  <c:v>95</c:v>
                </c:pt>
                <c:pt idx="17851">
                  <c:v>76</c:v>
                </c:pt>
                <c:pt idx="17852">
                  <c:v>53</c:v>
                </c:pt>
                <c:pt idx="17853">
                  <c:v>51</c:v>
                </c:pt>
                <c:pt idx="17854">
                  <c:v>35</c:v>
                </c:pt>
                <c:pt idx="17855">
                  <c:v>46</c:v>
                </c:pt>
                <c:pt idx="17856">
                  <c:v>33</c:v>
                </c:pt>
                <c:pt idx="17857">
                  <c:v>41</c:v>
                </c:pt>
                <c:pt idx="17858">
                  <c:v>47</c:v>
                </c:pt>
                <c:pt idx="17859">
                  <c:v>59</c:v>
                </c:pt>
                <c:pt idx="17860">
                  <c:v>85</c:v>
                </c:pt>
                <c:pt idx="17861">
                  <c:v>106</c:v>
                </c:pt>
                <c:pt idx="17862">
                  <c:v>114</c:v>
                </c:pt>
                <c:pt idx="17863">
                  <c:v>106</c:v>
                </c:pt>
                <c:pt idx="17864">
                  <c:v>105</c:v>
                </c:pt>
                <c:pt idx="17865">
                  <c:v>99</c:v>
                </c:pt>
                <c:pt idx="17866">
                  <c:v>108</c:v>
                </c:pt>
                <c:pt idx="17867">
                  <c:v>99</c:v>
                </c:pt>
                <c:pt idx="17868">
                  <c:v>101</c:v>
                </c:pt>
                <c:pt idx="17869">
                  <c:v>86</c:v>
                </c:pt>
                <c:pt idx="17870">
                  <c:v>68</c:v>
                </c:pt>
                <c:pt idx="17871">
                  <c:v>89</c:v>
                </c:pt>
                <c:pt idx="17872">
                  <c:v>95</c:v>
                </c:pt>
                <c:pt idx="17873">
                  <c:v>119</c:v>
                </c:pt>
                <c:pt idx="17874">
                  <c:v>109</c:v>
                </c:pt>
                <c:pt idx="17875">
                  <c:v>108</c:v>
                </c:pt>
                <c:pt idx="17876">
                  <c:v>105</c:v>
                </c:pt>
                <c:pt idx="17877">
                  <c:v>102</c:v>
                </c:pt>
                <c:pt idx="17878">
                  <c:v>84</c:v>
                </c:pt>
                <c:pt idx="17879">
                  <c:v>83</c:v>
                </c:pt>
                <c:pt idx="17880">
                  <c:v>72</c:v>
                </c:pt>
                <c:pt idx="17881">
                  <c:v>60</c:v>
                </c:pt>
                <c:pt idx="17882">
                  <c:v>49</c:v>
                </c:pt>
                <c:pt idx="17883">
                  <c:v>60</c:v>
                </c:pt>
                <c:pt idx="17884">
                  <c:v>50</c:v>
                </c:pt>
                <c:pt idx="17885">
                  <c:v>50</c:v>
                </c:pt>
                <c:pt idx="17886">
                  <c:v>43</c:v>
                </c:pt>
                <c:pt idx="17887">
                  <c:v>39</c:v>
                </c:pt>
                <c:pt idx="17888">
                  <c:v>47</c:v>
                </c:pt>
                <c:pt idx="17889">
                  <c:v>58</c:v>
                </c:pt>
                <c:pt idx="17890">
                  <c:v>66</c:v>
                </c:pt>
                <c:pt idx="17891">
                  <c:v>81</c:v>
                </c:pt>
                <c:pt idx="17892">
                  <c:v>100</c:v>
                </c:pt>
                <c:pt idx="17893">
                  <c:v>121</c:v>
                </c:pt>
                <c:pt idx="17894">
                  <c:v>96</c:v>
                </c:pt>
                <c:pt idx="17895">
                  <c:v>99</c:v>
                </c:pt>
                <c:pt idx="17896">
                  <c:v>92</c:v>
                </c:pt>
                <c:pt idx="17897">
                  <c:v>64</c:v>
                </c:pt>
                <c:pt idx="17898">
                  <c:v>68</c:v>
                </c:pt>
                <c:pt idx="17899">
                  <c:v>58</c:v>
                </c:pt>
                <c:pt idx="17900">
                  <c:v>65</c:v>
                </c:pt>
                <c:pt idx="17901">
                  <c:v>64</c:v>
                </c:pt>
                <c:pt idx="17902">
                  <c:v>48</c:v>
                </c:pt>
                <c:pt idx="17903">
                  <c:v>64</c:v>
                </c:pt>
                <c:pt idx="17904">
                  <c:v>51</c:v>
                </c:pt>
                <c:pt idx="17905">
                  <c:v>47</c:v>
                </c:pt>
                <c:pt idx="17906">
                  <c:v>46</c:v>
                </c:pt>
                <c:pt idx="17907">
                  <c:v>32</c:v>
                </c:pt>
                <c:pt idx="17908">
                  <c:v>35</c:v>
                </c:pt>
                <c:pt idx="17909">
                  <c:v>41</c:v>
                </c:pt>
                <c:pt idx="17910">
                  <c:v>65</c:v>
                </c:pt>
                <c:pt idx="17911">
                  <c:v>83</c:v>
                </c:pt>
                <c:pt idx="17912">
                  <c:v>83</c:v>
                </c:pt>
                <c:pt idx="17913">
                  <c:v>93</c:v>
                </c:pt>
                <c:pt idx="17914">
                  <c:v>102</c:v>
                </c:pt>
                <c:pt idx="17915">
                  <c:v>121</c:v>
                </c:pt>
                <c:pt idx="17916">
                  <c:v>120</c:v>
                </c:pt>
                <c:pt idx="17917">
                  <c:v>114</c:v>
                </c:pt>
                <c:pt idx="17918">
                  <c:v>108</c:v>
                </c:pt>
                <c:pt idx="17919">
                  <c:v>87</c:v>
                </c:pt>
                <c:pt idx="17920">
                  <c:v>68</c:v>
                </c:pt>
                <c:pt idx="17921">
                  <c:v>31</c:v>
                </c:pt>
                <c:pt idx="17922">
                  <c:v>30</c:v>
                </c:pt>
                <c:pt idx="17923">
                  <c:v>28</c:v>
                </c:pt>
                <c:pt idx="17924">
                  <c:v>28</c:v>
                </c:pt>
                <c:pt idx="17925">
                  <c:v>24</c:v>
                </c:pt>
                <c:pt idx="17926">
                  <c:v>24</c:v>
                </c:pt>
                <c:pt idx="17927">
                  <c:v>30</c:v>
                </c:pt>
                <c:pt idx="17928">
                  <c:v>29</c:v>
                </c:pt>
                <c:pt idx="17929">
                  <c:v>25</c:v>
                </c:pt>
                <c:pt idx="17930">
                  <c:v>19</c:v>
                </c:pt>
                <c:pt idx="17931">
                  <c:v>15</c:v>
                </c:pt>
                <c:pt idx="17932">
                  <c:v>12</c:v>
                </c:pt>
                <c:pt idx="17933">
                  <c:v>19</c:v>
                </c:pt>
                <c:pt idx="17934">
                  <c:v>28</c:v>
                </c:pt>
                <c:pt idx="17935">
                  <c:v>36</c:v>
                </c:pt>
                <c:pt idx="17936">
                  <c:v>41</c:v>
                </c:pt>
                <c:pt idx="17937">
                  <c:v>60</c:v>
                </c:pt>
                <c:pt idx="17938">
                  <c:v>78</c:v>
                </c:pt>
                <c:pt idx="17939">
                  <c:v>115</c:v>
                </c:pt>
                <c:pt idx="17940">
                  <c:v>134</c:v>
                </c:pt>
                <c:pt idx="17941">
                  <c:v>138</c:v>
                </c:pt>
                <c:pt idx="17942">
                  <c:v>144</c:v>
                </c:pt>
                <c:pt idx="17943">
                  <c:v>133</c:v>
                </c:pt>
                <c:pt idx="17944">
                  <c:v>122</c:v>
                </c:pt>
                <c:pt idx="17945">
                  <c:v>105</c:v>
                </c:pt>
                <c:pt idx="17946">
                  <c:v>85</c:v>
                </c:pt>
                <c:pt idx="17947">
                  <c:v>86</c:v>
                </c:pt>
                <c:pt idx="17948">
                  <c:v>74</c:v>
                </c:pt>
                <c:pt idx="17949">
                  <c:v>47</c:v>
                </c:pt>
                <c:pt idx="17950">
                  <c:v>42</c:v>
                </c:pt>
                <c:pt idx="17951">
                  <c:v>38</c:v>
                </c:pt>
                <c:pt idx="17952">
                  <c:v>44</c:v>
                </c:pt>
                <c:pt idx="17953">
                  <c:v>51</c:v>
                </c:pt>
                <c:pt idx="17954">
                  <c:v>59</c:v>
                </c:pt>
                <c:pt idx="17955">
                  <c:v>77</c:v>
                </c:pt>
                <c:pt idx="17956">
                  <c:v>77</c:v>
                </c:pt>
                <c:pt idx="17957">
                  <c:v>88</c:v>
                </c:pt>
                <c:pt idx="17958">
                  <c:v>102</c:v>
                </c:pt>
                <c:pt idx="17959">
                  <c:v>96</c:v>
                </c:pt>
                <c:pt idx="17960">
                  <c:v>99</c:v>
                </c:pt>
                <c:pt idx="17961">
                  <c:v>79</c:v>
                </c:pt>
                <c:pt idx="17962">
                  <c:v>43</c:v>
                </c:pt>
                <c:pt idx="17963">
                  <c:v>41</c:v>
                </c:pt>
                <c:pt idx="17964">
                  <c:v>63</c:v>
                </c:pt>
                <c:pt idx="17965">
                  <c:v>61</c:v>
                </c:pt>
                <c:pt idx="17966">
                  <c:v>76</c:v>
                </c:pt>
                <c:pt idx="17967">
                  <c:v>87</c:v>
                </c:pt>
                <c:pt idx="17968">
                  <c:v>76</c:v>
                </c:pt>
                <c:pt idx="17969">
                  <c:v>94</c:v>
                </c:pt>
                <c:pt idx="17970">
                  <c:v>91</c:v>
                </c:pt>
                <c:pt idx="17971">
                  <c:v>97</c:v>
                </c:pt>
                <c:pt idx="17972">
                  <c:v>99</c:v>
                </c:pt>
                <c:pt idx="17973">
                  <c:v>96</c:v>
                </c:pt>
                <c:pt idx="17974">
                  <c:v>101</c:v>
                </c:pt>
                <c:pt idx="17975">
                  <c:v>78</c:v>
                </c:pt>
                <c:pt idx="17976">
                  <c:v>71</c:v>
                </c:pt>
                <c:pt idx="17977">
                  <c:v>61</c:v>
                </c:pt>
                <c:pt idx="17978">
                  <c:v>30</c:v>
                </c:pt>
                <c:pt idx="17979">
                  <c:v>41</c:v>
                </c:pt>
                <c:pt idx="17980">
                  <c:v>37</c:v>
                </c:pt>
                <c:pt idx="17981">
                  <c:v>31</c:v>
                </c:pt>
                <c:pt idx="17982">
                  <c:v>24</c:v>
                </c:pt>
                <c:pt idx="17983">
                  <c:v>37</c:v>
                </c:pt>
                <c:pt idx="17984">
                  <c:v>51</c:v>
                </c:pt>
                <c:pt idx="17985">
                  <c:v>55</c:v>
                </c:pt>
                <c:pt idx="17986">
                  <c:v>51</c:v>
                </c:pt>
                <c:pt idx="17987">
                  <c:v>44</c:v>
                </c:pt>
                <c:pt idx="17988">
                  <c:v>39</c:v>
                </c:pt>
                <c:pt idx="17989">
                  <c:v>48</c:v>
                </c:pt>
                <c:pt idx="17990">
                  <c:v>71</c:v>
                </c:pt>
                <c:pt idx="17991">
                  <c:v>81</c:v>
                </c:pt>
                <c:pt idx="17992">
                  <c:v>92</c:v>
                </c:pt>
                <c:pt idx="17993">
                  <c:v>82</c:v>
                </c:pt>
                <c:pt idx="17994">
                  <c:v>89</c:v>
                </c:pt>
                <c:pt idx="17995">
                  <c:v>104</c:v>
                </c:pt>
                <c:pt idx="17996">
                  <c:v>90</c:v>
                </c:pt>
                <c:pt idx="17997">
                  <c:v>75</c:v>
                </c:pt>
                <c:pt idx="17998">
                  <c:v>76</c:v>
                </c:pt>
                <c:pt idx="17999">
                  <c:v>81</c:v>
                </c:pt>
                <c:pt idx="18000">
                  <c:v>74</c:v>
                </c:pt>
                <c:pt idx="18001">
                  <c:v>63</c:v>
                </c:pt>
                <c:pt idx="18002">
                  <c:v>67</c:v>
                </c:pt>
                <c:pt idx="18003">
                  <c:v>75</c:v>
                </c:pt>
                <c:pt idx="18004">
                  <c:v>55</c:v>
                </c:pt>
                <c:pt idx="18005">
                  <c:v>50</c:v>
                </c:pt>
                <c:pt idx="18006">
                  <c:v>50</c:v>
                </c:pt>
                <c:pt idx="18007">
                  <c:v>42</c:v>
                </c:pt>
                <c:pt idx="18008">
                  <c:v>40</c:v>
                </c:pt>
                <c:pt idx="18009">
                  <c:v>42</c:v>
                </c:pt>
                <c:pt idx="18010">
                  <c:v>51</c:v>
                </c:pt>
                <c:pt idx="18011">
                  <c:v>45</c:v>
                </c:pt>
                <c:pt idx="18012">
                  <c:v>47</c:v>
                </c:pt>
                <c:pt idx="18013">
                  <c:v>55</c:v>
                </c:pt>
                <c:pt idx="18014">
                  <c:v>55</c:v>
                </c:pt>
                <c:pt idx="18015">
                  <c:v>61</c:v>
                </c:pt>
                <c:pt idx="18016">
                  <c:v>66</c:v>
                </c:pt>
                <c:pt idx="18017">
                  <c:v>76</c:v>
                </c:pt>
                <c:pt idx="18018">
                  <c:v>92</c:v>
                </c:pt>
                <c:pt idx="18019">
                  <c:v>80</c:v>
                </c:pt>
                <c:pt idx="18020">
                  <c:v>84</c:v>
                </c:pt>
                <c:pt idx="18021">
                  <c:v>88</c:v>
                </c:pt>
                <c:pt idx="18022">
                  <c:v>104</c:v>
                </c:pt>
                <c:pt idx="18023">
                  <c:v>142</c:v>
                </c:pt>
                <c:pt idx="18024">
                  <c:v>152</c:v>
                </c:pt>
                <c:pt idx="18025">
                  <c:v>149</c:v>
                </c:pt>
                <c:pt idx="18026">
                  <c:v>136</c:v>
                </c:pt>
                <c:pt idx="18027">
                  <c:v>134</c:v>
                </c:pt>
                <c:pt idx="18028">
                  <c:v>122</c:v>
                </c:pt>
                <c:pt idx="18029">
                  <c:v>101</c:v>
                </c:pt>
                <c:pt idx="18030">
                  <c:v>94</c:v>
                </c:pt>
                <c:pt idx="18031">
                  <c:v>105</c:v>
                </c:pt>
                <c:pt idx="18032">
                  <c:v>105</c:v>
                </c:pt>
                <c:pt idx="18033">
                  <c:v>99</c:v>
                </c:pt>
                <c:pt idx="18034">
                  <c:v>93</c:v>
                </c:pt>
                <c:pt idx="18035">
                  <c:v>94</c:v>
                </c:pt>
                <c:pt idx="18036">
                  <c:v>96</c:v>
                </c:pt>
                <c:pt idx="18037">
                  <c:v>109</c:v>
                </c:pt>
                <c:pt idx="18038">
                  <c:v>98</c:v>
                </c:pt>
                <c:pt idx="18039">
                  <c:v>86</c:v>
                </c:pt>
                <c:pt idx="18040">
                  <c:v>85</c:v>
                </c:pt>
                <c:pt idx="18041">
                  <c:v>92</c:v>
                </c:pt>
                <c:pt idx="18042">
                  <c:v>114</c:v>
                </c:pt>
                <c:pt idx="18043">
                  <c:v>119</c:v>
                </c:pt>
                <c:pt idx="18044">
                  <c:v>119</c:v>
                </c:pt>
                <c:pt idx="18045">
                  <c:v>115</c:v>
                </c:pt>
                <c:pt idx="18046">
                  <c:v>107</c:v>
                </c:pt>
                <c:pt idx="18047">
                  <c:v>109</c:v>
                </c:pt>
                <c:pt idx="18048">
                  <c:v>137</c:v>
                </c:pt>
                <c:pt idx="18049">
                  <c:v>135</c:v>
                </c:pt>
                <c:pt idx="18050">
                  <c:v>131</c:v>
                </c:pt>
                <c:pt idx="18051">
                  <c:v>140</c:v>
                </c:pt>
                <c:pt idx="18052">
                  <c:v>144</c:v>
                </c:pt>
                <c:pt idx="18053">
                  <c:v>146</c:v>
                </c:pt>
                <c:pt idx="18054">
                  <c:v>123</c:v>
                </c:pt>
                <c:pt idx="18055">
                  <c:v>131</c:v>
                </c:pt>
                <c:pt idx="18056">
                  <c:v>160</c:v>
                </c:pt>
                <c:pt idx="18057">
                  <c:v>146</c:v>
                </c:pt>
                <c:pt idx="18058">
                  <c:v>159</c:v>
                </c:pt>
                <c:pt idx="18059">
                  <c:v>153</c:v>
                </c:pt>
                <c:pt idx="18060">
                  <c:v>152</c:v>
                </c:pt>
                <c:pt idx="18061">
                  <c:v>147</c:v>
                </c:pt>
                <c:pt idx="18062">
                  <c:v>139</c:v>
                </c:pt>
                <c:pt idx="18063">
                  <c:v>120</c:v>
                </c:pt>
                <c:pt idx="18064">
                  <c:v>97</c:v>
                </c:pt>
                <c:pt idx="18065">
                  <c:v>80</c:v>
                </c:pt>
                <c:pt idx="18066">
                  <c:v>79</c:v>
                </c:pt>
                <c:pt idx="18067">
                  <c:v>62</c:v>
                </c:pt>
                <c:pt idx="18068">
                  <c:v>79</c:v>
                </c:pt>
                <c:pt idx="18069">
                  <c:v>106</c:v>
                </c:pt>
                <c:pt idx="18070">
                  <c:v>144</c:v>
                </c:pt>
                <c:pt idx="18071">
                  <c:v>195</c:v>
                </c:pt>
                <c:pt idx="18072">
                  <c:v>194</c:v>
                </c:pt>
                <c:pt idx="18073">
                  <c:v>182</c:v>
                </c:pt>
                <c:pt idx="18074">
                  <c:v>172</c:v>
                </c:pt>
                <c:pt idx="18075">
                  <c:v>169</c:v>
                </c:pt>
                <c:pt idx="18076">
                  <c:v>160</c:v>
                </c:pt>
                <c:pt idx="18077">
                  <c:v>148</c:v>
                </c:pt>
                <c:pt idx="18078">
                  <c:v>141</c:v>
                </c:pt>
                <c:pt idx="18079">
                  <c:v>146</c:v>
                </c:pt>
                <c:pt idx="18080">
                  <c:v>142</c:v>
                </c:pt>
                <c:pt idx="18081">
                  <c:v>134</c:v>
                </c:pt>
                <c:pt idx="18082">
                  <c:v>130</c:v>
                </c:pt>
                <c:pt idx="18083">
                  <c:v>122</c:v>
                </c:pt>
                <c:pt idx="18084">
                  <c:v>117</c:v>
                </c:pt>
                <c:pt idx="18085">
                  <c:v>113</c:v>
                </c:pt>
                <c:pt idx="18086">
                  <c:v>115</c:v>
                </c:pt>
                <c:pt idx="18087">
                  <c:v>112</c:v>
                </c:pt>
                <c:pt idx="18088">
                  <c:v>115</c:v>
                </c:pt>
                <c:pt idx="18089">
                  <c:v>130</c:v>
                </c:pt>
                <c:pt idx="18090">
                  <c:v>103</c:v>
                </c:pt>
                <c:pt idx="18091">
                  <c:v>84</c:v>
                </c:pt>
                <c:pt idx="18092">
                  <c:v>80</c:v>
                </c:pt>
                <c:pt idx="18093">
                  <c:v>77</c:v>
                </c:pt>
                <c:pt idx="18094">
                  <c:v>79</c:v>
                </c:pt>
                <c:pt idx="18095">
                  <c:v>90</c:v>
                </c:pt>
                <c:pt idx="18096">
                  <c:v>79</c:v>
                </c:pt>
                <c:pt idx="18097">
                  <c:v>77</c:v>
                </c:pt>
                <c:pt idx="18098">
                  <c:v>79</c:v>
                </c:pt>
                <c:pt idx="18099">
                  <c:v>94</c:v>
                </c:pt>
                <c:pt idx="18100">
                  <c:v>97</c:v>
                </c:pt>
                <c:pt idx="18101">
                  <c:v>113</c:v>
                </c:pt>
                <c:pt idx="18102">
                  <c:v>119</c:v>
                </c:pt>
                <c:pt idx="18103">
                  <c:v>100</c:v>
                </c:pt>
                <c:pt idx="18104">
                  <c:v>115</c:v>
                </c:pt>
                <c:pt idx="18105">
                  <c:v>144</c:v>
                </c:pt>
                <c:pt idx="18106">
                  <c:v>161</c:v>
                </c:pt>
                <c:pt idx="18107">
                  <c:v>165</c:v>
                </c:pt>
                <c:pt idx="18108">
                  <c:v>146</c:v>
                </c:pt>
                <c:pt idx="18109">
                  <c:v>166</c:v>
                </c:pt>
                <c:pt idx="18110">
                  <c:v>165</c:v>
                </c:pt>
                <c:pt idx="18111">
                  <c:v>151</c:v>
                </c:pt>
                <c:pt idx="18112">
                  <c:v>127</c:v>
                </c:pt>
                <c:pt idx="18113">
                  <c:v>127</c:v>
                </c:pt>
                <c:pt idx="18114">
                  <c:v>110</c:v>
                </c:pt>
                <c:pt idx="18115">
                  <c:v>100</c:v>
                </c:pt>
                <c:pt idx="18116">
                  <c:v>98</c:v>
                </c:pt>
                <c:pt idx="18117">
                  <c:v>76</c:v>
                </c:pt>
                <c:pt idx="18118">
                  <c:v>54</c:v>
                </c:pt>
                <c:pt idx="18119">
                  <c:v>52</c:v>
                </c:pt>
                <c:pt idx="18120">
                  <c:v>60</c:v>
                </c:pt>
                <c:pt idx="18121">
                  <c:v>67</c:v>
                </c:pt>
                <c:pt idx="18122">
                  <c:v>57</c:v>
                </c:pt>
                <c:pt idx="18123">
                  <c:v>49</c:v>
                </c:pt>
                <c:pt idx="18124">
                  <c:v>44</c:v>
                </c:pt>
                <c:pt idx="18125">
                  <c:v>36</c:v>
                </c:pt>
                <c:pt idx="18126">
                  <c:v>38</c:v>
                </c:pt>
                <c:pt idx="18127">
                  <c:v>42</c:v>
                </c:pt>
                <c:pt idx="18128">
                  <c:v>48</c:v>
                </c:pt>
                <c:pt idx="18129">
                  <c:v>58</c:v>
                </c:pt>
                <c:pt idx="18130">
                  <c:v>68</c:v>
                </c:pt>
                <c:pt idx="18131">
                  <c:v>76</c:v>
                </c:pt>
                <c:pt idx="18132">
                  <c:v>86</c:v>
                </c:pt>
                <c:pt idx="18133">
                  <c:v>129</c:v>
                </c:pt>
                <c:pt idx="18134">
                  <c:v>136</c:v>
                </c:pt>
                <c:pt idx="18135">
                  <c:v>128</c:v>
                </c:pt>
                <c:pt idx="18136">
                  <c:v>147</c:v>
                </c:pt>
                <c:pt idx="18137">
                  <c:v>152</c:v>
                </c:pt>
                <c:pt idx="18138">
                  <c:v>150</c:v>
                </c:pt>
                <c:pt idx="18139">
                  <c:v>109</c:v>
                </c:pt>
                <c:pt idx="18140">
                  <c:v>94</c:v>
                </c:pt>
                <c:pt idx="18141">
                  <c:v>82</c:v>
                </c:pt>
                <c:pt idx="18142">
                  <c:v>77</c:v>
                </c:pt>
                <c:pt idx="18143">
                  <c:v>69</c:v>
                </c:pt>
                <c:pt idx="18144">
                  <c:v>71</c:v>
                </c:pt>
                <c:pt idx="18145">
                  <c:v>58</c:v>
                </c:pt>
                <c:pt idx="18146">
                  <c:v>69</c:v>
                </c:pt>
                <c:pt idx="18147">
                  <c:v>76</c:v>
                </c:pt>
                <c:pt idx="18148">
                  <c:v>73</c:v>
                </c:pt>
                <c:pt idx="18149">
                  <c:v>74</c:v>
                </c:pt>
                <c:pt idx="18150">
                  <c:v>76</c:v>
                </c:pt>
                <c:pt idx="18151">
                  <c:v>88</c:v>
                </c:pt>
                <c:pt idx="18152">
                  <c:v>102</c:v>
                </c:pt>
                <c:pt idx="18153">
                  <c:v>112</c:v>
                </c:pt>
                <c:pt idx="18154">
                  <c:v>113</c:v>
                </c:pt>
                <c:pt idx="18155">
                  <c:v>111</c:v>
                </c:pt>
                <c:pt idx="18156">
                  <c:v>99</c:v>
                </c:pt>
                <c:pt idx="18157">
                  <c:v>99</c:v>
                </c:pt>
                <c:pt idx="18158">
                  <c:v>86</c:v>
                </c:pt>
                <c:pt idx="18159">
                  <c:v>65</c:v>
                </c:pt>
                <c:pt idx="18160">
                  <c:v>44</c:v>
                </c:pt>
                <c:pt idx="18161">
                  <c:v>60</c:v>
                </c:pt>
                <c:pt idx="18162">
                  <c:v>57</c:v>
                </c:pt>
                <c:pt idx="18163">
                  <c:v>41</c:v>
                </c:pt>
                <c:pt idx="18164">
                  <c:v>29</c:v>
                </c:pt>
                <c:pt idx="18165">
                  <c:v>31</c:v>
                </c:pt>
                <c:pt idx="18166">
                  <c:v>35</c:v>
                </c:pt>
                <c:pt idx="18167">
                  <c:v>46</c:v>
                </c:pt>
                <c:pt idx="18168">
                  <c:v>52</c:v>
                </c:pt>
                <c:pt idx="18169">
                  <c:v>58</c:v>
                </c:pt>
                <c:pt idx="18170">
                  <c:v>50</c:v>
                </c:pt>
                <c:pt idx="18171">
                  <c:v>64</c:v>
                </c:pt>
                <c:pt idx="18172">
                  <c:v>68</c:v>
                </c:pt>
                <c:pt idx="18173">
                  <c:v>77</c:v>
                </c:pt>
                <c:pt idx="18174">
                  <c:v>124</c:v>
                </c:pt>
                <c:pt idx="18175">
                  <c:v>136</c:v>
                </c:pt>
                <c:pt idx="18176">
                  <c:v>138</c:v>
                </c:pt>
                <c:pt idx="18177">
                  <c:v>113</c:v>
                </c:pt>
                <c:pt idx="18178">
                  <c:v>131</c:v>
                </c:pt>
                <c:pt idx="18179">
                  <c:v>130</c:v>
                </c:pt>
                <c:pt idx="18180">
                  <c:v>126</c:v>
                </c:pt>
                <c:pt idx="18181">
                  <c:v>145</c:v>
                </c:pt>
                <c:pt idx="18182">
                  <c:v>157</c:v>
                </c:pt>
                <c:pt idx="18183">
                  <c:v>151</c:v>
                </c:pt>
                <c:pt idx="18184">
                  <c:v>115</c:v>
                </c:pt>
                <c:pt idx="18185">
                  <c:v>122</c:v>
                </c:pt>
                <c:pt idx="18186">
                  <c:v>125</c:v>
                </c:pt>
                <c:pt idx="18187">
                  <c:v>114</c:v>
                </c:pt>
                <c:pt idx="18188">
                  <c:v>109</c:v>
                </c:pt>
                <c:pt idx="18189">
                  <c:v>113</c:v>
                </c:pt>
                <c:pt idx="18190">
                  <c:v>97</c:v>
                </c:pt>
                <c:pt idx="18191">
                  <c:v>86</c:v>
                </c:pt>
                <c:pt idx="18192">
                  <c:v>79</c:v>
                </c:pt>
                <c:pt idx="18193">
                  <c:v>90</c:v>
                </c:pt>
                <c:pt idx="18194">
                  <c:v>120</c:v>
                </c:pt>
                <c:pt idx="18195">
                  <c:v>143</c:v>
                </c:pt>
                <c:pt idx="18196">
                  <c:v>140</c:v>
                </c:pt>
                <c:pt idx="18197">
                  <c:v>135</c:v>
                </c:pt>
                <c:pt idx="18198">
                  <c:v>137</c:v>
                </c:pt>
                <c:pt idx="18199">
                  <c:v>155</c:v>
                </c:pt>
                <c:pt idx="18200">
                  <c:v>129</c:v>
                </c:pt>
                <c:pt idx="18201">
                  <c:v>115</c:v>
                </c:pt>
                <c:pt idx="18202">
                  <c:v>99</c:v>
                </c:pt>
                <c:pt idx="18203">
                  <c:v>81</c:v>
                </c:pt>
                <c:pt idx="18204">
                  <c:v>95</c:v>
                </c:pt>
                <c:pt idx="18205">
                  <c:v>102</c:v>
                </c:pt>
                <c:pt idx="18206">
                  <c:v>103</c:v>
                </c:pt>
                <c:pt idx="18207">
                  <c:v>123</c:v>
                </c:pt>
                <c:pt idx="18208">
                  <c:v>146</c:v>
                </c:pt>
                <c:pt idx="18209">
                  <c:v>169</c:v>
                </c:pt>
                <c:pt idx="18210">
                  <c:v>206</c:v>
                </c:pt>
                <c:pt idx="18211">
                  <c:v>205</c:v>
                </c:pt>
                <c:pt idx="18212">
                  <c:v>188</c:v>
                </c:pt>
                <c:pt idx="18213">
                  <c:v>164</c:v>
                </c:pt>
                <c:pt idx="18214">
                  <c:v>146</c:v>
                </c:pt>
                <c:pt idx="18215">
                  <c:v>153</c:v>
                </c:pt>
                <c:pt idx="18216">
                  <c:v>171</c:v>
                </c:pt>
                <c:pt idx="18217">
                  <c:v>166</c:v>
                </c:pt>
                <c:pt idx="18218">
                  <c:v>159</c:v>
                </c:pt>
                <c:pt idx="18219">
                  <c:v>164</c:v>
                </c:pt>
                <c:pt idx="18220">
                  <c:v>152</c:v>
                </c:pt>
                <c:pt idx="18221">
                  <c:v>142</c:v>
                </c:pt>
                <c:pt idx="18222">
                  <c:v>137</c:v>
                </c:pt>
                <c:pt idx="18223">
                  <c:v>110</c:v>
                </c:pt>
                <c:pt idx="18224">
                  <c:v>103</c:v>
                </c:pt>
                <c:pt idx="18225">
                  <c:v>102</c:v>
                </c:pt>
                <c:pt idx="18226">
                  <c:v>95</c:v>
                </c:pt>
                <c:pt idx="18227">
                  <c:v>124</c:v>
                </c:pt>
                <c:pt idx="18228">
                  <c:v>105</c:v>
                </c:pt>
                <c:pt idx="18229">
                  <c:v>78</c:v>
                </c:pt>
                <c:pt idx="18230">
                  <c:v>93</c:v>
                </c:pt>
                <c:pt idx="18231">
                  <c:v>103</c:v>
                </c:pt>
                <c:pt idx="18232">
                  <c:v>99</c:v>
                </c:pt>
                <c:pt idx="18233">
                  <c:v>70</c:v>
                </c:pt>
                <c:pt idx="18234">
                  <c:v>57</c:v>
                </c:pt>
                <c:pt idx="18235">
                  <c:v>51</c:v>
                </c:pt>
                <c:pt idx="18236">
                  <c:v>63</c:v>
                </c:pt>
                <c:pt idx="18237">
                  <c:v>59</c:v>
                </c:pt>
                <c:pt idx="18238">
                  <c:v>78</c:v>
                </c:pt>
                <c:pt idx="18239">
                  <c:v>87</c:v>
                </c:pt>
                <c:pt idx="18240">
                  <c:v>110</c:v>
                </c:pt>
                <c:pt idx="18241">
                  <c:v>101</c:v>
                </c:pt>
                <c:pt idx="18242">
                  <c:v>89</c:v>
                </c:pt>
                <c:pt idx="18243">
                  <c:v>102</c:v>
                </c:pt>
                <c:pt idx="18244">
                  <c:v>104</c:v>
                </c:pt>
                <c:pt idx="18245">
                  <c:v>92</c:v>
                </c:pt>
                <c:pt idx="18246">
                  <c:v>94</c:v>
                </c:pt>
                <c:pt idx="18247">
                  <c:v>102</c:v>
                </c:pt>
                <c:pt idx="18248">
                  <c:v>99</c:v>
                </c:pt>
                <c:pt idx="18249">
                  <c:v>100</c:v>
                </c:pt>
                <c:pt idx="18250">
                  <c:v>102</c:v>
                </c:pt>
                <c:pt idx="18251">
                  <c:v>93</c:v>
                </c:pt>
                <c:pt idx="18252">
                  <c:v>94</c:v>
                </c:pt>
                <c:pt idx="18253">
                  <c:v>89</c:v>
                </c:pt>
                <c:pt idx="18254">
                  <c:v>97</c:v>
                </c:pt>
                <c:pt idx="18255">
                  <c:v>93</c:v>
                </c:pt>
                <c:pt idx="18256">
                  <c:v>84</c:v>
                </c:pt>
                <c:pt idx="18257">
                  <c:v>69</c:v>
                </c:pt>
                <c:pt idx="18258">
                  <c:v>62</c:v>
                </c:pt>
                <c:pt idx="18259">
                  <c:v>75</c:v>
                </c:pt>
                <c:pt idx="18260">
                  <c:v>48</c:v>
                </c:pt>
                <c:pt idx="18261">
                  <c:v>57</c:v>
                </c:pt>
                <c:pt idx="18262">
                  <c:v>48</c:v>
                </c:pt>
                <c:pt idx="18263">
                  <c:v>51</c:v>
                </c:pt>
                <c:pt idx="18264">
                  <c:v>54</c:v>
                </c:pt>
                <c:pt idx="18265">
                  <c:v>64</c:v>
                </c:pt>
                <c:pt idx="18266">
                  <c:v>73</c:v>
                </c:pt>
                <c:pt idx="18267">
                  <c:v>85</c:v>
                </c:pt>
                <c:pt idx="18268">
                  <c:v>85</c:v>
                </c:pt>
                <c:pt idx="18269">
                  <c:v>75</c:v>
                </c:pt>
                <c:pt idx="18270">
                  <c:v>76</c:v>
                </c:pt>
                <c:pt idx="18271">
                  <c:v>65</c:v>
                </c:pt>
                <c:pt idx="18272">
                  <c:v>90</c:v>
                </c:pt>
                <c:pt idx="18273">
                  <c:v>134</c:v>
                </c:pt>
                <c:pt idx="18274">
                  <c:v>153</c:v>
                </c:pt>
                <c:pt idx="18275">
                  <c:v>164</c:v>
                </c:pt>
                <c:pt idx="18276">
                  <c:v>157</c:v>
                </c:pt>
                <c:pt idx="18277">
                  <c:v>163</c:v>
                </c:pt>
                <c:pt idx="18278">
                  <c:v>131</c:v>
                </c:pt>
                <c:pt idx="18279">
                  <c:v>120</c:v>
                </c:pt>
                <c:pt idx="18280">
                  <c:v>114</c:v>
                </c:pt>
                <c:pt idx="18281">
                  <c:v>95</c:v>
                </c:pt>
                <c:pt idx="18282">
                  <c:v>88</c:v>
                </c:pt>
                <c:pt idx="18283">
                  <c:v>84</c:v>
                </c:pt>
                <c:pt idx="18284">
                  <c:v>82</c:v>
                </c:pt>
                <c:pt idx="18285">
                  <c:v>80</c:v>
                </c:pt>
                <c:pt idx="18286">
                  <c:v>85</c:v>
                </c:pt>
                <c:pt idx="18287">
                  <c:v>77</c:v>
                </c:pt>
                <c:pt idx="18288">
                  <c:v>70</c:v>
                </c:pt>
                <c:pt idx="18289">
                  <c:v>60</c:v>
                </c:pt>
                <c:pt idx="18290">
                  <c:v>61</c:v>
                </c:pt>
                <c:pt idx="18291">
                  <c:v>51</c:v>
                </c:pt>
                <c:pt idx="18292">
                  <c:v>58</c:v>
                </c:pt>
                <c:pt idx="18293">
                  <c:v>71</c:v>
                </c:pt>
                <c:pt idx="18294">
                  <c:v>64</c:v>
                </c:pt>
                <c:pt idx="18295">
                  <c:v>81</c:v>
                </c:pt>
                <c:pt idx="18296">
                  <c:v>99</c:v>
                </c:pt>
                <c:pt idx="18297">
                  <c:v>104</c:v>
                </c:pt>
                <c:pt idx="18298">
                  <c:v>136</c:v>
                </c:pt>
                <c:pt idx="18299">
                  <c:v>130</c:v>
                </c:pt>
                <c:pt idx="18300">
                  <c:v>128</c:v>
                </c:pt>
                <c:pt idx="18301">
                  <c:v>109</c:v>
                </c:pt>
                <c:pt idx="18302">
                  <c:v>122</c:v>
                </c:pt>
                <c:pt idx="18303">
                  <c:v>114</c:v>
                </c:pt>
                <c:pt idx="18304">
                  <c:v>113</c:v>
                </c:pt>
                <c:pt idx="18305">
                  <c:v>108</c:v>
                </c:pt>
                <c:pt idx="18306">
                  <c:v>119</c:v>
                </c:pt>
                <c:pt idx="18307">
                  <c:v>118</c:v>
                </c:pt>
                <c:pt idx="18308">
                  <c:v>131</c:v>
                </c:pt>
                <c:pt idx="18309">
                  <c:v>109</c:v>
                </c:pt>
                <c:pt idx="18310">
                  <c:v>104</c:v>
                </c:pt>
                <c:pt idx="18311">
                  <c:v>89</c:v>
                </c:pt>
                <c:pt idx="18312">
                  <c:v>76</c:v>
                </c:pt>
                <c:pt idx="18313">
                  <c:v>92</c:v>
                </c:pt>
                <c:pt idx="18314">
                  <c:v>100</c:v>
                </c:pt>
                <c:pt idx="18315">
                  <c:v>95</c:v>
                </c:pt>
                <c:pt idx="18316">
                  <c:v>123</c:v>
                </c:pt>
                <c:pt idx="18317">
                  <c:v>131</c:v>
                </c:pt>
                <c:pt idx="18318">
                  <c:v>144</c:v>
                </c:pt>
                <c:pt idx="18319">
                  <c:v>150</c:v>
                </c:pt>
                <c:pt idx="18320">
                  <c:v>151</c:v>
                </c:pt>
                <c:pt idx="18321">
                  <c:v>162</c:v>
                </c:pt>
                <c:pt idx="18322">
                  <c:v>138</c:v>
                </c:pt>
                <c:pt idx="18323">
                  <c:v>130</c:v>
                </c:pt>
                <c:pt idx="18324">
                  <c:v>114</c:v>
                </c:pt>
                <c:pt idx="18325">
                  <c:v>113</c:v>
                </c:pt>
                <c:pt idx="18326">
                  <c:v>113</c:v>
                </c:pt>
                <c:pt idx="18327">
                  <c:v>129</c:v>
                </c:pt>
                <c:pt idx="18328">
                  <c:v>155</c:v>
                </c:pt>
                <c:pt idx="18329">
                  <c:v>145</c:v>
                </c:pt>
                <c:pt idx="18330">
                  <c:v>146</c:v>
                </c:pt>
                <c:pt idx="18331">
                  <c:v>137</c:v>
                </c:pt>
                <c:pt idx="18332">
                  <c:v>127</c:v>
                </c:pt>
                <c:pt idx="18333">
                  <c:v>122</c:v>
                </c:pt>
                <c:pt idx="18334">
                  <c:v>121</c:v>
                </c:pt>
                <c:pt idx="18335">
                  <c:v>115</c:v>
                </c:pt>
                <c:pt idx="18336">
                  <c:v>103</c:v>
                </c:pt>
                <c:pt idx="18337">
                  <c:v>100</c:v>
                </c:pt>
                <c:pt idx="18338">
                  <c:v>95</c:v>
                </c:pt>
                <c:pt idx="18339">
                  <c:v>101</c:v>
                </c:pt>
                <c:pt idx="18340">
                  <c:v>126</c:v>
                </c:pt>
                <c:pt idx="18341">
                  <c:v>150</c:v>
                </c:pt>
                <c:pt idx="18342">
                  <c:v>148</c:v>
                </c:pt>
                <c:pt idx="18343">
                  <c:v>156</c:v>
                </c:pt>
                <c:pt idx="18344">
                  <c:v>182</c:v>
                </c:pt>
                <c:pt idx="18345">
                  <c:v>188</c:v>
                </c:pt>
                <c:pt idx="18346">
                  <c:v>185</c:v>
                </c:pt>
                <c:pt idx="18347">
                  <c:v>170</c:v>
                </c:pt>
                <c:pt idx="18348">
                  <c:v>155</c:v>
                </c:pt>
                <c:pt idx="18349">
                  <c:v>169</c:v>
                </c:pt>
                <c:pt idx="18350">
                  <c:v>148</c:v>
                </c:pt>
                <c:pt idx="18351">
                  <c:v>148</c:v>
                </c:pt>
                <c:pt idx="18352">
                  <c:v>164</c:v>
                </c:pt>
                <c:pt idx="18353">
                  <c:v>187</c:v>
                </c:pt>
                <c:pt idx="18354">
                  <c:v>193</c:v>
                </c:pt>
                <c:pt idx="18355">
                  <c:v>177</c:v>
                </c:pt>
                <c:pt idx="18356">
                  <c:v>164</c:v>
                </c:pt>
                <c:pt idx="18357">
                  <c:v>129</c:v>
                </c:pt>
                <c:pt idx="18358">
                  <c:v>108</c:v>
                </c:pt>
                <c:pt idx="18359">
                  <c:v>94</c:v>
                </c:pt>
                <c:pt idx="18360">
                  <c:v>100</c:v>
                </c:pt>
                <c:pt idx="18361">
                  <c:v>108</c:v>
                </c:pt>
                <c:pt idx="18362">
                  <c:v>102</c:v>
                </c:pt>
                <c:pt idx="18363">
                  <c:v>96</c:v>
                </c:pt>
                <c:pt idx="18364">
                  <c:v>113</c:v>
                </c:pt>
                <c:pt idx="18365">
                  <c:v>118</c:v>
                </c:pt>
                <c:pt idx="18366">
                  <c:v>114</c:v>
                </c:pt>
                <c:pt idx="18367">
                  <c:v>105</c:v>
                </c:pt>
                <c:pt idx="18368">
                  <c:v>98</c:v>
                </c:pt>
                <c:pt idx="18369">
                  <c:v>110</c:v>
                </c:pt>
                <c:pt idx="18370">
                  <c:v>94</c:v>
                </c:pt>
                <c:pt idx="18371">
                  <c:v>103</c:v>
                </c:pt>
                <c:pt idx="18372">
                  <c:v>121</c:v>
                </c:pt>
                <c:pt idx="18373">
                  <c:v>128</c:v>
                </c:pt>
                <c:pt idx="18374">
                  <c:v>145</c:v>
                </c:pt>
                <c:pt idx="18375">
                  <c:v>170</c:v>
                </c:pt>
                <c:pt idx="18376">
                  <c:v>160</c:v>
                </c:pt>
                <c:pt idx="18377">
                  <c:v>151</c:v>
                </c:pt>
                <c:pt idx="18378">
                  <c:v>136</c:v>
                </c:pt>
                <c:pt idx="18379">
                  <c:v>118</c:v>
                </c:pt>
                <c:pt idx="18380">
                  <c:v>124</c:v>
                </c:pt>
                <c:pt idx="18381">
                  <c:v>100</c:v>
                </c:pt>
                <c:pt idx="18382">
                  <c:v>100</c:v>
                </c:pt>
                <c:pt idx="18383">
                  <c:v>91</c:v>
                </c:pt>
                <c:pt idx="18384">
                  <c:v>80</c:v>
                </c:pt>
                <c:pt idx="18385">
                  <c:v>76</c:v>
                </c:pt>
                <c:pt idx="18386">
                  <c:v>71</c:v>
                </c:pt>
                <c:pt idx="18387">
                  <c:v>71</c:v>
                </c:pt>
                <c:pt idx="18388">
                  <c:v>42</c:v>
                </c:pt>
                <c:pt idx="18389">
                  <c:v>52</c:v>
                </c:pt>
                <c:pt idx="18390">
                  <c:v>64</c:v>
                </c:pt>
                <c:pt idx="18391">
                  <c:v>99</c:v>
                </c:pt>
                <c:pt idx="18392">
                  <c:v>120</c:v>
                </c:pt>
                <c:pt idx="18393">
                  <c:v>133</c:v>
                </c:pt>
                <c:pt idx="18394">
                  <c:v>133</c:v>
                </c:pt>
                <c:pt idx="18395">
                  <c:v>161</c:v>
                </c:pt>
                <c:pt idx="18396">
                  <c:v>193</c:v>
                </c:pt>
                <c:pt idx="18397">
                  <c:v>205</c:v>
                </c:pt>
                <c:pt idx="18398">
                  <c:v>189</c:v>
                </c:pt>
                <c:pt idx="18399">
                  <c:v>170</c:v>
                </c:pt>
                <c:pt idx="18400">
                  <c:v>161</c:v>
                </c:pt>
                <c:pt idx="18401">
                  <c:v>167</c:v>
                </c:pt>
                <c:pt idx="18402">
                  <c:v>180</c:v>
                </c:pt>
                <c:pt idx="18403">
                  <c:v>163</c:v>
                </c:pt>
                <c:pt idx="18404">
                  <c:v>143</c:v>
                </c:pt>
                <c:pt idx="18405">
                  <c:v>132</c:v>
                </c:pt>
                <c:pt idx="18406">
                  <c:v>134</c:v>
                </c:pt>
                <c:pt idx="18407">
                  <c:v>115</c:v>
                </c:pt>
                <c:pt idx="18408">
                  <c:v>117</c:v>
                </c:pt>
                <c:pt idx="18409">
                  <c:v>106</c:v>
                </c:pt>
                <c:pt idx="18410">
                  <c:v>124</c:v>
                </c:pt>
                <c:pt idx="18411">
                  <c:v>117</c:v>
                </c:pt>
                <c:pt idx="18412">
                  <c:v>93</c:v>
                </c:pt>
                <c:pt idx="18413">
                  <c:v>67</c:v>
                </c:pt>
                <c:pt idx="18414">
                  <c:v>85</c:v>
                </c:pt>
                <c:pt idx="18415">
                  <c:v>79</c:v>
                </c:pt>
                <c:pt idx="18416">
                  <c:v>75</c:v>
                </c:pt>
                <c:pt idx="18417">
                  <c:v>101</c:v>
                </c:pt>
                <c:pt idx="18418">
                  <c:v>95</c:v>
                </c:pt>
                <c:pt idx="18419">
                  <c:v>99</c:v>
                </c:pt>
                <c:pt idx="18420">
                  <c:v>105</c:v>
                </c:pt>
                <c:pt idx="18421">
                  <c:v>120</c:v>
                </c:pt>
                <c:pt idx="18422">
                  <c:v>122</c:v>
                </c:pt>
                <c:pt idx="18423">
                  <c:v>119</c:v>
                </c:pt>
                <c:pt idx="18424">
                  <c:v>151</c:v>
                </c:pt>
                <c:pt idx="18425">
                  <c:v>147</c:v>
                </c:pt>
                <c:pt idx="18426">
                  <c:v>156</c:v>
                </c:pt>
                <c:pt idx="18427">
                  <c:v>171</c:v>
                </c:pt>
                <c:pt idx="18428">
                  <c:v>158</c:v>
                </c:pt>
                <c:pt idx="18429">
                  <c:v>142</c:v>
                </c:pt>
                <c:pt idx="18430">
                  <c:v>139</c:v>
                </c:pt>
                <c:pt idx="18431">
                  <c:v>147</c:v>
                </c:pt>
                <c:pt idx="18432">
                  <c:v>145</c:v>
                </c:pt>
                <c:pt idx="18433">
                  <c:v>159</c:v>
                </c:pt>
                <c:pt idx="18434">
                  <c:v>147</c:v>
                </c:pt>
                <c:pt idx="18435">
                  <c:v>127</c:v>
                </c:pt>
                <c:pt idx="18436">
                  <c:v>124</c:v>
                </c:pt>
                <c:pt idx="18437">
                  <c:v>119</c:v>
                </c:pt>
                <c:pt idx="18438">
                  <c:v>111</c:v>
                </c:pt>
                <c:pt idx="18439">
                  <c:v>129</c:v>
                </c:pt>
                <c:pt idx="18440">
                  <c:v>138</c:v>
                </c:pt>
                <c:pt idx="18441">
                  <c:v>115</c:v>
                </c:pt>
                <c:pt idx="18442">
                  <c:v>109</c:v>
                </c:pt>
                <c:pt idx="18443">
                  <c:v>114</c:v>
                </c:pt>
                <c:pt idx="18444">
                  <c:v>145</c:v>
                </c:pt>
                <c:pt idx="18445">
                  <c:v>141</c:v>
                </c:pt>
                <c:pt idx="18446">
                  <c:v>124</c:v>
                </c:pt>
                <c:pt idx="18447">
                  <c:v>114</c:v>
                </c:pt>
                <c:pt idx="18448">
                  <c:v>127</c:v>
                </c:pt>
                <c:pt idx="18449">
                  <c:v>154</c:v>
                </c:pt>
                <c:pt idx="18450">
                  <c:v>177</c:v>
                </c:pt>
                <c:pt idx="18451">
                  <c:v>177</c:v>
                </c:pt>
                <c:pt idx="18452">
                  <c:v>179</c:v>
                </c:pt>
                <c:pt idx="18453">
                  <c:v>215</c:v>
                </c:pt>
                <c:pt idx="18454">
                  <c:v>202</c:v>
                </c:pt>
                <c:pt idx="18455">
                  <c:v>186</c:v>
                </c:pt>
                <c:pt idx="18456">
                  <c:v>194</c:v>
                </c:pt>
                <c:pt idx="18457">
                  <c:v>164</c:v>
                </c:pt>
                <c:pt idx="18458">
                  <c:v>148</c:v>
                </c:pt>
                <c:pt idx="18459">
                  <c:v>197</c:v>
                </c:pt>
                <c:pt idx="18460">
                  <c:v>224</c:v>
                </c:pt>
                <c:pt idx="18461">
                  <c:v>228</c:v>
                </c:pt>
                <c:pt idx="18462">
                  <c:v>246</c:v>
                </c:pt>
                <c:pt idx="18463">
                  <c:v>241</c:v>
                </c:pt>
                <c:pt idx="18464">
                  <c:v>231</c:v>
                </c:pt>
                <c:pt idx="18465">
                  <c:v>216</c:v>
                </c:pt>
                <c:pt idx="18466">
                  <c:v>199</c:v>
                </c:pt>
                <c:pt idx="18467">
                  <c:v>171</c:v>
                </c:pt>
                <c:pt idx="18468">
                  <c:v>177</c:v>
                </c:pt>
                <c:pt idx="18469">
                  <c:v>133</c:v>
                </c:pt>
                <c:pt idx="18470">
                  <c:v>126</c:v>
                </c:pt>
                <c:pt idx="18471">
                  <c:v>120</c:v>
                </c:pt>
                <c:pt idx="18472">
                  <c:v>113</c:v>
                </c:pt>
                <c:pt idx="18473">
                  <c:v>112</c:v>
                </c:pt>
                <c:pt idx="18474">
                  <c:v>93</c:v>
                </c:pt>
                <c:pt idx="18475">
                  <c:v>106</c:v>
                </c:pt>
                <c:pt idx="18476">
                  <c:v>110</c:v>
                </c:pt>
                <c:pt idx="18477">
                  <c:v>107</c:v>
                </c:pt>
                <c:pt idx="18478">
                  <c:v>110</c:v>
                </c:pt>
                <c:pt idx="18479">
                  <c:v>144</c:v>
                </c:pt>
                <c:pt idx="18480">
                  <c:v>143</c:v>
                </c:pt>
                <c:pt idx="18481">
                  <c:v>164</c:v>
                </c:pt>
                <c:pt idx="18482">
                  <c:v>140</c:v>
                </c:pt>
                <c:pt idx="18483">
                  <c:v>128</c:v>
                </c:pt>
                <c:pt idx="18484">
                  <c:v>154</c:v>
                </c:pt>
                <c:pt idx="18485">
                  <c:v>165</c:v>
                </c:pt>
                <c:pt idx="18486">
                  <c:v>170</c:v>
                </c:pt>
                <c:pt idx="18487">
                  <c:v>176</c:v>
                </c:pt>
                <c:pt idx="18488">
                  <c:v>204</c:v>
                </c:pt>
                <c:pt idx="18489">
                  <c:v>183</c:v>
                </c:pt>
                <c:pt idx="18490">
                  <c:v>178</c:v>
                </c:pt>
                <c:pt idx="18491">
                  <c:v>152</c:v>
                </c:pt>
                <c:pt idx="18492">
                  <c:v>140</c:v>
                </c:pt>
                <c:pt idx="18493">
                  <c:v>133</c:v>
                </c:pt>
                <c:pt idx="18494">
                  <c:v>106</c:v>
                </c:pt>
                <c:pt idx="18495">
                  <c:v>77</c:v>
                </c:pt>
                <c:pt idx="18496">
                  <c:v>67</c:v>
                </c:pt>
                <c:pt idx="18497">
                  <c:v>67</c:v>
                </c:pt>
                <c:pt idx="18498">
                  <c:v>77</c:v>
                </c:pt>
                <c:pt idx="18499">
                  <c:v>81</c:v>
                </c:pt>
                <c:pt idx="18500">
                  <c:v>79</c:v>
                </c:pt>
                <c:pt idx="18501">
                  <c:v>113</c:v>
                </c:pt>
                <c:pt idx="18502">
                  <c:v>132</c:v>
                </c:pt>
                <c:pt idx="18503">
                  <c:v>138</c:v>
                </c:pt>
                <c:pt idx="18504">
                  <c:v>144</c:v>
                </c:pt>
                <c:pt idx="18505">
                  <c:v>157</c:v>
                </c:pt>
                <c:pt idx="18506">
                  <c:v>142</c:v>
                </c:pt>
                <c:pt idx="18507">
                  <c:v>118</c:v>
                </c:pt>
                <c:pt idx="18508">
                  <c:v>128</c:v>
                </c:pt>
                <c:pt idx="18509">
                  <c:v>134</c:v>
                </c:pt>
                <c:pt idx="18510">
                  <c:v>114</c:v>
                </c:pt>
                <c:pt idx="18511">
                  <c:v>114</c:v>
                </c:pt>
                <c:pt idx="18512">
                  <c:v>110</c:v>
                </c:pt>
                <c:pt idx="18513">
                  <c:v>85</c:v>
                </c:pt>
                <c:pt idx="18514">
                  <c:v>63</c:v>
                </c:pt>
                <c:pt idx="18515">
                  <c:v>42</c:v>
                </c:pt>
                <c:pt idx="18516">
                  <c:v>26</c:v>
                </c:pt>
                <c:pt idx="18517">
                  <c:v>35</c:v>
                </c:pt>
                <c:pt idx="18518">
                  <c:v>55</c:v>
                </c:pt>
                <c:pt idx="18519">
                  <c:v>60</c:v>
                </c:pt>
                <c:pt idx="18520">
                  <c:v>77</c:v>
                </c:pt>
                <c:pt idx="18521">
                  <c:v>85</c:v>
                </c:pt>
                <c:pt idx="18522">
                  <c:v>108</c:v>
                </c:pt>
                <c:pt idx="18523">
                  <c:v>112</c:v>
                </c:pt>
                <c:pt idx="18524">
                  <c:v>121</c:v>
                </c:pt>
                <c:pt idx="18525">
                  <c:v>124</c:v>
                </c:pt>
                <c:pt idx="18526">
                  <c:v>137</c:v>
                </c:pt>
                <c:pt idx="18527">
                  <c:v>142</c:v>
                </c:pt>
                <c:pt idx="18528">
                  <c:v>160</c:v>
                </c:pt>
                <c:pt idx="18529">
                  <c:v>163</c:v>
                </c:pt>
                <c:pt idx="18530">
                  <c:v>153</c:v>
                </c:pt>
                <c:pt idx="18531">
                  <c:v>161</c:v>
                </c:pt>
                <c:pt idx="18532">
                  <c:v>162</c:v>
                </c:pt>
                <c:pt idx="18533">
                  <c:v>142</c:v>
                </c:pt>
                <c:pt idx="18534">
                  <c:v>119</c:v>
                </c:pt>
                <c:pt idx="18535">
                  <c:v>100</c:v>
                </c:pt>
                <c:pt idx="18536">
                  <c:v>115</c:v>
                </c:pt>
                <c:pt idx="18537">
                  <c:v>153</c:v>
                </c:pt>
                <c:pt idx="18538">
                  <c:v>159</c:v>
                </c:pt>
                <c:pt idx="18539">
                  <c:v>150</c:v>
                </c:pt>
                <c:pt idx="18540">
                  <c:v>128</c:v>
                </c:pt>
                <c:pt idx="18541">
                  <c:v>97</c:v>
                </c:pt>
                <c:pt idx="18542">
                  <c:v>66</c:v>
                </c:pt>
                <c:pt idx="18543">
                  <c:v>72</c:v>
                </c:pt>
                <c:pt idx="18544">
                  <c:v>71</c:v>
                </c:pt>
                <c:pt idx="18545">
                  <c:v>57</c:v>
                </c:pt>
                <c:pt idx="18546">
                  <c:v>82</c:v>
                </c:pt>
                <c:pt idx="18547">
                  <c:v>122</c:v>
                </c:pt>
                <c:pt idx="18548">
                  <c:v>121</c:v>
                </c:pt>
                <c:pt idx="18549">
                  <c:v>104</c:v>
                </c:pt>
                <c:pt idx="18550">
                  <c:v>83</c:v>
                </c:pt>
                <c:pt idx="18551">
                  <c:v>92</c:v>
                </c:pt>
                <c:pt idx="18552">
                  <c:v>97</c:v>
                </c:pt>
                <c:pt idx="18553">
                  <c:v>95</c:v>
                </c:pt>
                <c:pt idx="18554">
                  <c:v>90</c:v>
                </c:pt>
                <c:pt idx="18555">
                  <c:v>94</c:v>
                </c:pt>
                <c:pt idx="18556">
                  <c:v>97</c:v>
                </c:pt>
                <c:pt idx="18557">
                  <c:v>89</c:v>
                </c:pt>
                <c:pt idx="18558">
                  <c:v>85</c:v>
                </c:pt>
                <c:pt idx="18559">
                  <c:v>82</c:v>
                </c:pt>
                <c:pt idx="18560">
                  <c:v>88</c:v>
                </c:pt>
                <c:pt idx="18561">
                  <c:v>73</c:v>
                </c:pt>
                <c:pt idx="18562">
                  <c:v>80</c:v>
                </c:pt>
                <c:pt idx="18563">
                  <c:v>106</c:v>
                </c:pt>
                <c:pt idx="18564">
                  <c:v>113</c:v>
                </c:pt>
                <c:pt idx="18565">
                  <c:v>108</c:v>
                </c:pt>
                <c:pt idx="18566">
                  <c:v>111</c:v>
                </c:pt>
                <c:pt idx="18567">
                  <c:v>140</c:v>
                </c:pt>
                <c:pt idx="18568">
                  <c:v>147</c:v>
                </c:pt>
                <c:pt idx="18569">
                  <c:v>141</c:v>
                </c:pt>
                <c:pt idx="18570">
                  <c:v>130</c:v>
                </c:pt>
                <c:pt idx="18571">
                  <c:v>133</c:v>
                </c:pt>
                <c:pt idx="18572">
                  <c:v>108</c:v>
                </c:pt>
                <c:pt idx="18573">
                  <c:v>122</c:v>
                </c:pt>
                <c:pt idx="18574">
                  <c:v>127</c:v>
                </c:pt>
                <c:pt idx="18575">
                  <c:v>95</c:v>
                </c:pt>
                <c:pt idx="18576">
                  <c:v>101</c:v>
                </c:pt>
                <c:pt idx="18577">
                  <c:v>90</c:v>
                </c:pt>
                <c:pt idx="18578">
                  <c:v>72</c:v>
                </c:pt>
                <c:pt idx="18579">
                  <c:v>70</c:v>
                </c:pt>
                <c:pt idx="18580">
                  <c:v>84</c:v>
                </c:pt>
                <c:pt idx="18581">
                  <c:v>98</c:v>
                </c:pt>
                <c:pt idx="18582">
                  <c:v>95</c:v>
                </c:pt>
                <c:pt idx="18583">
                  <c:v>94</c:v>
                </c:pt>
                <c:pt idx="18584">
                  <c:v>116</c:v>
                </c:pt>
                <c:pt idx="18585">
                  <c:v>125</c:v>
                </c:pt>
                <c:pt idx="18586">
                  <c:v>110</c:v>
                </c:pt>
                <c:pt idx="18587">
                  <c:v>120</c:v>
                </c:pt>
                <c:pt idx="18588">
                  <c:v>113</c:v>
                </c:pt>
                <c:pt idx="18589">
                  <c:v>91</c:v>
                </c:pt>
                <c:pt idx="18590">
                  <c:v>98</c:v>
                </c:pt>
                <c:pt idx="18591">
                  <c:v>74</c:v>
                </c:pt>
                <c:pt idx="18592">
                  <c:v>59</c:v>
                </c:pt>
                <c:pt idx="18593">
                  <c:v>84</c:v>
                </c:pt>
                <c:pt idx="18594">
                  <c:v>106</c:v>
                </c:pt>
                <c:pt idx="18595">
                  <c:v>123</c:v>
                </c:pt>
                <c:pt idx="18596">
                  <c:v>138</c:v>
                </c:pt>
                <c:pt idx="18597">
                  <c:v>116</c:v>
                </c:pt>
                <c:pt idx="18598">
                  <c:v>109</c:v>
                </c:pt>
                <c:pt idx="18599">
                  <c:v>118</c:v>
                </c:pt>
                <c:pt idx="18600">
                  <c:v>72</c:v>
                </c:pt>
                <c:pt idx="18601">
                  <c:v>65</c:v>
                </c:pt>
                <c:pt idx="18602">
                  <c:v>57</c:v>
                </c:pt>
                <c:pt idx="18603">
                  <c:v>68</c:v>
                </c:pt>
                <c:pt idx="18604">
                  <c:v>57</c:v>
                </c:pt>
                <c:pt idx="18605">
                  <c:v>58</c:v>
                </c:pt>
                <c:pt idx="18606">
                  <c:v>62</c:v>
                </c:pt>
                <c:pt idx="18607">
                  <c:v>72</c:v>
                </c:pt>
                <c:pt idx="18608">
                  <c:v>89</c:v>
                </c:pt>
                <c:pt idx="18609">
                  <c:v>114</c:v>
                </c:pt>
                <c:pt idx="18610">
                  <c:v>135</c:v>
                </c:pt>
                <c:pt idx="18611">
                  <c:v>153</c:v>
                </c:pt>
                <c:pt idx="18612">
                  <c:v>145</c:v>
                </c:pt>
                <c:pt idx="18613">
                  <c:v>151</c:v>
                </c:pt>
                <c:pt idx="18614">
                  <c:v>138</c:v>
                </c:pt>
                <c:pt idx="18615">
                  <c:v>118</c:v>
                </c:pt>
                <c:pt idx="18616">
                  <c:v>127</c:v>
                </c:pt>
                <c:pt idx="18617">
                  <c:v>116</c:v>
                </c:pt>
                <c:pt idx="18618">
                  <c:v>107</c:v>
                </c:pt>
                <c:pt idx="18619">
                  <c:v>102</c:v>
                </c:pt>
                <c:pt idx="18620">
                  <c:v>115</c:v>
                </c:pt>
                <c:pt idx="18621">
                  <c:v>108</c:v>
                </c:pt>
                <c:pt idx="18622">
                  <c:v>121</c:v>
                </c:pt>
                <c:pt idx="18623">
                  <c:v>118</c:v>
                </c:pt>
                <c:pt idx="18624">
                  <c:v>118</c:v>
                </c:pt>
                <c:pt idx="18625">
                  <c:v>110</c:v>
                </c:pt>
                <c:pt idx="18626">
                  <c:v>111</c:v>
                </c:pt>
                <c:pt idx="18627">
                  <c:v>87</c:v>
                </c:pt>
                <c:pt idx="18628">
                  <c:v>89</c:v>
                </c:pt>
                <c:pt idx="18629">
                  <c:v>94</c:v>
                </c:pt>
                <c:pt idx="18630">
                  <c:v>88</c:v>
                </c:pt>
                <c:pt idx="18631">
                  <c:v>98</c:v>
                </c:pt>
                <c:pt idx="18632">
                  <c:v>110</c:v>
                </c:pt>
                <c:pt idx="18633">
                  <c:v>130</c:v>
                </c:pt>
                <c:pt idx="18634">
                  <c:v>131</c:v>
                </c:pt>
                <c:pt idx="18635">
                  <c:v>105</c:v>
                </c:pt>
                <c:pt idx="18636">
                  <c:v>115</c:v>
                </c:pt>
                <c:pt idx="18637">
                  <c:v>110</c:v>
                </c:pt>
                <c:pt idx="18638">
                  <c:v>115</c:v>
                </c:pt>
                <c:pt idx="18639">
                  <c:v>117</c:v>
                </c:pt>
                <c:pt idx="18640">
                  <c:v>111</c:v>
                </c:pt>
                <c:pt idx="18641">
                  <c:v>100</c:v>
                </c:pt>
                <c:pt idx="18642">
                  <c:v>92</c:v>
                </c:pt>
                <c:pt idx="18643">
                  <c:v>75</c:v>
                </c:pt>
                <c:pt idx="18644">
                  <c:v>59</c:v>
                </c:pt>
                <c:pt idx="18645">
                  <c:v>60</c:v>
                </c:pt>
                <c:pt idx="18646">
                  <c:v>73</c:v>
                </c:pt>
                <c:pt idx="18647">
                  <c:v>61</c:v>
                </c:pt>
                <c:pt idx="18648">
                  <c:v>81</c:v>
                </c:pt>
                <c:pt idx="18649">
                  <c:v>93</c:v>
                </c:pt>
                <c:pt idx="18650">
                  <c:v>112</c:v>
                </c:pt>
                <c:pt idx="18651">
                  <c:v>118</c:v>
                </c:pt>
                <c:pt idx="18652">
                  <c:v>106</c:v>
                </c:pt>
                <c:pt idx="18653">
                  <c:v>84</c:v>
                </c:pt>
                <c:pt idx="18654">
                  <c:v>97</c:v>
                </c:pt>
                <c:pt idx="18655">
                  <c:v>102</c:v>
                </c:pt>
                <c:pt idx="18656">
                  <c:v>90</c:v>
                </c:pt>
                <c:pt idx="18657">
                  <c:v>70</c:v>
                </c:pt>
                <c:pt idx="18658">
                  <c:v>86</c:v>
                </c:pt>
                <c:pt idx="18659">
                  <c:v>78</c:v>
                </c:pt>
                <c:pt idx="18660">
                  <c:v>78</c:v>
                </c:pt>
                <c:pt idx="18661">
                  <c:v>92</c:v>
                </c:pt>
                <c:pt idx="18662">
                  <c:v>91</c:v>
                </c:pt>
                <c:pt idx="18663">
                  <c:v>105</c:v>
                </c:pt>
                <c:pt idx="18664">
                  <c:v>110</c:v>
                </c:pt>
                <c:pt idx="18665">
                  <c:v>111</c:v>
                </c:pt>
                <c:pt idx="18666">
                  <c:v>111</c:v>
                </c:pt>
                <c:pt idx="18667">
                  <c:v>114</c:v>
                </c:pt>
                <c:pt idx="18668">
                  <c:v>105</c:v>
                </c:pt>
                <c:pt idx="18669">
                  <c:v>100</c:v>
                </c:pt>
                <c:pt idx="18670">
                  <c:v>71</c:v>
                </c:pt>
                <c:pt idx="18671">
                  <c:v>71</c:v>
                </c:pt>
                <c:pt idx="18672">
                  <c:v>68</c:v>
                </c:pt>
                <c:pt idx="18673">
                  <c:v>75</c:v>
                </c:pt>
                <c:pt idx="18674">
                  <c:v>73</c:v>
                </c:pt>
                <c:pt idx="18675">
                  <c:v>71</c:v>
                </c:pt>
                <c:pt idx="18676">
                  <c:v>76</c:v>
                </c:pt>
                <c:pt idx="18677">
                  <c:v>75</c:v>
                </c:pt>
                <c:pt idx="18678">
                  <c:v>76</c:v>
                </c:pt>
                <c:pt idx="18679">
                  <c:v>94</c:v>
                </c:pt>
                <c:pt idx="18680">
                  <c:v>81</c:v>
                </c:pt>
                <c:pt idx="18681">
                  <c:v>59</c:v>
                </c:pt>
                <c:pt idx="18682">
                  <c:v>56</c:v>
                </c:pt>
                <c:pt idx="18683">
                  <c:v>56</c:v>
                </c:pt>
                <c:pt idx="18684">
                  <c:v>58</c:v>
                </c:pt>
                <c:pt idx="18685">
                  <c:v>50</c:v>
                </c:pt>
                <c:pt idx="18686">
                  <c:v>51</c:v>
                </c:pt>
                <c:pt idx="18687">
                  <c:v>52</c:v>
                </c:pt>
                <c:pt idx="18688">
                  <c:v>53</c:v>
                </c:pt>
                <c:pt idx="18689">
                  <c:v>75</c:v>
                </c:pt>
                <c:pt idx="18690">
                  <c:v>92</c:v>
                </c:pt>
                <c:pt idx="18691">
                  <c:v>104</c:v>
                </c:pt>
                <c:pt idx="18692">
                  <c:v>91</c:v>
                </c:pt>
                <c:pt idx="18693">
                  <c:v>85</c:v>
                </c:pt>
                <c:pt idx="18694">
                  <c:v>63</c:v>
                </c:pt>
                <c:pt idx="18695">
                  <c:v>79</c:v>
                </c:pt>
                <c:pt idx="18696">
                  <c:v>97</c:v>
                </c:pt>
                <c:pt idx="18697">
                  <c:v>90</c:v>
                </c:pt>
                <c:pt idx="18698">
                  <c:v>95</c:v>
                </c:pt>
                <c:pt idx="18699">
                  <c:v>74</c:v>
                </c:pt>
                <c:pt idx="18700">
                  <c:v>80</c:v>
                </c:pt>
                <c:pt idx="18701">
                  <c:v>75</c:v>
                </c:pt>
                <c:pt idx="18702">
                  <c:v>70</c:v>
                </c:pt>
                <c:pt idx="18703">
                  <c:v>51</c:v>
                </c:pt>
                <c:pt idx="18704">
                  <c:v>61</c:v>
                </c:pt>
                <c:pt idx="18705">
                  <c:v>66</c:v>
                </c:pt>
                <c:pt idx="18706">
                  <c:v>80</c:v>
                </c:pt>
                <c:pt idx="18707">
                  <c:v>88</c:v>
                </c:pt>
                <c:pt idx="18708">
                  <c:v>85</c:v>
                </c:pt>
                <c:pt idx="18709">
                  <c:v>113</c:v>
                </c:pt>
                <c:pt idx="18710">
                  <c:v>149</c:v>
                </c:pt>
                <c:pt idx="18711">
                  <c:v>186</c:v>
                </c:pt>
                <c:pt idx="18712">
                  <c:v>218</c:v>
                </c:pt>
                <c:pt idx="18713">
                  <c:v>241</c:v>
                </c:pt>
                <c:pt idx="18714">
                  <c:v>235</c:v>
                </c:pt>
                <c:pt idx="18715">
                  <c:v>233</c:v>
                </c:pt>
                <c:pt idx="18716">
                  <c:v>231</c:v>
                </c:pt>
                <c:pt idx="18717">
                  <c:v>205</c:v>
                </c:pt>
                <c:pt idx="18718">
                  <c:v>186</c:v>
                </c:pt>
                <c:pt idx="18719">
                  <c:v>166</c:v>
                </c:pt>
                <c:pt idx="18720">
                  <c:v>169</c:v>
                </c:pt>
                <c:pt idx="18721">
                  <c:v>134</c:v>
                </c:pt>
                <c:pt idx="18722">
                  <c:v>133</c:v>
                </c:pt>
                <c:pt idx="18723">
                  <c:v>110</c:v>
                </c:pt>
                <c:pt idx="18724">
                  <c:v>100</c:v>
                </c:pt>
                <c:pt idx="18725">
                  <c:v>115</c:v>
                </c:pt>
                <c:pt idx="18726">
                  <c:v>110</c:v>
                </c:pt>
                <c:pt idx="18727">
                  <c:v>114</c:v>
                </c:pt>
                <c:pt idx="18728">
                  <c:v>115</c:v>
                </c:pt>
                <c:pt idx="18729">
                  <c:v>103</c:v>
                </c:pt>
                <c:pt idx="18730">
                  <c:v>98</c:v>
                </c:pt>
                <c:pt idx="18731">
                  <c:v>92</c:v>
                </c:pt>
                <c:pt idx="18732">
                  <c:v>75</c:v>
                </c:pt>
                <c:pt idx="18733">
                  <c:v>58</c:v>
                </c:pt>
                <c:pt idx="18734">
                  <c:v>28</c:v>
                </c:pt>
                <c:pt idx="18735">
                  <c:v>38</c:v>
                </c:pt>
                <c:pt idx="18736">
                  <c:v>62</c:v>
                </c:pt>
                <c:pt idx="18737">
                  <c:v>86</c:v>
                </c:pt>
                <c:pt idx="18738">
                  <c:v>116</c:v>
                </c:pt>
                <c:pt idx="18739">
                  <c:v>109</c:v>
                </c:pt>
                <c:pt idx="18740">
                  <c:v>106</c:v>
                </c:pt>
                <c:pt idx="18741">
                  <c:v>109</c:v>
                </c:pt>
                <c:pt idx="18742">
                  <c:v>119</c:v>
                </c:pt>
                <c:pt idx="18743">
                  <c:v>119</c:v>
                </c:pt>
                <c:pt idx="18744">
                  <c:v>128</c:v>
                </c:pt>
                <c:pt idx="18745">
                  <c:v>107</c:v>
                </c:pt>
                <c:pt idx="18746">
                  <c:v>113</c:v>
                </c:pt>
                <c:pt idx="18747">
                  <c:v>112</c:v>
                </c:pt>
                <c:pt idx="18748">
                  <c:v>107</c:v>
                </c:pt>
                <c:pt idx="18749">
                  <c:v>118</c:v>
                </c:pt>
                <c:pt idx="18750">
                  <c:v>115</c:v>
                </c:pt>
                <c:pt idx="18751">
                  <c:v>132</c:v>
                </c:pt>
                <c:pt idx="18752">
                  <c:v>118</c:v>
                </c:pt>
                <c:pt idx="18753">
                  <c:v>92</c:v>
                </c:pt>
                <c:pt idx="18754">
                  <c:v>79</c:v>
                </c:pt>
                <c:pt idx="18755">
                  <c:v>55</c:v>
                </c:pt>
                <c:pt idx="18756">
                  <c:v>63</c:v>
                </c:pt>
                <c:pt idx="18757">
                  <c:v>60</c:v>
                </c:pt>
                <c:pt idx="18758">
                  <c:v>80</c:v>
                </c:pt>
                <c:pt idx="18759">
                  <c:v>84</c:v>
                </c:pt>
                <c:pt idx="18760">
                  <c:v>85</c:v>
                </c:pt>
                <c:pt idx="18761">
                  <c:v>102</c:v>
                </c:pt>
                <c:pt idx="18762">
                  <c:v>96</c:v>
                </c:pt>
                <c:pt idx="18763">
                  <c:v>99</c:v>
                </c:pt>
                <c:pt idx="18764">
                  <c:v>95</c:v>
                </c:pt>
                <c:pt idx="18765">
                  <c:v>93</c:v>
                </c:pt>
                <c:pt idx="18766">
                  <c:v>85</c:v>
                </c:pt>
                <c:pt idx="18767">
                  <c:v>82</c:v>
                </c:pt>
                <c:pt idx="18768">
                  <c:v>95</c:v>
                </c:pt>
                <c:pt idx="18769">
                  <c:v>121</c:v>
                </c:pt>
                <c:pt idx="18770">
                  <c:v>134</c:v>
                </c:pt>
                <c:pt idx="18771">
                  <c:v>118</c:v>
                </c:pt>
                <c:pt idx="18772">
                  <c:v>112</c:v>
                </c:pt>
                <c:pt idx="18773">
                  <c:v>118</c:v>
                </c:pt>
                <c:pt idx="18774">
                  <c:v>124</c:v>
                </c:pt>
                <c:pt idx="18775">
                  <c:v>103</c:v>
                </c:pt>
                <c:pt idx="18776">
                  <c:v>85</c:v>
                </c:pt>
                <c:pt idx="18777">
                  <c:v>75</c:v>
                </c:pt>
                <c:pt idx="18778">
                  <c:v>69</c:v>
                </c:pt>
                <c:pt idx="18779">
                  <c:v>58</c:v>
                </c:pt>
                <c:pt idx="18780">
                  <c:v>99</c:v>
                </c:pt>
                <c:pt idx="18781">
                  <c:v>99</c:v>
                </c:pt>
                <c:pt idx="18782">
                  <c:v>96</c:v>
                </c:pt>
                <c:pt idx="18783">
                  <c:v>106</c:v>
                </c:pt>
                <c:pt idx="18784">
                  <c:v>119</c:v>
                </c:pt>
                <c:pt idx="18785">
                  <c:v>129</c:v>
                </c:pt>
                <c:pt idx="18786">
                  <c:v>142</c:v>
                </c:pt>
                <c:pt idx="18787">
                  <c:v>168</c:v>
                </c:pt>
                <c:pt idx="18788">
                  <c:v>159</c:v>
                </c:pt>
                <c:pt idx="18789">
                  <c:v>173</c:v>
                </c:pt>
                <c:pt idx="18790">
                  <c:v>171</c:v>
                </c:pt>
                <c:pt idx="18791">
                  <c:v>160</c:v>
                </c:pt>
                <c:pt idx="18792">
                  <c:v>180</c:v>
                </c:pt>
                <c:pt idx="18793">
                  <c:v>186</c:v>
                </c:pt>
                <c:pt idx="18794">
                  <c:v>191</c:v>
                </c:pt>
                <c:pt idx="18795">
                  <c:v>178</c:v>
                </c:pt>
                <c:pt idx="18796">
                  <c:v>153</c:v>
                </c:pt>
                <c:pt idx="18797">
                  <c:v>141</c:v>
                </c:pt>
                <c:pt idx="18798">
                  <c:v>136</c:v>
                </c:pt>
                <c:pt idx="18799">
                  <c:v>144</c:v>
                </c:pt>
                <c:pt idx="18800">
                  <c:v>151</c:v>
                </c:pt>
                <c:pt idx="18801">
                  <c:v>155</c:v>
                </c:pt>
                <c:pt idx="18802">
                  <c:v>145</c:v>
                </c:pt>
                <c:pt idx="18803">
                  <c:v>131</c:v>
                </c:pt>
                <c:pt idx="18804">
                  <c:v>114</c:v>
                </c:pt>
                <c:pt idx="18805">
                  <c:v>107</c:v>
                </c:pt>
                <c:pt idx="18806">
                  <c:v>89</c:v>
                </c:pt>
                <c:pt idx="18807">
                  <c:v>74</c:v>
                </c:pt>
                <c:pt idx="18808">
                  <c:v>65</c:v>
                </c:pt>
                <c:pt idx="18809">
                  <c:v>74</c:v>
                </c:pt>
                <c:pt idx="18810">
                  <c:v>83</c:v>
                </c:pt>
                <c:pt idx="18811">
                  <c:v>80</c:v>
                </c:pt>
                <c:pt idx="18812">
                  <c:v>71</c:v>
                </c:pt>
                <c:pt idx="18813">
                  <c:v>62</c:v>
                </c:pt>
                <c:pt idx="18814">
                  <c:v>45</c:v>
                </c:pt>
                <c:pt idx="18815">
                  <c:v>47</c:v>
                </c:pt>
                <c:pt idx="18816">
                  <c:v>54</c:v>
                </c:pt>
                <c:pt idx="18817">
                  <c:v>71</c:v>
                </c:pt>
                <c:pt idx="18818">
                  <c:v>70</c:v>
                </c:pt>
                <c:pt idx="18819">
                  <c:v>69</c:v>
                </c:pt>
                <c:pt idx="18820">
                  <c:v>90</c:v>
                </c:pt>
                <c:pt idx="18821">
                  <c:v>111</c:v>
                </c:pt>
                <c:pt idx="18822">
                  <c:v>99</c:v>
                </c:pt>
                <c:pt idx="18823">
                  <c:v>102</c:v>
                </c:pt>
                <c:pt idx="18824">
                  <c:v>113</c:v>
                </c:pt>
                <c:pt idx="18825">
                  <c:v>123</c:v>
                </c:pt>
                <c:pt idx="18826">
                  <c:v>127</c:v>
                </c:pt>
                <c:pt idx="18827">
                  <c:v>122</c:v>
                </c:pt>
                <c:pt idx="18828">
                  <c:v>118</c:v>
                </c:pt>
                <c:pt idx="18829">
                  <c:v>96</c:v>
                </c:pt>
                <c:pt idx="18830">
                  <c:v>100</c:v>
                </c:pt>
                <c:pt idx="18831">
                  <c:v>101</c:v>
                </c:pt>
                <c:pt idx="18832">
                  <c:v>90</c:v>
                </c:pt>
                <c:pt idx="18833">
                  <c:v>79</c:v>
                </c:pt>
                <c:pt idx="18834">
                  <c:v>61</c:v>
                </c:pt>
                <c:pt idx="18835">
                  <c:v>60</c:v>
                </c:pt>
                <c:pt idx="18836">
                  <c:v>63</c:v>
                </c:pt>
                <c:pt idx="18837">
                  <c:v>46</c:v>
                </c:pt>
                <c:pt idx="18838">
                  <c:v>57</c:v>
                </c:pt>
                <c:pt idx="18839">
                  <c:v>52</c:v>
                </c:pt>
                <c:pt idx="18840">
                  <c:v>62</c:v>
                </c:pt>
                <c:pt idx="18841">
                  <c:v>81</c:v>
                </c:pt>
                <c:pt idx="18842">
                  <c:v>93</c:v>
                </c:pt>
                <c:pt idx="18843">
                  <c:v>115</c:v>
                </c:pt>
                <c:pt idx="18844">
                  <c:v>130</c:v>
                </c:pt>
                <c:pt idx="18845">
                  <c:v>120</c:v>
                </c:pt>
                <c:pt idx="18846">
                  <c:v>118</c:v>
                </c:pt>
                <c:pt idx="18847">
                  <c:v>117</c:v>
                </c:pt>
                <c:pt idx="18848">
                  <c:v>104</c:v>
                </c:pt>
                <c:pt idx="18849">
                  <c:v>99</c:v>
                </c:pt>
                <c:pt idx="18850">
                  <c:v>112</c:v>
                </c:pt>
                <c:pt idx="18851">
                  <c:v>112</c:v>
                </c:pt>
                <c:pt idx="18852">
                  <c:v>91</c:v>
                </c:pt>
                <c:pt idx="18853">
                  <c:v>93</c:v>
                </c:pt>
                <c:pt idx="18854">
                  <c:v>106</c:v>
                </c:pt>
                <c:pt idx="18855">
                  <c:v>127</c:v>
                </c:pt>
                <c:pt idx="18856">
                  <c:v>117</c:v>
                </c:pt>
                <c:pt idx="18857">
                  <c:v>106</c:v>
                </c:pt>
                <c:pt idx="18858">
                  <c:v>100</c:v>
                </c:pt>
                <c:pt idx="18859">
                  <c:v>101</c:v>
                </c:pt>
                <c:pt idx="18860">
                  <c:v>110</c:v>
                </c:pt>
                <c:pt idx="18861">
                  <c:v>112</c:v>
                </c:pt>
                <c:pt idx="18862">
                  <c:v>119</c:v>
                </c:pt>
                <c:pt idx="18863">
                  <c:v>116</c:v>
                </c:pt>
                <c:pt idx="18864">
                  <c:v>92</c:v>
                </c:pt>
                <c:pt idx="18865">
                  <c:v>101</c:v>
                </c:pt>
                <c:pt idx="18866">
                  <c:v>112</c:v>
                </c:pt>
                <c:pt idx="18867">
                  <c:v>121</c:v>
                </c:pt>
                <c:pt idx="18868">
                  <c:v>96</c:v>
                </c:pt>
                <c:pt idx="18869">
                  <c:v>99</c:v>
                </c:pt>
                <c:pt idx="18870">
                  <c:v>115</c:v>
                </c:pt>
                <c:pt idx="18871">
                  <c:v>103</c:v>
                </c:pt>
                <c:pt idx="18872">
                  <c:v>106</c:v>
                </c:pt>
                <c:pt idx="18873">
                  <c:v>120</c:v>
                </c:pt>
                <c:pt idx="18874">
                  <c:v>108</c:v>
                </c:pt>
                <c:pt idx="18875">
                  <c:v>120</c:v>
                </c:pt>
                <c:pt idx="18876">
                  <c:v>141</c:v>
                </c:pt>
                <c:pt idx="18877">
                  <c:v>166</c:v>
                </c:pt>
                <c:pt idx="18878">
                  <c:v>182</c:v>
                </c:pt>
                <c:pt idx="18879">
                  <c:v>166</c:v>
                </c:pt>
                <c:pt idx="18880">
                  <c:v>150</c:v>
                </c:pt>
                <c:pt idx="18881">
                  <c:v>126</c:v>
                </c:pt>
                <c:pt idx="18882">
                  <c:v>149</c:v>
                </c:pt>
                <c:pt idx="18883">
                  <c:v>150</c:v>
                </c:pt>
                <c:pt idx="18884">
                  <c:v>148</c:v>
                </c:pt>
                <c:pt idx="18885">
                  <c:v>130</c:v>
                </c:pt>
                <c:pt idx="18886">
                  <c:v>121</c:v>
                </c:pt>
                <c:pt idx="18887">
                  <c:v>112</c:v>
                </c:pt>
                <c:pt idx="18888">
                  <c:v>136</c:v>
                </c:pt>
                <c:pt idx="18889">
                  <c:v>143</c:v>
                </c:pt>
                <c:pt idx="18890">
                  <c:v>183</c:v>
                </c:pt>
                <c:pt idx="18891">
                  <c:v>173</c:v>
                </c:pt>
                <c:pt idx="18892">
                  <c:v>164</c:v>
                </c:pt>
                <c:pt idx="18893">
                  <c:v>186</c:v>
                </c:pt>
                <c:pt idx="18894">
                  <c:v>200</c:v>
                </c:pt>
                <c:pt idx="18895">
                  <c:v>193</c:v>
                </c:pt>
                <c:pt idx="18896">
                  <c:v>175</c:v>
                </c:pt>
                <c:pt idx="18897">
                  <c:v>176</c:v>
                </c:pt>
                <c:pt idx="18898">
                  <c:v>170</c:v>
                </c:pt>
                <c:pt idx="18899">
                  <c:v>159</c:v>
                </c:pt>
                <c:pt idx="18900">
                  <c:v>165</c:v>
                </c:pt>
                <c:pt idx="18901">
                  <c:v>168</c:v>
                </c:pt>
                <c:pt idx="18902">
                  <c:v>144</c:v>
                </c:pt>
                <c:pt idx="18903">
                  <c:v>135</c:v>
                </c:pt>
                <c:pt idx="18904">
                  <c:v>132</c:v>
                </c:pt>
                <c:pt idx="18905">
                  <c:v>114</c:v>
                </c:pt>
                <c:pt idx="18906">
                  <c:v>104</c:v>
                </c:pt>
                <c:pt idx="18907">
                  <c:v>103</c:v>
                </c:pt>
                <c:pt idx="18908">
                  <c:v>77</c:v>
                </c:pt>
                <c:pt idx="18909">
                  <c:v>79</c:v>
                </c:pt>
                <c:pt idx="18910">
                  <c:v>98</c:v>
                </c:pt>
                <c:pt idx="18911">
                  <c:v>113</c:v>
                </c:pt>
                <c:pt idx="18912">
                  <c:v>127</c:v>
                </c:pt>
                <c:pt idx="18913">
                  <c:v>108</c:v>
                </c:pt>
                <c:pt idx="18914">
                  <c:v>115</c:v>
                </c:pt>
                <c:pt idx="18915">
                  <c:v>123</c:v>
                </c:pt>
                <c:pt idx="18916">
                  <c:v>121</c:v>
                </c:pt>
                <c:pt idx="18917">
                  <c:v>126</c:v>
                </c:pt>
                <c:pt idx="18918">
                  <c:v>131</c:v>
                </c:pt>
                <c:pt idx="18919">
                  <c:v>143</c:v>
                </c:pt>
                <c:pt idx="18920">
                  <c:v>160</c:v>
                </c:pt>
                <c:pt idx="18921">
                  <c:v>154</c:v>
                </c:pt>
                <c:pt idx="18922">
                  <c:v>135</c:v>
                </c:pt>
                <c:pt idx="18923">
                  <c:v>143</c:v>
                </c:pt>
                <c:pt idx="18924">
                  <c:v>135</c:v>
                </c:pt>
                <c:pt idx="18925">
                  <c:v>151</c:v>
                </c:pt>
                <c:pt idx="18926">
                  <c:v>154</c:v>
                </c:pt>
                <c:pt idx="18927">
                  <c:v>143</c:v>
                </c:pt>
                <c:pt idx="18928">
                  <c:v>139</c:v>
                </c:pt>
                <c:pt idx="18929">
                  <c:v>120</c:v>
                </c:pt>
                <c:pt idx="18930">
                  <c:v>103</c:v>
                </c:pt>
                <c:pt idx="18931">
                  <c:v>93</c:v>
                </c:pt>
                <c:pt idx="18932">
                  <c:v>96</c:v>
                </c:pt>
                <c:pt idx="18933">
                  <c:v>100</c:v>
                </c:pt>
                <c:pt idx="18934">
                  <c:v>100</c:v>
                </c:pt>
                <c:pt idx="18935">
                  <c:v>111</c:v>
                </c:pt>
                <c:pt idx="18936">
                  <c:v>130</c:v>
                </c:pt>
                <c:pt idx="18937">
                  <c:v>140</c:v>
                </c:pt>
                <c:pt idx="18938">
                  <c:v>123</c:v>
                </c:pt>
                <c:pt idx="18939">
                  <c:v>152</c:v>
                </c:pt>
                <c:pt idx="18940">
                  <c:v>149</c:v>
                </c:pt>
                <c:pt idx="18941">
                  <c:v>149</c:v>
                </c:pt>
                <c:pt idx="18942">
                  <c:v>145</c:v>
                </c:pt>
                <c:pt idx="18943">
                  <c:v>121</c:v>
                </c:pt>
                <c:pt idx="18944">
                  <c:v>118</c:v>
                </c:pt>
                <c:pt idx="18945">
                  <c:v>118</c:v>
                </c:pt>
                <c:pt idx="18946">
                  <c:v>117</c:v>
                </c:pt>
                <c:pt idx="18947">
                  <c:v>90</c:v>
                </c:pt>
                <c:pt idx="18948">
                  <c:v>85</c:v>
                </c:pt>
                <c:pt idx="18949">
                  <c:v>92</c:v>
                </c:pt>
                <c:pt idx="18950">
                  <c:v>81</c:v>
                </c:pt>
                <c:pt idx="18951">
                  <c:v>87</c:v>
                </c:pt>
                <c:pt idx="18952">
                  <c:v>80</c:v>
                </c:pt>
                <c:pt idx="18953">
                  <c:v>87</c:v>
                </c:pt>
                <c:pt idx="18954">
                  <c:v>80</c:v>
                </c:pt>
                <c:pt idx="18955">
                  <c:v>67</c:v>
                </c:pt>
                <c:pt idx="18956">
                  <c:v>73</c:v>
                </c:pt>
                <c:pt idx="18957">
                  <c:v>84</c:v>
                </c:pt>
                <c:pt idx="18958">
                  <c:v>76</c:v>
                </c:pt>
                <c:pt idx="18959">
                  <c:v>107</c:v>
                </c:pt>
                <c:pt idx="18960">
                  <c:v>115</c:v>
                </c:pt>
                <c:pt idx="18961">
                  <c:v>121</c:v>
                </c:pt>
                <c:pt idx="18962">
                  <c:v>133</c:v>
                </c:pt>
                <c:pt idx="18963">
                  <c:v>149</c:v>
                </c:pt>
                <c:pt idx="18964">
                  <c:v>150</c:v>
                </c:pt>
                <c:pt idx="18965">
                  <c:v>145</c:v>
                </c:pt>
                <c:pt idx="18966">
                  <c:v>158</c:v>
                </c:pt>
                <c:pt idx="18967">
                  <c:v>142</c:v>
                </c:pt>
                <c:pt idx="18968">
                  <c:v>138</c:v>
                </c:pt>
                <c:pt idx="18969">
                  <c:v>140</c:v>
                </c:pt>
                <c:pt idx="18970">
                  <c:v>141</c:v>
                </c:pt>
                <c:pt idx="18971">
                  <c:v>115</c:v>
                </c:pt>
                <c:pt idx="18972">
                  <c:v>106</c:v>
                </c:pt>
                <c:pt idx="18973">
                  <c:v>117</c:v>
                </c:pt>
                <c:pt idx="18974">
                  <c:v>119</c:v>
                </c:pt>
                <c:pt idx="18975">
                  <c:v>101</c:v>
                </c:pt>
                <c:pt idx="18976">
                  <c:v>108</c:v>
                </c:pt>
                <c:pt idx="18977">
                  <c:v>120</c:v>
                </c:pt>
                <c:pt idx="18978">
                  <c:v>119</c:v>
                </c:pt>
                <c:pt idx="18979">
                  <c:v>115</c:v>
                </c:pt>
                <c:pt idx="18980">
                  <c:v>99</c:v>
                </c:pt>
                <c:pt idx="18981">
                  <c:v>101</c:v>
                </c:pt>
                <c:pt idx="18982">
                  <c:v>120</c:v>
                </c:pt>
                <c:pt idx="18983">
                  <c:v>135</c:v>
                </c:pt>
                <c:pt idx="18984">
                  <c:v>133</c:v>
                </c:pt>
                <c:pt idx="18985">
                  <c:v>157</c:v>
                </c:pt>
                <c:pt idx="18986">
                  <c:v>143</c:v>
                </c:pt>
                <c:pt idx="18987">
                  <c:v>167</c:v>
                </c:pt>
                <c:pt idx="18988">
                  <c:v>164</c:v>
                </c:pt>
                <c:pt idx="18989">
                  <c:v>156</c:v>
                </c:pt>
                <c:pt idx="18990">
                  <c:v>137</c:v>
                </c:pt>
                <c:pt idx="18991">
                  <c:v>134</c:v>
                </c:pt>
                <c:pt idx="18992">
                  <c:v>135</c:v>
                </c:pt>
                <c:pt idx="18993">
                  <c:v>136</c:v>
                </c:pt>
                <c:pt idx="18994">
                  <c:v>135</c:v>
                </c:pt>
                <c:pt idx="18995">
                  <c:v>136</c:v>
                </c:pt>
                <c:pt idx="18996">
                  <c:v>142</c:v>
                </c:pt>
                <c:pt idx="18997">
                  <c:v>118</c:v>
                </c:pt>
                <c:pt idx="18998">
                  <c:v>98</c:v>
                </c:pt>
                <c:pt idx="18999">
                  <c:v>90</c:v>
                </c:pt>
                <c:pt idx="19000">
                  <c:v>100</c:v>
                </c:pt>
                <c:pt idx="19001">
                  <c:v>121</c:v>
                </c:pt>
                <c:pt idx="19002">
                  <c:v>115</c:v>
                </c:pt>
                <c:pt idx="19003">
                  <c:v>129</c:v>
                </c:pt>
                <c:pt idx="19004">
                  <c:v>129</c:v>
                </c:pt>
                <c:pt idx="19005">
                  <c:v>124</c:v>
                </c:pt>
                <c:pt idx="19006">
                  <c:v>122</c:v>
                </c:pt>
                <c:pt idx="19007">
                  <c:v>104</c:v>
                </c:pt>
                <c:pt idx="19008">
                  <c:v>87</c:v>
                </c:pt>
                <c:pt idx="19009">
                  <c:v>74</c:v>
                </c:pt>
                <c:pt idx="19010">
                  <c:v>86</c:v>
                </c:pt>
                <c:pt idx="19011">
                  <c:v>99</c:v>
                </c:pt>
                <c:pt idx="19012">
                  <c:v>109</c:v>
                </c:pt>
                <c:pt idx="19013">
                  <c:v>118</c:v>
                </c:pt>
                <c:pt idx="19014">
                  <c:v>120</c:v>
                </c:pt>
                <c:pt idx="19015">
                  <c:v>140</c:v>
                </c:pt>
                <c:pt idx="19016">
                  <c:v>115</c:v>
                </c:pt>
                <c:pt idx="19017">
                  <c:v>97</c:v>
                </c:pt>
                <c:pt idx="19018">
                  <c:v>106</c:v>
                </c:pt>
                <c:pt idx="19019">
                  <c:v>118</c:v>
                </c:pt>
                <c:pt idx="19020">
                  <c:v>121</c:v>
                </c:pt>
                <c:pt idx="19021">
                  <c:v>116</c:v>
                </c:pt>
                <c:pt idx="19022">
                  <c:v>119</c:v>
                </c:pt>
                <c:pt idx="19023">
                  <c:v>112</c:v>
                </c:pt>
                <c:pt idx="19024">
                  <c:v>113</c:v>
                </c:pt>
                <c:pt idx="19025">
                  <c:v>135</c:v>
                </c:pt>
                <c:pt idx="19026">
                  <c:v>159</c:v>
                </c:pt>
                <c:pt idx="19027">
                  <c:v>153</c:v>
                </c:pt>
                <c:pt idx="19028">
                  <c:v>151</c:v>
                </c:pt>
                <c:pt idx="19029">
                  <c:v>125</c:v>
                </c:pt>
                <c:pt idx="19030">
                  <c:v>104</c:v>
                </c:pt>
                <c:pt idx="19031">
                  <c:v>104</c:v>
                </c:pt>
                <c:pt idx="19032">
                  <c:v>110</c:v>
                </c:pt>
                <c:pt idx="19033">
                  <c:v>105</c:v>
                </c:pt>
                <c:pt idx="19034">
                  <c:v>109</c:v>
                </c:pt>
                <c:pt idx="19035">
                  <c:v>110</c:v>
                </c:pt>
                <c:pt idx="19036">
                  <c:v>104</c:v>
                </c:pt>
                <c:pt idx="19037">
                  <c:v>92</c:v>
                </c:pt>
                <c:pt idx="19038">
                  <c:v>103</c:v>
                </c:pt>
                <c:pt idx="19039">
                  <c:v>79</c:v>
                </c:pt>
                <c:pt idx="19040">
                  <c:v>91</c:v>
                </c:pt>
                <c:pt idx="19041">
                  <c:v>80</c:v>
                </c:pt>
                <c:pt idx="19042">
                  <c:v>78</c:v>
                </c:pt>
                <c:pt idx="19043">
                  <c:v>95</c:v>
                </c:pt>
                <c:pt idx="19044">
                  <c:v>81</c:v>
                </c:pt>
                <c:pt idx="19045">
                  <c:v>84</c:v>
                </c:pt>
                <c:pt idx="19046">
                  <c:v>94</c:v>
                </c:pt>
                <c:pt idx="19047">
                  <c:v>99</c:v>
                </c:pt>
                <c:pt idx="19048">
                  <c:v>121</c:v>
                </c:pt>
                <c:pt idx="19049">
                  <c:v>123</c:v>
                </c:pt>
                <c:pt idx="19050">
                  <c:v>107</c:v>
                </c:pt>
                <c:pt idx="19051">
                  <c:v>97</c:v>
                </c:pt>
                <c:pt idx="19052">
                  <c:v>109</c:v>
                </c:pt>
                <c:pt idx="19053">
                  <c:v>78</c:v>
                </c:pt>
                <c:pt idx="19054">
                  <c:v>112</c:v>
                </c:pt>
                <c:pt idx="19055">
                  <c:v>114</c:v>
                </c:pt>
                <c:pt idx="19056">
                  <c:v>106</c:v>
                </c:pt>
                <c:pt idx="19057">
                  <c:v>112</c:v>
                </c:pt>
                <c:pt idx="19058">
                  <c:v>93</c:v>
                </c:pt>
                <c:pt idx="19059">
                  <c:v>79</c:v>
                </c:pt>
                <c:pt idx="19060">
                  <c:v>74</c:v>
                </c:pt>
                <c:pt idx="19061">
                  <c:v>78</c:v>
                </c:pt>
                <c:pt idx="19062">
                  <c:v>103</c:v>
                </c:pt>
                <c:pt idx="19063">
                  <c:v>90</c:v>
                </c:pt>
                <c:pt idx="19064">
                  <c:v>92</c:v>
                </c:pt>
                <c:pt idx="19065">
                  <c:v>87</c:v>
                </c:pt>
                <c:pt idx="19066">
                  <c:v>100</c:v>
                </c:pt>
                <c:pt idx="19067">
                  <c:v>94</c:v>
                </c:pt>
                <c:pt idx="19068">
                  <c:v>88</c:v>
                </c:pt>
                <c:pt idx="19069">
                  <c:v>92</c:v>
                </c:pt>
                <c:pt idx="19070">
                  <c:v>76</c:v>
                </c:pt>
                <c:pt idx="19071">
                  <c:v>85</c:v>
                </c:pt>
                <c:pt idx="19072">
                  <c:v>95</c:v>
                </c:pt>
                <c:pt idx="19073">
                  <c:v>93</c:v>
                </c:pt>
                <c:pt idx="19074">
                  <c:v>106</c:v>
                </c:pt>
                <c:pt idx="19075">
                  <c:v>111</c:v>
                </c:pt>
                <c:pt idx="19076">
                  <c:v>109</c:v>
                </c:pt>
                <c:pt idx="19077">
                  <c:v>101</c:v>
                </c:pt>
                <c:pt idx="19078">
                  <c:v>115</c:v>
                </c:pt>
                <c:pt idx="19079">
                  <c:v>107</c:v>
                </c:pt>
                <c:pt idx="19080">
                  <c:v>114</c:v>
                </c:pt>
                <c:pt idx="19081">
                  <c:v>111</c:v>
                </c:pt>
                <c:pt idx="19082">
                  <c:v>125</c:v>
                </c:pt>
                <c:pt idx="19083">
                  <c:v>116</c:v>
                </c:pt>
                <c:pt idx="19084">
                  <c:v>130</c:v>
                </c:pt>
                <c:pt idx="19085">
                  <c:v>126</c:v>
                </c:pt>
                <c:pt idx="19086">
                  <c:v>127</c:v>
                </c:pt>
                <c:pt idx="19087">
                  <c:v>127</c:v>
                </c:pt>
                <c:pt idx="19088">
                  <c:v>136</c:v>
                </c:pt>
                <c:pt idx="19089">
                  <c:v>138</c:v>
                </c:pt>
                <c:pt idx="19090">
                  <c:v>134</c:v>
                </c:pt>
                <c:pt idx="19091">
                  <c:v>139</c:v>
                </c:pt>
                <c:pt idx="19092">
                  <c:v>142</c:v>
                </c:pt>
                <c:pt idx="19093">
                  <c:v>152</c:v>
                </c:pt>
                <c:pt idx="19094">
                  <c:v>162</c:v>
                </c:pt>
                <c:pt idx="19095">
                  <c:v>144</c:v>
                </c:pt>
                <c:pt idx="19096">
                  <c:v>150</c:v>
                </c:pt>
                <c:pt idx="19097">
                  <c:v>138</c:v>
                </c:pt>
                <c:pt idx="19098">
                  <c:v>113</c:v>
                </c:pt>
                <c:pt idx="19099">
                  <c:v>94</c:v>
                </c:pt>
                <c:pt idx="19100">
                  <c:v>106</c:v>
                </c:pt>
                <c:pt idx="19101">
                  <c:v>104</c:v>
                </c:pt>
                <c:pt idx="19102">
                  <c:v>102</c:v>
                </c:pt>
                <c:pt idx="19103">
                  <c:v>95</c:v>
                </c:pt>
                <c:pt idx="19104">
                  <c:v>93</c:v>
                </c:pt>
                <c:pt idx="19105">
                  <c:v>114</c:v>
                </c:pt>
                <c:pt idx="19106">
                  <c:v>150</c:v>
                </c:pt>
                <c:pt idx="19107">
                  <c:v>147</c:v>
                </c:pt>
                <c:pt idx="19108">
                  <c:v>101</c:v>
                </c:pt>
                <c:pt idx="19109">
                  <c:v>88</c:v>
                </c:pt>
                <c:pt idx="19110">
                  <c:v>71</c:v>
                </c:pt>
                <c:pt idx="19111">
                  <c:v>87</c:v>
                </c:pt>
                <c:pt idx="19112">
                  <c:v>85</c:v>
                </c:pt>
                <c:pt idx="19113">
                  <c:v>102</c:v>
                </c:pt>
                <c:pt idx="19114">
                  <c:v>114</c:v>
                </c:pt>
                <c:pt idx="19115">
                  <c:v>149</c:v>
                </c:pt>
                <c:pt idx="19116">
                  <c:v>166</c:v>
                </c:pt>
                <c:pt idx="19117">
                  <c:v>172</c:v>
                </c:pt>
                <c:pt idx="19118">
                  <c:v>149</c:v>
                </c:pt>
                <c:pt idx="19119">
                  <c:v>157</c:v>
                </c:pt>
                <c:pt idx="19120">
                  <c:v>142</c:v>
                </c:pt>
                <c:pt idx="19121">
                  <c:v>126</c:v>
                </c:pt>
                <c:pt idx="19122">
                  <c:v>133</c:v>
                </c:pt>
                <c:pt idx="19123">
                  <c:v>138</c:v>
                </c:pt>
                <c:pt idx="19124">
                  <c:v>130</c:v>
                </c:pt>
                <c:pt idx="19125">
                  <c:v>104</c:v>
                </c:pt>
                <c:pt idx="19126">
                  <c:v>76</c:v>
                </c:pt>
                <c:pt idx="19127">
                  <c:v>74</c:v>
                </c:pt>
                <c:pt idx="19128">
                  <c:v>84</c:v>
                </c:pt>
                <c:pt idx="19129">
                  <c:v>86</c:v>
                </c:pt>
                <c:pt idx="19130">
                  <c:v>93</c:v>
                </c:pt>
                <c:pt idx="19131">
                  <c:v>93</c:v>
                </c:pt>
                <c:pt idx="19132">
                  <c:v>107</c:v>
                </c:pt>
                <c:pt idx="19133">
                  <c:v>121</c:v>
                </c:pt>
                <c:pt idx="19134">
                  <c:v>137</c:v>
                </c:pt>
                <c:pt idx="19135">
                  <c:v>136</c:v>
                </c:pt>
                <c:pt idx="19136">
                  <c:v>128</c:v>
                </c:pt>
                <c:pt idx="19137">
                  <c:v>127</c:v>
                </c:pt>
                <c:pt idx="19138">
                  <c:v>121</c:v>
                </c:pt>
                <c:pt idx="19139">
                  <c:v>123</c:v>
                </c:pt>
                <c:pt idx="19140">
                  <c:v>119</c:v>
                </c:pt>
                <c:pt idx="19141">
                  <c:v>114</c:v>
                </c:pt>
                <c:pt idx="19142">
                  <c:v>103</c:v>
                </c:pt>
                <c:pt idx="19143">
                  <c:v>120</c:v>
                </c:pt>
                <c:pt idx="19144">
                  <c:v>124</c:v>
                </c:pt>
                <c:pt idx="19145">
                  <c:v>129</c:v>
                </c:pt>
                <c:pt idx="19146">
                  <c:v>133</c:v>
                </c:pt>
                <c:pt idx="19147">
                  <c:v>150</c:v>
                </c:pt>
                <c:pt idx="19148">
                  <c:v>126</c:v>
                </c:pt>
                <c:pt idx="19149">
                  <c:v>135</c:v>
                </c:pt>
                <c:pt idx="19150">
                  <c:v>135</c:v>
                </c:pt>
                <c:pt idx="19151">
                  <c:v>127</c:v>
                </c:pt>
                <c:pt idx="19152">
                  <c:v>113</c:v>
                </c:pt>
                <c:pt idx="19153">
                  <c:v>88</c:v>
                </c:pt>
                <c:pt idx="19154">
                  <c:v>68</c:v>
                </c:pt>
                <c:pt idx="19155">
                  <c:v>75</c:v>
                </c:pt>
                <c:pt idx="19156">
                  <c:v>55</c:v>
                </c:pt>
                <c:pt idx="19157">
                  <c:v>73</c:v>
                </c:pt>
                <c:pt idx="19158">
                  <c:v>70</c:v>
                </c:pt>
                <c:pt idx="19159">
                  <c:v>80</c:v>
                </c:pt>
                <c:pt idx="19160">
                  <c:v>60</c:v>
                </c:pt>
                <c:pt idx="19161">
                  <c:v>87</c:v>
                </c:pt>
                <c:pt idx="19162">
                  <c:v>79</c:v>
                </c:pt>
                <c:pt idx="19163">
                  <c:v>74</c:v>
                </c:pt>
                <c:pt idx="19164">
                  <c:v>63</c:v>
                </c:pt>
                <c:pt idx="19165">
                  <c:v>57</c:v>
                </c:pt>
                <c:pt idx="19166">
                  <c:v>65</c:v>
                </c:pt>
                <c:pt idx="19167">
                  <c:v>74</c:v>
                </c:pt>
                <c:pt idx="19168">
                  <c:v>76</c:v>
                </c:pt>
                <c:pt idx="19169">
                  <c:v>74</c:v>
                </c:pt>
                <c:pt idx="19170">
                  <c:v>66</c:v>
                </c:pt>
                <c:pt idx="19171">
                  <c:v>60</c:v>
                </c:pt>
                <c:pt idx="19172">
                  <c:v>66</c:v>
                </c:pt>
                <c:pt idx="19173">
                  <c:v>72</c:v>
                </c:pt>
                <c:pt idx="19174">
                  <c:v>58</c:v>
                </c:pt>
                <c:pt idx="19175">
                  <c:v>61</c:v>
                </c:pt>
                <c:pt idx="19176">
                  <c:v>80</c:v>
                </c:pt>
                <c:pt idx="19177">
                  <c:v>82</c:v>
                </c:pt>
                <c:pt idx="19178">
                  <c:v>88</c:v>
                </c:pt>
                <c:pt idx="19179">
                  <c:v>75</c:v>
                </c:pt>
                <c:pt idx="19180">
                  <c:v>66</c:v>
                </c:pt>
                <c:pt idx="19181">
                  <c:v>63</c:v>
                </c:pt>
                <c:pt idx="19182">
                  <c:v>68</c:v>
                </c:pt>
                <c:pt idx="19183">
                  <c:v>64</c:v>
                </c:pt>
                <c:pt idx="19184">
                  <c:v>61</c:v>
                </c:pt>
                <c:pt idx="19185">
                  <c:v>52</c:v>
                </c:pt>
                <c:pt idx="19186">
                  <c:v>72</c:v>
                </c:pt>
                <c:pt idx="19187">
                  <c:v>78</c:v>
                </c:pt>
                <c:pt idx="19188">
                  <c:v>96</c:v>
                </c:pt>
                <c:pt idx="19189">
                  <c:v>99</c:v>
                </c:pt>
                <c:pt idx="19190">
                  <c:v>91</c:v>
                </c:pt>
                <c:pt idx="19191">
                  <c:v>92</c:v>
                </c:pt>
                <c:pt idx="19192">
                  <c:v>83</c:v>
                </c:pt>
                <c:pt idx="19193">
                  <c:v>77</c:v>
                </c:pt>
                <c:pt idx="19194">
                  <c:v>77</c:v>
                </c:pt>
                <c:pt idx="19195">
                  <c:v>91</c:v>
                </c:pt>
                <c:pt idx="19196">
                  <c:v>121</c:v>
                </c:pt>
                <c:pt idx="19197">
                  <c:v>129</c:v>
                </c:pt>
                <c:pt idx="19198">
                  <c:v>133</c:v>
                </c:pt>
                <c:pt idx="19199">
                  <c:v>164</c:v>
                </c:pt>
                <c:pt idx="19200">
                  <c:v>182</c:v>
                </c:pt>
                <c:pt idx="19201">
                  <c:v>192</c:v>
                </c:pt>
                <c:pt idx="19202">
                  <c:v>181</c:v>
                </c:pt>
                <c:pt idx="19203">
                  <c:v>174</c:v>
                </c:pt>
                <c:pt idx="19204">
                  <c:v>148</c:v>
                </c:pt>
                <c:pt idx="19205">
                  <c:v>137</c:v>
                </c:pt>
                <c:pt idx="19206">
                  <c:v>132</c:v>
                </c:pt>
                <c:pt idx="19207">
                  <c:v>121</c:v>
                </c:pt>
                <c:pt idx="19208">
                  <c:v>95</c:v>
                </c:pt>
                <c:pt idx="19209">
                  <c:v>84</c:v>
                </c:pt>
                <c:pt idx="19210">
                  <c:v>87</c:v>
                </c:pt>
                <c:pt idx="19211">
                  <c:v>88</c:v>
                </c:pt>
                <c:pt idx="19212">
                  <c:v>76</c:v>
                </c:pt>
                <c:pt idx="19213">
                  <c:v>73</c:v>
                </c:pt>
                <c:pt idx="19214">
                  <c:v>73</c:v>
                </c:pt>
                <c:pt idx="19215">
                  <c:v>99</c:v>
                </c:pt>
                <c:pt idx="19216">
                  <c:v>117</c:v>
                </c:pt>
                <c:pt idx="19217">
                  <c:v>134</c:v>
                </c:pt>
                <c:pt idx="19218">
                  <c:v>177</c:v>
                </c:pt>
                <c:pt idx="19219">
                  <c:v>185</c:v>
                </c:pt>
                <c:pt idx="19220">
                  <c:v>174</c:v>
                </c:pt>
                <c:pt idx="19221">
                  <c:v>186</c:v>
                </c:pt>
                <c:pt idx="19222">
                  <c:v>179</c:v>
                </c:pt>
                <c:pt idx="19223">
                  <c:v>164</c:v>
                </c:pt>
                <c:pt idx="19224">
                  <c:v>140</c:v>
                </c:pt>
                <c:pt idx="19225">
                  <c:v>127</c:v>
                </c:pt>
                <c:pt idx="19226">
                  <c:v>114</c:v>
                </c:pt>
                <c:pt idx="19227">
                  <c:v>123</c:v>
                </c:pt>
                <c:pt idx="19228">
                  <c:v>99</c:v>
                </c:pt>
                <c:pt idx="19229">
                  <c:v>98</c:v>
                </c:pt>
                <c:pt idx="19230">
                  <c:v>79</c:v>
                </c:pt>
                <c:pt idx="19231">
                  <c:v>80</c:v>
                </c:pt>
                <c:pt idx="19232">
                  <c:v>81</c:v>
                </c:pt>
                <c:pt idx="19233">
                  <c:v>82</c:v>
                </c:pt>
                <c:pt idx="19234">
                  <c:v>97</c:v>
                </c:pt>
                <c:pt idx="19235">
                  <c:v>106</c:v>
                </c:pt>
                <c:pt idx="19236">
                  <c:v>120</c:v>
                </c:pt>
                <c:pt idx="19237">
                  <c:v>136</c:v>
                </c:pt>
                <c:pt idx="19238">
                  <c:v>147</c:v>
                </c:pt>
                <c:pt idx="19239">
                  <c:v>144</c:v>
                </c:pt>
                <c:pt idx="19240">
                  <c:v>132</c:v>
                </c:pt>
                <c:pt idx="19241">
                  <c:v>118</c:v>
                </c:pt>
                <c:pt idx="19242">
                  <c:v>120</c:v>
                </c:pt>
                <c:pt idx="19243">
                  <c:v>124</c:v>
                </c:pt>
                <c:pt idx="19244">
                  <c:v>116</c:v>
                </c:pt>
                <c:pt idx="19245">
                  <c:v>118</c:v>
                </c:pt>
                <c:pt idx="19246">
                  <c:v>109</c:v>
                </c:pt>
                <c:pt idx="19247">
                  <c:v>109</c:v>
                </c:pt>
                <c:pt idx="19248">
                  <c:v>109</c:v>
                </c:pt>
                <c:pt idx="19249">
                  <c:v>87</c:v>
                </c:pt>
                <c:pt idx="19250">
                  <c:v>97</c:v>
                </c:pt>
                <c:pt idx="19251">
                  <c:v>99</c:v>
                </c:pt>
                <c:pt idx="19252">
                  <c:v>116</c:v>
                </c:pt>
                <c:pt idx="19253">
                  <c:v>121</c:v>
                </c:pt>
                <c:pt idx="19254">
                  <c:v>112</c:v>
                </c:pt>
                <c:pt idx="19255">
                  <c:v>114</c:v>
                </c:pt>
                <c:pt idx="19256">
                  <c:v>106</c:v>
                </c:pt>
                <c:pt idx="19257">
                  <c:v>108</c:v>
                </c:pt>
                <c:pt idx="19258">
                  <c:v>112</c:v>
                </c:pt>
                <c:pt idx="19259">
                  <c:v>103</c:v>
                </c:pt>
                <c:pt idx="19260">
                  <c:v>111</c:v>
                </c:pt>
                <c:pt idx="19261">
                  <c:v>82</c:v>
                </c:pt>
                <c:pt idx="19262">
                  <c:v>90</c:v>
                </c:pt>
                <c:pt idx="19263">
                  <c:v>80</c:v>
                </c:pt>
                <c:pt idx="19264">
                  <c:v>76</c:v>
                </c:pt>
                <c:pt idx="19265">
                  <c:v>64</c:v>
                </c:pt>
                <c:pt idx="19266">
                  <c:v>58</c:v>
                </c:pt>
                <c:pt idx="19267">
                  <c:v>70</c:v>
                </c:pt>
                <c:pt idx="19268">
                  <c:v>67</c:v>
                </c:pt>
                <c:pt idx="19269">
                  <c:v>60</c:v>
                </c:pt>
                <c:pt idx="19270">
                  <c:v>76</c:v>
                </c:pt>
                <c:pt idx="19271">
                  <c:v>81</c:v>
                </c:pt>
                <c:pt idx="19272">
                  <c:v>79</c:v>
                </c:pt>
                <c:pt idx="19273">
                  <c:v>101</c:v>
                </c:pt>
                <c:pt idx="19274">
                  <c:v>106</c:v>
                </c:pt>
                <c:pt idx="19275">
                  <c:v>129</c:v>
                </c:pt>
                <c:pt idx="19276">
                  <c:v>121</c:v>
                </c:pt>
                <c:pt idx="19277">
                  <c:v>122</c:v>
                </c:pt>
                <c:pt idx="19278">
                  <c:v>119</c:v>
                </c:pt>
                <c:pt idx="19279">
                  <c:v>114</c:v>
                </c:pt>
                <c:pt idx="19280">
                  <c:v>116</c:v>
                </c:pt>
                <c:pt idx="19281">
                  <c:v>128</c:v>
                </c:pt>
                <c:pt idx="19282">
                  <c:v>110</c:v>
                </c:pt>
                <c:pt idx="19283">
                  <c:v>118</c:v>
                </c:pt>
                <c:pt idx="19284">
                  <c:v>120</c:v>
                </c:pt>
                <c:pt idx="19285">
                  <c:v>122</c:v>
                </c:pt>
                <c:pt idx="19286">
                  <c:v>93</c:v>
                </c:pt>
                <c:pt idx="19287">
                  <c:v>88</c:v>
                </c:pt>
                <c:pt idx="19288">
                  <c:v>77</c:v>
                </c:pt>
                <c:pt idx="19289">
                  <c:v>73</c:v>
                </c:pt>
                <c:pt idx="19290">
                  <c:v>77</c:v>
                </c:pt>
                <c:pt idx="19291">
                  <c:v>81</c:v>
                </c:pt>
                <c:pt idx="19292">
                  <c:v>84</c:v>
                </c:pt>
                <c:pt idx="19293">
                  <c:v>87</c:v>
                </c:pt>
                <c:pt idx="19294">
                  <c:v>114</c:v>
                </c:pt>
                <c:pt idx="19295">
                  <c:v>120</c:v>
                </c:pt>
                <c:pt idx="19296">
                  <c:v>110</c:v>
                </c:pt>
                <c:pt idx="19297">
                  <c:v>124</c:v>
                </c:pt>
                <c:pt idx="19298">
                  <c:v>115</c:v>
                </c:pt>
                <c:pt idx="19299">
                  <c:v>123</c:v>
                </c:pt>
                <c:pt idx="19300">
                  <c:v>101</c:v>
                </c:pt>
                <c:pt idx="19301">
                  <c:v>122</c:v>
                </c:pt>
                <c:pt idx="19302">
                  <c:v>137</c:v>
                </c:pt>
                <c:pt idx="19303">
                  <c:v>145</c:v>
                </c:pt>
                <c:pt idx="19304">
                  <c:v>115</c:v>
                </c:pt>
                <c:pt idx="19305">
                  <c:v>129</c:v>
                </c:pt>
                <c:pt idx="19306">
                  <c:v>126</c:v>
                </c:pt>
                <c:pt idx="19307">
                  <c:v>114</c:v>
                </c:pt>
                <c:pt idx="19308">
                  <c:v>100</c:v>
                </c:pt>
                <c:pt idx="19309">
                  <c:v>94</c:v>
                </c:pt>
                <c:pt idx="19310">
                  <c:v>104</c:v>
                </c:pt>
                <c:pt idx="19311">
                  <c:v>96</c:v>
                </c:pt>
                <c:pt idx="19312">
                  <c:v>89</c:v>
                </c:pt>
                <c:pt idx="19313">
                  <c:v>91</c:v>
                </c:pt>
                <c:pt idx="19314">
                  <c:v>90</c:v>
                </c:pt>
                <c:pt idx="19315">
                  <c:v>74</c:v>
                </c:pt>
                <c:pt idx="19316">
                  <c:v>94</c:v>
                </c:pt>
                <c:pt idx="19317">
                  <c:v>82</c:v>
                </c:pt>
                <c:pt idx="19318">
                  <c:v>79</c:v>
                </c:pt>
                <c:pt idx="19319">
                  <c:v>77</c:v>
                </c:pt>
                <c:pt idx="19320">
                  <c:v>67</c:v>
                </c:pt>
                <c:pt idx="19321">
                  <c:v>52</c:v>
                </c:pt>
                <c:pt idx="19322">
                  <c:v>49</c:v>
                </c:pt>
                <c:pt idx="19323">
                  <c:v>68</c:v>
                </c:pt>
                <c:pt idx="19324">
                  <c:v>70</c:v>
                </c:pt>
                <c:pt idx="19325">
                  <c:v>61</c:v>
                </c:pt>
                <c:pt idx="19326">
                  <c:v>61</c:v>
                </c:pt>
                <c:pt idx="19327">
                  <c:v>72</c:v>
                </c:pt>
                <c:pt idx="19328">
                  <c:v>73</c:v>
                </c:pt>
                <c:pt idx="19329">
                  <c:v>69</c:v>
                </c:pt>
                <c:pt idx="19330">
                  <c:v>86</c:v>
                </c:pt>
                <c:pt idx="19331">
                  <c:v>82</c:v>
                </c:pt>
                <c:pt idx="19332">
                  <c:v>82</c:v>
                </c:pt>
                <c:pt idx="19333">
                  <c:v>79</c:v>
                </c:pt>
                <c:pt idx="19334">
                  <c:v>104</c:v>
                </c:pt>
                <c:pt idx="19335">
                  <c:v>107</c:v>
                </c:pt>
                <c:pt idx="19336">
                  <c:v>94</c:v>
                </c:pt>
                <c:pt idx="19337">
                  <c:v>74</c:v>
                </c:pt>
                <c:pt idx="19338">
                  <c:v>65</c:v>
                </c:pt>
                <c:pt idx="19339">
                  <c:v>75</c:v>
                </c:pt>
                <c:pt idx="19340">
                  <c:v>124</c:v>
                </c:pt>
                <c:pt idx="19341">
                  <c:v>119</c:v>
                </c:pt>
                <c:pt idx="19342">
                  <c:v>129</c:v>
                </c:pt>
                <c:pt idx="19343">
                  <c:v>140</c:v>
                </c:pt>
                <c:pt idx="19344">
                  <c:v>134</c:v>
                </c:pt>
                <c:pt idx="19345">
                  <c:v>134</c:v>
                </c:pt>
                <c:pt idx="19346">
                  <c:v>124</c:v>
                </c:pt>
                <c:pt idx="19347">
                  <c:v>112</c:v>
                </c:pt>
                <c:pt idx="19348">
                  <c:v>104</c:v>
                </c:pt>
                <c:pt idx="19349">
                  <c:v>75</c:v>
                </c:pt>
                <c:pt idx="19350">
                  <c:v>61</c:v>
                </c:pt>
                <c:pt idx="19351">
                  <c:v>35</c:v>
                </c:pt>
                <c:pt idx="19352">
                  <c:v>32</c:v>
                </c:pt>
                <c:pt idx="19353">
                  <c:v>29</c:v>
                </c:pt>
                <c:pt idx="19354">
                  <c:v>27</c:v>
                </c:pt>
                <c:pt idx="19355">
                  <c:v>31</c:v>
                </c:pt>
                <c:pt idx="19356">
                  <c:v>25</c:v>
                </c:pt>
                <c:pt idx="19357">
                  <c:v>33</c:v>
                </c:pt>
                <c:pt idx="19358">
                  <c:v>31</c:v>
                </c:pt>
                <c:pt idx="19359">
                  <c:v>27</c:v>
                </c:pt>
                <c:pt idx="19360">
                  <c:v>66</c:v>
                </c:pt>
                <c:pt idx="19361">
                  <c:v>65</c:v>
                </c:pt>
                <c:pt idx="19362">
                  <c:v>68</c:v>
                </c:pt>
                <c:pt idx="19363">
                  <c:v>86</c:v>
                </c:pt>
                <c:pt idx="19364">
                  <c:v>90</c:v>
                </c:pt>
                <c:pt idx="19365">
                  <c:v>108</c:v>
                </c:pt>
                <c:pt idx="19366">
                  <c:v>109</c:v>
                </c:pt>
                <c:pt idx="19367">
                  <c:v>117</c:v>
                </c:pt>
                <c:pt idx="19368">
                  <c:v>117</c:v>
                </c:pt>
                <c:pt idx="19369">
                  <c:v>104</c:v>
                </c:pt>
                <c:pt idx="19370">
                  <c:v>94</c:v>
                </c:pt>
                <c:pt idx="19371">
                  <c:v>94</c:v>
                </c:pt>
                <c:pt idx="19372">
                  <c:v>84</c:v>
                </c:pt>
                <c:pt idx="19373">
                  <c:v>84</c:v>
                </c:pt>
                <c:pt idx="19374">
                  <c:v>81</c:v>
                </c:pt>
                <c:pt idx="19375">
                  <c:v>77</c:v>
                </c:pt>
                <c:pt idx="19376">
                  <c:v>87</c:v>
                </c:pt>
                <c:pt idx="19377">
                  <c:v>93</c:v>
                </c:pt>
                <c:pt idx="19378">
                  <c:v>68</c:v>
                </c:pt>
                <c:pt idx="19379">
                  <c:v>86</c:v>
                </c:pt>
                <c:pt idx="19380">
                  <c:v>70</c:v>
                </c:pt>
                <c:pt idx="19381">
                  <c:v>76</c:v>
                </c:pt>
                <c:pt idx="19382">
                  <c:v>59</c:v>
                </c:pt>
                <c:pt idx="19383">
                  <c:v>72</c:v>
                </c:pt>
                <c:pt idx="19384">
                  <c:v>85</c:v>
                </c:pt>
                <c:pt idx="19385">
                  <c:v>85</c:v>
                </c:pt>
                <c:pt idx="19386">
                  <c:v>84</c:v>
                </c:pt>
                <c:pt idx="19387">
                  <c:v>62</c:v>
                </c:pt>
                <c:pt idx="19388">
                  <c:v>41</c:v>
                </c:pt>
                <c:pt idx="19389">
                  <c:v>40</c:v>
                </c:pt>
                <c:pt idx="19390">
                  <c:v>43</c:v>
                </c:pt>
                <c:pt idx="19391">
                  <c:v>36</c:v>
                </c:pt>
                <c:pt idx="19392">
                  <c:v>35</c:v>
                </c:pt>
                <c:pt idx="19393">
                  <c:v>50</c:v>
                </c:pt>
                <c:pt idx="19394">
                  <c:v>68</c:v>
                </c:pt>
                <c:pt idx="19395">
                  <c:v>82</c:v>
                </c:pt>
                <c:pt idx="19396">
                  <c:v>87</c:v>
                </c:pt>
                <c:pt idx="19397">
                  <c:v>93</c:v>
                </c:pt>
                <c:pt idx="19398">
                  <c:v>73</c:v>
                </c:pt>
                <c:pt idx="19399">
                  <c:v>73</c:v>
                </c:pt>
                <c:pt idx="19400">
                  <c:v>71</c:v>
                </c:pt>
                <c:pt idx="19401">
                  <c:v>59</c:v>
                </c:pt>
                <c:pt idx="19402">
                  <c:v>45</c:v>
                </c:pt>
                <c:pt idx="19403">
                  <c:v>31</c:v>
                </c:pt>
                <c:pt idx="19404">
                  <c:v>20</c:v>
                </c:pt>
                <c:pt idx="19405">
                  <c:v>10</c:v>
                </c:pt>
                <c:pt idx="19406">
                  <c:v>20</c:v>
                </c:pt>
                <c:pt idx="19407">
                  <c:v>33</c:v>
                </c:pt>
                <c:pt idx="19408">
                  <c:v>44</c:v>
                </c:pt>
                <c:pt idx="19409">
                  <c:v>46</c:v>
                </c:pt>
                <c:pt idx="19410">
                  <c:v>34</c:v>
                </c:pt>
                <c:pt idx="19411">
                  <c:v>28</c:v>
                </c:pt>
                <c:pt idx="19412">
                  <c:v>28</c:v>
                </c:pt>
                <c:pt idx="19413">
                  <c:v>32</c:v>
                </c:pt>
                <c:pt idx="19414">
                  <c:v>30</c:v>
                </c:pt>
                <c:pt idx="19415">
                  <c:v>43</c:v>
                </c:pt>
                <c:pt idx="19416">
                  <c:v>34</c:v>
                </c:pt>
                <c:pt idx="19417">
                  <c:v>48</c:v>
                </c:pt>
                <c:pt idx="19418">
                  <c:v>59</c:v>
                </c:pt>
                <c:pt idx="19419">
                  <c:v>57</c:v>
                </c:pt>
                <c:pt idx="19420">
                  <c:v>80</c:v>
                </c:pt>
                <c:pt idx="19421">
                  <c:v>65</c:v>
                </c:pt>
                <c:pt idx="19422">
                  <c:v>63</c:v>
                </c:pt>
                <c:pt idx="19423">
                  <c:v>79</c:v>
                </c:pt>
                <c:pt idx="19424">
                  <c:v>66</c:v>
                </c:pt>
                <c:pt idx="19425">
                  <c:v>89</c:v>
                </c:pt>
                <c:pt idx="19426">
                  <c:v>71</c:v>
                </c:pt>
                <c:pt idx="19427">
                  <c:v>69</c:v>
                </c:pt>
                <c:pt idx="19428">
                  <c:v>56</c:v>
                </c:pt>
                <c:pt idx="19429">
                  <c:v>45</c:v>
                </c:pt>
                <c:pt idx="19430">
                  <c:v>58</c:v>
                </c:pt>
                <c:pt idx="19431">
                  <c:v>63</c:v>
                </c:pt>
                <c:pt idx="19432">
                  <c:v>62</c:v>
                </c:pt>
                <c:pt idx="19433">
                  <c:v>41</c:v>
                </c:pt>
                <c:pt idx="19434">
                  <c:v>43</c:v>
                </c:pt>
                <c:pt idx="19435">
                  <c:v>39</c:v>
                </c:pt>
                <c:pt idx="19436">
                  <c:v>29</c:v>
                </c:pt>
                <c:pt idx="19437">
                  <c:v>23</c:v>
                </c:pt>
                <c:pt idx="19438">
                  <c:v>8</c:v>
                </c:pt>
                <c:pt idx="19439">
                  <c:v>27</c:v>
                </c:pt>
                <c:pt idx="19440">
                  <c:v>33</c:v>
                </c:pt>
                <c:pt idx="19441">
                  <c:v>52</c:v>
                </c:pt>
                <c:pt idx="19442">
                  <c:v>70</c:v>
                </c:pt>
                <c:pt idx="19443">
                  <c:v>81</c:v>
                </c:pt>
                <c:pt idx="19444">
                  <c:v>91</c:v>
                </c:pt>
                <c:pt idx="19445">
                  <c:v>112</c:v>
                </c:pt>
                <c:pt idx="19446">
                  <c:v>112</c:v>
                </c:pt>
                <c:pt idx="19447">
                  <c:v>102</c:v>
                </c:pt>
                <c:pt idx="19448">
                  <c:v>93</c:v>
                </c:pt>
                <c:pt idx="19449">
                  <c:v>103</c:v>
                </c:pt>
                <c:pt idx="19450">
                  <c:v>90</c:v>
                </c:pt>
                <c:pt idx="19451">
                  <c:v>72</c:v>
                </c:pt>
                <c:pt idx="19452">
                  <c:v>60</c:v>
                </c:pt>
                <c:pt idx="19453">
                  <c:v>52</c:v>
                </c:pt>
                <c:pt idx="19454">
                  <c:v>48</c:v>
                </c:pt>
                <c:pt idx="19455">
                  <c:v>34</c:v>
                </c:pt>
                <c:pt idx="19456">
                  <c:v>42</c:v>
                </c:pt>
                <c:pt idx="19457">
                  <c:v>38</c:v>
                </c:pt>
                <c:pt idx="19458">
                  <c:v>25</c:v>
                </c:pt>
                <c:pt idx="19459">
                  <c:v>37</c:v>
                </c:pt>
                <c:pt idx="19460">
                  <c:v>38</c:v>
                </c:pt>
                <c:pt idx="19461">
                  <c:v>35</c:v>
                </c:pt>
                <c:pt idx="19462">
                  <c:v>29</c:v>
                </c:pt>
                <c:pt idx="19463">
                  <c:v>16</c:v>
                </c:pt>
                <c:pt idx="19464">
                  <c:v>19</c:v>
                </c:pt>
                <c:pt idx="19465">
                  <c:v>27</c:v>
                </c:pt>
                <c:pt idx="19466">
                  <c:v>34</c:v>
                </c:pt>
                <c:pt idx="19467">
                  <c:v>45</c:v>
                </c:pt>
                <c:pt idx="19468">
                  <c:v>58</c:v>
                </c:pt>
                <c:pt idx="19469">
                  <c:v>75</c:v>
                </c:pt>
                <c:pt idx="19470">
                  <c:v>73</c:v>
                </c:pt>
                <c:pt idx="19471">
                  <c:v>73</c:v>
                </c:pt>
                <c:pt idx="19472">
                  <c:v>89</c:v>
                </c:pt>
                <c:pt idx="19473">
                  <c:v>86</c:v>
                </c:pt>
                <c:pt idx="19474">
                  <c:v>103</c:v>
                </c:pt>
                <c:pt idx="19475">
                  <c:v>100</c:v>
                </c:pt>
                <c:pt idx="19476">
                  <c:v>109</c:v>
                </c:pt>
                <c:pt idx="19477">
                  <c:v>98</c:v>
                </c:pt>
                <c:pt idx="19478">
                  <c:v>99</c:v>
                </c:pt>
                <c:pt idx="19479">
                  <c:v>86</c:v>
                </c:pt>
                <c:pt idx="19480">
                  <c:v>95</c:v>
                </c:pt>
                <c:pt idx="19481">
                  <c:v>96</c:v>
                </c:pt>
                <c:pt idx="19482">
                  <c:v>93</c:v>
                </c:pt>
                <c:pt idx="19483">
                  <c:v>78</c:v>
                </c:pt>
                <c:pt idx="19484">
                  <c:v>65</c:v>
                </c:pt>
                <c:pt idx="19485">
                  <c:v>33</c:v>
                </c:pt>
                <c:pt idx="19486">
                  <c:v>20</c:v>
                </c:pt>
                <c:pt idx="19487">
                  <c:v>17</c:v>
                </c:pt>
                <c:pt idx="19488">
                  <c:v>36</c:v>
                </c:pt>
                <c:pt idx="19489">
                  <c:v>38</c:v>
                </c:pt>
                <c:pt idx="19490">
                  <c:v>41</c:v>
                </c:pt>
                <c:pt idx="19491">
                  <c:v>43</c:v>
                </c:pt>
                <c:pt idx="19492">
                  <c:v>50</c:v>
                </c:pt>
                <c:pt idx="19493">
                  <c:v>51</c:v>
                </c:pt>
                <c:pt idx="19494">
                  <c:v>39</c:v>
                </c:pt>
                <c:pt idx="19495">
                  <c:v>44</c:v>
                </c:pt>
                <c:pt idx="19496">
                  <c:v>48</c:v>
                </c:pt>
                <c:pt idx="19497">
                  <c:v>61</c:v>
                </c:pt>
                <c:pt idx="19498">
                  <c:v>50</c:v>
                </c:pt>
                <c:pt idx="19499">
                  <c:v>65</c:v>
                </c:pt>
                <c:pt idx="19500">
                  <c:v>57</c:v>
                </c:pt>
                <c:pt idx="19501">
                  <c:v>37</c:v>
                </c:pt>
                <c:pt idx="19502">
                  <c:v>39</c:v>
                </c:pt>
                <c:pt idx="19503">
                  <c:v>52</c:v>
                </c:pt>
                <c:pt idx="19504">
                  <c:v>57</c:v>
                </c:pt>
                <c:pt idx="19505">
                  <c:v>62</c:v>
                </c:pt>
                <c:pt idx="19506">
                  <c:v>56</c:v>
                </c:pt>
                <c:pt idx="19507">
                  <c:v>44</c:v>
                </c:pt>
                <c:pt idx="19508">
                  <c:v>42</c:v>
                </c:pt>
                <c:pt idx="19509">
                  <c:v>42</c:v>
                </c:pt>
                <c:pt idx="19510">
                  <c:v>38</c:v>
                </c:pt>
                <c:pt idx="19511">
                  <c:v>40</c:v>
                </c:pt>
                <c:pt idx="19512">
                  <c:v>47</c:v>
                </c:pt>
                <c:pt idx="19513">
                  <c:v>59</c:v>
                </c:pt>
                <c:pt idx="19514">
                  <c:v>86</c:v>
                </c:pt>
                <c:pt idx="19515">
                  <c:v>98</c:v>
                </c:pt>
                <c:pt idx="19516">
                  <c:v>101</c:v>
                </c:pt>
                <c:pt idx="19517">
                  <c:v>111</c:v>
                </c:pt>
                <c:pt idx="19518">
                  <c:v>111</c:v>
                </c:pt>
                <c:pt idx="19519">
                  <c:v>116</c:v>
                </c:pt>
                <c:pt idx="19520">
                  <c:v>115</c:v>
                </c:pt>
                <c:pt idx="19521">
                  <c:v>96</c:v>
                </c:pt>
                <c:pt idx="19522">
                  <c:v>81</c:v>
                </c:pt>
                <c:pt idx="19523">
                  <c:v>63</c:v>
                </c:pt>
                <c:pt idx="19524">
                  <c:v>57</c:v>
                </c:pt>
                <c:pt idx="19525">
                  <c:v>56</c:v>
                </c:pt>
                <c:pt idx="19526">
                  <c:v>68</c:v>
                </c:pt>
                <c:pt idx="19527">
                  <c:v>76</c:v>
                </c:pt>
                <c:pt idx="19528">
                  <c:v>74</c:v>
                </c:pt>
                <c:pt idx="19529">
                  <c:v>62</c:v>
                </c:pt>
                <c:pt idx="19530">
                  <c:v>61</c:v>
                </c:pt>
                <c:pt idx="19531">
                  <c:v>66</c:v>
                </c:pt>
                <c:pt idx="19532">
                  <c:v>68</c:v>
                </c:pt>
                <c:pt idx="19533">
                  <c:v>76</c:v>
                </c:pt>
                <c:pt idx="19534">
                  <c:v>82</c:v>
                </c:pt>
                <c:pt idx="19535">
                  <c:v>93</c:v>
                </c:pt>
                <c:pt idx="19536">
                  <c:v>93</c:v>
                </c:pt>
                <c:pt idx="19537">
                  <c:v>94</c:v>
                </c:pt>
                <c:pt idx="19538">
                  <c:v>92</c:v>
                </c:pt>
                <c:pt idx="19539">
                  <c:v>100</c:v>
                </c:pt>
                <c:pt idx="19540">
                  <c:v>97</c:v>
                </c:pt>
                <c:pt idx="19541">
                  <c:v>80</c:v>
                </c:pt>
                <c:pt idx="19542">
                  <c:v>67</c:v>
                </c:pt>
                <c:pt idx="19543">
                  <c:v>56</c:v>
                </c:pt>
                <c:pt idx="19544">
                  <c:v>63</c:v>
                </c:pt>
                <c:pt idx="19545">
                  <c:v>85</c:v>
                </c:pt>
                <c:pt idx="19546">
                  <c:v>89</c:v>
                </c:pt>
                <c:pt idx="19547">
                  <c:v>90</c:v>
                </c:pt>
                <c:pt idx="19548">
                  <c:v>74</c:v>
                </c:pt>
                <c:pt idx="19549">
                  <c:v>61</c:v>
                </c:pt>
                <c:pt idx="19550">
                  <c:v>68</c:v>
                </c:pt>
                <c:pt idx="19551">
                  <c:v>96</c:v>
                </c:pt>
                <c:pt idx="19552">
                  <c:v>96</c:v>
                </c:pt>
                <c:pt idx="19553">
                  <c:v>105</c:v>
                </c:pt>
                <c:pt idx="19554">
                  <c:v>105</c:v>
                </c:pt>
                <c:pt idx="19555">
                  <c:v>112</c:v>
                </c:pt>
                <c:pt idx="19556">
                  <c:v>121</c:v>
                </c:pt>
                <c:pt idx="19557">
                  <c:v>128</c:v>
                </c:pt>
                <c:pt idx="19558">
                  <c:v>161</c:v>
                </c:pt>
                <c:pt idx="19559">
                  <c:v>146</c:v>
                </c:pt>
                <c:pt idx="19560">
                  <c:v>123</c:v>
                </c:pt>
                <c:pt idx="19561">
                  <c:v>100</c:v>
                </c:pt>
                <c:pt idx="19562">
                  <c:v>78</c:v>
                </c:pt>
                <c:pt idx="19563">
                  <c:v>43</c:v>
                </c:pt>
                <c:pt idx="19564">
                  <c:v>28</c:v>
                </c:pt>
                <c:pt idx="19565">
                  <c:v>91</c:v>
                </c:pt>
                <c:pt idx="19566">
                  <c:v>50</c:v>
                </c:pt>
                <c:pt idx="19567">
                  <c:v>43</c:v>
                </c:pt>
                <c:pt idx="19568">
                  <c:v>38</c:v>
                </c:pt>
                <c:pt idx="19569">
                  <c:v>42</c:v>
                </c:pt>
                <c:pt idx="19570">
                  <c:v>49</c:v>
                </c:pt>
                <c:pt idx="19571">
                  <c:v>56</c:v>
                </c:pt>
                <c:pt idx="19572">
                  <c:v>76</c:v>
                </c:pt>
                <c:pt idx="19573">
                  <c:v>73</c:v>
                </c:pt>
                <c:pt idx="19574">
                  <c:v>87</c:v>
                </c:pt>
                <c:pt idx="19575">
                  <c:v>83</c:v>
                </c:pt>
                <c:pt idx="19576">
                  <c:v>78</c:v>
                </c:pt>
                <c:pt idx="19577">
                  <c:v>69</c:v>
                </c:pt>
                <c:pt idx="19578">
                  <c:v>70</c:v>
                </c:pt>
                <c:pt idx="19579">
                  <c:v>72</c:v>
                </c:pt>
                <c:pt idx="19580">
                  <c:v>72</c:v>
                </c:pt>
                <c:pt idx="19581">
                  <c:v>71</c:v>
                </c:pt>
                <c:pt idx="19582">
                  <c:v>70</c:v>
                </c:pt>
                <c:pt idx="19583">
                  <c:v>63</c:v>
                </c:pt>
                <c:pt idx="19584">
                  <c:v>67</c:v>
                </c:pt>
                <c:pt idx="19585">
                  <c:v>73</c:v>
                </c:pt>
                <c:pt idx="19586">
                  <c:v>74</c:v>
                </c:pt>
                <c:pt idx="19587">
                  <c:v>67</c:v>
                </c:pt>
                <c:pt idx="19588">
                  <c:v>58</c:v>
                </c:pt>
                <c:pt idx="19589">
                  <c:v>62</c:v>
                </c:pt>
                <c:pt idx="19590">
                  <c:v>58</c:v>
                </c:pt>
                <c:pt idx="19591">
                  <c:v>69</c:v>
                </c:pt>
                <c:pt idx="19592">
                  <c:v>76</c:v>
                </c:pt>
                <c:pt idx="19593">
                  <c:v>82</c:v>
                </c:pt>
                <c:pt idx="19594">
                  <c:v>82</c:v>
                </c:pt>
                <c:pt idx="19595">
                  <c:v>89</c:v>
                </c:pt>
                <c:pt idx="19596">
                  <c:v>90</c:v>
                </c:pt>
                <c:pt idx="19597">
                  <c:v>95</c:v>
                </c:pt>
                <c:pt idx="19598">
                  <c:v>85</c:v>
                </c:pt>
                <c:pt idx="19599">
                  <c:v>74</c:v>
                </c:pt>
                <c:pt idx="19600">
                  <c:v>65</c:v>
                </c:pt>
                <c:pt idx="19601">
                  <c:v>46</c:v>
                </c:pt>
                <c:pt idx="19602">
                  <c:v>43</c:v>
                </c:pt>
                <c:pt idx="19603">
                  <c:v>47</c:v>
                </c:pt>
                <c:pt idx="19604">
                  <c:v>50</c:v>
                </c:pt>
                <c:pt idx="19605">
                  <c:v>39</c:v>
                </c:pt>
                <c:pt idx="19606">
                  <c:v>37</c:v>
                </c:pt>
                <c:pt idx="19607">
                  <c:v>30</c:v>
                </c:pt>
                <c:pt idx="19608">
                  <c:v>25</c:v>
                </c:pt>
                <c:pt idx="19609">
                  <c:v>17</c:v>
                </c:pt>
                <c:pt idx="19610">
                  <c:v>28</c:v>
                </c:pt>
                <c:pt idx="19611">
                  <c:v>34</c:v>
                </c:pt>
                <c:pt idx="19612">
                  <c:v>29</c:v>
                </c:pt>
                <c:pt idx="19613">
                  <c:v>30</c:v>
                </c:pt>
                <c:pt idx="19614">
                  <c:v>36</c:v>
                </c:pt>
                <c:pt idx="19615">
                  <c:v>42</c:v>
                </c:pt>
                <c:pt idx="19616">
                  <c:v>46</c:v>
                </c:pt>
                <c:pt idx="19617">
                  <c:v>58</c:v>
                </c:pt>
                <c:pt idx="19618">
                  <c:v>58</c:v>
                </c:pt>
                <c:pt idx="19619">
                  <c:v>52</c:v>
                </c:pt>
                <c:pt idx="19620">
                  <c:v>46</c:v>
                </c:pt>
                <c:pt idx="19621">
                  <c:v>50</c:v>
                </c:pt>
                <c:pt idx="19622">
                  <c:v>57</c:v>
                </c:pt>
                <c:pt idx="19623">
                  <c:v>65</c:v>
                </c:pt>
                <c:pt idx="19624">
                  <c:v>64</c:v>
                </c:pt>
                <c:pt idx="19625">
                  <c:v>67</c:v>
                </c:pt>
                <c:pt idx="19626">
                  <c:v>77</c:v>
                </c:pt>
                <c:pt idx="19627">
                  <c:v>79</c:v>
                </c:pt>
                <c:pt idx="19628">
                  <c:v>71</c:v>
                </c:pt>
                <c:pt idx="19629">
                  <c:v>74</c:v>
                </c:pt>
                <c:pt idx="19630">
                  <c:v>66</c:v>
                </c:pt>
                <c:pt idx="19631">
                  <c:v>76</c:v>
                </c:pt>
                <c:pt idx="19632">
                  <c:v>68</c:v>
                </c:pt>
                <c:pt idx="19633">
                  <c:v>62</c:v>
                </c:pt>
                <c:pt idx="19634">
                  <c:v>49</c:v>
                </c:pt>
                <c:pt idx="19635">
                  <c:v>57</c:v>
                </c:pt>
                <c:pt idx="19636">
                  <c:v>41</c:v>
                </c:pt>
                <c:pt idx="19637">
                  <c:v>41</c:v>
                </c:pt>
                <c:pt idx="19638">
                  <c:v>43</c:v>
                </c:pt>
                <c:pt idx="19639">
                  <c:v>47</c:v>
                </c:pt>
                <c:pt idx="19640">
                  <c:v>45</c:v>
                </c:pt>
                <c:pt idx="19641">
                  <c:v>44</c:v>
                </c:pt>
                <c:pt idx="19642">
                  <c:v>25</c:v>
                </c:pt>
                <c:pt idx="19643">
                  <c:v>13</c:v>
                </c:pt>
                <c:pt idx="19644">
                  <c:v>13</c:v>
                </c:pt>
                <c:pt idx="19645">
                  <c:v>13</c:v>
                </c:pt>
                <c:pt idx="19646">
                  <c:v>19</c:v>
                </c:pt>
                <c:pt idx="19647">
                  <c:v>30</c:v>
                </c:pt>
                <c:pt idx="19648">
                  <c:v>41</c:v>
                </c:pt>
                <c:pt idx="19649">
                  <c:v>41</c:v>
                </c:pt>
                <c:pt idx="19650">
                  <c:v>47</c:v>
                </c:pt>
                <c:pt idx="19651">
                  <c:v>59</c:v>
                </c:pt>
                <c:pt idx="19652">
                  <c:v>58</c:v>
                </c:pt>
                <c:pt idx="19653">
                  <c:v>61</c:v>
                </c:pt>
                <c:pt idx="19654">
                  <c:v>75</c:v>
                </c:pt>
                <c:pt idx="19655">
                  <c:v>88</c:v>
                </c:pt>
                <c:pt idx="19656">
                  <c:v>89</c:v>
                </c:pt>
                <c:pt idx="19657">
                  <c:v>133</c:v>
                </c:pt>
                <c:pt idx="19658">
                  <c:v>165</c:v>
                </c:pt>
                <c:pt idx="19659">
                  <c:v>167</c:v>
                </c:pt>
                <c:pt idx="19660">
                  <c:v>167</c:v>
                </c:pt>
                <c:pt idx="19661">
                  <c:v>160</c:v>
                </c:pt>
                <c:pt idx="19662">
                  <c:v>124</c:v>
                </c:pt>
                <c:pt idx="19663">
                  <c:v>112</c:v>
                </c:pt>
                <c:pt idx="19664">
                  <c:v>72</c:v>
                </c:pt>
                <c:pt idx="19665">
                  <c:v>52</c:v>
                </c:pt>
                <c:pt idx="19666">
                  <c:v>12</c:v>
                </c:pt>
                <c:pt idx="19667">
                  <c:v>9</c:v>
                </c:pt>
                <c:pt idx="19668">
                  <c:v>12</c:v>
                </c:pt>
                <c:pt idx="19669">
                  <c:v>21</c:v>
                </c:pt>
                <c:pt idx="19670">
                  <c:v>39</c:v>
                </c:pt>
                <c:pt idx="19671">
                  <c:v>39</c:v>
                </c:pt>
                <c:pt idx="19672">
                  <c:v>30</c:v>
                </c:pt>
                <c:pt idx="19673">
                  <c:v>11</c:v>
                </c:pt>
                <c:pt idx="19674">
                  <c:v>21</c:v>
                </c:pt>
                <c:pt idx="19675">
                  <c:v>23</c:v>
                </c:pt>
                <c:pt idx="19676">
                  <c:v>33</c:v>
                </c:pt>
                <c:pt idx="19677">
                  <c:v>42</c:v>
                </c:pt>
                <c:pt idx="19678">
                  <c:v>34</c:v>
                </c:pt>
                <c:pt idx="19679">
                  <c:v>52</c:v>
                </c:pt>
                <c:pt idx="19680">
                  <c:v>70</c:v>
                </c:pt>
                <c:pt idx="19681">
                  <c:v>90</c:v>
                </c:pt>
                <c:pt idx="19682">
                  <c:v>97</c:v>
                </c:pt>
                <c:pt idx="19683">
                  <c:v>83</c:v>
                </c:pt>
                <c:pt idx="19684">
                  <c:v>109</c:v>
                </c:pt>
                <c:pt idx="19685">
                  <c:v>107</c:v>
                </c:pt>
                <c:pt idx="19686">
                  <c:v>123</c:v>
                </c:pt>
                <c:pt idx="19687">
                  <c:v>119</c:v>
                </c:pt>
                <c:pt idx="19688">
                  <c:v>132</c:v>
                </c:pt>
                <c:pt idx="19689">
                  <c:v>121</c:v>
                </c:pt>
                <c:pt idx="19690">
                  <c:v>113</c:v>
                </c:pt>
                <c:pt idx="19691">
                  <c:v>116</c:v>
                </c:pt>
                <c:pt idx="19692">
                  <c:v>92</c:v>
                </c:pt>
                <c:pt idx="19693">
                  <c:v>72</c:v>
                </c:pt>
                <c:pt idx="19694">
                  <c:v>72</c:v>
                </c:pt>
                <c:pt idx="19695">
                  <c:v>66</c:v>
                </c:pt>
                <c:pt idx="19696">
                  <c:v>59</c:v>
                </c:pt>
                <c:pt idx="19697">
                  <c:v>45</c:v>
                </c:pt>
                <c:pt idx="19698">
                  <c:v>32</c:v>
                </c:pt>
                <c:pt idx="19699">
                  <c:v>26</c:v>
                </c:pt>
                <c:pt idx="19700">
                  <c:v>16</c:v>
                </c:pt>
                <c:pt idx="19701">
                  <c:v>25</c:v>
                </c:pt>
                <c:pt idx="19702">
                  <c:v>25</c:v>
                </c:pt>
                <c:pt idx="19703">
                  <c:v>25</c:v>
                </c:pt>
                <c:pt idx="19704">
                  <c:v>28</c:v>
                </c:pt>
                <c:pt idx="19705">
                  <c:v>31</c:v>
                </c:pt>
                <c:pt idx="19706">
                  <c:v>30</c:v>
                </c:pt>
                <c:pt idx="19707">
                  <c:v>39</c:v>
                </c:pt>
                <c:pt idx="19708">
                  <c:v>68</c:v>
                </c:pt>
                <c:pt idx="19709">
                  <c:v>71</c:v>
                </c:pt>
                <c:pt idx="19710">
                  <c:v>71</c:v>
                </c:pt>
                <c:pt idx="19711">
                  <c:v>74</c:v>
                </c:pt>
                <c:pt idx="19712">
                  <c:v>60</c:v>
                </c:pt>
                <c:pt idx="19713">
                  <c:v>74</c:v>
                </c:pt>
                <c:pt idx="19714">
                  <c:v>76</c:v>
                </c:pt>
                <c:pt idx="19715">
                  <c:v>59</c:v>
                </c:pt>
                <c:pt idx="19716">
                  <c:v>44</c:v>
                </c:pt>
                <c:pt idx="19717">
                  <c:v>40</c:v>
                </c:pt>
                <c:pt idx="19718">
                  <c:v>31</c:v>
                </c:pt>
                <c:pt idx="19719">
                  <c:v>34</c:v>
                </c:pt>
                <c:pt idx="19720">
                  <c:v>26</c:v>
                </c:pt>
                <c:pt idx="19721">
                  <c:v>17</c:v>
                </c:pt>
                <c:pt idx="19722">
                  <c:v>12</c:v>
                </c:pt>
                <c:pt idx="19723">
                  <c:v>32</c:v>
                </c:pt>
                <c:pt idx="19724">
                  <c:v>40</c:v>
                </c:pt>
                <c:pt idx="19725">
                  <c:v>45</c:v>
                </c:pt>
                <c:pt idx="19726">
                  <c:v>46</c:v>
                </c:pt>
                <c:pt idx="19727">
                  <c:v>44</c:v>
                </c:pt>
                <c:pt idx="19728">
                  <c:v>39</c:v>
                </c:pt>
                <c:pt idx="19729">
                  <c:v>50</c:v>
                </c:pt>
                <c:pt idx="19730">
                  <c:v>53</c:v>
                </c:pt>
                <c:pt idx="19731">
                  <c:v>38</c:v>
                </c:pt>
                <c:pt idx="19732">
                  <c:v>36</c:v>
                </c:pt>
                <c:pt idx="19733">
                  <c:v>32</c:v>
                </c:pt>
                <c:pt idx="19734">
                  <c:v>27</c:v>
                </c:pt>
                <c:pt idx="19735">
                  <c:v>35</c:v>
                </c:pt>
                <c:pt idx="19736">
                  <c:v>34</c:v>
                </c:pt>
                <c:pt idx="19737">
                  <c:v>43</c:v>
                </c:pt>
                <c:pt idx="19738">
                  <c:v>50</c:v>
                </c:pt>
                <c:pt idx="19739">
                  <c:v>49</c:v>
                </c:pt>
                <c:pt idx="19740">
                  <c:v>40</c:v>
                </c:pt>
                <c:pt idx="19741">
                  <c:v>54</c:v>
                </c:pt>
                <c:pt idx="19742">
                  <c:v>61</c:v>
                </c:pt>
                <c:pt idx="19743">
                  <c:v>61</c:v>
                </c:pt>
                <c:pt idx="19744">
                  <c:v>49</c:v>
                </c:pt>
                <c:pt idx="19745">
                  <c:v>42</c:v>
                </c:pt>
                <c:pt idx="19746">
                  <c:v>34</c:v>
                </c:pt>
                <c:pt idx="19747">
                  <c:v>16</c:v>
                </c:pt>
                <c:pt idx="19748">
                  <c:v>13</c:v>
                </c:pt>
                <c:pt idx="19749">
                  <c:v>0</c:v>
                </c:pt>
                <c:pt idx="19750">
                  <c:v>8</c:v>
                </c:pt>
                <c:pt idx="19751">
                  <c:v>16</c:v>
                </c:pt>
                <c:pt idx="19752">
                  <c:v>27</c:v>
                </c:pt>
                <c:pt idx="19753">
                  <c:v>38</c:v>
                </c:pt>
                <c:pt idx="19754">
                  <c:v>43</c:v>
                </c:pt>
                <c:pt idx="19755">
                  <c:v>64</c:v>
                </c:pt>
                <c:pt idx="19756">
                  <c:v>63</c:v>
                </c:pt>
                <c:pt idx="19757">
                  <c:v>60</c:v>
                </c:pt>
                <c:pt idx="19758">
                  <c:v>66</c:v>
                </c:pt>
                <c:pt idx="19759">
                  <c:v>51</c:v>
                </c:pt>
                <c:pt idx="19760">
                  <c:v>40</c:v>
                </c:pt>
                <c:pt idx="19761">
                  <c:v>45</c:v>
                </c:pt>
                <c:pt idx="19762">
                  <c:v>48</c:v>
                </c:pt>
                <c:pt idx="19763">
                  <c:v>48</c:v>
                </c:pt>
                <c:pt idx="19764">
                  <c:v>44</c:v>
                </c:pt>
                <c:pt idx="19765">
                  <c:v>48</c:v>
                </c:pt>
                <c:pt idx="19766">
                  <c:v>48</c:v>
                </c:pt>
                <c:pt idx="19767">
                  <c:v>38</c:v>
                </c:pt>
                <c:pt idx="19768">
                  <c:v>50</c:v>
                </c:pt>
                <c:pt idx="19769">
                  <c:v>41</c:v>
                </c:pt>
                <c:pt idx="19770">
                  <c:v>18</c:v>
                </c:pt>
                <c:pt idx="19771">
                  <c:v>22</c:v>
                </c:pt>
                <c:pt idx="19772">
                  <c:v>20</c:v>
                </c:pt>
                <c:pt idx="19773">
                  <c:v>26</c:v>
                </c:pt>
                <c:pt idx="19774">
                  <c:v>30</c:v>
                </c:pt>
                <c:pt idx="19775">
                  <c:v>30</c:v>
                </c:pt>
                <c:pt idx="19776">
                  <c:v>55</c:v>
                </c:pt>
                <c:pt idx="19777">
                  <c:v>47</c:v>
                </c:pt>
                <c:pt idx="19778">
                  <c:v>53</c:v>
                </c:pt>
                <c:pt idx="19779">
                  <c:v>53</c:v>
                </c:pt>
                <c:pt idx="19780">
                  <c:v>67</c:v>
                </c:pt>
                <c:pt idx="19781">
                  <c:v>66</c:v>
                </c:pt>
                <c:pt idx="19782">
                  <c:v>50</c:v>
                </c:pt>
                <c:pt idx="19783">
                  <c:v>44</c:v>
                </c:pt>
                <c:pt idx="19784">
                  <c:v>31</c:v>
                </c:pt>
                <c:pt idx="19785">
                  <c:v>26</c:v>
                </c:pt>
                <c:pt idx="19786">
                  <c:v>23</c:v>
                </c:pt>
                <c:pt idx="19787">
                  <c:v>35</c:v>
                </c:pt>
                <c:pt idx="19788">
                  <c:v>39</c:v>
                </c:pt>
                <c:pt idx="19789">
                  <c:v>40</c:v>
                </c:pt>
                <c:pt idx="19790">
                  <c:v>35</c:v>
                </c:pt>
                <c:pt idx="19791">
                  <c:v>38</c:v>
                </c:pt>
                <c:pt idx="19792">
                  <c:v>38</c:v>
                </c:pt>
                <c:pt idx="19793">
                  <c:v>38</c:v>
                </c:pt>
                <c:pt idx="19794">
                  <c:v>48</c:v>
                </c:pt>
                <c:pt idx="19795">
                  <c:v>40</c:v>
                </c:pt>
                <c:pt idx="19796">
                  <c:v>38</c:v>
                </c:pt>
                <c:pt idx="19797">
                  <c:v>32</c:v>
                </c:pt>
                <c:pt idx="19798">
                  <c:v>37</c:v>
                </c:pt>
                <c:pt idx="19799">
                  <c:v>48</c:v>
                </c:pt>
                <c:pt idx="19800">
                  <c:v>49</c:v>
                </c:pt>
                <c:pt idx="19801">
                  <c:v>58</c:v>
                </c:pt>
                <c:pt idx="19802">
                  <c:v>50</c:v>
                </c:pt>
                <c:pt idx="19803">
                  <c:v>48</c:v>
                </c:pt>
                <c:pt idx="19804">
                  <c:v>57</c:v>
                </c:pt>
                <c:pt idx="19805">
                  <c:v>61</c:v>
                </c:pt>
                <c:pt idx="19806">
                  <c:v>57</c:v>
                </c:pt>
                <c:pt idx="19807">
                  <c:v>83</c:v>
                </c:pt>
                <c:pt idx="19808">
                  <c:v>84</c:v>
                </c:pt>
                <c:pt idx="19809">
                  <c:v>88</c:v>
                </c:pt>
                <c:pt idx="19810">
                  <c:v>76</c:v>
                </c:pt>
                <c:pt idx="19811">
                  <c:v>66</c:v>
                </c:pt>
                <c:pt idx="19812">
                  <c:v>54</c:v>
                </c:pt>
                <c:pt idx="19813">
                  <c:v>56</c:v>
                </c:pt>
                <c:pt idx="19814">
                  <c:v>55</c:v>
                </c:pt>
                <c:pt idx="19815">
                  <c:v>51</c:v>
                </c:pt>
                <c:pt idx="19816">
                  <c:v>47</c:v>
                </c:pt>
                <c:pt idx="19817">
                  <c:v>55</c:v>
                </c:pt>
                <c:pt idx="19818">
                  <c:v>57</c:v>
                </c:pt>
                <c:pt idx="19819">
                  <c:v>40</c:v>
                </c:pt>
                <c:pt idx="19820">
                  <c:v>39</c:v>
                </c:pt>
                <c:pt idx="19821">
                  <c:v>27</c:v>
                </c:pt>
                <c:pt idx="19822">
                  <c:v>15</c:v>
                </c:pt>
                <c:pt idx="19823">
                  <c:v>13</c:v>
                </c:pt>
                <c:pt idx="19824">
                  <c:v>13</c:v>
                </c:pt>
                <c:pt idx="19825">
                  <c:v>25</c:v>
                </c:pt>
                <c:pt idx="19826">
                  <c:v>35</c:v>
                </c:pt>
                <c:pt idx="19827">
                  <c:v>42</c:v>
                </c:pt>
                <c:pt idx="19828">
                  <c:v>34</c:v>
                </c:pt>
                <c:pt idx="19829">
                  <c:v>31</c:v>
                </c:pt>
                <c:pt idx="19830">
                  <c:v>50</c:v>
                </c:pt>
                <c:pt idx="19831">
                  <c:v>58</c:v>
                </c:pt>
                <c:pt idx="19832">
                  <c:v>63</c:v>
                </c:pt>
                <c:pt idx="19833">
                  <c:v>59</c:v>
                </c:pt>
                <c:pt idx="19834">
                  <c:v>59</c:v>
                </c:pt>
                <c:pt idx="19835">
                  <c:v>57</c:v>
                </c:pt>
                <c:pt idx="19836">
                  <c:v>43</c:v>
                </c:pt>
                <c:pt idx="19837">
                  <c:v>38</c:v>
                </c:pt>
                <c:pt idx="19838">
                  <c:v>31</c:v>
                </c:pt>
                <c:pt idx="19839">
                  <c:v>34</c:v>
                </c:pt>
                <c:pt idx="19840">
                  <c:v>26</c:v>
                </c:pt>
                <c:pt idx="19841">
                  <c:v>23</c:v>
                </c:pt>
                <c:pt idx="19842">
                  <c:v>24</c:v>
                </c:pt>
                <c:pt idx="19843">
                  <c:v>34</c:v>
                </c:pt>
                <c:pt idx="19844">
                  <c:v>44</c:v>
                </c:pt>
                <c:pt idx="19845">
                  <c:v>28</c:v>
                </c:pt>
                <c:pt idx="19846">
                  <c:v>32</c:v>
                </c:pt>
                <c:pt idx="19847">
                  <c:v>33</c:v>
                </c:pt>
                <c:pt idx="19848">
                  <c:v>29</c:v>
                </c:pt>
                <c:pt idx="19849">
                  <c:v>20</c:v>
                </c:pt>
                <c:pt idx="19850">
                  <c:v>16</c:v>
                </c:pt>
                <c:pt idx="19851">
                  <c:v>17</c:v>
                </c:pt>
                <c:pt idx="19852">
                  <c:v>24</c:v>
                </c:pt>
                <c:pt idx="19853">
                  <c:v>29</c:v>
                </c:pt>
                <c:pt idx="19854">
                  <c:v>25</c:v>
                </c:pt>
                <c:pt idx="19855">
                  <c:v>40</c:v>
                </c:pt>
                <c:pt idx="19856">
                  <c:v>37</c:v>
                </c:pt>
                <c:pt idx="19857">
                  <c:v>54</c:v>
                </c:pt>
                <c:pt idx="19858">
                  <c:v>58</c:v>
                </c:pt>
                <c:pt idx="19859">
                  <c:v>73</c:v>
                </c:pt>
                <c:pt idx="19860">
                  <c:v>69</c:v>
                </c:pt>
                <c:pt idx="19861">
                  <c:v>60</c:v>
                </c:pt>
                <c:pt idx="19862">
                  <c:v>58</c:v>
                </c:pt>
                <c:pt idx="19863">
                  <c:v>59</c:v>
                </c:pt>
                <c:pt idx="19864">
                  <c:v>52</c:v>
                </c:pt>
                <c:pt idx="19865">
                  <c:v>47</c:v>
                </c:pt>
                <c:pt idx="19866">
                  <c:v>59</c:v>
                </c:pt>
                <c:pt idx="19867">
                  <c:v>62</c:v>
                </c:pt>
                <c:pt idx="19868">
                  <c:v>55</c:v>
                </c:pt>
                <c:pt idx="19869">
                  <c:v>43</c:v>
                </c:pt>
                <c:pt idx="19870">
                  <c:v>32</c:v>
                </c:pt>
                <c:pt idx="19871">
                  <c:v>30</c:v>
                </c:pt>
                <c:pt idx="19872">
                  <c:v>31</c:v>
                </c:pt>
                <c:pt idx="19873">
                  <c:v>35</c:v>
                </c:pt>
                <c:pt idx="19874">
                  <c:v>34</c:v>
                </c:pt>
                <c:pt idx="19875">
                  <c:v>35</c:v>
                </c:pt>
                <c:pt idx="19876">
                  <c:v>36</c:v>
                </c:pt>
                <c:pt idx="19877">
                  <c:v>37</c:v>
                </c:pt>
                <c:pt idx="19878">
                  <c:v>36</c:v>
                </c:pt>
                <c:pt idx="19879">
                  <c:v>36</c:v>
                </c:pt>
                <c:pt idx="19880">
                  <c:v>29</c:v>
                </c:pt>
                <c:pt idx="19881">
                  <c:v>37</c:v>
                </c:pt>
                <c:pt idx="19882">
                  <c:v>33</c:v>
                </c:pt>
                <c:pt idx="19883">
                  <c:v>34</c:v>
                </c:pt>
                <c:pt idx="19884">
                  <c:v>31</c:v>
                </c:pt>
                <c:pt idx="19885">
                  <c:v>24</c:v>
                </c:pt>
                <c:pt idx="19886">
                  <c:v>18</c:v>
                </c:pt>
                <c:pt idx="19887">
                  <c:v>28</c:v>
                </c:pt>
                <c:pt idx="19888">
                  <c:v>35</c:v>
                </c:pt>
                <c:pt idx="19889">
                  <c:v>44</c:v>
                </c:pt>
                <c:pt idx="19890">
                  <c:v>64</c:v>
                </c:pt>
                <c:pt idx="19891">
                  <c:v>62</c:v>
                </c:pt>
                <c:pt idx="19892">
                  <c:v>67</c:v>
                </c:pt>
                <c:pt idx="19893">
                  <c:v>69</c:v>
                </c:pt>
                <c:pt idx="19894">
                  <c:v>86</c:v>
                </c:pt>
                <c:pt idx="19895">
                  <c:v>87</c:v>
                </c:pt>
                <c:pt idx="19896">
                  <c:v>76</c:v>
                </c:pt>
                <c:pt idx="19897">
                  <c:v>61</c:v>
                </c:pt>
                <c:pt idx="19898">
                  <c:v>52</c:v>
                </c:pt>
                <c:pt idx="19899">
                  <c:v>37</c:v>
                </c:pt>
                <c:pt idx="19900">
                  <c:v>34</c:v>
                </c:pt>
                <c:pt idx="19901">
                  <c:v>31</c:v>
                </c:pt>
                <c:pt idx="19902">
                  <c:v>30</c:v>
                </c:pt>
                <c:pt idx="19903">
                  <c:v>26</c:v>
                </c:pt>
                <c:pt idx="19904">
                  <c:v>22</c:v>
                </c:pt>
                <c:pt idx="19905">
                  <c:v>17</c:v>
                </c:pt>
                <c:pt idx="19906">
                  <c:v>20</c:v>
                </c:pt>
                <c:pt idx="19907">
                  <c:v>20</c:v>
                </c:pt>
                <c:pt idx="19908">
                  <c:v>19</c:v>
                </c:pt>
                <c:pt idx="19909">
                  <c:v>16</c:v>
                </c:pt>
                <c:pt idx="19910">
                  <c:v>17</c:v>
                </c:pt>
                <c:pt idx="19911">
                  <c:v>9</c:v>
                </c:pt>
                <c:pt idx="19912">
                  <c:v>11</c:v>
                </c:pt>
                <c:pt idx="19913">
                  <c:v>27</c:v>
                </c:pt>
                <c:pt idx="19914">
                  <c:v>38</c:v>
                </c:pt>
                <c:pt idx="19915">
                  <c:v>47</c:v>
                </c:pt>
                <c:pt idx="19916">
                  <c:v>54</c:v>
                </c:pt>
                <c:pt idx="19917">
                  <c:v>88</c:v>
                </c:pt>
                <c:pt idx="19918">
                  <c:v>90</c:v>
                </c:pt>
                <c:pt idx="19919">
                  <c:v>82</c:v>
                </c:pt>
                <c:pt idx="19920">
                  <c:v>65</c:v>
                </c:pt>
                <c:pt idx="19921">
                  <c:v>79</c:v>
                </c:pt>
                <c:pt idx="19922">
                  <c:v>93</c:v>
                </c:pt>
                <c:pt idx="19923">
                  <c:v>100</c:v>
                </c:pt>
                <c:pt idx="19924">
                  <c:v>91</c:v>
                </c:pt>
                <c:pt idx="19925">
                  <c:v>88</c:v>
                </c:pt>
                <c:pt idx="19926">
                  <c:v>84</c:v>
                </c:pt>
                <c:pt idx="19927">
                  <c:v>74</c:v>
                </c:pt>
                <c:pt idx="19928">
                  <c:v>69</c:v>
                </c:pt>
                <c:pt idx="19929">
                  <c:v>57</c:v>
                </c:pt>
                <c:pt idx="19930">
                  <c:v>64</c:v>
                </c:pt>
                <c:pt idx="19931">
                  <c:v>55</c:v>
                </c:pt>
                <c:pt idx="19932">
                  <c:v>39</c:v>
                </c:pt>
                <c:pt idx="19933">
                  <c:v>24</c:v>
                </c:pt>
                <c:pt idx="19934">
                  <c:v>24</c:v>
                </c:pt>
                <c:pt idx="19935">
                  <c:v>23</c:v>
                </c:pt>
                <c:pt idx="19936">
                  <c:v>23</c:v>
                </c:pt>
                <c:pt idx="19937">
                  <c:v>28</c:v>
                </c:pt>
                <c:pt idx="19938">
                  <c:v>30</c:v>
                </c:pt>
                <c:pt idx="19939">
                  <c:v>33</c:v>
                </c:pt>
                <c:pt idx="19940">
                  <c:v>21</c:v>
                </c:pt>
                <c:pt idx="19941">
                  <c:v>33</c:v>
                </c:pt>
                <c:pt idx="19942">
                  <c:v>44</c:v>
                </c:pt>
                <c:pt idx="19943">
                  <c:v>39</c:v>
                </c:pt>
                <c:pt idx="19944">
                  <c:v>50</c:v>
                </c:pt>
                <c:pt idx="19945">
                  <c:v>58</c:v>
                </c:pt>
                <c:pt idx="19946">
                  <c:v>63</c:v>
                </c:pt>
                <c:pt idx="19947">
                  <c:v>68</c:v>
                </c:pt>
                <c:pt idx="19948">
                  <c:v>76</c:v>
                </c:pt>
                <c:pt idx="19949">
                  <c:v>68</c:v>
                </c:pt>
                <c:pt idx="19950">
                  <c:v>61</c:v>
                </c:pt>
                <c:pt idx="19951">
                  <c:v>54</c:v>
                </c:pt>
                <c:pt idx="19952">
                  <c:v>44</c:v>
                </c:pt>
                <c:pt idx="19953">
                  <c:v>41</c:v>
                </c:pt>
                <c:pt idx="19954">
                  <c:v>36</c:v>
                </c:pt>
                <c:pt idx="19955">
                  <c:v>50</c:v>
                </c:pt>
                <c:pt idx="19956">
                  <c:v>57</c:v>
                </c:pt>
                <c:pt idx="19957">
                  <c:v>66</c:v>
                </c:pt>
                <c:pt idx="19958">
                  <c:v>56</c:v>
                </c:pt>
                <c:pt idx="19959">
                  <c:v>38</c:v>
                </c:pt>
                <c:pt idx="19960">
                  <c:v>31</c:v>
                </c:pt>
                <c:pt idx="19961">
                  <c:v>24</c:v>
                </c:pt>
                <c:pt idx="19962">
                  <c:v>21</c:v>
                </c:pt>
                <c:pt idx="19963">
                  <c:v>20</c:v>
                </c:pt>
                <c:pt idx="19964">
                  <c:v>16</c:v>
                </c:pt>
                <c:pt idx="19965">
                  <c:v>10</c:v>
                </c:pt>
                <c:pt idx="19966">
                  <c:v>9</c:v>
                </c:pt>
                <c:pt idx="19967">
                  <c:v>8</c:v>
                </c:pt>
                <c:pt idx="19968">
                  <c:v>8</c:v>
                </c:pt>
                <c:pt idx="19969">
                  <c:v>18</c:v>
                </c:pt>
                <c:pt idx="19970">
                  <c:v>20</c:v>
                </c:pt>
                <c:pt idx="19971">
                  <c:v>37</c:v>
                </c:pt>
                <c:pt idx="19972">
                  <c:v>32</c:v>
                </c:pt>
                <c:pt idx="19973">
                  <c:v>38</c:v>
                </c:pt>
                <c:pt idx="19974">
                  <c:v>47</c:v>
                </c:pt>
                <c:pt idx="19975">
                  <c:v>51</c:v>
                </c:pt>
                <c:pt idx="19976">
                  <c:v>44</c:v>
                </c:pt>
                <c:pt idx="19977">
                  <c:v>42</c:v>
                </c:pt>
                <c:pt idx="19978">
                  <c:v>43</c:v>
                </c:pt>
                <c:pt idx="19979">
                  <c:v>39</c:v>
                </c:pt>
                <c:pt idx="19980">
                  <c:v>32</c:v>
                </c:pt>
                <c:pt idx="19981">
                  <c:v>39</c:v>
                </c:pt>
                <c:pt idx="19982">
                  <c:v>38</c:v>
                </c:pt>
                <c:pt idx="19983">
                  <c:v>36</c:v>
                </c:pt>
                <c:pt idx="19984">
                  <c:v>33</c:v>
                </c:pt>
                <c:pt idx="19985">
                  <c:v>34</c:v>
                </c:pt>
                <c:pt idx="19986">
                  <c:v>27</c:v>
                </c:pt>
                <c:pt idx="19987">
                  <c:v>24</c:v>
                </c:pt>
                <c:pt idx="19988">
                  <c:v>17</c:v>
                </c:pt>
                <c:pt idx="19989">
                  <c:v>10</c:v>
                </c:pt>
                <c:pt idx="19990">
                  <c:v>10</c:v>
                </c:pt>
                <c:pt idx="19991">
                  <c:v>10</c:v>
                </c:pt>
                <c:pt idx="19992">
                  <c:v>15</c:v>
                </c:pt>
                <c:pt idx="19993">
                  <c:v>15</c:v>
                </c:pt>
                <c:pt idx="19994">
                  <c:v>8</c:v>
                </c:pt>
                <c:pt idx="19995">
                  <c:v>25</c:v>
                </c:pt>
                <c:pt idx="19996">
                  <c:v>31</c:v>
                </c:pt>
                <c:pt idx="19997">
                  <c:v>18</c:v>
                </c:pt>
                <c:pt idx="19998">
                  <c:v>16</c:v>
                </c:pt>
                <c:pt idx="19999">
                  <c:v>28</c:v>
                </c:pt>
                <c:pt idx="20000">
                  <c:v>27</c:v>
                </c:pt>
                <c:pt idx="20001">
                  <c:v>21</c:v>
                </c:pt>
                <c:pt idx="20002">
                  <c:v>17</c:v>
                </c:pt>
                <c:pt idx="20003">
                  <c:v>22</c:v>
                </c:pt>
                <c:pt idx="20004">
                  <c:v>23</c:v>
                </c:pt>
                <c:pt idx="20005">
                  <c:v>10</c:v>
                </c:pt>
                <c:pt idx="20006">
                  <c:v>0</c:v>
                </c:pt>
                <c:pt idx="20007">
                  <c:v>0</c:v>
                </c:pt>
                <c:pt idx="20008">
                  <c:v>12</c:v>
                </c:pt>
                <c:pt idx="20009">
                  <c:v>20</c:v>
                </c:pt>
                <c:pt idx="20010">
                  <c:v>20</c:v>
                </c:pt>
                <c:pt idx="20011">
                  <c:v>16</c:v>
                </c:pt>
                <c:pt idx="20012">
                  <c:v>18</c:v>
                </c:pt>
                <c:pt idx="20013">
                  <c:v>44</c:v>
                </c:pt>
                <c:pt idx="20014">
                  <c:v>54</c:v>
                </c:pt>
                <c:pt idx="20015">
                  <c:v>60</c:v>
                </c:pt>
                <c:pt idx="20016">
                  <c:v>66</c:v>
                </c:pt>
                <c:pt idx="20017">
                  <c:v>76</c:v>
                </c:pt>
                <c:pt idx="20018">
                  <c:v>80</c:v>
                </c:pt>
                <c:pt idx="20019">
                  <c:v>93</c:v>
                </c:pt>
                <c:pt idx="20020">
                  <c:v>99</c:v>
                </c:pt>
                <c:pt idx="20021">
                  <c:v>90</c:v>
                </c:pt>
                <c:pt idx="20022">
                  <c:v>91</c:v>
                </c:pt>
                <c:pt idx="20023">
                  <c:v>94</c:v>
                </c:pt>
                <c:pt idx="20024">
                  <c:v>96</c:v>
                </c:pt>
                <c:pt idx="20025">
                  <c:v>89</c:v>
                </c:pt>
                <c:pt idx="20026">
                  <c:v>96</c:v>
                </c:pt>
                <c:pt idx="20027">
                  <c:v>91</c:v>
                </c:pt>
                <c:pt idx="20028">
                  <c:v>76</c:v>
                </c:pt>
                <c:pt idx="20029">
                  <c:v>74</c:v>
                </c:pt>
                <c:pt idx="20030">
                  <c:v>67</c:v>
                </c:pt>
                <c:pt idx="20031">
                  <c:v>58</c:v>
                </c:pt>
                <c:pt idx="20032">
                  <c:v>55</c:v>
                </c:pt>
                <c:pt idx="20033">
                  <c:v>62</c:v>
                </c:pt>
                <c:pt idx="20034">
                  <c:v>63</c:v>
                </c:pt>
                <c:pt idx="20035">
                  <c:v>57</c:v>
                </c:pt>
                <c:pt idx="20036">
                  <c:v>52</c:v>
                </c:pt>
                <c:pt idx="20037">
                  <c:v>32</c:v>
                </c:pt>
                <c:pt idx="20038">
                  <c:v>38</c:v>
                </c:pt>
                <c:pt idx="20039">
                  <c:v>38</c:v>
                </c:pt>
                <c:pt idx="20040">
                  <c:v>42</c:v>
                </c:pt>
                <c:pt idx="20041">
                  <c:v>48</c:v>
                </c:pt>
                <c:pt idx="20042">
                  <c:v>44</c:v>
                </c:pt>
                <c:pt idx="20043">
                  <c:v>41</c:v>
                </c:pt>
                <c:pt idx="20044">
                  <c:v>41</c:v>
                </c:pt>
                <c:pt idx="20045">
                  <c:v>38</c:v>
                </c:pt>
                <c:pt idx="20046">
                  <c:v>35</c:v>
                </c:pt>
                <c:pt idx="20047">
                  <c:v>33</c:v>
                </c:pt>
                <c:pt idx="20048">
                  <c:v>26</c:v>
                </c:pt>
                <c:pt idx="20049">
                  <c:v>29</c:v>
                </c:pt>
                <c:pt idx="20050">
                  <c:v>28</c:v>
                </c:pt>
                <c:pt idx="20051">
                  <c:v>34</c:v>
                </c:pt>
                <c:pt idx="20052">
                  <c:v>34</c:v>
                </c:pt>
                <c:pt idx="20053">
                  <c:v>34</c:v>
                </c:pt>
                <c:pt idx="20054">
                  <c:v>37</c:v>
                </c:pt>
                <c:pt idx="20055">
                  <c:v>29</c:v>
                </c:pt>
                <c:pt idx="20056">
                  <c:v>28</c:v>
                </c:pt>
                <c:pt idx="20057">
                  <c:v>32</c:v>
                </c:pt>
                <c:pt idx="20058">
                  <c:v>32</c:v>
                </c:pt>
                <c:pt idx="20059">
                  <c:v>29</c:v>
                </c:pt>
                <c:pt idx="20060">
                  <c:v>30</c:v>
                </c:pt>
                <c:pt idx="20061">
                  <c:v>26</c:v>
                </c:pt>
                <c:pt idx="20062">
                  <c:v>29</c:v>
                </c:pt>
                <c:pt idx="20063">
                  <c:v>24</c:v>
                </c:pt>
                <c:pt idx="20064">
                  <c:v>9</c:v>
                </c:pt>
                <c:pt idx="20065">
                  <c:v>15</c:v>
                </c:pt>
                <c:pt idx="20066">
                  <c:v>13</c:v>
                </c:pt>
                <c:pt idx="20067">
                  <c:v>15</c:v>
                </c:pt>
                <c:pt idx="20068">
                  <c:v>13</c:v>
                </c:pt>
                <c:pt idx="20069">
                  <c:v>22</c:v>
                </c:pt>
                <c:pt idx="20070">
                  <c:v>16</c:v>
                </c:pt>
                <c:pt idx="20071">
                  <c:v>14</c:v>
                </c:pt>
                <c:pt idx="20072">
                  <c:v>8</c:v>
                </c:pt>
                <c:pt idx="20073">
                  <c:v>10</c:v>
                </c:pt>
                <c:pt idx="20074">
                  <c:v>24</c:v>
                </c:pt>
                <c:pt idx="20075">
                  <c:v>21</c:v>
                </c:pt>
                <c:pt idx="20076">
                  <c:v>12</c:v>
                </c:pt>
                <c:pt idx="20077">
                  <c:v>11</c:v>
                </c:pt>
                <c:pt idx="20078">
                  <c:v>15</c:v>
                </c:pt>
                <c:pt idx="20079">
                  <c:v>26</c:v>
                </c:pt>
                <c:pt idx="20080">
                  <c:v>18</c:v>
                </c:pt>
                <c:pt idx="20081">
                  <c:v>22</c:v>
                </c:pt>
                <c:pt idx="20082">
                  <c:v>12</c:v>
                </c:pt>
                <c:pt idx="20083">
                  <c:v>10</c:v>
                </c:pt>
                <c:pt idx="20084">
                  <c:v>10</c:v>
                </c:pt>
                <c:pt idx="20085">
                  <c:v>17</c:v>
                </c:pt>
                <c:pt idx="20086">
                  <c:v>12</c:v>
                </c:pt>
                <c:pt idx="20087">
                  <c:v>20</c:v>
                </c:pt>
                <c:pt idx="20088">
                  <c:v>22</c:v>
                </c:pt>
                <c:pt idx="20089">
                  <c:v>32</c:v>
                </c:pt>
                <c:pt idx="20090">
                  <c:v>32</c:v>
                </c:pt>
                <c:pt idx="20091">
                  <c:v>24</c:v>
                </c:pt>
                <c:pt idx="20092">
                  <c:v>14</c:v>
                </c:pt>
                <c:pt idx="20093">
                  <c:v>11</c:v>
                </c:pt>
                <c:pt idx="20094">
                  <c:v>12</c:v>
                </c:pt>
                <c:pt idx="20095">
                  <c:v>11</c:v>
                </c:pt>
                <c:pt idx="20096">
                  <c:v>10</c:v>
                </c:pt>
                <c:pt idx="20097">
                  <c:v>14</c:v>
                </c:pt>
                <c:pt idx="20098">
                  <c:v>19</c:v>
                </c:pt>
                <c:pt idx="20099">
                  <c:v>27</c:v>
                </c:pt>
                <c:pt idx="20100">
                  <c:v>40</c:v>
                </c:pt>
                <c:pt idx="20101">
                  <c:v>41</c:v>
                </c:pt>
                <c:pt idx="20102">
                  <c:v>54</c:v>
                </c:pt>
                <c:pt idx="20103">
                  <c:v>59</c:v>
                </c:pt>
                <c:pt idx="20104">
                  <c:v>65</c:v>
                </c:pt>
                <c:pt idx="20105">
                  <c:v>64</c:v>
                </c:pt>
                <c:pt idx="20106">
                  <c:v>61</c:v>
                </c:pt>
                <c:pt idx="20107">
                  <c:v>45</c:v>
                </c:pt>
                <c:pt idx="20108">
                  <c:v>42</c:v>
                </c:pt>
                <c:pt idx="20109">
                  <c:v>45</c:v>
                </c:pt>
                <c:pt idx="20110">
                  <c:v>31</c:v>
                </c:pt>
                <c:pt idx="20111">
                  <c:v>26</c:v>
                </c:pt>
                <c:pt idx="20112">
                  <c:v>28</c:v>
                </c:pt>
                <c:pt idx="20113">
                  <c:v>32</c:v>
                </c:pt>
                <c:pt idx="20114">
                  <c:v>23</c:v>
                </c:pt>
                <c:pt idx="20115">
                  <c:v>20</c:v>
                </c:pt>
                <c:pt idx="20116">
                  <c:v>20</c:v>
                </c:pt>
                <c:pt idx="20117">
                  <c:v>19</c:v>
                </c:pt>
                <c:pt idx="20118">
                  <c:v>22</c:v>
                </c:pt>
                <c:pt idx="20119">
                  <c:v>23</c:v>
                </c:pt>
                <c:pt idx="20120">
                  <c:v>19</c:v>
                </c:pt>
                <c:pt idx="20121">
                  <c:v>17</c:v>
                </c:pt>
                <c:pt idx="20122">
                  <c:v>11</c:v>
                </c:pt>
                <c:pt idx="20123">
                  <c:v>15</c:v>
                </c:pt>
                <c:pt idx="20124">
                  <c:v>16</c:v>
                </c:pt>
                <c:pt idx="20125">
                  <c:v>38</c:v>
                </c:pt>
                <c:pt idx="20126">
                  <c:v>38</c:v>
                </c:pt>
                <c:pt idx="20127">
                  <c:v>35</c:v>
                </c:pt>
                <c:pt idx="20128">
                  <c:v>39</c:v>
                </c:pt>
                <c:pt idx="20129">
                  <c:v>48</c:v>
                </c:pt>
                <c:pt idx="20130">
                  <c:v>52</c:v>
                </c:pt>
                <c:pt idx="20131">
                  <c:v>56</c:v>
                </c:pt>
                <c:pt idx="20132">
                  <c:v>48</c:v>
                </c:pt>
                <c:pt idx="20133">
                  <c:v>48</c:v>
                </c:pt>
                <c:pt idx="20134">
                  <c:v>52</c:v>
                </c:pt>
                <c:pt idx="20135">
                  <c:v>45</c:v>
                </c:pt>
                <c:pt idx="20136">
                  <c:v>43</c:v>
                </c:pt>
                <c:pt idx="20137">
                  <c:v>37</c:v>
                </c:pt>
                <c:pt idx="20138">
                  <c:v>31</c:v>
                </c:pt>
                <c:pt idx="20139">
                  <c:v>27</c:v>
                </c:pt>
                <c:pt idx="20140">
                  <c:v>20</c:v>
                </c:pt>
                <c:pt idx="20141">
                  <c:v>20</c:v>
                </c:pt>
                <c:pt idx="20142">
                  <c:v>16</c:v>
                </c:pt>
                <c:pt idx="20143">
                  <c:v>11</c:v>
                </c:pt>
                <c:pt idx="20144">
                  <c:v>8</c:v>
                </c:pt>
                <c:pt idx="20145">
                  <c:v>12</c:v>
                </c:pt>
                <c:pt idx="20146">
                  <c:v>8</c:v>
                </c:pt>
                <c:pt idx="20147">
                  <c:v>7</c:v>
                </c:pt>
                <c:pt idx="20148">
                  <c:v>0</c:v>
                </c:pt>
                <c:pt idx="20149">
                  <c:v>8</c:v>
                </c:pt>
                <c:pt idx="20150">
                  <c:v>9</c:v>
                </c:pt>
                <c:pt idx="20151">
                  <c:v>8</c:v>
                </c:pt>
                <c:pt idx="20152">
                  <c:v>9</c:v>
                </c:pt>
                <c:pt idx="20153">
                  <c:v>10</c:v>
                </c:pt>
                <c:pt idx="20154">
                  <c:v>18</c:v>
                </c:pt>
                <c:pt idx="20155">
                  <c:v>33</c:v>
                </c:pt>
                <c:pt idx="20156">
                  <c:v>38</c:v>
                </c:pt>
                <c:pt idx="20157">
                  <c:v>41</c:v>
                </c:pt>
                <c:pt idx="20158">
                  <c:v>43</c:v>
                </c:pt>
                <c:pt idx="20159">
                  <c:v>42</c:v>
                </c:pt>
                <c:pt idx="20160">
                  <c:v>42</c:v>
                </c:pt>
                <c:pt idx="20161">
                  <c:v>40</c:v>
                </c:pt>
                <c:pt idx="20162">
                  <c:v>37</c:v>
                </c:pt>
                <c:pt idx="20163">
                  <c:v>28</c:v>
                </c:pt>
                <c:pt idx="20164">
                  <c:v>25</c:v>
                </c:pt>
                <c:pt idx="20165">
                  <c:v>25</c:v>
                </c:pt>
                <c:pt idx="20166">
                  <c:v>26</c:v>
                </c:pt>
                <c:pt idx="20167">
                  <c:v>25</c:v>
                </c:pt>
                <c:pt idx="20168">
                  <c:v>30</c:v>
                </c:pt>
                <c:pt idx="20169">
                  <c:v>28</c:v>
                </c:pt>
                <c:pt idx="20170">
                  <c:v>32</c:v>
                </c:pt>
                <c:pt idx="20171">
                  <c:v>41</c:v>
                </c:pt>
                <c:pt idx="20172">
                  <c:v>34</c:v>
                </c:pt>
                <c:pt idx="20173">
                  <c:v>26</c:v>
                </c:pt>
                <c:pt idx="20174">
                  <c:v>22</c:v>
                </c:pt>
                <c:pt idx="20175">
                  <c:v>10</c:v>
                </c:pt>
                <c:pt idx="20176">
                  <c:v>9</c:v>
                </c:pt>
                <c:pt idx="20177">
                  <c:v>7</c:v>
                </c:pt>
                <c:pt idx="20178">
                  <c:v>15</c:v>
                </c:pt>
                <c:pt idx="20179">
                  <c:v>16</c:v>
                </c:pt>
                <c:pt idx="20180">
                  <c:v>20</c:v>
                </c:pt>
                <c:pt idx="20181">
                  <c:v>28</c:v>
                </c:pt>
                <c:pt idx="20182">
                  <c:v>33</c:v>
                </c:pt>
                <c:pt idx="20183">
                  <c:v>35</c:v>
                </c:pt>
                <c:pt idx="20184">
                  <c:v>29</c:v>
                </c:pt>
                <c:pt idx="20185">
                  <c:v>28</c:v>
                </c:pt>
                <c:pt idx="20186">
                  <c:v>27</c:v>
                </c:pt>
                <c:pt idx="20187">
                  <c:v>27</c:v>
                </c:pt>
                <c:pt idx="20188">
                  <c:v>27</c:v>
                </c:pt>
                <c:pt idx="20189">
                  <c:v>13</c:v>
                </c:pt>
                <c:pt idx="20190">
                  <c:v>21</c:v>
                </c:pt>
                <c:pt idx="20191">
                  <c:v>29</c:v>
                </c:pt>
                <c:pt idx="20192">
                  <c:v>35</c:v>
                </c:pt>
                <c:pt idx="20193">
                  <c:v>36</c:v>
                </c:pt>
                <c:pt idx="20194">
                  <c:v>28</c:v>
                </c:pt>
                <c:pt idx="20195">
                  <c:v>26</c:v>
                </c:pt>
                <c:pt idx="20196">
                  <c:v>26</c:v>
                </c:pt>
                <c:pt idx="20197">
                  <c:v>26</c:v>
                </c:pt>
                <c:pt idx="20198">
                  <c:v>24</c:v>
                </c:pt>
                <c:pt idx="20199">
                  <c:v>16</c:v>
                </c:pt>
                <c:pt idx="20200">
                  <c:v>16</c:v>
                </c:pt>
                <c:pt idx="20201">
                  <c:v>14</c:v>
                </c:pt>
                <c:pt idx="20202">
                  <c:v>9</c:v>
                </c:pt>
                <c:pt idx="20203">
                  <c:v>10</c:v>
                </c:pt>
                <c:pt idx="20204">
                  <c:v>11</c:v>
                </c:pt>
                <c:pt idx="20205">
                  <c:v>17</c:v>
                </c:pt>
                <c:pt idx="20206">
                  <c:v>30</c:v>
                </c:pt>
                <c:pt idx="20207">
                  <c:v>35</c:v>
                </c:pt>
                <c:pt idx="20208">
                  <c:v>34</c:v>
                </c:pt>
                <c:pt idx="20209">
                  <c:v>42</c:v>
                </c:pt>
                <c:pt idx="20210">
                  <c:v>42</c:v>
                </c:pt>
                <c:pt idx="20211">
                  <c:v>47</c:v>
                </c:pt>
                <c:pt idx="20212">
                  <c:v>43</c:v>
                </c:pt>
                <c:pt idx="20213">
                  <c:v>40</c:v>
                </c:pt>
                <c:pt idx="20214">
                  <c:v>45</c:v>
                </c:pt>
                <c:pt idx="20215">
                  <c:v>37</c:v>
                </c:pt>
                <c:pt idx="20216">
                  <c:v>46</c:v>
                </c:pt>
                <c:pt idx="20217">
                  <c:v>63</c:v>
                </c:pt>
                <c:pt idx="20218">
                  <c:v>77</c:v>
                </c:pt>
                <c:pt idx="20219">
                  <c:v>82</c:v>
                </c:pt>
                <c:pt idx="20220">
                  <c:v>80</c:v>
                </c:pt>
                <c:pt idx="20221">
                  <c:v>62</c:v>
                </c:pt>
                <c:pt idx="20222">
                  <c:v>51</c:v>
                </c:pt>
                <c:pt idx="20223">
                  <c:v>39</c:v>
                </c:pt>
                <c:pt idx="20224">
                  <c:v>43</c:v>
                </c:pt>
                <c:pt idx="20225">
                  <c:v>33</c:v>
                </c:pt>
                <c:pt idx="20226">
                  <c:v>26</c:v>
                </c:pt>
                <c:pt idx="20227">
                  <c:v>23</c:v>
                </c:pt>
                <c:pt idx="20228">
                  <c:v>15</c:v>
                </c:pt>
                <c:pt idx="20229">
                  <c:v>13</c:v>
                </c:pt>
                <c:pt idx="20230">
                  <c:v>24</c:v>
                </c:pt>
                <c:pt idx="20231">
                  <c:v>25</c:v>
                </c:pt>
                <c:pt idx="20232">
                  <c:v>25</c:v>
                </c:pt>
                <c:pt idx="20233">
                  <c:v>30</c:v>
                </c:pt>
                <c:pt idx="20234">
                  <c:v>44</c:v>
                </c:pt>
                <c:pt idx="20235">
                  <c:v>44</c:v>
                </c:pt>
                <c:pt idx="20236">
                  <c:v>37</c:v>
                </c:pt>
                <c:pt idx="20237">
                  <c:v>43</c:v>
                </c:pt>
                <c:pt idx="20238">
                  <c:v>46</c:v>
                </c:pt>
                <c:pt idx="20239">
                  <c:v>58</c:v>
                </c:pt>
                <c:pt idx="20240">
                  <c:v>53</c:v>
                </c:pt>
                <c:pt idx="20241">
                  <c:v>40</c:v>
                </c:pt>
                <c:pt idx="20242">
                  <c:v>33</c:v>
                </c:pt>
                <c:pt idx="20243">
                  <c:v>49</c:v>
                </c:pt>
                <c:pt idx="20244">
                  <c:v>62</c:v>
                </c:pt>
                <c:pt idx="20245">
                  <c:v>64</c:v>
                </c:pt>
                <c:pt idx="20246">
                  <c:v>73</c:v>
                </c:pt>
                <c:pt idx="20247">
                  <c:v>68</c:v>
                </c:pt>
                <c:pt idx="20248">
                  <c:v>67</c:v>
                </c:pt>
                <c:pt idx="20249">
                  <c:v>70</c:v>
                </c:pt>
                <c:pt idx="20250">
                  <c:v>55</c:v>
                </c:pt>
                <c:pt idx="20251">
                  <c:v>52</c:v>
                </c:pt>
                <c:pt idx="20252">
                  <c:v>31</c:v>
                </c:pt>
                <c:pt idx="20253">
                  <c:v>33</c:v>
                </c:pt>
                <c:pt idx="20254">
                  <c:v>40</c:v>
                </c:pt>
                <c:pt idx="20255">
                  <c:v>43</c:v>
                </c:pt>
                <c:pt idx="20256">
                  <c:v>48</c:v>
                </c:pt>
                <c:pt idx="20257">
                  <c:v>32</c:v>
                </c:pt>
                <c:pt idx="20258">
                  <c:v>29</c:v>
                </c:pt>
                <c:pt idx="20259">
                  <c:v>31</c:v>
                </c:pt>
                <c:pt idx="20260">
                  <c:v>34</c:v>
                </c:pt>
                <c:pt idx="20261">
                  <c:v>27</c:v>
                </c:pt>
                <c:pt idx="20262">
                  <c:v>11</c:v>
                </c:pt>
                <c:pt idx="20263">
                  <c:v>11</c:v>
                </c:pt>
                <c:pt idx="20264">
                  <c:v>12</c:v>
                </c:pt>
                <c:pt idx="20265">
                  <c:v>0</c:v>
                </c:pt>
                <c:pt idx="20266">
                  <c:v>8</c:v>
                </c:pt>
                <c:pt idx="20267">
                  <c:v>9</c:v>
                </c:pt>
                <c:pt idx="20268">
                  <c:v>28</c:v>
                </c:pt>
                <c:pt idx="20269">
                  <c:v>67</c:v>
                </c:pt>
                <c:pt idx="20270">
                  <c:v>78</c:v>
                </c:pt>
                <c:pt idx="20271">
                  <c:v>95</c:v>
                </c:pt>
                <c:pt idx="20272">
                  <c:v>101</c:v>
                </c:pt>
                <c:pt idx="20273">
                  <c:v>107</c:v>
                </c:pt>
                <c:pt idx="20274">
                  <c:v>103</c:v>
                </c:pt>
                <c:pt idx="20275">
                  <c:v>84</c:v>
                </c:pt>
                <c:pt idx="20276">
                  <c:v>75</c:v>
                </c:pt>
                <c:pt idx="20277">
                  <c:v>64</c:v>
                </c:pt>
                <c:pt idx="20278">
                  <c:v>57</c:v>
                </c:pt>
                <c:pt idx="20279">
                  <c:v>42</c:v>
                </c:pt>
                <c:pt idx="20280">
                  <c:v>41</c:v>
                </c:pt>
                <c:pt idx="20281">
                  <c:v>38</c:v>
                </c:pt>
                <c:pt idx="20282">
                  <c:v>38</c:v>
                </c:pt>
                <c:pt idx="20283">
                  <c:v>28</c:v>
                </c:pt>
                <c:pt idx="20284">
                  <c:v>21</c:v>
                </c:pt>
                <c:pt idx="20285">
                  <c:v>11</c:v>
                </c:pt>
                <c:pt idx="20286">
                  <c:v>8</c:v>
                </c:pt>
                <c:pt idx="20287">
                  <c:v>0</c:v>
                </c:pt>
                <c:pt idx="20288">
                  <c:v>9</c:v>
                </c:pt>
                <c:pt idx="20289">
                  <c:v>0</c:v>
                </c:pt>
                <c:pt idx="20290">
                  <c:v>0</c:v>
                </c:pt>
                <c:pt idx="20291">
                  <c:v>8</c:v>
                </c:pt>
                <c:pt idx="20292">
                  <c:v>16</c:v>
                </c:pt>
                <c:pt idx="20293">
                  <c:v>11</c:v>
                </c:pt>
                <c:pt idx="20294">
                  <c:v>12</c:v>
                </c:pt>
                <c:pt idx="20295">
                  <c:v>15</c:v>
                </c:pt>
                <c:pt idx="20296">
                  <c:v>11</c:v>
                </c:pt>
                <c:pt idx="20297">
                  <c:v>18</c:v>
                </c:pt>
                <c:pt idx="20298">
                  <c:v>34</c:v>
                </c:pt>
                <c:pt idx="20299">
                  <c:v>43</c:v>
                </c:pt>
                <c:pt idx="20300">
                  <c:v>69</c:v>
                </c:pt>
                <c:pt idx="20301">
                  <c:v>63</c:v>
                </c:pt>
                <c:pt idx="20302">
                  <c:v>69</c:v>
                </c:pt>
                <c:pt idx="20303">
                  <c:v>48</c:v>
                </c:pt>
                <c:pt idx="20304">
                  <c:v>40</c:v>
                </c:pt>
                <c:pt idx="20305">
                  <c:v>40</c:v>
                </c:pt>
                <c:pt idx="20306">
                  <c:v>33</c:v>
                </c:pt>
                <c:pt idx="20307">
                  <c:v>39</c:v>
                </c:pt>
                <c:pt idx="20308">
                  <c:v>37</c:v>
                </c:pt>
                <c:pt idx="20309">
                  <c:v>34</c:v>
                </c:pt>
                <c:pt idx="20310">
                  <c:v>16</c:v>
                </c:pt>
                <c:pt idx="20311">
                  <c:v>22</c:v>
                </c:pt>
                <c:pt idx="20312">
                  <c:v>27</c:v>
                </c:pt>
                <c:pt idx="20313">
                  <c:v>22</c:v>
                </c:pt>
                <c:pt idx="20314">
                  <c:v>26</c:v>
                </c:pt>
                <c:pt idx="20315">
                  <c:v>27</c:v>
                </c:pt>
                <c:pt idx="20316">
                  <c:v>24</c:v>
                </c:pt>
                <c:pt idx="20317">
                  <c:v>20</c:v>
                </c:pt>
                <c:pt idx="20318">
                  <c:v>19</c:v>
                </c:pt>
                <c:pt idx="20319">
                  <c:v>44</c:v>
                </c:pt>
                <c:pt idx="20320">
                  <c:v>48</c:v>
                </c:pt>
                <c:pt idx="20321">
                  <c:v>39</c:v>
                </c:pt>
                <c:pt idx="20322">
                  <c:v>38</c:v>
                </c:pt>
                <c:pt idx="20323">
                  <c:v>36</c:v>
                </c:pt>
                <c:pt idx="20324">
                  <c:v>42</c:v>
                </c:pt>
                <c:pt idx="20325">
                  <c:v>41</c:v>
                </c:pt>
                <c:pt idx="20326">
                  <c:v>37</c:v>
                </c:pt>
                <c:pt idx="20327">
                  <c:v>42</c:v>
                </c:pt>
                <c:pt idx="20328">
                  <c:v>46</c:v>
                </c:pt>
                <c:pt idx="20329">
                  <c:v>43</c:v>
                </c:pt>
                <c:pt idx="20330">
                  <c:v>37</c:v>
                </c:pt>
                <c:pt idx="20331">
                  <c:v>29</c:v>
                </c:pt>
                <c:pt idx="20332">
                  <c:v>17</c:v>
                </c:pt>
                <c:pt idx="20333">
                  <c:v>14</c:v>
                </c:pt>
                <c:pt idx="20334">
                  <c:v>9</c:v>
                </c:pt>
                <c:pt idx="20335">
                  <c:v>9</c:v>
                </c:pt>
                <c:pt idx="20336">
                  <c:v>8</c:v>
                </c:pt>
                <c:pt idx="20337">
                  <c:v>8</c:v>
                </c:pt>
                <c:pt idx="20338">
                  <c:v>14</c:v>
                </c:pt>
                <c:pt idx="20339">
                  <c:v>20</c:v>
                </c:pt>
                <c:pt idx="20340">
                  <c:v>28</c:v>
                </c:pt>
                <c:pt idx="20341">
                  <c:v>35</c:v>
                </c:pt>
                <c:pt idx="20342">
                  <c:v>34</c:v>
                </c:pt>
                <c:pt idx="20343">
                  <c:v>37</c:v>
                </c:pt>
                <c:pt idx="20344">
                  <c:v>50</c:v>
                </c:pt>
                <c:pt idx="20345">
                  <c:v>44</c:v>
                </c:pt>
                <c:pt idx="20346">
                  <c:v>39</c:v>
                </c:pt>
                <c:pt idx="20347">
                  <c:v>33</c:v>
                </c:pt>
                <c:pt idx="20348">
                  <c:v>35</c:v>
                </c:pt>
                <c:pt idx="20349">
                  <c:v>33</c:v>
                </c:pt>
                <c:pt idx="20350">
                  <c:v>26</c:v>
                </c:pt>
                <c:pt idx="20351">
                  <c:v>18</c:v>
                </c:pt>
                <c:pt idx="20352">
                  <c:v>13</c:v>
                </c:pt>
                <c:pt idx="20353">
                  <c:v>14</c:v>
                </c:pt>
                <c:pt idx="20354">
                  <c:v>19</c:v>
                </c:pt>
                <c:pt idx="20355">
                  <c:v>17</c:v>
                </c:pt>
                <c:pt idx="20356">
                  <c:v>16</c:v>
                </c:pt>
                <c:pt idx="20357">
                  <c:v>22</c:v>
                </c:pt>
                <c:pt idx="20358">
                  <c:v>16</c:v>
                </c:pt>
                <c:pt idx="20359">
                  <c:v>15</c:v>
                </c:pt>
                <c:pt idx="20360">
                  <c:v>14</c:v>
                </c:pt>
                <c:pt idx="20361">
                  <c:v>7</c:v>
                </c:pt>
                <c:pt idx="20362">
                  <c:v>9</c:v>
                </c:pt>
                <c:pt idx="20363">
                  <c:v>8</c:v>
                </c:pt>
                <c:pt idx="20364">
                  <c:v>10</c:v>
                </c:pt>
                <c:pt idx="20365">
                  <c:v>14</c:v>
                </c:pt>
                <c:pt idx="20366">
                  <c:v>17</c:v>
                </c:pt>
                <c:pt idx="20367">
                  <c:v>15</c:v>
                </c:pt>
                <c:pt idx="20368">
                  <c:v>14</c:v>
                </c:pt>
                <c:pt idx="20369">
                  <c:v>12</c:v>
                </c:pt>
                <c:pt idx="20370">
                  <c:v>10</c:v>
                </c:pt>
                <c:pt idx="20371">
                  <c:v>16</c:v>
                </c:pt>
                <c:pt idx="20372">
                  <c:v>14</c:v>
                </c:pt>
                <c:pt idx="20373">
                  <c:v>14</c:v>
                </c:pt>
                <c:pt idx="20374">
                  <c:v>0</c:v>
                </c:pt>
                <c:pt idx="20375">
                  <c:v>8</c:v>
                </c:pt>
                <c:pt idx="20376">
                  <c:v>8</c:v>
                </c:pt>
                <c:pt idx="20377">
                  <c:v>8</c:v>
                </c:pt>
                <c:pt idx="20378">
                  <c:v>8</c:v>
                </c:pt>
                <c:pt idx="20379">
                  <c:v>8</c:v>
                </c:pt>
                <c:pt idx="20380">
                  <c:v>16</c:v>
                </c:pt>
                <c:pt idx="20381">
                  <c:v>9</c:v>
                </c:pt>
                <c:pt idx="20382">
                  <c:v>8</c:v>
                </c:pt>
                <c:pt idx="20383">
                  <c:v>7</c:v>
                </c:pt>
                <c:pt idx="20384">
                  <c:v>8</c:v>
                </c:pt>
                <c:pt idx="20385">
                  <c:v>0</c:v>
                </c:pt>
                <c:pt idx="20386">
                  <c:v>0</c:v>
                </c:pt>
                <c:pt idx="20387">
                  <c:v>0</c:v>
                </c:pt>
                <c:pt idx="20388">
                  <c:v>0</c:v>
                </c:pt>
                <c:pt idx="20389">
                  <c:v>0</c:v>
                </c:pt>
                <c:pt idx="20390">
                  <c:v>8</c:v>
                </c:pt>
                <c:pt idx="20391">
                  <c:v>9</c:v>
                </c:pt>
                <c:pt idx="20392">
                  <c:v>12</c:v>
                </c:pt>
                <c:pt idx="20393">
                  <c:v>18</c:v>
                </c:pt>
                <c:pt idx="20394">
                  <c:v>19</c:v>
                </c:pt>
                <c:pt idx="20395">
                  <c:v>11</c:v>
                </c:pt>
                <c:pt idx="20396">
                  <c:v>12</c:v>
                </c:pt>
                <c:pt idx="20397">
                  <c:v>12</c:v>
                </c:pt>
                <c:pt idx="20398">
                  <c:v>14</c:v>
                </c:pt>
                <c:pt idx="20399">
                  <c:v>25</c:v>
                </c:pt>
                <c:pt idx="20400">
                  <c:v>8</c:v>
                </c:pt>
                <c:pt idx="20401">
                  <c:v>8</c:v>
                </c:pt>
                <c:pt idx="20402">
                  <c:v>0</c:v>
                </c:pt>
                <c:pt idx="20403">
                  <c:v>0</c:v>
                </c:pt>
                <c:pt idx="20404">
                  <c:v>10</c:v>
                </c:pt>
                <c:pt idx="20405">
                  <c:v>12</c:v>
                </c:pt>
                <c:pt idx="20406">
                  <c:v>19</c:v>
                </c:pt>
                <c:pt idx="20407">
                  <c:v>20</c:v>
                </c:pt>
                <c:pt idx="20408">
                  <c:v>23</c:v>
                </c:pt>
                <c:pt idx="20409">
                  <c:v>24</c:v>
                </c:pt>
                <c:pt idx="20410">
                  <c:v>26</c:v>
                </c:pt>
                <c:pt idx="20411">
                  <c:v>26</c:v>
                </c:pt>
                <c:pt idx="20412">
                  <c:v>33</c:v>
                </c:pt>
                <c:pt idx="20413">
                  <c:v>27</c:v>
                </c:pt>
                <c:pt idx="20414">
                  <c:v>27</c:v>
                </c:pt>
                <c:pt idx="20415">
                  <c:v>24</c:v>
                </c:pt>
                <c:pt idx="20416">
                  <c:v>27</c:v>
                </c:pt>
                <c:pt idx="20417">
                  <c:v>20</c:v>
                </c:pt>
                <c:pt idx="20418">
                  <c:v>15</c:v>
                </c:pt>
                <c:pt idx="20419">
                  <c:v>16</c:v>
                </c:pt>
                <c:pt idx="20420">
                  <c:v>17</c:v>
                </c:pt>
                <c:pt idx="20421">
                  <c:v>16</c:v>
                </c:pt>
                <c:pt idx="20422">
                  <c:v>30</c:v>
                </c:pt>
                <c:pt idx="20423">
                  <c:v>49</c:v>
                </c:pt>
                <c:pt idx="20424">
                  <c:v>54</c:v>
                </c:pt>
                <c:pt idx="20425">
                  <c:v>60</c:v>
                </c:pt>
                <c:pt idx="20426">
                  <c:v>55</c:v>
                </c:pt>
                <c:pt idx="20427">
                  <c:v>55</c:v>
                </c:pt>
                <c:pt idx="20428">
                  <c:v>45</c:v>
                </c:pt>
                <c:pt idx="20429">
                  <c:v>23</c:v>
                </c:pt>
                <c:pt idx="20430">
                  <c:v>25</c:v>
                </c:pt>
                <c:pt idx="20431">
                  <c:v>23</c:v>
                </c:pt>
                <c:pt idx="20432">
                  <c:v>39</c:v>
                </c:pt>
                <c:pt idx="20433">
                  <c:v>38</c:v>
                </c:pt>
                <c:pt idx="20434">
                  <c:v>33</c:v>
                </c:pt>
                <c:pt idx="20435">
                  <c:v>38</c:v>
                </c:pt>
                <c:pt idx="20436">
                  <c:v>38</c:v>
                </c:pt>
                <c:pt idx="20437">
                  <c:v>36</c:v>
                </c:pt>
                <c:pt idx="20438">
                  <c:v>31</c:v>
                </c:pt>
                <c:pt idx="20439">
                  <c:v>28</c:v>
                </c:pt>
                <c:pt idx="20440">
                  <c:v>28</c:v>
                </c:pt>
                <c:pt idx="20441">
                  <c:v>43</c:v>
                </c:pt>
                <c:pt idx="20442">
                  <c:v>39</c:v>
                </c:pt>
                <c:pt idx="20443">
                  <c:v>42</c:v>
                </c:pt>
                <c:pt idx="20444">
                  <c:v>41</c:v>
                </c:pt>
                <c:pt idx="20445">
                  <c:v>36</c:v>
                </c:pt>
                <c:pt idx="20446">
                  <c:v>53</c:v>
                </c:pt>
                <c:pt idx="20447">
                  <c:v>43</c:v>
                </c:pt>
                <c:pt idx="20448">
                  <c:v>52</c:v>
                </c:pt>
                <c:pt idx="20449">
                  <c:v>51</c:v>
                </c:pt>
                <c:pt idx="20450">
                  <c:v>44</c:v>
                </c:pt>
                <c:pt idx="20451">
                  <c:v>45</c:v>
                </c:pt>
                <c:pt idx="20452">
                  <c:v>46</c:v>
                </c:pt>
                <c:pt idx="20453">
                  <c:v>41</c:v>
                </c:pt>
                <c:pt idx="20454">
                  <c:v>25</c:v>
                </c:pt>
                <c:pt idx="20455">
                  <c:v>24</c:v>
                </c:pt>
                <c:pt idx="20456">
                  <c:v>19</c:v>
                </c:pt>
                <c:pt idx="20457">
                  <c:v>17</c:v>
                </c:pt>
                <c:pt idx="20458">
                  <c:v>15</c:v>
                </c:pt>
                <c:pt idx="20459">
                  <c:v>15</c:v>
                </c:pt>
                <c:pt idx="20460">
                  <c:v>8</c:v>
                </c:pt>
                <c:pt idx="20461">
                  <c:v>7</c:v>
                </c:pt>
                <c:pt idx="20462">
                  <c:v>8</c:v>
                </c:pt>
                <c:pt idx="20463">
                  <c:v>8</c:v>
                </c:pt>
                <c:pt idx="20464">
                  <c:v>8</c:v>
                </c:pt>
                <c:pt idx="20465">
                  <c:v>8</c:v>
                </c:pt>
                <c:pt idx="20466">
                  <c:v>0</c:v>
                </c:pt>
                <c:pt idx="20467">
                  <c:v>8</c:v>
                </c:pt>
                <c:pt idx="20468">
                  <c:v>20</c:v>
                </c:pt>
                <c:pt idx="20469">
                  <c:v>24</c:v>
                </c:pt>
                <c:pt idx="20470">
                  <c:v>22</c:v>
                </c:pt>
                <c:pt idx="20471">
                  <c:v>28</c:v>
                </c:pt>
                <c:pt idx="20472">
                  <c:v>24</c:v>
                </c:pt>
                <c:pt idx="20473">
                  <c:v>16</c:v>
                </c:pt>
                <c:pt idx="20474">
                  <c:v>19</c:v>
                </c:pt>
                <c:pt idx="20475">
                  <c:v>31</c:v>
                </c:pt>
                <c:pt idx="20476">
                  <c:v>37</c:v>
                </c:pt>
                <c:pt idx="20477">
                  <c:v>30</c:v>
                </c:pt>
                <c:pt idx="20478">
                  <c:v>19</c:v>
                </c:pt>
                <c:pt idx="20479">
                  <c:v>14</c:v>
                </c:pt>
                <c:pt idx="20480">
                  <c:v>9</c:v>
                </c:pt>
                <c:pt idx="20481">
                  <c:v>7</c:v>
                </c:pt>
                <c:pt idx="20482">
                  <c:v>7</c:v>
                </c:pt>
                <c:pt idx="20483">
                  <c:v>0</c:v>
                </c:pt>
                <c:pt idx="20484">
                  <c:v>0</c:v>
                </c:pt>
                <c:pt idx="20485">
                  <c:v>0</c:v>
                </c:pt>
                <c:pt idx="20486">
                  <c:v>0</c:v>
                </c:pt>
                <c:pt idx="20487">
                  <c:v>0</c:v>
                </c:pt>
                <c:pt idx="20488">
                  <c:v>0</c:v>
                </c:pt>
                <c:pt idx="20489">
                  <c:v>0</c:v>
                </c:pt>
                <c:pt idx="20490">
                  <c:v>0</c:v>
                </c:pt>
                <c:pt idx="20491">
                  <c:v>7</c:v>
                </c:pt>
                <c:pt idx="20492">
                  <c:v>7</c:v>
                </c:pt>
                <c:pt idx="20493">
                  <c:v>10</c:v>
                </c:pt>
                <c:pt idx="20494">
                  <c:v>10</c:v>
                </c:pt>
                <c:pt idx="20495">
                  <c:v>8</c:v>
                </c:pt>
                <c:pt idx="20496">
                  <c:v>0</c:v>
                </c:pt>
                <c:pt idx="20497">
                  <c:v>9</c:v>
                </c:pt>
                <c:pt idx="20498">
                  <c:v>11</c:v>
                </c:pt>
                <c:pt idx="20499">
                  <c:v>15</c:v>
                </c:pt>
                <c:pt idx="20500">
                  <c:v>15</c:v>
                </c:pt>
                <c:pt idx="20501">
                  <c:v>7</c:v>
                </c:pt>
                <c:pt idx="20502">
                  <c:v>7</c:v>
                </c:pt>
                <c:pt idx="20503">
                  <c:v>12</c:v>
                </c:pt>
                <c:pt idx="20504">
                  <c:v>0</c:v>
                </c:pt>
                <c:pt idx="20505">
                  <c:v>0</c:v>
                </c:pt>
                <c:pt idx="20506">
                  <c:v>0</c:v>
                </c:pt>
                <c:pt idx="20507">
                  <c:v>0</c:v>
                </c:pt>
                <c:pt idx="20508">
                  <c:v>0</c:v>
                </c:pt>
                <c:pt idx="20509">
                  <c:v>0</c:v>
                </c:pt>
                <c:pt idx="20510">
                  <c:v>0</c:v>
                </c:pt>
                <c:pt idx="20511">
                  <c:v>7</c:v>
                </c:pt>
                <c:pt idx="20512">
                  <c:v>7</c:v>
                </c:pt>
                <c:pt idx="20513">
                  <c:v>0</c:v>
                </c:pt>
                <c:pt idx="20514">
                  <c:v>0</c:v>
                </c:pt>
                <c:pt idx="20515">
                  <c:v>0</c:v>
                </c:pt>
                <c:pt idx="20516">
                  <c:v>9</c:v>
                </c:pt>
                <c:pt idx="20517">
                  <c:v>22</c:v>
                </c:pt>
                <c:pt idx="20518">
                  <c:v>14</c:v>
                </c:pt>
                <c:pt idx="20519">
                  <c:v>0</c:v>
                </c:pt>
                <c:pt idx="20520">
                  <c:v>0</c:v>
                </c:pt>
                <c:pt idx="20521">
                  <c:v>0</c:v>
                </c:pt>
                <c:pt idx="20522">
                  <c:v>0</c:v>
                </c:pt>
                <c:pt idx="20523">
                  <c:v>0</c:v>
                </c:pt>
                <c:pt idx="20524">
                  <c:v>9</c:v>
                </c:pt>
                <c:pt idx="20525">
                  <c:v>8</c:v>
                </c:pt>
                <c:pt idx="20526">
                  <c:v>14</c:v>
                </c:pt>
                <c:pt idx="20527">
                  <c:v>14</c:v>
                </c:pt>
                <c:pt idx="20528">
                  <c:v>13</c:v>
                </c:pt>
                <c:pt idx="20529">
                  <c:v>21</c:v>
                </c:pt>
                <c:pt idx="20530">
                  <c:v>16</c:v>
                </c:pt>
                <c:pt idx="20531">
                  <c:v>16</c:v>
                </c:pt>
                <c:pt idx="20532">
                  <c:v>19</c:v>
                </c:pt>
                <c:pt idx="20533">
                  <c:v>19</c:v>
                </c:pt>
                <c:pt idx="20534">
                  <c:v>19</c:v>
                </c:pt>
                <c:pt idx="20535">
                  <c:v>18</c:v>
                </c:pt>
                <c:pt idx="20536">
                  <c:v>21</c:v>
                </c:pt>
                <c:pt idx="20537">
                  <c:v>11</c:v>
                </c:pt>
                <c:pt idx="20538">
                  <c:v>0</c:v>
                </c:pt>
                <c:pt idx="20539">
                  <c:v>0</c:v>
                </c:pt>
                <c:pt idx="20540">
                  <c:v>9</c:v>
                </c:pt>
                <c:pt idx="20541">
                  <c:v>19</c:v>
                </c:pt>
                <c:pt idx="20542">
                  <c:v>20</c:v>
                </c:pt>
                <c:pt idx="20543">
                  <c:v>24</c:v>
                </c:pt>
                <c:pt idx="20544">
                  <c:v>35</c:v>
                </c:pt>
                <c:pt idx="20545">
                  <c:v>39</c:v>
                </c:pt>
                <c:pt idx="20546">
                  <c:v>44</c:v>
                </c:pt>
                <c:pt idx="20547">
                  <c:v>49</c:v>
                </c:pt>
                <c:pt idx="20548">
                  <c:v>50</c:v>
                </c:pt>
                <c:pt idx="20549">
                  <c:v>54</c:v>
                </c:pt>
                <c:pt idx="20550">
                  <c:v>46</c:v>
                </c:pt>
                <c:pt idx="20551">
                  <c:v>41</c:v>
                </c:pt>
                <c:pt idx="20552">
                  <c:v>33</c:v>
                </c:pt>
                <c:pt idx="20553">
                  <c:v>36</c:v>
                </c:pt>
                <c:pt idx="20554">
                  <c:v>38</c:v>
                </c:pt>
                <c:pt idx="20555">
                  <c:v>41</c:v>
                </c:pt>
                <c:pt idx="20556">
                  <c:v>40</c:v>
                </c:pt>
                <c:pt idx="20557">
                  <c:v>36</c:v>
                </c:pt>
                <c:pt idx="20558">
                  <c:v>23</c:v>
                </c:pt>
                <c:pt idx="20559">
                  <c:v>15</c:v>
                </c:pt>
                <c:pt idx="20560">
                  <c:v>8</c:v>
                </c:pt>
                <c:pt idx="20561">
                  <c:v>7</c:v>
                </c:pt>
                <c:pt idx="20562">
                  <c:v>14</c:v>
                </c:pt>
                <c:pt idx="20563">
                  <c:v>10</c:v>
                </c:pt>
                <c:pt idx="20564">
                  <c:v>9</c:v>
                </c:pt>
                <c:pt idx="20565">
                  <c:v>11</c:v>
                </c:pt>
                <c:pt idx="20566">
                  <c:v>8</c:v>
                </c:pt>
                <c:pt idx="20567">
                  <c:v>11</c:v>
                </c:pt>
                <c:pt idx="20568">
                  <c:v>28</c:v>
                </c:pt>
                <c:pt idx="20569">
                  <c:v>35</c:v>
                </c:pt>
                <c:pt idx="20570">
                  <c:v>39</c:v>
                </c:pt>
                <c:pt idx="20571">
                  <c:v>37</c:v>
                </c:pt>
                <c:pt idx="20572">
                  <c:v>32</c:v>
                </c:pt>
                <c:pt idx="20573">
                  <c:v>37</c:v>
                </c:pt>
                <c:pt idx="20574">
                  <c:v>33</c:v>
                </c:pt>
                <c:pt idx="20575">
                  <c:v>35</c:v>
                </c:pt>
                <c:pt idx="20576">
                  <c:v>34</c:v>
                </c:pt>
                <c:pt idx="20577">
                  <c:v>36</c:v>
                </c:pt>
                <c:pt idx="20578">
                  <c:v>32</c:v>
                </c:pt>
                <c:pt idx="20579">
                  <c:v>27</c:v>
                </c:pt>
                <c:pt idx="20580">
                  <c:v>32</c:v>
                </c:pt>
                <c:pt idx="20581">
                  <c:v>28</c:v>
                </c:pt>
                <c:pt idx="20582">
                  <c:v>28</c:v>
                </c:pt>
                <c:pt idx="20583">
                  <c:v>19</c:v>
                </c:pt>
                <c:pt idx="20584">
                  <c:v>16</c:v>
                </c:pt>
                <c:pt idx="20585">
                  <c:v>7</c:v>
                </c:pt>
                <c:pt idx="20586">
                  <c:v>7</c:v>
                </c:pt>
                <c:pt idx="20587">
                  <c:v>0</c:v>
                </c:pt>
                <c:pt idx="20588">
                  <c:v>0</c:v>
                </c:pt>
                <c:pt idx="20589">
                  <c:v>0</c:v>
                </c:pt>
                <c:pt idx="20590">
                  <c:v>0</c:v>
                </c:pt>
                <c:pt idx="20591">
                  <c:v>8</c:v>
                </c:pt>
                <c:pt idx="20592">
                  <c:v>8</c:v>
                </c:pt>
                <c:pt idx="20593">
                  <c:v>19</c:v>
                </c:pt>
                <c:pt idx="20594">
                  <c:v>20</c:v>
                </c:pt>
                <c:pt idx="20595">
                  <c:v>28</c:v>
                </c:pt>
                <c:pt idx="20596">
                  <c:v>30</c:v>
                </c:pt>
                <c:pt idx="20597">
                  <c:v>26</c:v>
                </c:pt>
                <c:pt idx="20598">
                  <c:v>25</c:v>
                </c:pt>
                <c:pt idx="20599">
                  <c:v>28</c:v>
                </c:pt>
                <c:pt idx="20600">
                  <c:v>32</c:v>
                </c:pt>
                <c:pt idx="20601">
                  <c:v>37</c:v>
                </c:pt>
                <c:pt idx="20602">
                  <c:v>35</c:v>
                </c:pt>
                <c:pt idx="20603">
                  <c:v>32</c:v>
                </c:pt>
                <c:pt idx="20604">
                  <c:v>27</c:v>
                </c:pt>
                <c:pt idx="20605">
                  <c:v>8</c:v>
                </c:pt>
                <c:pt idx="20606">
                  <c:v>0</c:v>
                </c:pt>
                <c:pt idx="20607">
                  <c:v>0</c:v>
                </c:pt>
                <c:pt idx="20608">
                  <c:v>11</c:v>
                </c:pt>
                <c:pt idx="20609">
                  <c:v>15</c:v>
                </c:pt>
                <c:pt idx="20610">
                  <c:v>18</c:v>
                </c:pt>
                <c:pt idx="20611">
                  <c:v>33</c:v>
                </c:pt>
                <c:pt idx="20612">
                  <c:v>33</c:v>
                </c:pt>
                <c:pt idx="20613">
                  <c:v>27</c:v>
                </c:pt>
                <c:pt idx="20614">
                  <c:v>28</c:v>
                </c:pt>
                <c:pt idx="20615">
                  <c:v>21</c:v>
                </c:pt>
                <c:pt idx="20616">
                  <c:v>17</c:v>
                </c:pt>
                <c:pt idx="20617">
                  <c:v>16</c:v>
                </c:pt>
                <c:pt idx="20618">
                  <c:v>8</c:v>
                </c:pt>
                <c:pt idx="20619">
                  <c:v>8</c:v>
                </c:pt>
                <c:pt idx="20620">
                  <c:v>12</c:v>
                </c:pt>
                <c:pt idx="20621">
                  <c:v>13</c:v>
                </c:pt>
                <c:pt idx="20622">
                  <c:v>10</c:v>
                </c:pt>
                <c:pt idx="20623">
                  <c:v>12</c:v>
                </c:pt>
                <c:pt idx="20624">
                  <c:v>12</c:v>
                </c:pt>
                <c:pt idx="20625">
                  <c:v>10</c:v>
                </c:pt>
                <c:pt idx="20626">
                  <c:v>0</c:v>
                </c:pt>
                <c:pt idx="20627">
                  <c:v>0</c:v>
                </c:pt>
                <c:pt idx="20628">
                  <c:v>0</c:v>
                </c:pt>
                <c:pt idx="20629">
                  <c:v>8</c:v>
                </c:pt>
                <c:pt idx="20630">
                  <c:v>10</c:v>
                </c:pt>
                <c:pt idx="20631">
                  <c:v>13</c:v>
                </c:pt>
                <c:pt idx="20632">
                  <c:v>24</c:v>
                </c:pt>
                <c:pt idx="20633">
                  <c:v>26</c:v>
                </c:pt>
                <c:pt idx="20634">
                  <c:v>25</c:v>
                </c:pt>
                <c:pt idx="20635">
                  <c:v>21</c:v>
                </c:pt>
                <c:pt idx="20636">
                  <c:v>17</c:v>
                </c:pt>
                <c:pt idx="20637">
                  <c:v>19</c:v>
                </c:pt>
                <c:pt idx="20638">
                  <c:v>20</c:v>
                </c:pt>
                <c:pt idx="20639">
                  <c:v>19</c:v>
                </c:pt>
                <c:pt idx="20640">
                  <c:v>20</c:v>
                </c:pt>
                <c:pt idx="20641">
                  <c:v>20</c:v>
                </c:pt>
                <c:pt idx="20642">
                  <c:v>19</c:v>
                </c:pt>
                <c:pt idx="20643">
                  <c:v>17</c:v>
                </c:pt>
                <c:pt idx="20644">
                  <c:v>8</c:v>
                </c:pt>
                <c:pt idx="20645">
                  <c:v>8</c:v>
                </c:pt>
                <c:pt idx="20646">
                  <c:v>7</c:v>
                </c:pt>
                <c:pt idx="20647">
                  <c:v>0</c:v>
                </c:pt>
                <c:pt idx="20648">
                  <c:v>8</c:v>
                </c:pt>
                <c:pt idx="20649">
                  <c:v>9</c:v>
                </c:pt>
                <c:pt idx="20650">
                  <c:v>11</c:v>
                </c:pt>
                <c:pt idx="20651">
                  <c:v>12</c:v>
                </c:pt>
                <c:pt idx="20652">
                  <c:v>12</c:v>
                </c:pt>
                <c:pt idx="20653">
                  <c:v>13</c:v>
                </c:pt>
                <c:pt idx="20654">
                  <c:v>8</c:v>
                </c:pt>
                <c:pt idx="20655">
                  <c:v>0</c:v>
                </c:pt>
                <c:pt idx="20656">
                  <c:v>8</c:v>
                </c:pt>
                <c:pt idx="20657">
                  <c:v>10</c:v>
                </c:pt>
                <c:pt idx="20658">
                  <c:v>11</c:v>
                </c:pt>
                <c:pt idx="20659">
                  <c:v>10</c:v>
                </c:pt>
                <c:pt idx="20660">
                  <c:v>10</c:v>
                </c:pt>
                <c:pt idx="20661">
                  <c:v>10</c:v>
                </c:pt>
                <c:pt idx="20662">
                  <c:v>9</c:v>
                </c:pt>
                <c:pt idx="20663">
                  <c:v>9</c:v>
                </c:pt>
                <c:pt idx="20664">
                  <c:v>17</c:v>
                </c:pt>
                <c:pt idx="20665">
                  <c:v>15</c:v>
                </c:pt>
                <c:pt idx="20666">
                  <c:v>7</c:v>
                </c:pt>
                <c:pt idx="20667">
                  <c:v>7</c:v>
                </c:pt>
                <c:pt idx="20668">
                  <c:v>9</c:v>
                </c:pt>
                <c:pt idx="20669">
                  <c:v>0</c:v>
                </c:pt>
                <c:pt idx="20670">
                  <c:v>0</c:v>
                </c:pt>
                <c:pt idx="20671">
                  <c:v>0</c:v>
                </c:pt>
                <c:pt idx="20672">
                  <c:v>0</c:v>
                </c:pt>
                <c:pt idx="20673">
                  <c:v>7</c:v>
                </c:pt>
                <c:pt idx="20674">
                  <c:v>16</c:v>
                </c:pt>
                <c:pt idx="20675">
                  <c:v>17</c:v>
                </c:pt>
                <c:pt idx="20676">
                  <c:v>16</c:v>
                </c:pt>
                <c:pt idx="20677">
                  <c:v>15</c:v>
                </c:pt>
                <c:pt idx="20678">
                  <c:v>16</c:v>
                </c:pt>
                <c:pt idx="20679">
                  <c:v>19</c:v>
                </c:pt>
                <c:pt idx="20680">
                  <c:v>19</c:v>
                </c:pt>
                <c:pt idx="20681">
                  <c:v>19</c:v>
                </c:pt>
                <c:pt idx="20682">
                  <c:v>17</c:v>
                </c:pt>
                <c:pt idx="20683">
                  <c:v>19</c:v>
                </c:pt>
                <c:pt idx="20684">
                  <c:v>15</c:v>
                </c:pt>
                <c:pt idx="20685">
                  <c:v>10</c:v>
                </c:pt>
                <c:pt idx="20686">
                  <c:v>16</c:v>
                </c:pt>
                <c:pt idx="20687">
                  <c:v>9</c:v>
                </c:pt>
                <c:pt idx="20688">
                  <c:v>12</c:v>
                </c:pt>
                <c:pt idx="20689">
                  <c:v>12</c:v>
                </c:pt>
                <c:pt idx="20690">
                  <c:v>15</c:v>
                </c:pt>
                <c:pt idx="20691">
                  <c:v>14</c:v>
                </c:pt>
                <c:pt idx="20692">
                  <c:v>21</c:v>
                </c:pt>
                <c:pt idx="20693">
                  <c:v>22</c:v>
                </c:pt>
                <c:pt idx="20694">
                  <c:v>17</c:v>
                </c:pt>
                <c:pt idx="20695">
                  <c:v>12</c:v>
                </c:pt>
                <c:pt idx="20696">
                  <c:v>22</c:v>
                </c:pt>
                <c:pt idx="20697">
                  <c:v>21</c:v>
                </c:pt>
                <c:pt idx="20698">
                  <c:v>10</c:v>
                </c:pt>
                <c:pt idx="20699">
                  <c:v>0</c:v>
                </c:pt>
                <c:pt idx="20700">
                  <c:v>0</c:v>
                </c:pt>
                <c:pt idx="20701">
                  <c:v>16</c:v>
                </c:pt>
                <c:pt idx="20702">
                  <c:v>24</c:v>
                </c:pt>
                <c:pt idx="20703">
                  <c:v>29</c:v>
                </c:pt>
                <c:pt idx="20704">
                  <c:v>29</c:v>
                </c:pt>
                <c:pt idx="20705">
                  <c:v>30</c:v>
                </c:pt>
                <c:pt idx="20706">
                  <c:v>30</c:v>
                </c:pt>
                <c:pt idx="20707">
                  <c:v>27</c:v>
                </c:pt>
                <c:pt idx="20708">
                  <c:v>19</c:v>
                </c:pt>
                <c:pt idx="20709">
                  <c:v>18</c:v>
                </c:pt>
                <c:pt idx="20710">
                  <c:v>9</c:v>
                </c:pt>
                <c:pt idx="20711">
                  <c:v>9</c:v>
                </c:pt>
                <c:pt idx="20712">
                  <c:v>8</c:v>
                </c:pt>
                <c:pt idx="20713">
                  <c:v>15</c:v>
                </c:pt>
                <c:pt idx="20714">
                  <c:v>7</c:v>
                </c:pt>
                <c:pt idx="20715">
                  <c:v>8</c:v>
                </c:pt>
                <c:pt idx="20716">
                  <c:v>8</c:v>
                </c:pt>
                <c:pt idx="20717">
                  <c:v>8</c:v>
                </c:pt>
                <c:pt idx="20718">
                  <c:v>11</c:v>
                </c:pt>
                <c:pt idx="20719">
                  <c:v>8</c:v>
                </c:pt>
                <c:pt idx="20720">
                  <c:v>9</c:v>
                </c:pt>
                <c:pt idx="20721">
                  <c:v>8</c:v>
                </c:pt>
                <c:pt idx="20722">
                  <c:v>10</c:v>
                </c:pt>
                <c:pt idx="20723">
                  <c:v>7</c:v>
                </c:pt>
                <c:pt idx="20724">
                  <c:v>8</c:v>
                </c:pt>
                <c:pt idx="20725">
                  <c:v>22</c:v>
                </c:pt>
                <c:pt idx="20726">
                  <c:v>25</c:v>
                </c:pt>
                <c:pt idx="20727">
                  <c:v>25</c:v>
                </c:pt>
                <c:pt idx="20728">
                  <c:v>23</c:v>
                </c:pt>
                <c:pt idx="20729">
                  <c:v>16</c:v>
                </c:pt>
                <c:pt idx="20730">
                  <c:v>16</c:v>
                </c:pt>
                <c:pt idx="20731">
                  <c:v>17</c:v>
                </c:pt>
                <c:pt idx="20732">
                  <c:v>16</c:v>
                </c:pt>
                <c:pt idx="20733">
                  <c:v>16</c:v>
                </c:pt>
                <c:pt idx="20734">
                  <c:v>15</c:v>
                </c:pt>
                <c:pt idx="20735">
                  <c:v>15</c:v>
                </c:pt>
                <c:pt idx="20736">
                  <c:v>10</c:v>
                </c:pt>
                <c:pt idx="20737">
                  <c:v>0</c:v>
                </c:pt>
                <c:pt idx="20738">
                  <c:v>0</c:v>
                </c:pt>
                <c:pt idx="20739">
                  <c:v>0</c:v>
                </c:pt>
                <c:pt idx="20740">
                  <c:v>0</c:v>
                </c:pt>
                <c:pt idx="20741">
                  <c:v>0</c:v>
                </c:pt>
                <c:pt idx="20742">
                  <c:v>0</c:v>
                </c:pt>
                <c:pt idx="20743">
                  <c:v>0</c:v>
                </c:pt>
                <c:pt idx="20744">
                  <c:v>0</c:v>
                </c:pt>
                <c:pt idx="20745">
                  <c:v>10</c:v>
                </c:pt>
                <c:pt idx="20746">
                  <c:v>10</c:v>
                </c:pt>
                <c:pt idx="20747">
                  <c:v>11</c:v>
                </c:pt>
                <c:pt idx="20748">
                  <c:v>15</c:v>
                </c:pt>
                <c:pt idx="20749">
                  <c:v>27</c:v>
                </c:pt>
                <c:pt idx="20750">
                  <c:v>21</c:v>
                </c:pt>
                <c:pt idx="20751">
                  <c:v>10</c:v>
                </c:pt>
                <c:pt idx="20752">
                  <c:v>0</c:v>
                </c:pt>
                <c:pt idx="20753">
                  <c:v>8</c:v>
                </c:pt>
                <c:pt idx="20754">
                  <c:v>10</c:v>
                </c:pt>
                <c:pt idx="20755">
                  <c:v>0</c:v>
                </c:pt>
                <c:pt idx="20756">
                  <c:v>9</c:v>
                </c:pt>
                <c:pt idx="20757">
                  <c:v>23</c:v>
                </c:pt>
                <c:pt idx="20758">
                  <c:v>32</c:v>
                </c:pt>
                <c:pt idx="20759">
                  <c:v>42</c:v>
                </c:pt>
                <c:pt idx="20760">
                  <c:v>44</c:v>
                </c:pt>
                <c:pt idx="20761">
                  <c:v>39</c:v>
                </c:pt>
                <c:pt idx="20762">
                  <c:v>32</c:v>
                </c:pt>
                <c:pt idx="20763">
                  <c:v>24</c:v>
                </c:pt>
                <c:pt idx="20764">
                  <c:v>19</c:v>
                </c:pt>
                <c:pt idx="20765">
                  <c:v>26</c:v>
                </c:pt>
                <c:pt idx="20766">
                  <c:v>18</c:v>
                </c:pt>
                <c:pt idx="20767">
                  <c:v>9</c:v>
                </c:pt>
                <c:pt idx="20768">
                  <c:v>11</c:v>
                </c:pt>
                <c:pt idx="20769">
                  <c:v>13</c:v>
                </c:pt>
                <c:pt idx="20770">
                  <c:v>21</c:v>
                </c:pt>
                <c:pt idx="20771">
                  <c:v>28</c:v>
                </c:pt>
                <c:pt idx="20772">
                  <c:v>27</c:v>
                </c:pt>
                <c:pt idx="20773">
                  <c:v>31</c:v>
                </c:pt>
                <c:pt idx="20774">
                  <c:v>28</c:v>
                </c:pt>
                <c:pt idx="20775">
                  <c:v>28</c:v>
                </c:pt>
                <c:pt idx="20776">
                  <c:v>27</c:v>
                </c:pt>
                <c:pt idx="20777">
                  <c:v>21</c:v>
                </c:pt>
                <c:pt idx="20778">
                  <c:v>0</c:v>
                </c:pt>
                <c:pt idx="20779">
                  <c:v>0</c:v>
                </c:pt>
                <c:pt idx="20780">
                  <c:v>7</c:v>
                </c:pt>
                <c:pt idx="20781">
                  <c:v>0</c:v>
                </c:pt>
                <c:pt idx="20782">
                  <c:v>8</c:v>
                </c:pt>
                <c:pt idx="20783">
                  <c:v>9</c:v>
                </c:pt>
                <c:pt idx="20784">
                  <c:v>20</c:v>
                </c:pt>
                <c:pt idx="20785">
                  <c:v>23</c:v>
                </c:pt>
                <c:pt idx="20786">
                  <c:v>24</c:v>
                </c:pt>
                <c:pt idx="20787">
                  <c:v>35</c:v>
                </c:pt>
                <c:pt idx="20788">
                  <c:v>34</c:v>
                </c:pt>
                <c:pt idx="20789">
                  <c:v>32</c:v>
                </c:pt>
                <c:pt idx="20790">
                  <c:v>28</c:v>
                </c:pt>
                <c:pt idx="20791">
                  <c:v>24</c:v>
                </c:pt>
                <c:pt idx="20792">
                  <c:v>28</c:v>
                </c:pt>
                <c:pt idx="20793">
                  <c:v>33</c:v>
                </c:pt>
                <c:pt idx="20794">
                  <c:v>31</c:v>
                </c:pt>
                <c:pt idx="20795">
                  <c:v>17</c:v>
                </c:pt>
                <c:pt idx="20796">
                  <c:v>13</c:v>
                </c:pt>
                <c:pt idx="20797">
                  <c:v>14</c:v>
                </c:pt>
                <c:pt idx="20798">
                  <c:v>17</c:v>
                </c:pt>
                <c:pt idx="20799">
                  <c:v>17</c:v>
                </c:pt>
                <c:pt idx="20800">
                  <c:v>16</c:v>
                </c:pt>
                <c:pt idx="20801">
                  <c:v>14</c:v>
                </c:pt>
                <c:pt idx="20802">
                  <c:v>13</c:v>
                </c:pt>
                <c:pt idx="20803">
                  <c:v>12</c:v>
                </c:pt>
                <c:pt idx="20804">
                  <c:v>9</c:v>
                </c:pt>
                <c:pt idx="20805">
                  <c:v>0</c:v>
                </c:pt>
                <c:pt idx="20806">
                  <c:v>0</c:v>
                </c:pt>
                <c:pt idx="20807">
                  <c:v>0</c:v>
                </c:pt>
                <c:pt idx="20808">
                  <c:v>0</c:v>
                </c:pt>
                <c:pt idx="20809">
                  <c:v>0</c:v>
                </c:pt>
                <c:pt idx="20810">
                  <c:v>0</c:v>
                </c:pt>
                <c:pt idx="20811">
                  <c:v>8</c:v>
                </c:pt>
                <c:pt idx="20812">
                  <c:v>10</c:v>
                </c:pt>
                <c:pt idx="20813">
                  <c:v>13</c:v>
                </c:pt>
                <c:pt idx="20814">
                  <c:v>12</c:v>
                </c:pt>
                <c:pt idx="20815">
                  <c:v>0</c:v>
                </c:pt>
                <c:pt idx="20816">
                  <c:v>0</c:v>
                </c:pt>
                <c:pt idx="20817">
                  <c:v>10</c:v>
                </c:pt>
                <c:pt idx="20818">
                  <c:v>17</c:v>
                </c:pt>
                <c:pt idx="20819">
                  <c:v>22</c:v>
                </c:pt>
                <c:pt idx="20820">
                  <c:v>24</c:v>
                </c:pt>
                <c:pt idx="20821">
                  <c:v>25</c:v>
                </c:pt>
                <c:pt idx="20822">
                  <c:v>25</c:v>
                </c:pt>
                <c:pt idx="20823">
                  <c:v>28</c:v>
                </c:pt>
                <c:pt idx="20824">
                  <c:v>27</c:v>
                </c:pt>
                <c:pt idx="20825">
                  <c:v>26</c:v>
                </c:pt>
                <c:pt idx="20826">
                  <c:v>30</c:v>
                </c:pt>
                <c:pt idx="20827">
                  <c:v>27</c:v>
                </c:pt>
                <c:pt idx="20828">
                  <c:v>24</c:v>
                </c:pt>
                <c:pt idx="20829">
                  <c:v>23</c:v>
                </c:pt>
                <c:pt idx="20830">
                  <c:v>16</c:v>
                </c:pt>
                <c:pt idx="20831">
                  <c:v>17</c:v>
                </c:pt>
                <c:pt idx="20832">
                  <c:v>11</c:v>
                </c:pt>
                <c:pt idx="20833">
                  <c:v>11</c:v>
                </c:pt>
                <c:pt idx="20834">
                  <c:v>11</c:v>
                </c:pt>
                <c:pt idx="20835">
                  <c:v>9</c:v>
                </c:pt>
                <c:pt idx="20836">
                  <c:v>10</c:v>
                </c:pt>
                <c:pt idx="20837">
                  <c:v>8</c:v>
                </c:pt>
                <c:pt idx="20838">
                  <c:v>18</c:v>
                </c:pt>
                <c:pt idx="20839">
                  <c:v>11</c:v>
                </c:pt>
                <c:pt idx="20840">
                  <c:v>12</c:v>
                </c:pt>
                <c:pt idx="20841">
                  <c:v>10</c:v>
                </c:pt>
                <c:pt idx="20842">
                  <c:v>11</c:v>
                </c:pt>
                <c:pt idx="20843">
                  <c:v>8</c:v>
                </c:pt>
                <c:pt idx="20844">
                  <c:v>7</c:v>
                </c:pt>
                <c:pt idx="20845">
                  <c:v>7</c:v>
                </c:pt>
                <c:pt idx="20846">
                  <c:v>8</c:v>
                </c:pt>
                <c:pt idx="20847">
                  <c:v>18</c:v>
                </c:pt>
                <c:pt idx="20848">
                  <c:v>20</c:v>
                </c:pt>
                <c:pt idx="20849">
                  <c:v>20</c:v>
                </c:pt>
                <c:pt idx="20850">
                  <c:v>22</c:v>
                </c:pt>
                <c:pt idx="20851">
                  <c:v>22</c:v>
                </c:pt>
                <c:pt idx="20852">
                  <c:v>21</c:v>
                </c:pt>
                <c:pt idx="20853">
                  <c:v>17</c:v>
                </c:pt>
                <c:pt idx="20854">
                  <c:v>16</c:v>
                </c:pt>
                <c:pt idx="20855">
                  <c:v>15</c:v>
                </c:pt>
                <c:pt idx="20856">
                  <c:v>15</c:v>
                </c:pt>
                <c:pt idx="20857">
                  <c:v>8</c:v>
                </c:pt>
                <c:pt idx="20858">
                  <c:v>7</c:v>
                </c:pt>
                <c:pt idx="20859">
                  <c:v>7</c:v>
                </c:pt>
                <c:pt idx="20860">
                  <c:v>0</c:v>
                </c:pt>
                <c:pt idx="20861">
                  <c:v>0</c:v>
                </c:pt>
                <c:pt idx="20862">
                  <c:v>0</c:v>
                </c:pt>
                <c:pt idx="20863">
                  <c:v>0</c:v>
                </c:pt>
                <c:pt idx="20864">
                  <c:v>0</c:v>
                </c:pt>
                <c:pt idx="20865">
                  <c:v>0</c:v>
                </c:pt>
                <c:pt idx="20866">
                  <c:v>8</c:v>
                </c:pt>
                <c:pt idx="20867">
                  <c:v>8</c:v>
                </c:pt>
                <c:pt idx="20868">
                  <c:v>20</c:v>
                </c:pt>
                <c:pt idx="20869">
                  <c:v>17</c:v>
                </c:pt>
                <c:pt idx="20870">
                  <c:v>10</c:v>
                </c:pt>
                <c:pt idx="20871">
                  <c:v>16</c:v>
                </c:pt>
                <c:pt idx="20872">
                  <c:v>15</c:v>
                </c:pt>
                <c:pt idx="20873">
                  <c:v>8</c:v>
                </c:pt>
                <c:pt idx="20874">
                  <c:v>8</c:v>
                </c:pt>
                <c:pt idx="20875">
                  <c:v>15</c:v>
                </c:pt>
                <c:pt idx="20876">
                  <c:v>15</c:v>
                </c:pt>
                <c:pt idx="20877">
                  <c:v>8</c:v>
                </c:pt>
                <c:pt idx="20878">
                  <c:v>7</c:v>
                </c:pt>
                <c:pt idx="20879">
                  <c:v>7</c:v>
                </c:pt>
                <c:pt idx="20880">
                  <c:v>7</c:v>
                </c:pt>
                <c:pt idx="20881">
                  <c:v>8</c:v>
                </c:pt>
                <c:pt idx="20882">
                  <c:v>17</c:v>
                </c:pt>
                <c:pt idx="20883">
                  <c:v>14</c:v>
                </c:pt>
                <c:pt idx="20884">
                  <c:v>0</c:v>
                </c:pt>
                <c:pt idx="20885">
                  <c:v>0</c:v>
                </c:pt>
                <c:pt idx="20886">
                  <c:v>0</c:v>
                </c:pt>
                <c:pt idx="20887">
                  <c:v>0</c:v>
                </c:pt>
                <c:pt idx="20888">
                  <c:v>9</c:v>
                </c:pt>
                <c:pt idx="20889">
                  <c:v>8</c:v>
                </c:pt>
                <c:pt idx="20890">
                  <c:v>7</c:v>
                </c:pt>
                <c:pt idx="20891">
                  <c:v>0</c:v>
                </c:pt>
                <c:pt idx="20892">
                  <c:v>0</c:v>
                </c:pt>
                <c:pt idx="20893">
                  <c:v>0</c:v>
                </c:pt>
                <c:pt idx="20894">
                  <c:v>0</c:v>
                </c:pt>
                <c:pt idx="20895">
                  <c:v>0</c:v>
                </c:pt>
                <c:pt idx="20896">
                  <c:v>0</c:v>
                </c:pt>
                <c:pt idx="20897">
                  <c:v>0</c:v>
                </c:pt>
                <c:pt idx="20898">
                  <c:v>0</c:v>
                </c:pt>
                <c:pt idx="20899">
                  <c:v>0</c:v>
                </c:pt>
                <c:pt idx="20900">
                  <c:v>8</c:v>
                </c:pt>
                <c:pt idx="20901">
                  <c:v>8</c:v>
                </c:pt>
                <c:pt idx="20902">
                  <c:v>8</c:v>
                </c:pt>
                <c:pt idx="20903">
                  <c:v>9</c:v>
                </c:pt>
                <c:pt idx="20904">
                  <c:v>8</c:v>
                </c:pt>
                <c:pt idx="20905">
                  <c:v>8</c:v>
                </c:pt>
                <c:pt idx="20906">
                  <c:v>8</c:v>
                </c:pt>
                <c:pt idx="20907">
                  <c:v>7</c:v>
                </c:pt>
                <c:pt idx="20908">
                  <c:v>0</c:v>
                </c:pt>
                <c:pt idx="20909">
                  <c:v>10</c:v>
                </c:pt>
                <c:pt idx="20910">
                  <c:v>0</c:v>
                </c:pt>
                <c:pt idx="20911">
                  <c:v>0</c:v>
                </c:pt>
                <c:pt idx="20912">
                  <c:v>0</c:v>
                </c:pt>
                <c:pt idx="20913">
                  <c:v>0</c:v>
                </c:pt>
                <c:pt idx="20914">
                  <c:v>0</c:v>
                </c:pt>
                <c:pt idx="20915">
                  <c:v>0</c:v>
                </c:pt>
                <c:pt idx="20916">
                  <c:v>0</c:v>
                </c:pt>
                <c:pt idx="20917">
                  <c:v>0</c:v>
                </c:pt>
                <c:pt idx="20918">
                  <c:v>0</c:v>
                </c:pt>
                <c:pt idx="20919">
                  <c:v>0</c:v>
                </c:pt>
                <c:pt idx="20920">
                  <c:v>0</c:v>
                </c:pt>
                <c:pt idx="20921">
                  <c:v>0</c:v>
                </c:pt>
                <c:pt idx="20922">
                  <c:v>0</c:v>
                </c:pt>
                <c:pt idx="20923">
                  <c:v>0</c:v>
                </c:pt>
                <c:pt idx="20924">
                  <c:v>0</c:v>
                </c:pt>
                <c:pt idx="20925">
                  <c:v>7</c:v>
                </c:pt>
                <c:pt idx="20926">
                  <c:v>0</c:v>
                </c:pt>
                <c:pt idx="20927">
                  <c:v>0</c:v>
                </c:pt>
                <c:pt idx="20928">
                  <c:v>0</c:v>
                </c:pt>
                <c:pt idx="20929">
                  <c:v>0</c:v>
                </c:pt>
                <c:pt idx="20930">
                  <c:v>0</c:v>
                </c:pt>
                <c:pt idx="20931">
                  <c:v>0</c:v>
                </c:pt>
                <c:pt idx="20932">
                  <c:v>0</c:v>
                </c:pt>
                <c:pt idx="20933">
                  <c:v>8</c:v>
                </c:pt>
                <c:pt idx="20934">
                  <c:v>10</c:v>
                </c:pt>
                <c:pt idx="20935">
                  <c:v>11</c:v>
                </c:pt>
                <c:pt idx="20936">
                  <c:v>14</c:v>
                </c:pt>
                <c:pt idx="20937">
                  <c:v>20</c:v>
                </c:pt>
                <c:pt idx="20938">
                  <c:v>21</c:v>
                </c:pt>
                <c:pt idx="20939">
                  <c:v>20</c:v>
                </c:pt>
                <c:pt idx="20940">
                  <c:v>20</c:v>
                </c:pt>
                <c:pt idx="20941">
                  <c:v>12</c:v>
                </c:pt>
                <c:pt idx="20942">
                  <c:v>11</c:v>
                </c:pt>
                <c:pt idx="20943">
                  <c:v>10</c:v>
                </c:pt>
                <c:pt idx="20944">
                  <c:v>9</c:v>
                </c:pt>
                <c:pt idx="20945">
                  <c:v>8</c:v>
                </c:pt>
                <c:pt idx="20946">
                  <c:v>9</c:v>
                </c:pt>
                <c:pt idx="20947">
                  <c:v>11</c:v>
                </c:pt>
                <c:pt idx="20948">
                  <c:v>12</c:v>
                </c:pt>
                <c:pt idx="20949">
                  <c:v>14</c:v>
                </c:pt>
                <c:pt idx="20950">
                  <c:v>13</c:v>
                </c:pt>
                <c:pt idx="20951">
                  <c:v>11</c:v>
                </c:pt>
                <c:pt idx="20952">
                  <c:v>18</c:v>
                </c:pt>
                <c:pt idx="20953">
                  <c:v>18</c:v>
                </c:pt>
                <c:pt idx="20954">
                  <c:v>19</c:v>
                </c:pt>
                <c:pt idx="20955">
                  <c:v>24</c:v>
                </c:pt>
                <c:pt idx="20956">
                  <c:v>25</c:v>
                </c:pt>
                <c:pt idx="20957">
                  <c:v>22</c:v>
                </c:pt>
                <c:pt idx="20958">
                  <c:v>14</c:v>
                </c:pt>
                <c:pt idx="20959">
                  <c:v>11</c:v>
                </c:pt>
                <c:pt idx="20960">
                  <c:v>9</c:v>
                </c:pt>
                <c:pt idx="20961">
                  <c:v>14</c:v>
                </c:pt>
                <c:pt idx="20962">
                  <c:v>9</c:v>
                </c:pt>
                <c:pt idx="20963">
                  <c:v>0</c:v>
                </c:pt>
                <c:pt idx="20964">
                  <c:v>0</c:v>
                </c:pt>
                <c:pt idx="20965">
                  <c:v>0</c:v>
                </c:pt>
                <c:pt idx="20966">
                  <c:v>0</c:v>
                </c:pt>
                <c:pt idx="20967">
                  <c:v>7</c:v>
                </c:pt>
                <c:pt idx="20968">
                  <c:v>7</c:v>
                </c:pt>
                <c:pt idx="20969">
                  <c:v>7</c:v>
                </c:pt>
                <c:pt idx="20970">
                  <c:v>19</c:v>
                </c:pt>
                <c:pt idx="20971">
                  <c:v>25</c:v>
                </c:pt>
                <c:pt idx="20972">
                  <c:v>31</c:v>
                </c:pt>
                <c:pt idx="20973">
                  <c:v>34</c:v>
                </c:pt>
                <c:pt idx="20974">
                  <c:v>35</c:v>
                </c:pt>
                <c:pt idx="20975">
                  <c:v>33</c:v>
                </c:pt>
                <c:pt idx="20976">
                  <c:v>37</c:v>
                </c:pt>
                <c:pt idx="20977">
                  <c:v>34</c:v>
                </c:pt>
                <c:pt idx="20978">
                  <c:v>12</c:v>
                </c:pt>
                <c:pt idx="20979">
                  <c:v>9</c:v>
                </c:pt>
                <c:pt idx="20980">
                  <c:v>9</c:v>
                </c:pt>
                <c:pt idx="20981">
                  <c:v>8</c:v>
                </c:pt>
                <c:pt idx="20982">
                  <c:v>8</c:v>
                </c:pt>
                <c:pt idx="20983">
                  <c:v>0</c:v>
                </c:pt>
                <c:pt idx="20984">
                  <c:v>0</c:v>
                </c:pt>
                <c:pt idx="20985">
                  <c:v>0</c:v>
                </c:pt>
                <c:pt idx="20986">
                  <c:v>0</c:v>
                </c:pt>
                <c:pt idx="20987">
                  <c:v>0</c:v>
                </c:pt>
                <c:pt idx="20988">
                  <c:v>0</c:v>
                </c:pt>
                <c:pt idx="20989">
                  <c:v>0</c:v>
                </c:pt>
                <c:pt idx="20990">
                  <c:v>0</c:v>
                </c:pt>
                <c:pt idx="20991">
                  <c:v>0</c:v>
                </c:pt>
                <c:pt idx="20992">
                  <c:v>0</c:v>
                </c:pt>
                <c:pt idx="20993">
                  <c:v>0</c:v>
                </c:pt>
                <c:pt idx="20994">
                  <c:v>7</c:v>
                </c:pt>
                <c:pt idx="20995">
                  <c:v>8</c:v>
                </c:pt>
                <c:pt idx="20996">
                  <c:v>8</c:v>
                </c:pt>
                <c:pt idx="20997">
                  <c:v>9</c:v>
                </c:pt>
                <c:pt idx="20998">
                  <c:v>18</c:v>
                </c:pt>
                <c:pt idx="20999">
                  <c:v>18</c:v>
                </c:pt>
                <c:pt idx="21000">
                  <c:v>19</c:v>
                </c:pt>
                <c:pt idx="21001">
                  <c:v>11</c:v>
                </c:pt>
                <c:pt idx="21002">
                  <c:v>9</c:v>
                </c:pt>
                <c:pt idx="21003">
                  <c:v>9</c:v>
                </c:pt>
                <c:pt idx="21004">
                  <c:v>9</c:v>
                </c:pt>
                <c:pt idx="21005">
                  <c:v>9</c:v>
                </c:pt>
                <c:pt idx="21006">
                  <c:v>8</c:v>
                </c:pt>
                <c:pt idx="21007">
                  <c:v>10</c:v>
                </c:pt>
                <c:pt idx="21008">
                  <c:v>14</c:v>
                </c:pt>
                <c:pt idx="21009">
                  <c:v>17</c:v>
                </c:pt>
                <c:pt idx="21010">
                  <c:v>17</c:v>
                </c:pt>
                <c:pt idx="21011">
                  <c:v>15</c:v>
                </c:pt>
                <c:pt idx="21012">
                  <c:v>26</c:v>
                </c:pt>
                <c:pt idx="21013">
                  <c:v>27</c:v>
                </c:pt>
                <c:pt idx="21014">
                  <c:v>25</c:v>
                </c:pt>
                <c:pt idx="21015">
                  <c:v>20</c:v>
                </c:pt>
                <c:pt idx="21016">
                  <c:v>11</c:v>
                </c:pt>
                <c:pt idx="21017">
                  <c:v>9</c:v>
                </c:pt>
                <c:pt idx="21018">
                  <c:v>8</c:v>
                </c:pt>
                <c:pt idx="21019">
                  <c:v>0</c:v>
                </c:pt>
                <c:pt idx="21020">
                  <c:v>0</c:v>
                </c:pt>
                <c:pt idx="21021">
                  <c:v>0</c:v>
                </c:pt>
                <c:pt idx="21022">
                  <c:v>0</c:v>
                </c:pt>
                <c:pt idx="21023">
                  <c:v>0</c:v>
                </c:pt>
                <c:pt idx="21024">
                  <c:v>0</c:v>
                </c:pt>
                <c:pt idx="21025">
                  <c:v>0</c:v>
                </c:pt>
                <c:pt idx="21026">
                  <c:v>0</c:v>
                </c:pt>
                <c:pt idx="21027">
                  <c:v>9</c:v>
                </c:pt>
                <c:pt idx="21028">
                  <c:v>9</c:v>
                </c:pt>
                <c:pt idx="21029">
                  <c:v>9</c:v>
                </c:pt>
                <c:pt idx="21030">
                  <c:v>10</c:v>
                </c:pt>
                <c:pt idx="21031">
                  <c:v>0</c:v>
                </c:pt>
                <c:pt idx="21032">
                  <c:v>0</c:v>
                </c:pt>
                <c:pt idx="21033">
                  <c:v>7</c:v>
                </c:pt>
                <c:pt idx="21034">
                  <c:v>7</c:v>
                </c:pt>
                <c:pt idx="21035">
                  <c:v>7</c:v>
                </c:pt>
                <c:pt idx="21036">
                  <c:v>8</c:v>
                </c:pt>
                <c:pt idx="21037">
                  <c:v>8</c:v>
                </c:pt>
                <c:pt idx="21038">
                  <c:v>9</c:v>
                </c:pt>
                <c:pt idx="21039">
                  <c:v>9</c:v>
                </c:pt>
                <c:pt idx="21040">
                  <c:v>9</c:v>
                </c:pt>
                <c:pt idx="21041">
                  <c:v>8</c:v>
                </c:pt>
                <c:pt idx="21042">
                  <c:v>8</c:v>
                </c:pt>
                <c:pt idx="21043">
                  <c:v>8</c:v>
                </c:pt>
                <c:pt idx="21044">
                  <c:v>0</c:v>
                </c:pt>
                <c:pt idx="21045">
                  <c:v>0</c:v>
                </c:pt>
                <c:pt idx="21046">
                  <c:v>0</c:v>
                </c:pt>
                <c:pt idx="21047">
                  <c:v>0</c:v>
                </c:pt>
                <c:pt idx="21048">
                  <c:v>0</c:v>
                </c:pt>
                <c:pt idx="21049">
                  <c:v>0</c:v>
                </c:pt>
                <c:pt idx="21050">
                  <c:v>0</c:v>
                </c:pt>
                <c:pt idx="21051">
                  <c:v>9</c:v>
                </c:pt>
                <c:pt idx="21052">
                  <c:v>8</c:v>
                </c:pt>
                <c:pt idx="21053">
                  <c:v>8</c:v>
                </c:pt>
                <c:pt idx="21054">
                  <c:v>8</c:v>
                </c:pt>
                <c:pt idx="21055">
                  <c:v>8</c:v>
                </c:pt>
                <c:pt idx="21056">
                  <c:v>8</c:v>
                </c:pt>
                <c:pt idx="21057">
                  <c:v>8</c:v>
                </c:pt>
                <c:pt idx="21058">
                  <c:v>8</c:v>
                </c:pt>
                <c:pt idx="21059">
                  <c:v>8</c:v>
                </c:pt>
                <c:pt idx="21060">
                  <c:v>8</c:v>
                </c:pt>
                <c:pt idx="21061">
                  <c:v>17</c:v>
                </c:pt>
                <c:pt idx="21062">
                  <c:v>14</c:v>
                </c:pt>
                <c:pt idx="21063">
                  <c:v>8</c:v>
                </c:pt>
                <c:pt idx="21064">
                  <c:v>8</c:v>
                </c:pt>
                <c:pt idx="21065">
                  <c:v>8</c:v>
                </c:pt>
                <c:pt idx="21066">
                  <c:v>8</c:v>
                </c:pt>
                <c:pt idx="21067">
                  <c:v>0</c:v>
                </c:pt>
                <c:pt idx="21068">
                  <c:v>0</c:v>
                </c:pt>
                <c:pt idx="21069">
                  <c:v>0</c:v>
                </c:pt>
                <c:pt idx="21070">
                  <c:v>0</c:v>
                </c:pt>
                <c:pt idx="21071">
                  <c:v>0</c:v>
                </c:pt>
                <c:pt idx="21072">
                  <c:v>0</c:v>
                </c:pt>
                <c:pt idx="21073">
                  <c:v>0</c:v>
                </c:pt>
                <c:pt idx="21074">
                  <c:v>0</c:v>
                </c:pt>
                <c:pt idx="21075">
                  <c:v>0</c:v>
                </c:pt>
                <c:pt idx="21076">
                  <c:v>0</c:v>
                </c:pt>
                <c:pt idx="21077">
                  <c:v>0</c:v>
                </c:pt>
                <c:pt idx="21078">
                  <c:v>0</c:v>
                </c:pt>
                <c:pt idx="21079">
                  <c:v>0</c:v>
                </c:pt>
                <c:pt idx="21080">
                  <c:v>0</c:v>
                </c:pt>
                <c:pt idx="21081">
                  <c:v>0</c:v>
                </c:pt>
                <c:pt idx="21082">
                  <c:v>0</c:v>
                </c:pt>
                <c:pt idx="21083">
                  <c:v>0</c:v>
                </c:pt>
                <c:pt idx="21084">
                  <c:v>0</c:v>
                </c:pt>
                <c:pt idx="21085">
                  <c:v>0</c:v>
                </c:pt>
                <c:pt idx="21086">
                  <c:v>0</c:v>
                </c:pt>
                <c:pt idx="21087">
                  <c:v>0</c:v>
                </c:pt>
                <c:pt idx="21088">
                  <c:v>0</c:v>
                </c:pt>
                <c:pt idx="21089">
                  <c:v>9</c:v>
                </c:pt>
                <c:pt idx="21090">
                  <c:v>9</c:v>
                </c:pt>
                <c:pt idx="21091">
                  <c:v>9</c:v>
                </c:pt>
                <c:pt idx="21092">
                  <c:v>0</c:v>
                </c:pt>
                <c:pt idx="21093">
                  <c:v>0</c:v>
                </c:pt>
                <c:pt idx="21094">
                  <c:v>0</c:v>
                </c:pt>
                <c:pt idx="21095">
                  <c:v>0</c:v>
                </c:pt>
                <c:pt idx="21096">
                  <c:v>0</c:v>
                </c:pt>
                <c:pt idx="21097">
                  <c:v>11</c:v>
                </c:pt>
                <c:pt idx="21098">
                  <c:v>9</c:v>
                </c:pt>
                <c:pt idx="21099">
                  <c:v>7</c:v>
                </c:pt>
                <c:pt idx="21100">
                  <c:v>0</c:v>
                </c:pt>
                <c:pt idx="21101">
                  <c:v>0</c:v>
                </c:pt>
                <c:pt idx="21102">
                  <c:v>0</c:v>
                </c:pt>
                <c:pt idx="21103">
                  <c:v>0</c:v>
                </c:pt>
                <c:pt idx="21104">
                  <c:v>0</c:v>
                </c:pt>
                <c:pt idx="21105">
                  <c:v>0</c:v>
                </c:pt>
                <c:pt idx="21106">
                  <c:v>0</c:v>
                </c:pt>
                <c:pt idx="21107">
                  <c:v>0</c:v>
                </c:pt>
                <c:pt idx="21108">
                  <c:v>0</c:v>
                </c:pt>
                <c:pt idx="21109">
                  <c:v>0</c:v>
                </c:pt>
                <c:pt idx="21110">
                  <c:v>0</c:v>
                </c:pt>
                <c:pt idx="21111">
                  <c:v>0</c:v>
                </c:pt>
                <c:pt idx="21112">
                  <c:v>0</c:v>
                </c:pt>
                <c:pt idx="21113">
                  <c:v>0</c:v>
                </c:pt>
                <c:pt idx="21114">
                  <c:v>0</c:v>
                </c:pt>
                <c:pt idx="21115">
                  <c:v>0</c:v>
                </c:pt>
                <c:pt idx="21116">
                  <c:v>0</c:v>
                </c:pt>
                <c:pt idx="21117">
                  <c:v>0</c:v>
                </c:pt>
                <c:pt idx="21118">
                  <c:v>0</c:v>
                </c:pt>
                <c:pt idx="21119">
                  <c:v>0</c:v>
                </c:pt>
                <c:pt idx="21120">
                  <c:v>0</c:v>
                </c:pt>
                <c:pt idx="21121">
                  <c:v>0</c:v>
                </c:pt>
                <c:pt idx="21122">
                  <c:v>0</c:v>
                </c:pt>
                <c:pt idx="21123">
                  <c:v>0</c:v>
                </c:pt>
                <c:pt idx="21124">
                  <c:v>0</c:v>
                </c:pt>
                <c:pt idx="21125">
                  <c:v>0</c:v>
                </c:pt>
                <c:pt idx="21126">
                  <c:v>0</c:v>
                </c:pt>
                <c:pt idx="21127">
                  <c:v>0</c:v>
                </c:pt>
                <c:pt idx="21128">
                  <c:v>8</c:v>
                </c:pt>
                <c:pt idx="21129">
                  <c:v>0</c:v>
                </c:pt>
                <c:pt idx="21130">
                  <c:v>0</c:v>
                </c:pt>
                <c:pt idx="21131">
                  <c:v>0</c:v>
                </c:pt>
                <c:pt idx="21132">
                  <c:v>0</c:v>
                </c:pt>
                <c:pt idx="21133">
                  <c:v>0</c:v>
                </c:pt>
                <c:pt idx="21134">
                  <c:v>0</c:v>
                </c:pt>
                <c:pt idx="21135">
                  <c:v>0</c:v>
                </c:pt>
                <c:pt idx="21136">
                  <c:v>0</c:v>
                </c:pt>
                <c:pt idx="21137">
                  <c:v>0</c:v>
                </c:pt>
                <c:pt idx="21138">
                  <c:v>10</c:v>
                </c:pt>
                <c:pt idx="21139">
                  <c:v>9</c:v>
                </c:pt>
                <c:pt idx="21140">
                  <c:v>0</c:v>
                </c:pt>
                <c:pt idx="21141">
                  <c:v>0</c:v>
                </c:pt>
                <c:pt idx="21142">
                  <c:v>0</c:v>
                </c:pt>
                <c:pt idx="21143">
                  <c:v>0</c:v>
                </c:pt>
                <c:pt idx="21144">
                  <c:v>0</c:v>
                </c:pt>
                <c:pt idx="21145">
                  <c:v>0</c:v>
                </c:pt>
                <c:pt idx="21146">
                  <c:v>10</c:v>
                </c:pt>
                <c:pt idx="21147">
                  <c:v>8</c:v>
                </c:pt>
                <c:pt idx="21148">
                  <c:v>7</c:v>
                </c:pt>
                <c:pt idx="21149">
                  <c:v>0</c:v>
                </c:pt>
                <c:pt idx="21150">
                  <c:v>0</c:v>
                </c:pt>
                <c:pt idx="21151">
                  <c:v>0</c:v>
                </c:pt>
                <c:pt idx="21152">
                  <c:v>0</c:v>
                </c:pt>
                <c:pt idx="21153">
                  <c:v>10</c:v>
                </c:pt>
                <c:pt idx="21154">
                  <c:v>9</c:v>
                </c:pt>
                <c:pt idx="21155">
                  <c:v>7</c:v>
                </c:pt>
                <c:pt idx="21156">
                  <c:v>9</c:v>
                </c:pt>
                <c:pt idx="21157">
                  <c:v>8</c:v>
                </c:pt>
                <c:pt idx="21158">
                  <c:v>16</c:v>
                </c:pt>
                <c:pt idx="21159">
                  <c:v>15</c:v>
                </c:pt>
                <c:pt idx="21160">
                  <c:v>25</c:v>
                </c:pt>
                <c:pt idx="21161">
                  <c:v>26</c:v>
                </c:pt>
                <c:pt idx="21162">
                  <c:v>24</c:v>
                </c:pt>
                <c:pt idx="21163">
                  <c:v>24</c:v>
                </c:pt>
                <c:pt idx="21164">
                  <c:v>28</c:v>
                </c:pt>
                <c:pt idx="21165">
                  <c:v>30</c:v>
                </c:pt>
                <c:pt idx="21166">
                  <c:v>24</c:v>
                </c:pt>
                <c:pt idx="21167">
                  <c:v>22</c:v>
                </c:pt>
                <c:pt idx="21168">
                  <c:v>18</c:v>
                </c:pt>
                <c:pt idx="21169">
                  <c:v>11</c:v>
                </c:pt>
                <c:pt idx="21170">
                  <c:v>7</c:v>
                </c:pt>
                <c:pt idx="21171">
                  <c:v>0</c:v>
                </c:pt>
                <c:pt idx="21172">
                  <c:v>0</c:v>
                </c:pt>
                <c:pt idx="21173">
                  <c:v>0</c:v>
                </c:pt>
                <c:pt idx="21174">
                  <c:v>0</c:v>
                </c:pt>
                <c:pt idx="21175">
                  <c:v>0</c:v>
                </c:pt>
                <c:pt idx="21176">
                  <c:v>0</c:v>
                </c:pt>
                <c:pt idx="21177">
                  <c:v>0</c:v>
                </c:pt>
                <c:pt idx="21178">
                  <c:v>0</c:v>
                </c:pt>
                <c:pt idx="21179">
                  <c:v>0</c:v>
                </c:pt>
                <c:pt idx="21180">
                  <c:v>0</c:v>
                </c:pt>
                <c:pt idx="21181">
                  <c:v>0</c:v>
                </c:pt>
                <c:pt idx="21182">
                  <c:v>0</c:v>
                </c:pt>
                <c:pt idx="21183">
                  <c:v>0</c:v>
                </c:pt>
                <c:pt idx="21184">
                  <c:v>7</c:v>
                </c:pt>
                <c:pt idx="21185">
                  <c:v>7</c:v>
                </c:pt>
                <c:pt idx="21186">
                  <c:v>7</c:v>
                </c:pt>
                <c:pt idx="21187">
                  <c:v>10</c:v>
                </c:pt>
                <c:pt idx="21188">
                  <c:v>8</c:v>
                </c:pt>
                <c:pt idx="21189">
                  <c:v>11</c:v>
                </c:pt>
                <c:pt idx="21190">
                  <c:v>11</c:v>
                </c:pt>
                <c:pt idx="21191">
                  <c:v>9</c:v>
                </c:pt>
                <c:pt idx="21192">
                  <c:v>0</c:v>
                </c:pt>
                <c:pt idx="21193">
                  <c:v>8</c:v>
                </c:pt>
                <c:pt idx="21194">
                  <c:v>8</c:v>
                </c:pt>
                <c:pt idx="21195">
                  <c:v>0</c:v>
                </c:pt>
                <c:pt idx="21196">
                  <c:v>0</c:v>
                </c:pt>
                <c:pt idx="21197">
                  <c:v>0</c:v>
                </c:pt>
                <c:pt idx="21198">
                  <c:v>0</c:v>
                </c:pt>
                <c:pt idx="21199">
                  <c:v>0</c:v>
                </c:pt>
                <c:pt idx="21200">
                  <c:v>0</c:v>
                </c:pt>
                <c:pt idx="21201">
                  <c:v>0</c:v>
                </c:pt>
                <c:pt idx="21202">
                  <c:v>0</c:v>
                </c:pt>
                <c:pt idx="21203">
                  <c:v>0</c:v>
                </c:pt>
                <c:pt idx="21204">
                  <c:v>0</c:v>
                </c:pt>
                <c:pt idx="21205">
                  <c:v>0</c:v>
                </c:pt>
                <c:pt idx="21206">
                  <c:v>0</c:v>
                </c:pt>
                <c:pt idx="21207">
                  <c:v>0</c:v>
                </c:pt>
                <c:pt idx="21208">
                  <c:v>0</c:v>
                </c:pt>
                <c:pt idx="21209">
                  <c:v>0</c:v>
                </c:pt>
                <c:pt idx="21210">
                  <c:v>0</c:v>
                </c:pt>
                <c:pt idx="21211">
                  <c:v>0</c:v>
                </c:pt>
                <c:pt idx="21212">
                  <c:v>0</c:v>
                </c:pt>
                <c:pt idx="21213">
                  <c:v>8</c:v>
                </c:pt>
                <c:pt idx="21214">
                  <c:v>8</c:v>
                </c:pt>
                <c:pt idx="21215">
                  <c:v>11</c:v>
                </c:pt>
                <c:pt idx="21216">
                  <c:v>9</c:v>
                </c:pt>
                <c:pt idx="21217">
                  <c:v>9</c:v>
                </c:pt>
                <c:pt idx="21218">
                  <c:v>8</c:v>
                </c:pt>
                <c:pt idx="21219">
                  <c:v>0</c:v>
                </c:pt>
                <c:pt idx="21220">
                  <c:v>0</c:v>
                </c:pt>
                <c:pt idx="21221">
                  <c:v>0</c:v>
                </c:pt>
                <c:pt idx="21222">
                  <c:v>0</c:v>
                </c:pt>
                <c:pt idx="21223">
                  <c:v>0</c:v>
                </c:pt>
                <c:pt idx="21224">
                  <c:v>0</c:v>
                </c:pt>
                <c:pt idx="21225">
                  <c:v>0</c:v>
                </c:pt>
                <c:pt idx="21226">
                  <c:v>0</c:v>
                </c:pt>
                <c:pt idx="21227">
                  <c:v>0</c:v>
                </c:pt>
                <c:pt idx="21228">
                  <c:v>0</c:v>
                </c:pt>
                <c:pt idx="21229">
                  <c:v>0</c:v>
                </c:pt>
                <c:pt idx="21230">
                  <c:v>0</c:v>
                </c:pt>
                <c:pt idx="21231">
                  <c:v>0</c:v>
                </c:pt>
                <c:pt idx="21232">
                  <c:v>0</c:v>
                </c:pt>
                <c:pt idx="21233">
                  <c:v>0</c:v>
                </c:pt>
                <c:pt idx="21234">
                  <c:v>0</c:v>
                </c:pt>
                <c:pt idx="21235">
                  <c:v>0</c:v>
                </c:pt>
                <c:pt idx="21236">
                  <c:v>0</c:v>
                </c:pt>
                <c:pt idx="21237">
                  <c:v>0</c:v>
                </c:pt>
                <c:pt idx="21238">
                  <c:v>0</c:v>
                </c:pt>
                <c:pt idx="21239">
                  <c:v>8</c:v>
                </c:pt>
                <c:pt idx="21240">
                  <c:v>8</c:v>
                </c:pt>
                <c:pt idx="21241">
                  <c:v>8</c:v>
                </c:pt>
                <c:pt idx="21242">
                  <c:v>0</c:v>
                </c:pt>
                <c:pt idx="21243">
                  <c:v>0</c:v>
                </c:pt>
                <c:pt idx="21244">
                  <c:v>0</c:v>
                </c:pt>
                <c:pt idx="21245">
                  <c:v>0</c:v>
                </c:pt>
                <c:pt idx="21246">
                  <c:v>7</c:v>
                </c:pt>
                <c:pt idx="21247">
                  <c:v>0</c:v>
                </c:pt>
                <c:pt idx="21248">
                  <c:v>0</c:v>
                </c:pt>
                <c:pt idx="21249">
                  <c:v>8</c:v>
                </c:pt>
                <c:pt idx="21250">
                  <c:v>0</c:v>
                </c:pt>
                <c:pt idx="21251">
                  <c:v>0</c:v>
                </c:pt>
                <c:pt idx="21252">
                  <c:v>0</c:v>
                </c:pt>
                <c:pt idx="21253">
                  <c:v>9</c:v>
                </c:pt>
                <c:pt idx="21254">
                  <c:v>0</c:v>
                </c:pt>
                <c:pt idx="21255">
                  <c:v>0</c:v>
                </c:pt>
                <c:pt idx="21256">
                  <c:v>0</c:v>
                </c:pt>
                <c:pt idx="21257">
                  <c:v>0</c:v>
                </c:pt>
                <c:pt idx="21258">
                  <c:v>7</c:v>
                </c:pt>
                <c:pt idx="21259">
                  <c:v>7</c:v>
                </c:pt>
                <c:pt idx="21260">
                  <c:v>7</c:v>
                </c:pt>
                <c:pt idx="21261">
                  <c:v>0</c:v>
                </c:pt>
                <c:pt idx="21262">
                  <c:v>0</c:v>
                </c:pt>
                <c:pt idx="21263">
                  <c:v>0</c:v>
                </c:pt>
                <c:pt idx="21264">
                  <c:v>0</c:v>
                </c:pt>
                <c:pt idx="21265">
                  <c:v>0</c:v>
                </c:pt>
                <c:pt idx="21266">
                  <c:v>0</c:v>
                </c:pt>
                <c:pt idx="21267">
                  <c:v>19</c:v>
                </c:pt>
                <c:pt idx="21268">
                  <c:v>32</c:v>
                </c:pt>
                <c:pt idx="21269">
                  <c:v>36</c:v>
                </c:pt>
                <c:pt idx="21270">
                  <c:v>35</c:v>
                </c:pt>
                <c:pt idx="21271">
                  <c:v>34</c:v>
                </c:pt>
                <c:pt idx="21272">
                  <c:v>30</c:v>
                </c:pt>
                <c:pt idx="21273">
                  <c:v>31</c:v>
                </c:pt>
                <c:pt idx="21274">
                  <c:v>25</c:v>
                </c:pt>
                <c:pt idx="21275">
                  <c:v>16</c:v>
                </c:pt>
                <c:pt idx="21276">
                  <c:v>9</c:v>
                </c:pt>
                <c:pt idx="21277">
                  <c:v>9</c:v>
                </c:pt>
                <c:pt idx="21278">
                  <c:v>7</c:v>
                </c:pt>
                <c:pt idx="21279">
                  <c:v>0</c:v>
                </c:pt>
                <c:pt idx="21280">
                  <c:v>0</c:v>
                </c:pt>
                <c:pt idx="21281">
                  <c:v>0</c:v>
                </c:pt>
                <c:pt idx="21282">
                  <c:v>0</c:v>
                </c:pt>
                <c:pt idx="21283">
                  <c:v>0</c:v>
                </c:pt>
                <c:pt idx="21284">
                  <c:v>0</c:v>
                </c:pt>
                <c:pt idx="21285">
                  <c:v>0</c:v>
                </c:pt>
                <c:pt idx="21286">
                  <c:v>0</c:v>
                </c:pt>
                <c:pt idx="21287">
                  <c:v>7</c:v>
                </c:pt>
                <c:pt idx="21288">
                  <c:v>7</c:v>
                </c:pt>
                <c:pt idx="21289">
                  <c:v>0</c:v>
                </c:pt>
                <c:pt idx="21290">
                  <c:v>0</c:v>
                </c:pt>
                <c:pt idx="21291">
                  <c:v>0</c:v>
                </c:pt>
                <c:pt idx="21292">
                  <c:v>0</c:v>
                </c:pt>
                <c:pt idx="21293">
                  <c:v>8</c:v>
                </c:pt>
                <c:pt idx="21294">
                  <c:v>0</c:v>
                </c:pt>
                <c:pt idx="21295">
                  <c:v>0</c:v>
                </c:pt>
                <c:pt idx="21296">
                  <c:v>8</c:v>
                </c:pt>
                <c:pt idx="21297">
                  <c:v>8</c:v>
                </c:pt>
                <c:pt idx="21298">
                  <c:v>7</c:v>
                </c:pt>
                <c:pt idx="21299">
                  <c:v>0</c:v>
                </c:pt>
                <c:pt idx="21300">
                  <c:v>0</c:v>
                </c:pt>
                <c:pt idx="21301">
                  <c:v>0</c:v>
                </c:pt>
                <c:pt idx="21302">
                  <c:v>0</c:v>
                </c:pt>
                <c:pt idx="21303">
                  <c:v>0</c:v>
                </c:pt>
                <c:pt idx="21304">
                  <c:v>0</c:v>
                </c:pt>
                <c:pt idx="21305">
                  <c:v>7</c:v>
                </c:pt>
                <c:pt idx="21306">
                  <c:v>0</c:v>
                </c:pt>
                <c:pt idx="21307">
                  <c:v>0</c:v>
                </c:pt>
                <c:pt idx="21308">
                  <c:v>7</c:v>
                </c:pt>
                <c:pt idx="21309">
                  <c:v>8</c:v>
                </c:pt>
                <c:pt idx="21310">
                  <c:v>0</c:v>
                </c:pt>
                <c:pt idx="21311">
                  <c:v>0</c:v>
                </c:pt>
                <c:pt idx="21312">
                  <c:v>0</c:v>
                </c:pt>
                <c:pt idx="21313">
                  <c:v>0</c:v>
                </c:pt>
                <c:pt idx="21314">
                  <c:v>0</c:v>
                </c:pt>
                <c:pt idx="21315">
                  <c:v>0</c:v>
                </c:pt>
                <c:pt idx="21316">
                  <c:v>0</c:v>
                </c:pt>
                <c:pt idx="21317">
                  <c:v>8</c:v>
                </c:pt>
                <c:pt idx="21318">
                  <c:v>0</c:v>
                </c:pt>
                <c:pt idx="21319">
                  <c:v>9</c:v>
                </c:pt>
                <c:pt idx="21320">
                  <c:v>14</c:v>
                </c:pt>
                <c:pt idx="21321">
                  <c:v>12</c:v>
                </c:pt>
                <c:pt idx="21322">
                  <c:v>15</c:v>
                </c:pt>
                <c:pt idx="21323">
                  <c:v>11</c:v>
                </c:pt>
                <c:pt idx="21324">
                  <c:v>7</c:v>
                </c:pt>
                <c:pt idx="21325">
                  <c:v>0</c:v>
                </c:pt>
                <c:pt idx="21326">
                  <c:v>0</c:v>
                </c:pt>
                <c:pt idx="21327">
                  <c:v>0</c:v>
                </c:pt>
                <c:pt idx="21328">
                  <c:v>0</c:v>
                </c:pt>
                <c:pt idx="21329">
                  <c:v>0</c:v>
                </c:pt>
                <c:pt idx="21330">
                  <c:v>0</c:v>
                </c:pt>
                <c:pt idx="21331">
                  <c:v>0</c:v>
                </c:pt>
                <c:pt idx="21332">
                  <c:v>0</c:v>
                </c:pt>
                <c:pt idx="21333">
                  <c:v>0</c:v>
                </c:pt>
                <c:pt idx="21334">
                  <c:v>0</c:v>
                </c:pt>
                <c:pt idx="21335">
                  <c:v>0</c:v>
                </c:pt>
                <c:pt idx="21336">
                  <c:v>0</c:v>
                </c:pt>
                <c:pt idx="21337">
                  <c:v>0</c:v>
                </c:pt>
                <c:pt idx="21338">
                  <c:v>0</c:v>
                </c:pt>
                <c:pt idx="21339">
                  <c:v>0</c:v>
                </c:pt>
                <c:pt idx="21340">
                  <c:v>9</c:v>
                </c:pt>
                <c:pt idx="21341">
                  <c:v>0</c:v>
                </c:pt>
                <c:pt idx="21342">
                  <c:v>0</c:v>
                </c:pt>
                <c:pt idx="21343">
                  <c:v>0</c:v>
                </c:pt>
                <c:pt idx="21344">
                  <c:v>0</c:v>
                </c:pt>
                <c:pt idx="21345">
                  <c:v>9</c:v>
                </c:pt>
                <c:pt idx="21346">
                  <c:v>8</c:v>
                </c:pt>
                <c:pt idx="21347">
                  <c:v>7</c:v>
                </c:pt>
                <c:pt idx="21348">
                  <c:v>8</c:v>
                </c:pt>
                <c:pt idx="21349">
                  <c:v>0</c:v>
                </c:pt>
                <c:pt idx="21350">
                  <c:v>7</c:v>
                </c:pt>
                <c:pt idx="21351">
                  <c:v>7</c:v>
                </c:pt>
                <c:pt idx="21352">
                  <c:v>7</c:v>
                </c:pt>
                <c:pt idx="21353">
                  <c:v>8</c:v>
                </c:pt>
                <c:pt idx="21354">
                  <c:v>7</c:v>
                </c:pt>
                <c:pt idx="21355">
                  <c:v>8</c:v>
                </c:pt>
                <c:pt idx="21356">
                  <c:v>8</c:v>
                </c:pt>
                <c:pt idx="21357">
                  <c:v>8</c:v>
                </c:pt>
                <c:pt idx="21358">
                  <c:v>0</c:v>
                </c:pt>
                <c:pt idx="21359">
                  <c:v>0</c:v>
                </c:pt>
                <c:pt idx="21360">
                  <c:v>0</c:v>
                </c:pt>
                <c:pt idx="21361">
                  <c:v>0</c:v>
                </c:pt>
                <c:pt idx="21362">
                  <c:v>0</c:v>
                </c:pt>
                <c:pt idx="21363">
                  <c:v>0</c:v>
                </c:pt>
                <c:pt idx="21364">
                  <c:v>0</c:v>
                </c:pt>
                <c:pt idx="21365">
                  <c:v>0</c:v>
                </c:pt>
                <c:pt idx="21366">
                  <c:v>0</c:v>
                </c:pt>
                <c:pt idx="21367">
                  <c:v>0</c:v>
                </c:pt>
                <c:pt idx="21368">
                  <c:v>0</c:v>
                </c:pt>
                <c:pt idx="21369">
                  <c:v>0</c:v>
                </c:pt>
                <c:pt idx="21370">
                  <c:v>0</c:v>
                </c:pt>
                <c:pt idx="21371">
                  <c:v>0</c:v>
                </c:pt>
                <c:pt idx="21372">
                  <c:v>0</c:v>
                </c:pt>
                <c:pt idx="21373">
                  <c:v>0</c:v>
                </c:pt>
                <c:pt idx="21374">
                  <c:v>0</c:v>
                </c:pt>
                <c:pt idx="21375">
                  <c:v>0</c:v>
                </c:pt>
                <c:pt idx="21376">
                  <c:v>0</c:v>
                </c:pt>
                <c:pt idx="21377">
                  <c:v>0</c:v>
                </c:pt>
                <c:pt idx="21378">
                  <c:v>0</c:v>
                </c:pt>
                <c:pt idx="21379">
                  <c:v>0</c:v>
                </c:pt>
                <c:pt idx="21380">
                  <c:v>0</c:v>
                </c:pt>
                <c:pt idx="21381">
                  <c:v>0</c:v>
                </c:pt>
                <c:pt idx="21382">
                  <c:v>0</c:v>
                </c:pt>
                <c:pt idx="21383">
                  <c:v>8</c:v>
                </c:pt>
                <c:pt idx="21384">
                  <c:v>9</c:v>
                </c:pt>
                <c:pt idx="21385">
                  <c:v>8</c:v>
                </c:pt>
                <c:pt idx="21386">
                  <c:v>0</c:v>
                </c:pt>
                <c:pt idx="21387">
                  <c:v>0</c:v>
                </c:pt>
                <c:pt idx="21388">
                  <c:v>0</c:v>
                </c:pt>
                <c:pt idx="21389">
                  <c:v>0</c:v>
                </c:pt>
                <c:pt idx="21390">
                  <c:v>0</c:v>
                </c:pt>
                <c:pt idx="21391">
                  <c:v>0</c:v>
                </c:pt>
                <c:pt idx="21392">
                  <c:v>0</c:v>
                </c:pt>
                <c:pt idx="21393">
                  <c:v>0</c:v>
                </c:pt>
                <c:pt idx="21394">
                  <c:v>0</c:v>
                </c:pt>
                <c:pt idx="21395">
                  <c:v>0</c:v>
                </c:pt>
                <c:pt idx="21396">
                  <c:v>0</c:v>
                </c:pt>
                <c:pt idx="21397">
                  <c:v>0</c:v>
                </c:pt>
                <c:pt idx="21398">
                  <c:v>0</c:v>
                </c:pt>
                <c:pt idx="21399">
                  <c:v>0</c:v>
                </c:pt>
                <c:pt idx="21400">
                  <c:v>0</c:v>
                </c:pt>
                <c:pt idx="21401">
                  <c:v>0</c:v>
                </c:pt>
                <c:pt idx="21402">
                  <c:v>0</c:v>
                </c:pt>
                <c:pt idx="21403">
                  <c:v>0</c:v>
                </c:pt>
                <c:pt idx="21404">
                  <c:v>0</c:v>
                </c:pt>
                <c:pt idx="21405">
                  <c:v>0</c:v>
                </c:pt>
                <c:pt idx="21406">
                  <c:v>0</c:v>
                </c:pt>
                <c:pt idx="21407">
                  <c:v>0</c:v>
                </c:pt>
                <c:pt idx="21408">
                  <c:v>0</c:v>
                </c:pt>
                <c:pt idx="21409">
                  <c:v>0</c:v>
                </c:pt>
                <c:pt idx="21410">
                  <c:v>0</c:v>
                </c:pt>
                <c:pt idx="21411">
                  <c:v>0</c:v>
                </c:pt>
                <c:pt idx="21412">
                  <c:v>0</c:v>
                </c:pt>
                <c:pt idx="21413">
                  <c:v>0</c:v>
                </c:pt>
                <c:pt idx="21414">
                  <c:v>0</c:v>
                </c:pt>
                <c:pt idx="21415">
                  <c:v>0</c:v>
                </c:pt>
                <c:pt idx="21416">
                  <c:v>0</c:v>
                </c:pt>
                <c:pt idx="21417">
                  <c:v>7</c:v>
                </c:pt>
                <c:pt idx="21418">
                  <c:v>8</c:v>
                </c:pt>
                <c:pt idx="21419">
                  <c:v>0</c:v>
                </c:pt>
                <c:pt idx="21420">
                  <c:v>0</c:v>
                </c:pt>
                <c:pt idx="21421">
                  <c:v>0</c:v>
                </c:pt>
                <c:pt idx="21422">
                  <c:v>0</c:v>
                </c:pt>
                <c:pt idx="21423">
                  <c:v>0</c:v>
                </c:pt>
                <c:pt idx="21424">
                  <c:v>0</c:v>
                </c:pt>
                <c:pt idx="21425">
                  <c:v>0</c:v>
                </c:pt>
                <c:pt idx="21426">
                  <c:v>0</c:v>
                </c:pt>
                <c:pt idx="21427">
                  <c:v>0</c:v>
                </c:pt>
                <c:pt idx="21428">
                  <c:v>0</c:v>
                </c:pt>
                <c:pt idx="21429">
                  <c:v>0</c:v>
                </c:pt>
                <c:pt idx="21430">
                  <c:v>0</c:v>
                </c:pt>
                <c:pt idx="21431">
                  <c:v>0</c:v>
                </c:pt>
                <c:pt idx="21432">
                  <c:v>0</c:v>
                </c:pt>
                <c:pt idx="21433">
                  <c:v>0</c:v>
                </c:pt>
                <c:pt idx="21434">
                  <c:v>0</c:v>
                </c:pt>
                <c:pt idx="21435">
                  <c:v>0</c:v>
                </c:pt>
                <c:pt idx="21436">
                  <c:v>0</c:v>
                </c:pt>
                <c:pt idx="21437">
                  <c:v>0</c:v>
                </c:pt>
                <c:pt idx="21438">
                  <c:v>7</c:v>
                </c:pt>
                <c:pt idx="21439">
                  <c:v>0</c:v>
                </c:pt>
                <c:pt idx="21440">
                  <c:v>0</c:v>
                </c:pt>
                <c:pt idx="21441">
                  <c:v>0</c:v>
                </c:pt>
                <c:pt idx="21442">
                  <c:v>0</c:v>
                </c:pt>
                <c:pt idx="21443">
                  <c:v>0</c:v>
                </c:pt>
                <c:pt idx="21444">
                  <c:v>0</c:v>
                </c:pt>
                <c:pt idx="21445">
                  <c:v>0</c:v>
                </c:pt>
                <c:pt idx="21446">
                  <c:v>0</c:v>
                </c:pt>
                <c:pt idx="21447">
                  <c:v>0</c:v>
                </c:pt>
                <c:pt idx="21448">
                  <c:v>0</c:v>
                </c:pt>
                <c:pt idx="21449">
                  <c:v>8</c:v>
                </c:pt>
                <c:pt idx="21450">
                  <c:v>9</c:v>
                </c:pt>
                <c:pt idx="21451">
                  <c:v>0</c:v>
                </c:pt>
                <c:pt idx="21452">
                  <c:v>0</c:v>
                </c:pt>
                <c:pt idx="21453">
                  <c:v>0</c:v>
                </c:pt>
                <c:pt idx="21454">
                  <c:v>0</c:v>
                </c:pt>
                <c:pt idx="21455">
                  <c:v>0</c:v>
                </c:pt>
                <c:pt idx="21456">
                  <c:v>8</c:v>
                </c:pt>
                <c:pt idx="21457">
                  <c:v>0</c:v>
                </c:pt>
                <c:pt idx="21458">
                  <c:v>0</c:v>
                </c:pt>
                <c:pt idx="21459">
                  <c:v>0</c:v>
                </c:pt>
                <c:pt idx="21460">
                  <c:v>0</c:v>
                </c:pt>
                <c:pt idx="21461">
                  <c:v>7</c:v>
                </c:pt>
                <c:pt idx="21462">
                  <c:v>0</c:v>
                </c:pt>
                <c:pt idx="21463">
                  <c:v>0</c:v>
                </c:pt>
                <c:pt idx="21464">
                  <c:v>0</c:v>
                </c:pt>
                <c:pt idx="21465">
                  <c:v>0</c:v>
                </c:pt>
                <c:pt idx="21466">
                  <c:v>0</c:v>
                </c:pt>
                <c:pt idx="21467">
                  <c:v>7</c:v>
                </c:pt>
                <c:pt idx="21468">
                  <c:v>9</c:v>
                </c:pt>
                <c:pt idx="21469">
                  <c:v>11</c:v>
                </c:pt>
                <c:pt idx="21470">
                  <c:v>9</c:v>
                </c:pt>
                <c:pt idx="21471">
                  <c:v>9</c:v>
                </c:pt>
                <c:pt idx="21472">
                  <c:v>8</c:v>
                </c:pt>
                <c:pt idx="21473">
                  <c:v>12</c:v>
                </c:pt>
                <c:pt idx="21474">
                  <c:v>8</c:v>
                </c:pt>
                <c:pt idx="21475">
                  <c:v>0</c:v>
                </c:pt>
                <c:pt idx="21476">
                  <c:v>0</c:v>
                </c:pt>
                <c:pt idx="21477">
                  <c:v>0</c:v>
                </c:pt>
                <c:pt idx="21478">
                  <c:v>0</c:v>
                </c:pt>
                <c:pt idx="21479">
                  <c:v>0</c:v>
                </c:pt>
                <c:pt idx="21480">
                  <c:v>0</c:v>
                </c:pt>
                <c:pt idx="21481">
                  <c:v>0</c:v>
                </c:pt>
                <c:pt idx="21482">
                  <c:v>0</c:v>
                </c:pt>
                <c:pt idx="21483">
                  <c:v>0</c:v>
                </c:pt>
                <c:pt idx="21484">
                  <c:v>0</c:v>
                </c:pt>
                <c:pt idx="21485">
                  <c:v>0</c:v>
                </c:pt>
                <c:pt idx="21486">
                  <c:v>0</c:v>
                </c:pt>
                <c:pt idx="21487">
                  <c:v>0</c:v>
                </c:pt>
                <c:pt idx="21488">
                  <c:v>9</c:v>
                </c:pt>
                <c:pt idx="21489">
                  <c:v>9</c:v>
                </c:pt>
                <c:pt idx="21490">
                  <c:v>11</c:v>
                </c:pt>
                <c:pt idx="21491">
                  <c:v>11</c:v>
                </c:pt>
                <c:pt idx="21492">
                  <c:v>10</c:v>
                </c:pt>
                <c:pt idx="21493">
                  <c:v>8</c:v>
                </c:pt>
                <c:pt idx="21494">
                  <c:v>7</c:v>
                </c:pt>
                <c:pt idx="21495">
                  <c:v>0</c:v>
                </c:pt>
                <c:pt idx="21496">
                  <c:v>0</c:v>
                </c:pt>
                <c:pt idx="21497">
                  <c:v>0</c:v>
                </c:pt>
                <c:pt idx="21498">
                  <c:v>0</c:v>
                </c:pt>
                <c:pt idx="21499">
                  <c:v>12</c:v>
                </c:pt>
                <c:pt idx="21500">
                  <c:v>14</c:v>
                </c:pt>
                <c:pt idx="21501">
                  <c:v>9</c:v>
                </c:pt>
                <c:pt idx="21502">
                  <c:v>8</c:v>
                </c:pt>
                <c:pt idx="21503">
                  <c:v>8</c:v>
                </c:pt>
                <c:pt idx="21504">
                  <c:v>8</c:v>
                </c:pt>
                <c:pt idx="21505">
                  <c:v>7</c:v>
                </c:pt>
                <c:pt idx="21506">
                  <c:v>0</c:v>
                </c:pt>
                <c:pt idx="21507">
                  <c:v>0</c:v>
                </c:pt>
                <c:pt idx="21508">
                  <c:v>0</c:v>
                </c:pt>
                <c:pt idx="21509">
                  <c:v>0</c:v>
                </c:pt>
                <c:pt idx="21510">
                  <c:v>0</c:v>
                </c:pt>
                <c:pt idx="21511">
                  <c:v>0</c:v>
                </c:pt>
                <c:pt idx="21512">
                  <c:v>0</c:v>
                </c:pt>
                <c:pt idx="21513">
                  <c:v>0</c:v>
                </c:pt>
                <c:pt idx="21514">
                  <c:v>0</c:v>
                </c:pt>
                <c:pt idx="21515">
                  <c:v>0</c:v>
                </c:pt>
                <c:pt idx="21516">
                  <c:v>0</c:v>
                </c:pt>
                <c:pt idx="21517">
                  <c:v>0</c:v>
                </c:pt>
                <c:pt idx="21518">
                  <c:v>0</c:v>
                </c:pt>
                <c:pt idx="21519">
                  <c:v>0</c:v>
                </c:pt>
                <c:pt idx="21520">
                  <c:v>0</c:v>
                </c:pt>
                <c:pt idx="21521">
                  <c:v>0</c:v>
                </c:pt>
                <c:pt idx="21522">
                  <c:v>0</c:v>
                </c:pt>
                <c:pt idx="21523">
                  <c:v>0</c:v>
                </c:pt>
                <c:pt idx="21524">
                  <c:v>0</c:v>
                </c:pt>
                <c:pt idx="21525">
                  <c:v>0</c:v>
                </c:pt>
                <c:pt idx="21526">
                  <c:v>0</c:v>
                </c:pt>
                <c:pt idx="21527">
                  <c:v>0</c:v>
                </c:pt>
                <c:pt idx="21528">
                  <c:v>9</c:v>
                </c:pt>
                <c:pt idx="21529">
                  <c:v>8</c:v>
                </c:pt>
                <c:pt idx="21530">
                  <c:v>9</c:v>
                </c:pt>
                <c:pt idx="21531">
                  <c:v>0</c:v>
                </c:pt>
                <c:pt idx="21532">
                  <c:v>0</c:v>
                </c:pt>
                <c:pt idx="21533">
                  <c:v>0</c:v>
                </c:pt>
                <c:pt idx="21534">
                  <c:v>0</c:v>
                </c:pt>
                <c:pt idx="21535">
                  <c:v>0</c:v>
                </c:pt>
                <c:pt idx="21536">
                  <c:v>0</c:v>
                </c:pt>
                <c:pt idx="21537">
                  <c:v>0</c:v>
                </c:pt>
                <c:pt idx="21538">
                  <c:v>0</c:v>
                </c:pt>
                <c:pt idx="21539">
                  <c:v>0</c:v>
                </c:pt>
                <c:pt idx="21540">
                  <c:v>0</c:v>
                </c:pt>
                <c:pt idx="21541">
                  <c:v>0</c:v>
                </c:pt>
                <c:pt idx="21542">
                  <c:v>0</c:v>
                </c:pt>
                <c:pt idx="21543">
                  <c:v>0</c:v>
                </c:pt>
                <c:pt idx="21544">
                  <c:v>0</c:v>
                </c:pt>
                <c:pt idx="21545">
                  <c:v>0</c:v>
                </c:pt>
                <c:pt idx="21546">
                  <c:v>0</c:v>
                </c:pt>
                <c:pt idx="21547">
                  <c:v>0</c:v>
                </c:pt>
                <c:pt idx="21548">
                  <c:v>0</c:v>
                </c:pt>
                <c:pt idx="21549">
                  <c:v>0</c:v>
                </c:pt>
                <c:pt idx="21550">
                  <c:v>0</c:v>
                </c:pt>
                <c:pt idx="21551">
                  <c:v>0</c:v>
                </c:pt>
                <c:pt idx="21552">
                  <c:v>0</c:v>
                </c:pt>
                <c:pt idx="21553">
                  <c:v>0</c:v>
                </c:pt>
                <c:pt idx="21554">
                  <c:v>0</c:v>
                </c:pt>
                <c:pt idx="21555">
                  <c:v>0</c:v>
                </c:pt>
                <c:pt idx="21556">
                  <c:v>0</c:v>
                </c:pt>
                <c:pt idx="21557">
                  <c:v>0</c:v>
                </c:pt>
                <c:pt idx="21558">
                  <c:v>7</c:v>
                </c:pt>
                <c:pt idx="21559">
                  <c:v>9</c:v>
                </c:pt>
                <c:pt idx="21560">
                  <c:v>10</c:v>
                </c:pt>
                <c:pt idx="21561">
                  <c:v>8</c:v>
                </c:pt>
                <c:pt idx="21562">
                  <c:v>7</c:v>
                </c:pt>
                <c:pt idx="21563">
                  <c:v>0</c:v>
                </c:pt>
                <c:pt idx="21564">
                  <c:v>0</c:v>
                </c:pt>
                <c:pt idx="21565">
                  <c:v>0</c:v>
                </c:pt>
                <c:pt idx="21566">
                  <c:v>0</c:v>
                </c:pt>
                <c:pt idx="21567">
                  <c:v>0</c:v>
                </c:pt>
                <c:pt idx="21568">
                  <c:v>7</c:v>
                </c:pt>
                <c:pt idx="21569">
                  <c:v>0</c:v>
                </c:pt>
                <c:pt idx="21570">
                  <c:v>0</c:v>
                </c:pt>
                <c:pt idx="21571">
                  <c:v>0</c:v>
                </c:pt>
                <c:pt idx="21572">
                  <c:v>0</c:v>
                </c:pt>
                <c:pt idx="21573">
                  <c:v>0</c:v>
                </c:pt>
                <c:pt idx="21574">
                  <c:v>0</c:v>
                </c:pt>
                <c:pt idx="21575">
                  <c:v>0</c:v>
                </c:pt>
                <c:pt idx="21576">
                  <c:v>0</c:v>
                </c:pt>
                <c:pt idx="21577">
                  <c:v>0</c:v>
                </c:pt>
                <c:pt idx="21578">
                  <c:v>0</c:v>
                </c:pt>
                <c:pt idx="21579">
                  <c:v>0</c:v>
                </c:pt>
                <c:pt idx="21580">
                  <c:v>0</c:v>
                </c:pt>
                <c:pt idx="21581">
                  <c:v>0</c:v>
                </c:pt>
                <c:pt idx="21582">
                  <c:v>0</c:v>
                </c:pt>
                <c:pt idx="21583">
                  <c:v>0</c:v>
                </c:pt>
                <c:pt idx="21584">
                  <c:v>0</c:v>
                </c:pt>
                <c:pt idx="21585">
                  <c:v>0</c:v>
                </c:pt>
                <c:pt idx="21586">
                  <c:v>0</c:v>
                </c:pt>
                <c:pt idx="21587">
                  <c:v>0</c:v>
                </c:pt>
                <c:pt idx="21588">
                  <c:v>0</c:v>
                </c:pt>
                <c:pt idx="21589">
                  <c:v>0</c:v>
                </c:pt>
                <c:pt idx="21590">
                  <c:v>0</c:v>
                </c:pt>
                <c:pt idx="21591">
                  <c:v>8</c:v>
                </c:pt>
                <c:pt idx="21592">
                  <c:v>7</c:v>
                </c:pt>
                <c:pt idx="21593">
                  <c:v>7</c:v>
                </c:pt>
                <c:pt idx="21594">
                  <c:v>0</c:v>
                </c:pt>
                <c:pt idx="21595">
                  <c:v>0</c:v>
                </c:pt>
                <c:pt idx="21596">
                  <c:v>0</c:v>
                </c:pt>
                <c:pt idx="21597">
                  <c:v>0</c:v>
                </c:pt>
                <c:pt idx="21598">
                  <c:v>0</c:v>
                </c:pt>
                <c:pt idx="21599">
                  <c:v>0</c:v>
                </c:pt>
                <c:pt idx="21600">
                  <c:v>0</c:v>
                </c:pt>
                <c:pt idx="21601">
                  <c:v>0</c:v>
                </c:pt>
                <c:pt idx="21602">
                  <c:v>0</c:v>
                </c:pt>
                <c:pt idx="21603">
                  <c:v>0</c:v>
                </c:pt>
                <c:pt idx="21604">
                  <c:v>8</c:v>
                </c:pt>
                <c:pt idx="21605">
                  <c:v>8</c:v>
                </c:pt>
                <c:pt idx="21606">
                  <c:v>0</c:v>
                </c:pt>
                <c:pt idx="21607">
                  <c:v>0</c:v>
                </c:pt>
                <c:pt idx="21608">
                  <c:v>0</c:v>
                </c:pt>
                <c:pt idx="21609">
                  <c:v>0</c:v>
                </c:pt>
                <c:pt idx="21610">
                  <c:v>0</c:v>
                </c:pt>
                <c:pt idx="21611">
                  <c:v>0</c:v>
                </c:pt>
                <c:pt idx="21612">
                  <c:v>0</c:v>
                </c:pt>
                <c:pt idx="21613">
                  <c:v>0</c:v>
                </c:pt>
                <c:pt idx="21614">
                  <c:v>8</c:v>
                </c:pt>
                <c:pt idx="21615">
                  <c:v>8</c:v>
                </c:pt>
                <c:pt idx="21616">
                  <c:v>0</c:v>
                </c:pt>
                <c:pt idx="21617">
                  <c:v>0</c:v>
                </c:pt>
                <c:pt idx="21618">
                  <c:v>0</c:v>
                </c:pt>
                <c:pt idx="21619">
                  <c:v>0</c:v>
                </c:pt>
                <c:pt idx="21620">
                  <c:v>0</c:v>
                </c:pt>
                <c:pt idx="21621">
                  <c:v>0</c:v>
                </c:pt>
                <c:pt idx="21622">
                  <c:v>0</c:v>
                </c:pt>
                <c:pt idx="21623">
                  <c:v>0</c:v>
                </c:pt>
                <c:pt idx="21624">
                  <c:v>0</c:v>
                </c:pt>
                <c:pt idx="21625">
                  <c:v>0</c:v>
                </c:pt>
                <c:pt idx="21626">
                  <c:v>0</c:v>
                </c:pt>
                <c:pt idx="21627">
                  <c:v>0</c:v>
                </c:pt>
                <c:pt idx="21628">
                  <c:v>0</c:v>
                </c:pt>
                <c:pt idx="21629">
                  <c:v>0</c:v>
                </c:pt>
                <c:pt idx="21630">
                  <c:v>0</c:v>
                </c:pt>
                <c:pt idx="21631">
                  <c:v>0</c:v>
                </c:pt>
                <c:pt idx="21632">
                  <c:v>0</c:v>
                </c:pt>
                <c:pt idx="21633">
                  <c:v>0</c:v>
                </c:pt>
                <c:pt idx="21634">
                  <c:v>7</c:v>
                </c:pt>
                <c:pt idx="21635">
                  <c:v>0</c:v>
                </c:pt>
                <c:pt idx="21636">
                  <c:v>0</c:v>
                </c:pt>
                <c:pt idx="21637">
                  <c:v>0</c:v>
                </c:pt>
                <c:pt idx="21638">
                  <c:v>0</c:v>
                </c:pt>
                <c:pt idx="21639">
                  <c:v>0</c:v>
                </c:pt>
                <c:pt idx="21640">
                  <c:v>0</c:v>
                </c:pt>
                <c:pt idx="21641">
                  <c:v>0</c:v>
                </c:pt>
                <c:pt idx="21642">
                  <c:v>0</c:v>
                </c:pt>
                <c:pt idx="21643">
                  <c:v>0</c:v>
                </c:pt>
                <c:pt idx="21644">
                  <c:v>0</c:v>
                </c:pt>
                <c:pt idx="21645">
                  <c:v>0</c:v>
                </c:pt>
                <c:pt idx="21646">
                  <c:v>0</c:v>
                </c:pt>
                <c:pt idx="21647">
                  <c:v>0</c:v>
                </c:pt>
                <c:pt idx="21648">
                  <c:v>0</c:v>
                </c:pt>
                <c:pt idx="21649">
                  <c:v>0</c:v>
                </c:pt>
                <c:pt idx="21650">
                  <c:v>0</c:v>
                </c:pt>
                <c:pt idx="21651">
                  <c:v>0</c:v>
                </c:pt>
                <c:pt idx="21652">
                  <c:v>0</c:v>
                </c:pt>
                <c:pt idx="21653">
                  <c:v>0</c:v>
                </c:pt>
                <c:pt idx="21654">
                  <c:v>0</c:v>
                </c:pt>
                <c:pt idx="21655">
                  <c:v>0</c:v>
                </c:pt>
                <c:pt idx="21656">
                  <c:v>0</c:v>
                </c:pt>
                <c:pt idx="21657">
                  <c:v>0</c:v>
                </c:pt>
                <c:pt idx="21658">
                  <c:v>0</c:v>
                </c:pt>
                <c:pt idx="21659">
                  <c:v>0</c:v>
                </c:pt>
                <c:pt idx="21660">
                  <c:v>7</c:v>
                </c:pt>
                <c:pt idx="21661">
                  <c:v>0</c:v>
                </c:pt>
                <c:pt idx="21662">
                  <c:v>0</c:v>
                </c:pt>
                <c:pt idx="21663">
                  <c:v>0</c:v>
                </c:pt>
                <c:pt idx="21664">
                  <c:v>0</c:v>
                </c:pt>
                <c:pt idx="21665">
                  <c:v>0</c:v>
                </c:pt>
                <c:pt idx="21666">
                  <c:v>0</c:v>
                </c:pt>
                <c:pt idx="21667">
                  <c:v>0</c:v>
                </c:pt>
                <c:pt idx="21668">
                  <c:v>8</c:v>
                </c:pt>
                <c:pt idx="21669">
                  <c:v>8</c:v>
                </c:pt>
                <c:pt idx="21670">
                  <c:v>0</c:v>
                </c:pt>
                <c:pt idx="21671">
                  <c:v>0</c:v>
                </c:pt>
                <c:pt idx="21672">
                  <c:v>0</c:v>
                </c:pt>
                <c:pt idx="21673">
                  <c:v>7</c:v>
                </c:pt>
                <c:pt idx="21674">
                  <c:v>0</c:v>
                </c:pt>
                <c:pt idx="21675">
                  <c:v>0</c:v>
                </c:pt>
                <c:pt idx="21676">
                  <c:v>0</c:v>
                </c:pt>
                <c:pt idx="21677">
                  <c:v>0</c:v>
                </c:pt>
                <c:pt idx="21678">
                  <c:v>0</c:v>
                </c:pt>
                <c:pt idx="21679">
                  <c:v>0</c:v>
                </c:pt>
                <c:pt idx="21680">
                  <c:v>0</c:v>
                </c:pt>
                <c:pt idx="21681">
                  <c:v>0</c:v>
                </c:pt>
                <c:pt idx="21682">
                  <c:v>7</c:v>
                </c:pt>
                <c:pt idx="21683">
                  <c:v>10</c:v>
                </c:pt>
                <c:pt idx="21684">
                  <c:v>9</c:v>
                </c:pt>
                <c:pt idx="21685">
                  <c:v>8</c:v>
                </c:pt>
                <c:pt idx="21686">
                  <c:v>9</c:v>
                </c:pt>
                <c:pt idx="21687">
                  <c:v>8</c:v>
                </c:pt>
                <c:pt idx="21688">
                  <c:v>7</c:v>
                </c:pt>
                <c:pt idx="21689">
                  <c:v>0</c:v>
                </c:pt>
                <c:pt idx="21690">
                  <c:v>0</c:v>
                </c:pt>
                <c:pt idx="21691">
                  <c:v>8</c:v>
                </c:pt>
                <c:pt idx="21692">
                  <c:v>8</c:v>
                </c:pt>
                <c:pt idx="21693">
                  <c:v>0</c:v>
                </c:pt>
                <c:pt idx="21694">
                  <c:v>0</c:v>
                </c:pt>
                <c:pt idx="21695">
                  <c:v>0</c:v>
                </c:pt>
                <c:pt idx="21696">
                  <c:v>0</c:v>
                </c:pt>
                <c:pt idx="21697">
                  <c:v>0</c:v>
                </c:pt>
                <c:pt idx="21698">
                  <c:v>0</c:v>
                </c:pt>
                <c:pt idx="21699">
                  <c:v>0</c:v>
                </c:pt>
                <c:pt idx="21700">
                  <c:v>10</c:v>
                </c:pt>
                <c:pt idx="21701">
                  <c:v>11</c:v>
                </c:pt>
                <c:pt idx="21702">
                  <c:v>12</c:v>
                </c:pt>
                <c:pt idx="21703">
                  <c:v>11</c:v>
                </c:pt>
                <c:pt idx="21704">
                  <c:v>9</c:v>
                </c:pt>
                <c:pt idx="21705">
                  <c:v>8</c:v>
                </c:pt>
                <c:pt idx="21706">
                  <c:v>0</c:v>
                </c:pt>
                <c:pt idx="21707">
                  <c:v>0</c:v>
                </c:pt>
                <c:pt idx="21708">
                  <c:v>0</c:v>
                </c:pt>
                <c:pt idx="21709">
                  <c:v>0</c:v>
                </c:pt>
                <c:pt idx="21710">
                  <c:v>0</c:v>
                </c:pt>
                <c:pt idx="21711">
                  <c:v>0</c:v>
                </c:pt>
                <c:pt idx="21712">
                  <c:v>0</c:v>
                </c:pt>
                <c:pt idx="21713">
                  <c:v>0</c:v>
                </c:pt>
                <c:pt idx="21714">
                  <c:v>0</c:v>
                </c:pt>
                <c:pt idx="21715">
                  <c:v>0</c:v>
                </c:pt>
                <c:pt idx="21716">
                  <c:v>0</c:v>
                </c:pt>
                <c:pt idx="21717">
                  <c:v>7</c:v>
                </c:pt>
                <c:pt idx="21718">
                  <c:v>0</c:v>
                </c:pt>
                <c:pt idx="21719">
                  <c:v>0</c:v>
                </c:pt>
                <c:pt idx="21720">
                  <c:v>0</c:v>
                </c:pt>
                <c:pt idx="21721">
                  <c:v>7</c:v>
                </c:pt>
                <c:pt idx="21722">
                  <c:v>8</c:v>
                </c:pt>
                <c:pt idx="21723">
                  <c:v>7</c:v>
                </c:pt>
                <c:pt idx="21724">
                  <c:v>8</c:v>
                </c:pt>
                <c:pt idx="21725">
                  <c:v>0</c:v>
                </c:pt>
                <c:pt idx="21726">
                  <c:v>0</c:v>
                </c:pt>
                <c:pt idx="21727">
                  <c:v>0</c:v>
                </c:pt>
                <c:pt idx="21728">
                  <c:v>0</c:v>
                </c:pt>
                <c:pt idx="21729">
                  <c:v>0</c:v>
                </c:pt>
                <c:pt idx="21730">
                  <c:v>0</c:v>
                </c:pt>
                <c:pt idx="21731">
                  <c:v>0</c:v>
                </c:pt>
                <c:pt idx="21732">
                  <c:v>0</c:v>
                </c:pt>
                <c:pt idx="21733">
                  <c:v>0</c:v>
                </c:pt>
                <c:pt idx="21734">
                  <c:v>14</c:v>
                </c:pt>
                <c:pt idx="21735">
                  <c:v>16</c:v>
                </c:pt>
                <c:pt idx="21736">
                  <c:v>14</c:v>
                </c:pt>
                <c:pt idx="21737">
                  <c:v>11</c:v>
                </c:pt>
                <c:pt idx="21738">
                  <c:v>12</c:v>
                </c:pt>
                <c:pt idx="21739">
                  <c:v>10</c:v>
                </c:pt>
                <c:pt idx="21740">
                  <c:v>9</c:v>
                </c:pt>
                <c:pt idx="21741">
                  <c:v>0</c:v>
                </c:pt>
                <c:pt idx="21742">
                  <c:v>0</c:v>
                </c:pt>
                <c:pt idx="21743">
                  <c:v>0</c:v>
                </c:pt>
                <c:pt idx="21744">
                  <c:v>0</c:v>
                </c:pt>
                <c:pt idx="21745">
                  <c:v>0</c:v>
                </c:pt>
                <c:pt idx="21746">
                  <c:v>0</c:v>
                </c:pt>
                <c:pt idx="21747">
                  <c:v>0</c:v>
                </c:pt>
                <c:pt idx="21748">
                  <c:v>0</c:v>
                </c:pt>
                <c:pt idx="21749">
                  <c:v>0</c:v>
                </c:pt>
                <c:pt idx="21750">
                  <c:v>0</c:v>
                </c:pt>
                <c:pt idx="21751">
                  <c:v>0</c:v>
                </c:pt>
                <c:pt idx="21752">
                  <c:v>0</c:v>
                </c:pt>
                <c:pt idx="21753">
                  <c:v>7</c:v>
                </c:pt>
                <c:pt idx="21754">
                  <c:v>0</c:v>
                </c:pt>
                <c:pt idx="21755">
                  <c:v>0</c:v>
                </c:pt>
                <c:pt idx="21756">
                  <c:v>0</c:v>
                </c:pt>
                <c:pt idx="21757">
                  <c:v>0</c:v>
                </c:pt>
                <c:pt idx="21758">
                  <c:v>0</c:v>
                </c:pt>
                <c:pt idx="21759">
                  <c:v>0</c:v>
                </c:pt>
                <c:pt idx="21760">
                  <c:v>7</c:v>
                </c:pt>
                <c:pt idx="21761">
                  <c:v>0</c:v>
                </c:pt>
                <c:pt idx="21762">
                  <c:v>0</c:v>
                </c:pt>
                <c:pt idx="21763">
                  <c:v>0</c:v>
                </c:pt>
                <c:pt idx="21764">
                  <c:v>0</c:v>
                </c:pt>
                <c:pt idx="21765">
                  <c:v>0</c:v>
                </c:pt>
                <c:pt idx="21766">
                  <c:v>0</c:v>
                </c:pt>
                <c:pt idx="21767">
                  <c:v>0</c:v>
                </c:pt>
                <c:pt idx="21768">
                  <c:v>0</c:v>
                </c:pt>
                <c:pt idx="21769">
                  <c:v>0</c:v>
                </c:pt>
                <c:pt idx="21770">
                  <c:v>0</c:v>
                </c:pt>
                <c:pt idx="21771">
                  <c:v>0</c:v>
                </c:pt>
                <c:pt idx="21772">
                  <c:v>0</c:v>
                </c:pt>
                <c:pt idx="21773">
                  <c:v>0</c:v>
                </c:pt>
                <c:pt idx="21774">
                  <c:v>0</c:v>
                </c:pt>
                <c:pt idx="21775">
                  <c:v>0</c:v>
                </c:pt>
                <c:pt idx="21776">
                  <c:v>0</c:v>
                </c:pt>
                <c:pt idx="21777">
                  <c:v>0</c:v>
                </c:pt>
                <c:pt idx="21778">
                  <c:v>0</c:v>
                </c:pt>
                <c:pt idx="21779">
                  <c:v>0</c:v>
                </c:pt>
                <c:pt idx="21780">
                  <c:v>0</c:v>
                </c:pt>
                <c:pt idx="21781">
                  <c:v>0</c:v>
                </c:pt>
                <c:pt idx="21782">
                  <c:v>0</c:v>
                </c:pt>
                <c:pt idx="21783">
                  <c:v>0</c:v>
                </c:pt>
                <c:pt idx="21784">
                  <c:v>0</c:v>
                </c:pt>
                <c:pt idx="21785">
                  <c:v>0</c:v>
                </c:pt>
                <c:pt idx="21786">
                  <c:v>0</c:v>
                </c:pt>
                <c:pt idx="21787">
                  <c:v>0</c:v>
                </c:pt>
                <c:pt idx="21788">
                  <c:v>0</c:v>
                </c:pt>
                <c:pt idx="21789">
                  <c:v>0</c:v>
                </c:pt>
                <c:pt idx="21790">
                  <c:v>0</c:v>
                </c:pt>
                <c:pt idx="21791">
                  <c:v>0</c:v>
                </c:pt>
                <c:pt idx="21792">
                  <c:v>0</c:v>
                </c:pt>
                <c:pt idx="21793">
                  <c:v>8</c:v>
                </c:pt>
                <c:pt idx="21794">
                  <c:v>0</c:v>
                </c:pt>
                <c:pt idx="21795">
                  <c:v>0</c:v>
                </c:pt>
                <c:pt idx="21796">
                  <c:v>0</c:v>
                </c:pt>
                <c:pt idx="21797">
                  <c:v>0</c:v>
                </c:pt>
                <c:pt idx="21798">
                  <c:v>0</c:v>
                </c:pt>
                <c:pt idx="21799">
                  <c:v>0</c:v>
                </c:pt>
                <c:pt idx="21800">
                  <c:v>0</c:v>
                </c:pt>
                <c:pt idx="21801">
                  <c:v>0</c:v>
                </c:pt>
                <c:pt idx="21802">
                  <c:v>0</c:v>
                </c:pt>
                <c:pt idx="21803">
                  <c:v>0</c:v>
                </c:pt>
                <c:pt idx="21804">
                  <c:v>0</c:v>
                </c:pt>
                <c:pt idx="21805">
                  <c:v>0</c:v>
                </c:pt>
                <c:pt idx="21806">
                  <c:v>0</c:v>
                </c:pt>
                <c:pt idx="21807">
                  <c:v>0</c:v>
                </c:pt>
                <c:pt idx="21808">
                  <c:v>0</c:v>
                </c:pt>
                <c:pt idx="21809">
                  <c:v>0</c:v>
                </c:pt>
                <c:pt idx="21810">
                  <c:v>0</c:v>
                </c:pt>
                <c:pt idx="21811">
                  <c:v>0</c:v>
                </c:pt>
                <c:pt idx="21812">
                  <c:v>0</c:v>
                </c:pt>
                <c:pt idx="21813">
                  <c:v>8</c:v>
                </c:pt>
                <c:pt idx="21814">
                  <c:v>13</c:v>
                </c:pt>
                <c:pt idx="21815">
                  <c:v>20</c:v>
                </c:pt>
                <c:pt idx="21816">
                  <c:v>20</c:v>
                </c:pt>
                <c:pt idx="21817">
                  <c:v>17</c:v>
                </c:pt>
                <c:pt idx="21818">
                  <c:v>9</c:v>
                </c:pt>
                <c:pt idx="21819">
                  <c:v>7</c:v>
                </c:pt>
                <c:pt idx="21820">
                  <c:v>10</c:v>
                </c:pt>
                <c:pt idx="21821">
                  <c:v>9</c:v>
                </c:pt>
                <c:pt idx="21822">
                  <c:v>7</c:v>
                </c:pt>
                <c:pt idx="21823">
                  <c:v>7</c:v>
                </c:pt>
                <c:pt idx="21824">
                  <c:v>0</c:v>
                </c:pt>
                <c:pt idx="21825">
                  <c:v>0</c:v>
                </c:pt>
                <c:pt idx="21826">
                  <c:v>0</c:v>
                </c:pt>
                <c:pt idx="21827">
                  <c:v>0</c:v>
                </c:pt>
                <c:pt idx="21828">
                  <c:v>0</c:v>
                </c:pt>
                <c:pt idx="21829">
                  <c:v>0</c:v>
                </c:pt>
                <c:pt idx="21830">
                  <c:v>0</c:v>
                </c:pt>
                <c:pt idx="21831">
                  <c:v>0</c:v>
                </c:pt>
                <c:pt idx="21832">
                  <c:v>0</c:v>
                </c:pt>
                <c:pt idx="21833">
                  <c:v>8</c:v>
                </c:pt>
                <c:pt idx="21834">
                  <c:v>0</c:v>
                </c:pt>
                <c:pt idx="21835">
                  <c:v>0</c:v>
                </c:pt>
                <c:pt idx="21836">
                  <c:v>0</c:v>
                </c:pt>
                <c:pt idx="21837">
                  <c:v>0</c:v>
                </c:pt>
                <c:pt idx="21838">
                  <c:v>0</c:v>
                </c:pt>
                <c:pt idx="21839">
                  <c:v>0</c:v>
                </c:pt>
                <c:pt idx="21840">
                  <c:v>0</c:v>
                </c:pt>
                <c:pt idx="21841">
                  <c:v>0</c:v>
                </c:pt>
                <c:pt idx="21842">
                  <c:v>0</c:v>
                </c:pt>
                <c:pt idx="21843">
                  <c:v>0</c:v>
                </c:pt>
                <c:pt idx="21844">
                  <c:v>0</c:v>
                </c:pt>
                <c:pt idx="21845">
                  <c:v>11</c:v>
                </c:pt>
                <c:pt idx="21846">
                  <c:v>16</c:v>
                </c:pt>
                <c:pt idx="21847">
                  <c:v>19</c:v>
                </c:pt>
                <c:pt idx="21848">
                  <c:v>20</c:v>
                </c:pt>
                <c:pt idx="21849">
                  <c:v>20</c:v>
                </c:pt>
                <c:pt idx="21850">
                  <c:v>20</c:v>
                </c:pt>
                <c:pt idx="21851">
                  <c:v>16</c:v>
                </c:pt>
                <c:pt idx="21852">
                  <c:v>11</c:v>
                </c:pt>
                <c:pt idx="21853">
                  <c:v>0</c:v>
                </c:pt>
                <c:pt idx="21854">
                  <c:v>0</c:v>
                </c:pt>
                <c:pt idx="21855">
                  <c:v>0</c:v>
                </c:pt>
                <c:pt idx="21856">
                  <c:v>0</c:v>
                </c:pt>
                <c:pt idx="21857">
                  <c:v>0</c:v>
                </c:pt>
                <c:pt idx="21858">
                  <c:v>7</c:v>
                </c:pt>
                <c:pt idx="21859">
                  <c:v>8</c:v>
                </c:pt>
                <c:pt idx="21860">
                  <c:v>0</c:v>
                </c:pt>
                <c:pt idx="21861">
                  <c:v>0</c:v>
                </c:pt>
                <c:pt idx="21862">
                  <c:v>8</c:v>
                </c:pt>
                <c:pt idx="21863">
                  <c:v>7</c:v>
                </c:pt>
                <c:pt idx="21864">
                  <c:v>7</c:v>
                </c:pt>
                <c:pt idx="21865">
                  <c:v>0</c:v>
                </c:pt>
                <c:pt idx="21866">
                  <c:v>7</c:v>
                </c:pt>
                <c:pt idx="21867">
                  <c:v>8</c:v>
                </c:pt>
                <c:pt idx="21868">
                  <c:v>7</c:v>
                </c:pt>
                <c:pt idx="21869">
                  <c:v>8</c:v>
                </c:pt>
                <c:pt idx="21870">
                  <c:v>0</c:v>
                </c:pt>
                <c:pt idx="21871">
                  <c:v>7</c:v>
                </c:pt>
                <c:pt idx="21872">
                  <c:v>17</c:v>
                </c:pt>
                <c:pt idx="21873">
                  <c:v>15</c:v>
                </c:pt>
                <c:pt idx="21874">
                  <c:v>9</c:v>
                </c:pt>
                <c:pt idx="21875">
                  <c:v>8</c:v>
                </c:pt>
                <c:pt idx="21876">
                  <c:v>0</c:v>
                </c:pt>
                <c:pt idx="21877">
                  <c:v>0</c:v>
                </c:pt>
                <c:pt idx="21878">
                  <c:v>0</c:v>
                </c:pt>
                <c:pt idx="21879">
                  <c:v>0</c:v>
                </c:pt>
                <c:pt idx="21880">
                  <c:v>0</c:v>
                </c:pt>
                <c:pt idx="21881">
                  <c:v>0</c:v>
                </c:pt>
                <c:pt idx="21882">
                  <c:v>0</c:v>
                </c:pt>
                <c:pt idx="21883">
                  <c:v>0</c:v>
                </c:pt>
                <c:pt idx="21884">
                  <c:v>0</c:v>
                </c:pt>
                <c:pt idx="21885">
                  <c:v>0</c:v>
                </c:pt>
                <c:pt idx="21886">
                  <c:v>0</c:v>
                </c:pt>
                <c:pt idx="21887">
                  <c:v>0</c:v>
                </c:pt>
                <c:pt idx="21888">
                  <c:v>0</c:v>
                </c:pt>
                <c:pt idx="21889">
                  <c:v>0</c:v>
                </c:pt>
                <c:pt idx="21890">
                  <c:v>0</c:v>
                </c:pt>
                <c:pt idx="21891">
                  <c:v>0</c:v>
                </c:pt>
                <c:pt idx="21892">
                  <c:v>7</c:v>
                </c:pt>
                <c:pt idx="21893">
                  <c:v>8</c:v>
                </c:pt>
                <c:pt idx="21894">
                  <c:v>8</c:v>
                </c:pt>
                <c:pt idx="21895">
                  <c:v>8</c:v>
                </c:pt>
                <c:pt idx="21896">
                  <c:v>9</c:v>
                </c:pt>
                <c:pt idx="21897">
                  <c:v>20</c:v>
                </c:pt>
                <c:pt idx="21898">
                  <c:v>24</c:v>
                </c:pt>
                <c:pt idx="21899">
                  <c:v>22</c:v>
                </c:pt>
                <c:pt idx="21900">
                  <c:v>17</c:v>
                </c:pt>
                <c:pt idx="21901">
                  <c:v>15</c:v>
                </c:pt>
                <c:pt idx="21902">
                  <c:v>16</c:v>
                </c:pt>
                <c:pt idx="21903">
                  <c:v>29</c:v>
                </c:pt>
                <c:pt idx="21904">
                  <c:v>30</c:v>
                </c:pt>
                <c:pt idx="21905">
                  <c:v>22</c:v>
                </c:pt>
                <c:pt idx="21906">
                  <c:v>17</c:v>
                </c:pt>
                <c:pt idx="21907">
                  <c:v>13</c:v>
                </c:pt>
                <c:pt idx="21908">
                  <c:v>0</c:v>
                </c:pt>
                <c:pt idx="21909">
                  <c:v>9</c:v>
                </c:pt>
                <c:pt idx="21910">
                  <c:v>10</c:v>
                </c:pt>
                <c:pt idx="21911">
                  <c:v>12</c:v>
                </c:pt>
                <c:pt idx="21912">
                  <c:v>12</c:v>
                </c:pt>
                <c:pt idx="21913">
                  <c:v>12</c:v>
                </c:pt>
                <c:pt idx="21914">
                  <c:v>14</c:v>
                </c:pt>
                <c:pt idx="21915">
                  <c:v>12</c:v>
                </c:pt>
                <c:pt idx="21916">
                  <c:v>14</c:v>
                </c:pt>
                <c:pt idx="21917">
                  <c:v>11</c:v>
                </c:pt>
                <c:pt idx="21918">
                  <c:v>10</c:v>
                </c:pt>
                <c:pt idx="21919">
                  <c:v>7</c:v>
                </c:pt>
                <c:pt idx="21920">
                  <c:v>0</c:v>
                </c:pt>
                <c:pt idx="21921">
                  <c:v>0</c:v>
                </c:pt>
                <c:pt idx="21922">
                  <c:v>10</c:v>
                </c:pt>
                <c:pt idx="21923">
                  <c:v>10</c:v>
                </c:pt>
                <c:pt idx="21924">
                  <c:v>15</c:v>
                </c:pt>
                <c:pt idx="21925">
                  <c:v>25</c:v>
                </c:pt>
                <c:pt idx="21926">
                  <c:v>24</c:v>
                </c:pt>
                <c:pt idx="21927">
                  <c:v>21</c:v>
                </c:pt>
                <c:pt idx="21928">
                  <c:v>18</c:v>
                </c:pt>
                <c:pt idx="21929">
                  <c:v>18</c:v>
                </c:pt>
                <c:pt idx="21930">
                  <c:v>16</c:v>
                </c:pt>
                <c:pt idx="21931">
                  <c:v>12</c:v>
                </c:pt>
                <c:pt idx="21932">
                  <c:v>9</c:v>
                </c:pt>
                <c:pt idx="21933">
                  <c:v>0</c:v>
                </c:pt>
                <c:pt idx="21934">
                  <c:v>9</c:v>
                </c:pt>
                <c:pt idx="21935">
                  <c:v>12</c:v>
                </c:pt>
                <c:pt idx="21936">
                  <c:v>21</c:v>
                </c:pt>
                <c:pt idx="21937">
                  <c:v>26</c:v>
                </c:pt>
                <c:pt idx="21938">
                  <c:v>26</c:v>
                </c:pt>
                <c:pt idx="21939">
                  <c:v>23</c:v>
                </c:pt>
                <c:pt idx="21940">
                  <c:v>17</c:v>
                </c:pt>
                <c:pt idx="21941">
                  <c:v>9</c:v>
                </c:pt>
                <c:pt idx="21942">
                  <c:v>8</c:v>
                </c:pt>
                <c:pt idx="21943">
                  <c:v>8</c:v>
                </c:pt>
                <c:pt idx="21944">
                  <c:v>8</c:v>
                </c:pt>
                <c:pt idx="21945">
                  <c:v>11</c:v>
                </c:pt>
                <c:pt idx="21946">
                  <c:v>11</c:v>
                </c:pt>
                <c:pt idx="21947">
                  <c:v>9</c:v>
                </c:pt>
                <c:pt idx="21948">
                  <c:v>9</c:v>
                </c:pt>
                <c:pt idx="21949">
                  <c:v>8</c:v>
                </c:pt>
                <c:pt idx="21950">
                  <c:v>8</c:v>
                </c:pt>
                <c:pt idx="21951">
                  <c:v>24</c:v>
                </c:pt>
                <c:pt idx="21952">
                  <c:v>25</c:v>
                </c:pt>
                <c:pt idx="21953">
                  <c:v>39</c:v>
                </c:pt>
                <c:pt idx="21954">
                  <c:v>37</c:v>
                </c:pt>
                <c:pt idx="21955">
                  <c:v>33</c:v>
                </c:pt>
                <c:pt idx="21956">
                  <c:v>29</c:v>
                </c:pt>
                <c:pt idx="21957">
                  <c:v>27</c:v>
                </c:pt>
                <c:pt idx="21958">
                  <c:v>28</c:v>
                </c:pt>
                <c:pt idx="21959">
                  <c:v>22</c:v>
                </c:pt>
                <c:pt idx="21960">
                  <c:v>20</c:v>
                </c:pt>
                <c:pt idx="21961">
                  <c:v>20</c:v>
                </c:pt>
                <c:pt idx="21962">
                  <c:v>28</c:v>
                </c:pt>
                <c:pt idx="21963">
                  <c:v>15</c:v>
                </c:pt>
                <c:pt idx="21964">
                  <c:v>13</c:v>
                </c:pt>
                <c:pt idx="21965">
                  <c:v>13</c:v>
                </c:pt>
                <c:pt idx="21966">
                  <c:v>11</c:v>
                </c:pt>
                <c:pt idx="21967">
                  <c:v>11</c:v>
                </c:pt>
                <c:pt idx="21968">
                  <c:v>10</c:v>
                </c:pt>
                <c:pt idx="21969">
                  <c:v>20</c:v>
                </c:pt>
                <c:pt idx="21970">
                  <c:v>19</c:v>
                </c:pt>
                <c:pt idx="21971">
                  <c:v>18</c:v>
                </c:pt>
                <c:pt idx="21972">
                  <c:v>9</c:v>
                </c:pt>
                <c:pt idx="21973">
                  <c:v>9</c:v>
                </c:pt>
                <c:pt idx="21974">
                  <c:v>15</c:v>
                </c:pt>
                <c:pt idx="21975">
                  <c:v>24</c:v>
                </c:pt>
                <c:pt idx="21976">
                  <c:v>23</c:v>
                </c:pt>
                <c:pt idx="21977">
                  <c:v>25</c:v>
                </c:pt>
                <c:pt idx="21978">
                  <c:v>18</c:v>
                </c:pt>
                <c:pt idx="21979">
                  <c:v>0</c:v>
                </c:pt>
                <c:pt idx="21980">
                  <c:v>8</c:v>
                </c:pt>
                <c:pt idx="21981">
                  <c:v>11</c:v>
                </c:pt>
                <c:pt idx="21982">
                  <c:v>0</c:v>
                </c:pt>
                <c:pt idx="21983">
                  <c:v>0</c:v>
                </c:pt>
                <c:pt idx="21984">
                  <c:v>22</c:v>
                </c:pt>
                <c:pt idx="21985">
                  <c:v>23</c:v>
                </c:pt>
                <c:pt idx="21986">
                  <c:v>20</c:v>
                </c:pt>
                <c:pt idx="21987">
                  <c:v>21</c:v>
                </c:pt>
                <c:pt idx="21988">
                  <c:v>17</c:v>
                </c:pt>
                <c:pt idx="21989">
                  <c:v>15</c:v>
                </c:pt>
                <c:pt idx="21990">
                  <c:v>18</c:v>
                </c:pt>
                <c:pt idx="21991">
                  <c:v>19</c:v>
                </c:pt>
                <c:pt idx="21992">
                  <c:v>14</c:v>
                </c:pt>
                <c:pt idx="21993">
                  <c:v>9</c:v>
                </c:pt>
                <c:pt idx="21994">
                  <c:v>14</c:v>
                </c:pt>
                <c:pt idx="21995">
                  <c:v>11</c:v>
                </c:pt>
                <c:pt idx="21996">
                  <c:v>9</c:v>
                </c:pt>
                <c:pt idx="21997">
                  <c:v>11</c:v>
                </c:pt>
                <c:pt idx="21998">
                  <c:v>15</c:v>
                </c:pt>
                <c:pt idx="21999">
                  <c:v>14</c:v>
                </c:pt>
                <c:pt idx="22000">
                  <c:v>22</c:v>
                </c:pt>
                <c:pt idx="22001">
                  <c:v>20</c:v>
                </c:pt>
                <c:pt idx="22002">
                  <c:v>21</c:v>
                </c:pt>
                <c:pt idx="22003">
                  <c:v>21</c:v>
                </c:pt>
                <c:pt idx="22004">
                  <c:v>17</c:v>
                </c:pt>
                <c:pt idx="22005">
                  <c:v>17</c:v>
                </c:pt>
                <c:pt idx="22006">
                  <c:v>17</c:v>
                </c:pt>
                <c:pt idx="22007">
                  <c:v>18</c:v>
                </c:pt>
                <c:pt idx="22008">
                  <c:v>25</c:v>
                </c:pt>
                <c:pt idx="22009">
                  <c:v>24</c:v>
                </c:pt>
                <c:pt idx="22010">
                  <c:v>19</c:v>
                </c:pt>
                <c:pt idx="22011">
                  <c:v>16</c:v>
                </c:pt>
                <c:pt idx="22012">
                  <c:v>22</c:v>
                </c:pt>
                <c:pt idx="22013">
                  <c:v>7</c:v>
                </c:pt>
                <c:pt idx="22014">
                  <c:v>8</c:v>
                </c:pt>
                <c:pt idx="22015">
                  <c:v>8</c:v>
                </c:pt>
                <c:pt idx="22016">
                  <c:v>8</c:v>
                </c:pt>
                <c:pt idx="22017">
                  <c:v>7</c:v>
                </c:pt>
                <c:pt idx="22018">
                  <c:v>0</c:v>
                </c:pt>
                <c:pt idx="22019">
                  <c:v>0</c:v>
                </c:pt>
                <c:pt idx="22020">
                  <c:v>0</c:v>
                </c:pt>
                <c:pt idx="22021">
                  <c:v>0</c:v>
                </c:pt>
                <c:pt idx="22022">
                  <c:v>0</c:v>
                </c:pt>
                <c:pt idx="22023">
                  <c:v>0</c:v>
                </c:pt>
                <c:pt idx="22024">
                  <c:v>0</c:v>
                </c:pt>
                <c:pt idx="22025">
                  <c:v>7</c:v>
                </c:pt>
                <c:pt idx="22026">
                  <c:v>7</c:v>
                </c:pt>
                <c:pt idx="22027">
                  <c:v>0</c:v>
                </c:pt>
                <c:pt idx="22028">
                  <c:v>0</c:v>
                </c:pt>
                <c:pt idx="22029">
                  <c:v>12</c:v>
                </c:pt>
                <c:pt idx="22030">
                  <c:v>0</c:v>
                </c:pt>
                <c:pt idx="22031">
                  <c:v>0</c:v>
                </c:pt>
                <c:pt idx="22032">
                  <c:v>8</c:v>
                </c:pt>
                <c:pt idx="22033">
                  <c:v>0</c:v>
                </c:pt>
                <c:pt idx="22034">
                  <c:v>7</c:v>
                </c:pt>
                <c:pt idx="22035">
                  <c:v>8</c:v>
                </c:pt>
                <c:pt idx="22036">
                  <c:v>13</c:v>
                </c:pt>
                <c:pt idx="22037">
                  <c:v>25</c:v>
                </c:pt>
                <c:pt idx="22038">
                  <c:v>32</c:v>
                </c:pt>
                <c:pt idx="22039">
                  <c:v>29</c:v>
                </c:pt>
                <c:pt idx="22040">
                  <c:v>12</c:v>
                </c:pt>
                <c:pt idx="22041">
                  <c:v>10</c:v>
                </c:pt>
                <c:pt idx="22042">
                  <c:v>10</c:v>
                </c:pt>
                <c:pt idx="22043">
                  <c:v>0</c:v>
                </c:pt>
                <c:pt idx="22044">
                  <c:v>0</c:v>
                </c:pt>
                <c:pt idx="22045">
                  <c:v>0</c:v>
                </c:pt>
                <c:pt idx="22046">
                  <c:v>0</c:v>
                </c:pt>
                <c:pt idx="22047">
                  <c:v>0</c:v>
                </c:pt>
                <c:pt idx="22048">
                  <c:v>0</c:v>
                </c:pt>
                <c:pt idx="22049">
                  <c:v>0</c:v>
                </c:pt>
                <c:pt idx="22050">
                  <c:v>0</c:v>
                </c:pt>
                <c:pt idx="22051">
                  <c:v>0</c:v>
                </c:pt>
                <c:pt idx="22052">
                  <c:v>0</c:v>
                </c:pt>
                <c:pt idx="22053">
                  <c:v>0</c:v>
                </c:pt>
                <c:pt idx="22054">
                  <c:v>0</c:v>
                </c:pt>
                <c:pt idx="22055">
                  <c:v>9</c:v>
                </c:pt>
                <c:pt idx="22056">
                  <c:v>13</c:v>
                </c:pt>
                <c:pt idx="22057">
                  <c:v>14</c:v>
                </c:pt>
                <c:pt idx="22058">
                  <c:v>12</c:v>
                </c:pt>
                <c:pt idx="22059">
                  <c:v>15</c:v>
                </c:pt>
                <c:pt idx="22060">
                  <c:v>10</c:v>
                </c:pt>
                <c:pt idx="22061">
                  <c:v>8</c:v>
                </c:pt>
                <c:pt idx="22062">
                  <c:v>8</c:v>
                </c:pt>
                <c:pt idx="22063">
                  <c:v>16</c:v>
                </c:pt>
                <c:pt idx="22064">
                  <c:v>18</c:v>
                </c:pt>
                <c:pt idx="22065">
                  <c:v>11</c:v>
                </c:pt>
                <c:pt idx="22066">
                  <c:v>11</c:v>
                </c:pt>
                <c:pt idx="22067">
                  <c:v>13</c:v>
                </c:pt>
                <c:pt idx="22068">
                  <c:v>15</c:v>
                </c:pt>
                <c:pt idx="22069">
                  <c:v>20</c:v>
                </c:pt>
                <c:pt idx="22070">
                  <c:v>19</c:v>
                </c:pt>
                <c:pt idx="22071">
                  <c:v>9</c:v>
                </c:pt>
                <c:pt idx="22072">
                  <c:v>13</c:v>
                </c:pt>
                <c:pt idx="22073">
                  <c:v>10</c:v>
                </c:pt>
                <c:pt idx="22074">
                  <c:v>21</c:v>
                </c:pt>
                <c:pt idx="22075">
                  <c:v>28</c:v>
                </c:pt>
                <c:pt idx="22076">
                  <c:v>33</c:v>
                </c:pt>
                <c:pt idx="22077">
                  <c:v>33</c:v>
                </c:pt>
                <c:pt idx="22078">
                  <c:v>18</c:v>
                </c:pt>
                <c:pt idx="22079">
                  <c:v>10</c:v>
                </c:pt>
                <c:pt idx="22080">
                  <c:v>0</c:v>
                </c:pt>
                <c:pt idx="22081">
                  <c:v>0</c:v>
                </c:pt>
                <c:pt idx="22082">
                  <c:v>9</c:v>
                </c:pt>
                <c:pt idx="22083">
                  <c:v>9</c:v>
                </c:pt>
                <c:pt idx="22084">
                  <c:v>19</c:v>
                </c:pt>
                <c:pt idx="22085">
                  <c:v>11</c:v>
                </c:pt>
                <c:pt idx="22086">
                  <c:v>10</c:v>
                </c:pt>
                <c:pt idx="22087">
                  <c:v>11</c:v>
                </c:pt>
                <c:pt idx="22088">
                  <c:v>10</c:v>
                </c:pt>
                <c:pt idx="22089">
                  <c:v>9</c:v>
                </c:pt>
                <c:pt idx="22090">
                  <c:v>12</c:v>
                </c:pt>
                <c:pt idx="22091">
                  <c:v>13</c:v>
                </c:pt>
                <c:pt idx="22092">
                  <c:v>8</c:v>
                </c:pt>
                <c:pt idx="22093">
                  <c:v>8</c:v>
                </c:pt>
                <c:pt idx="22094">
                  <c:v>16</c:v>
                </c:pt>
                <c:pt idx="22095">
                  <c:v>8</c:v>
                </c:pt>
                <c:pt idx="22096">
                  <c:v>8</c:v>
                </c:pt>
                <c:pt idx="22097">
                  <c:v>8</c:v>
                </c:pt>
                <c:pt idx="22098">
                  <c:v>8</c:v>
                </c:pt>
                <c:pt idx="22099">
                  <c:v>9</c:v>
                </c:pt>
                <c:pt idx="22100">
                  <c:v>17</c:v>
                </c:pt>
                <c:pt idx="22101">
                  <c:v>16</c:v>
                </c:pt>
                <c:pt idx="22102">
                  <c:v>8</c:v>
                </c:pt>
                <c:pt idx="22103">
                  <c:v>8</c:v>
                </c:pt>
                <c:pt idx="22104">
                  <c:v>11</c:v>
                </c:pt>
                <c:pt idx="22105">
                  <c:v>14</c:v>
                </c:pt>
                <c:pt idx="22106">
                  <c:v>23</c:v>
                </c:pt>
                <c:pt idx="22107">
                  <c:v>22</c:v>
                </c:pt>
                <c:pt idx="22108">
                  <c:v>19</c:v>
                </c:pt>
                <c:pt idx="22109">
                  <c:v>11</c:v>
                </c:pt>
                <c:pt idx="22110">
                  <c:v>16</c:v>
                </c:pt>
                <c:pt idx="22111">
                  <c:v>10</c:v>
                </c:pt>
                <c:pt idx="22112">
                  <c:v>9</c:v>
                </c:pt>
                <c:pt idx="22113">
                  <c:v>9</c:v>
                </c:pt>
                <c:pt idx="22114">
                  <c:v>9</c:v>
                </c:pt>
                <c:pt idx="22115">
                  <c:v>19</c:v>
                </c:pt>
                <c:pt idx="22116">
                  <c:v>22</c:v>
                </c:pt>
                <c:pt idx="22117">
                  <c:v>23</c:v>
                </c:pt>
                <c:pt idx="22118">
                  <c:v>28</c:v>
                </c:pt>
                <c:pt idx="22119">
                  <c:v>30</c:v>
                </c:pt>
                <c:pt idx="22120">
                  <c:v>25</c:v>
                </c:pt>
                <c:pt idx="22121">
                  <c:v>21</c:v>
                </c:pt>
                <c:pt idx="22122">
                  <c:v>12</c:v>
                </c:pt>
                <c:pt idx="22123">
                  <c:v>22</c:v>
                </c:pt>
                <c:pt idx="22124">
                  <c:v>24</c:v>
                </c:pt>
                <c:pt idx="22125">
                  <c:v>20</c:v>
                </c:pt>
                <c:pt idx="22126">
                  <c:v>17</c:v>
                </c:pt>
                <c:pt idx="22127">
                  <c:v>16</c:v>
                </c:pt>
                <c:pt idx="22128">
                  <c:v>16</c:v>
                </c:pt>
                <c:pt idx="22129">
                  <c:v>9</c:v>
                </c:pt>
                <c:pt idx="22130">
                  <c:v>21</c:v>
                </c:pt>
                <c:pt idx="22131">
                  <c:v>34</c:v>
                </c:pt>
                <c:pt idx="22132">
                  <c:v>34</c:v>
                </c:pt>
                <c:pt idx="22133">
                  <c:v>32</c:v>
                </c:pt>
                <c:pt idx="22134">
                  <c:v>25</c:v>
                </c:pt>
                <c:pt idx="22135">
                  <c:v>36</c:v>
                </c:pt>
                <c:pt idx="22136">
                  <c:v>38</c:v>
                </c:pt>
                <c:pt idx="22137">
                  <c:v>44</c:v>
                </c:pt>
                <c:pt idx="22138">
                  <c:v>33</c:v>
                </c:pt>
                <c:pt idx="22139">
                  <c:v>27</c:v>
                </c:pt>
                <c:pt idx="22140">
                  <c:v>22</c:v>
                </c:pt>
                <c:pt idx="22141">
                  <c:v>25</c:v>
                </c:pt>
                <c:pt idx="22142">
                  <c:v>34</c:v>
                </c:pt>
                <c:pt idx="22143">
                  <c:v>17</c:v>
                </c:pt>
                <c:pt idx="22144">
                  <c:v>15</c:v>
                </c:pt>
                <c:pt idx="22145">
                  <c:v>10</c:v>
                </c:pt>
                <c:pt idx="22146">
                  <c:v>8</c:v>
                </c:pt>
                <c:pt idx="22147">
                  <c:v>0</c:v>
                </c:pt>
                <c:pt idx="22148">
                  <c:v>0</c:v>
                </c:pt>
                <c:pt idx="22149">
                  <c:v>0</c:v>
                </c:pt>
                <c:pt idx="22150">
                  <c:v>8</c:v>
                </c:pt>
                <c:pt idx="22151">
                  <c:v>15</c:v>
                </c:pt>
                <c:pt idx="22152">
                  <c:v>15</c:v>
                </c:pt>
                <c:pt idx="22153">
                  <c:v>8</c:v>
                </c:pt>
                <c:pt idx="22154">
                  <c:v>8</c:v>
                </c:pt>
                <c:pt idx="22155">
                  <c:v>18</c:v>
                </c:pt>
                <c:pt idx="22156">
                  <c:v>19</c:v>
                </c:pt>
                <c:pt idx="22157">
                  <c:v>20</c:v>
                </c:pt>
                <c:pt idx="22158">
                  <c:v>21</c:v>
                </c:pt>
                <c:pt idx="22159">
                  <c:v>40</c:v>
                </c:pt>
                <c:pt idx="22160">
                  <c:v>34</c:v>
                </c:pt>
                <c:pt idx="22161">
                  <c:v>40</c:v>
                </c:pt>
                <c:pt idx="22162">
                  <c:v>30</c:v>
                </c:pt>
                <c:pt idx="22163">
                  <c:v>20</c:v>
                </c:pt>
                <c:pt idx="22164">
                  <c:v>10</c:v>
                </c:pt>
                <c:pt idx="22165">
                  <c:v>0</c:v>
                </c:pt>
                <c:pt idx="22166">
                  <c:v>0</c:v>
                </c:pt>
                <c:pt idx="22167">
                  <c:v>11</c:v>
                </c:pt>
                <c:pt idx="22168">
                  <c:v>8</c:v>
                </c:pt>
                <c:pt idx="22169">
                  <c:v>9</c:v>
                </c:pt>
                <c:pt idx="22170">
                  <c:v>18</c:v>
                </c:pt>
                <c:pt idx="22171">
                  <c:v>19</c:v>
                </c:pt>
                <c:pt idx="22172">
                  <c:v>19</c:v>
                </c:pt>
                <c:pt idx="22173">
                  <c:v>30</c:v>
                </c:pt>
                <c:pt idx="22174">
                  <c:v>37</c:v>
                </c:pt>
                <c:pt idx="22175">
                  <c:v>35</c:v>
                </c:pt>
                <c:pt idx="22176">
                  <c:v>34</c:v>
                </c:pt>
                <c:pt idx="22177">
                  <c:v>27</c:v>
                </c:pt>
                <c:pt idx="22178">
                  <c:v>26</c:v>
                </c:pt>
                <c:pt idx="22179">
                  <c:v>25</c:v>
                </c:pt>
                <c:pt idx="22180">
                  <c:v>27</c:v>
                </c:pt>
                <c:pt idx="22181">
                  <c:v>27</c:v>
                </c:pt>
                <c:pt idx="22182">
                  <c:v>27</c:v>
                </c:pt>
                <c:pt idx="22183">
                  <c:v>34</c:v>
                </c:pt>
                <c:pt idx="22184">
                  <c:v>39</c:v>
                </c:pt>
                <c:pt idx="22185">
                  <c:v>38</c:v>
                </c:pt>
                <c:pt idx="22186">
                  <c:v>38</c:v>
                </c:pt>
                <c:pt idx="22187">
                  <c:v>33</c:v>
                </c:pt>
                <c:pt idx="22188">
                  <c:v>25</c:v>
                </c:pt>
                <c:pt idx="22189">
                  <c:v>19</c:v>
                </c:pt>
                <c:pt idx="22190">
                  <c:v>20</c:v>
                </c:pt>
                <c:pt idx="22191">
                  <c:v>15</c:v>
                </c:pt>
                <c:pt idx="22192">
                  <c:v>9</c:v>
                </c:pt>
                <c:pt idx="22193">
                  <c:v>0</c:v>
                </c:pt>
                <c:pt idx="22194">
                  <c:v>0</c:v>
                </c:pt>
                <c:pt idx="22195">
                  <c:v>0</c:v>
                </c:pt>
                <c:pt idx="22196">
                  <c:v>9</c:v>
                </c:pt>
                <c:pt idx="22197">
                  <c:v>9</c:v>
                </c:pt>
                <c:pt idx="22198">
                  <c:v>9</c:v>
                </c:pt>
                <c:pt idx="22199">
                  <c:v>9</c:v>
                </c:pt>
                <c:pt idx="22200">
                  <c:v>16</c:v>
                </c:pt>
                <c:pt idx="22201">
                  <c:v>26</c:v>
                </c:pt>
                <c:pt idx="22202">
                  <c:v>29</c:v>
                </c:pt>
                <c:pt idx="22203">
                  <c:v>34</c:v>
                </c:pt>
                <c:pt idx="22204">
                  <c:v>40</c:v>
                </c:pt>
                <c:pt idx="22205">
                  <c:v>42</c:v>
                </c:pt>
                <c:pt idx="22206">
                  <c:v>44</c:v>
                </c:pt>
                <c:pt idx="22207">
                  <c:v>36</c:v>
                </c:pt>
                <c:pt idx="22208">
                  <c:v>25</c:v>
                </c:pt>
                <c:pt idx="22209">
                  <c:v>25</c:v>
                </c:pt>
                <c:pt idx="22210">
                  <c:v>31</c:v>
                </c:pt>
                <c:pt idx="22211">
                  <c:v>42</c:v>
                </c:pt>
                <c:pt idx="22212">
                  <c:v>47</c:v>
                </c:pt>
                <c:pt idx="22213">
                  <c:v>44</c:v>
                </c:pt>
                <c:pt idx="22214">
                  <c:v>29</c:v>
                </c:pt>
                <c:pt idx="22215">
                  <c:v>22</c:v>
                </c:pt>
                <c:pt idx="22216">
                  <c:v>27</c:v>
                </c:pt>
                <c:pt idx="22217">
                  <c:v>23</c:v>
                </c:pt>
                <c:pt idx="22218">
                  <c:v>24</c:v>
                </c:pt>
                <c:pt idx="22219">
                  <c:v>13</c:v>
                </c:pt>
                <c:pt idx="22220">
                  <c:v>11</c:v>
                </c:pt>
                <c:pt idx="22221">
                  <c:v>11</c:v>
                </c:pt>
                <c:pt idx="22222">
                  <c:v>9</c:v>
                </c:pt>
                <c:pt idx="22223">
                  <c:v>17</c:v>
                </c:pt>
                <c:pt idx="22224">
                  <c:v>22</c:v>
                </c:pt>
                <c:pt idx="22225">
                  <c:v>23</c:v>
                </c:pt>
                <c:pt idx="22226">
                  <c:v>23</c:v>
                </c:pt>
                <c:pt idx="22227">
                  <c:v>19</c:v>
                </c:pt>
                <c:pt idx="22228">
                  <c:v>30</c:v>
                </c:pt>
                <c:pt idx="22229">
                  <c:v>32</c:v>
                </c:pt>
                <c:pt idx="22230">
                  <c:v>30</c:v>
                </c:pt>
                <c:pt idx="22231">
                  <c:v>43</c:v>
                </c:pt>
                <c:pt idx="22232">
                  <c:v>38</c:v>
                </c:pt>
                <c:pt idx="22233">
                  <c:v>38</c:v>
                </c:pt>
                <c:pt idx="22234">
                  <c:v>37</c:v>
                </c:pt>
                <c:pt idx="22235">
                  <c:v>35</c:v>
                </c:pt>
                <c:pt idx="22236">
                  <c:v>29</c:v>
                </c:pt>
                <c:pt idx="22237">
                  <c:v>26</c:v>
                </c:pt>
                <c:pt idx="22238">
                  <c:v>18</c:v>
                </c:pt>
                <c:pt idx="22239">
                  <c:v>17</c:v>
                </c:pt>
                <c:pt idx="22240">
                  <c:v>15</c:v>
                </c:pt>
                <c:pt idx="22241">
                  <c:v>16</c:v>
                </c:pt>
                <c:pt idx="22242">
                  <c:v>8</c:v>
                </c:pt>
                <c:pt idx="22243">
                  <c:v>15</c:v>
                </c:pt>
                <c:pt idx="22244">
                  <c:v>14</c:v>
                </c:pt>
                <c:pt idx="22245">
                  <c:v>8</c:v>
                </c:pt>
                <c:pt idx="22246">
                  <c:v>17</c:v>
                </c:pt>
                <c:pt idx="22247">
                  <c:v>18</c:v>
                </c:pt>
                <c:pt idx="22248">
                  <c:v>15</c:v>
                </c:pt>
                <c:pt idx="22249">
                  <c:v>19</c:v>
                </c:pt>
                <c:pt idx="22250">
                  <c:v>21</c:v>
                </c:pt>
                <c:pt idx="22251">
                  <c:v>24</c:v>
                </c:pt>
                <c:pt idx="22252">
                  <c:v>31</c:v>
                </c:pt>
                <c:pt idx="22253">
                  <c:v>26</c:v>
                </c:pt>
                <c:pt idx="22254">
                  <c:v>17</c:v>
                </c:pt>
                <c:pt idx="22255">
                  <c:v>18</c:v>
                </c:pt>
                <c:pt idx="22256">
                  <c:v>18</c:v>
                </c:pt>
                <c:pt idx="22257">
                  <c:v>17</c:v>
                </c:pt>
                <c:pt idx="22258">
                  <c:v>21</c:v>
                </c:pt>
                <c:pt idx="22259">
                  <c:v>16</c:v>
                </c:pt>
                <c:pt idx="22260">
                  <c:v>16</c:v>
                </c:pt>
                <c:pt idx="22261">
                  <c:v>28</c:v>
                </c:pt>
                <c:pt idx="22262">
                  <c:v>16</c:v>
                </c:pt>
                <c:pt idx="22263">
                  <c:v>8</c:v>
                </c:pt>
                <c:pt idx="22264">
                  <c:v>14</c:v>
                </c:pt>
                <c:pt idx="22265">
                  <c:v>7</c:v>
                </c:pt>
                <c:pt idx="22266">
                  <c:v>0</c:v>
                </c:pt>
                <c:pt idx="22267">
                  <c:v>0</c:v>
                </c:pt>
                <c:pt idx="22268">
                  <c:v>0</c:v>
                </c:pt>
                <c:pt idx="22269">
                  <c:v>0</c:v>
                </c:pt>
                <c:pt idx="22270">
                  <c:v>10</c:v>
                </c:pt>
                <c:pt idx="22271">
                  <c:v>10</c:v>
                </c:pt>
                <c:pt idx="22272">
                  <c:v>8</c:v>
                </c:pt>
                <c:pt idx="22273">
                  <c:v>15</c:v>
                </c:pt>
                <c:pt idx="22274">
                  <c:v>20</c:v>
                </c:pt>
                <c:pt idx="22275">
                  <c:v>10</c:v>
                </c:pt>
                <c:pt idx="22276">
                  <c:v>13</c:v>
                </c:pt>
                <c:pt idx="22277">
                  <c:v>11</c:v>
                </c:pt>
                <c:pt idx="22278">
                  <c:v>8</c:v>
                </c:pt>
                <c:pt idx="22279">
                  <c:v>27</c:v>
                </c:pt>
                <c:pt idx="22280">
                  <c:v>37</c:v>
                </c:pt>
                <c:pt idx="22281">
                  <c:v>33</c:v>
                </c:pt>
                <c:pt idx="22282">
                  <c:v>32</c:v>
                </c:pt>
                <c:pt idx="22283">
                  <c:v>33</c:v>
                </c:pt>
                <c:pt idx="22284">
                  <c:v>25</c:v>
                </c:pt>
                <c:pt idx="22285">
                  <c:v>19</c:v>
                </c:pt>
                <c:pt idx="22286">
                  <c:v>24</c:v>
                </c:pt>
                <c:pt idx="22287">
                  <c:v>17</c:v>
                </c:pt>
                <c:pt idx="22288">
                  <c:v>22</c:v>
                </c:pt>
                <c:pt idx="22289">
                  <c:v>18</c:v>
                </c:pt>
                <c:pt idx="22290">
                  <c:v>17</c:v>
                </c:pt>
                <c:pt idx="22291">
                  <c:v>15</c:v>
                </c:pt>
                <c:pt idx="22292">
                  <c:v>9</c:v>
                </c:pt>
                <c:pt idx="22293">
                  <c:v>0</c:v>
                </c:pt>
                <c:pt idx="22294">
                  <c:v>8</c:v>
                </c:pt>
                <c:pt idx="22295">
                  <c:v>14</c:v>
                </c:pt>
                <c:pt idx="22296">
                  <c:v>19</c:v>
                </c:pt>
                <c:pt idx="22297">
                  <c:v>22</c:v>
                </c:pt>
                <c:pt idx="22298">
                  <c:v>18</c:v>
                </c:pt>
                <c:pt idx="22299">
                  <c:v>20</c:v>
                </c:pt>
                <c:pt idx="22300">
                  <c:v>23</c:v>
                </c:pt>
                <c:pt idx="22301">
                  <c:v>22</c:v>
                </c:pt>
                <c:pt idx="22302">
                  <c:v>23</c:v>
                </c:pt>
                <c:pt idx="22303">
                  <c:v>20</c:v>
                </c:pt>
                <c:pt idx="22304">
                  <c:v>21</c:v>
                </c:pt>
                <c:pt idx="22305">
                  <c:v>17</c:v>
                </c:pt>
                <c:pt idx="22306">
                  <c:v>14</c:v>
                </c:pt>
                <c:pt idx="22307">
                  <c:v>9</c:v>
                </c:pt>
                <c:pt idx="22308">
                  <c:v>10</c:v>
                </c:pt>
                <c:pt idx="22309">
                  <c:v>13</c:v>
                </c:pt>
                <c:pt idx="22310">
                  <c:v>14</c:v>
                </c:pt>
                <c:pt idx="22311">
                  <c:v>15</c:v>
                </c:pt>
                <c:pt idx="22312">
                  <c:v>13</c:v>
                </c:pt>
                <c:pt idx="22313">
                  <c:v>18</c:v>
                </c:pt>
                <c:pt idx="22314">
                  <c:v>22</c:v>
                </c:pt>
                <c:pt idx="22315">
                  <c:v>16</c:v>
                </c:pt>
                <c:pt idx="22316">
                  <c:v>9</c:v>
                </c:pt>
                <c:pt idx="22317">
                  <c:v>9</c:v>
                </c:pt>
                <c:pt idx="22318">
                  <c:v>39</c:v>
                </c:pt>
                <c:pt idx="22319">
                  <c:v>31</c:v>
                </c:pt>
                <c:pt idx="22320">
                  <c:v>21</c:v>
                </c:pt>
                <c:pt idx="22321">
                  <c:v>35</c:v>
                </c:pt>
                <c:pt idx="22322">
                  <c:v>37</c:v>
                </c:pt>
                <c:pt idx="22323">
                  <c:v>48</c:v>
                </c:pt>
                <c:pt idx="22324">
                  <c:v>53</c:v>
                </c:pt>
                <c:pt idx="22325">
                  <c:v>51</c:v>
                </c:pt>
                <c:pt idx="22326">
                  <c:v>48</c:v>
                </c:pt>
                <c:pt idx="22327">
                  <c:v>40</c:v>
                </c:pt>
                <c:pt idx="22328">
                  <c:v>49</c:v>
                </c:pt>
                <c:pt idx="22329">
                  <c:v>50</c:v>
                </c:pt>
                <c:pt idx="22330">
                  <c:v>42</c:v>
                </c:pt>
                <c:pt idx="22331">
                  <c:v>29</c:v>
                </c:pt>
                <c:pt idx="22332">
                  <c:v>23</c:v>
                </c:pt>
                <c:pt idx="22333">
                  <c:v>19</c:v>
                </c:pt>
                <c:pt idx="22334">
                  <c:v>13</c:v>
                </c:pt>
                <c:pt idx="22335">
                  <c:v>10</c:v>
                </c:pt>
                <c:pt idx="22336">
                  <c:v>26</c:v>
                </c:pt>
                <c:pt idx="22337">
                  <c:v>27</c:v>
                </c:pt>
                <c:pt idx="22338">
                  <c:v>31</c:v>
                </c:pt>
                <c:pt idx="22339">
                  <c:v>47</c:v>
                </c:pt>
                <c:pt idx="22340">
                  <c:v>37</c:v>
                </c:pt>
                <c:pt idx="22341">
                  <c:v>52</c:v>
                </c:pt>
                <c:pt idx="22342">
                  <c:v>70</c:v>
                </c:pt>
                <c:pt idx="22343">
                  <c:v>76</c:v>
                </c:pt>
                <c:pt idx="22344">
                  <c:v>92</c:v>
                </c:pt>
                <c:pt idx="22345">
                  <c:v>98</c:v>
                </c:pt>
                <c:pt idx="22346">
                  <c:v>100</c:v>
                </c:pt>
                <c:pt idx="22347">
                  <c:v>80</c:v>
                </c:pt>
                <c:pt idx="22348">
                  <c:v>67</c:v>
                </c:pt>
                <c:pt idx="22349">
                  <c:v>59</c:v>
                </c:pt>
                <c:pt idx="22350">
                  <c:v>59</c:v>
                </c:pt>
                <c:pt idx="22351">
                  <c:v>66</c:v>
                </c:pt>
                <c:pt idx="22352">
                  <c:v>43</c:v>
                </c:pt>
                <c:pt idx="22353">
                  <c:v>34</c:v>
                </c:pt>
                <c:pt idx="22354">
                  <c:v>27</c:v>
                </c:pt>
                <c:pt idx="22355">
                  <c:v>27</c:v>
                </c:pt>
                <c:pt idx="22356">
                  <c:v>20</c:v>
                </c:pt>
                <c:pt idx="22357">
                  <c:v>29</c:v>
                </c:pt>
                <c:pt idx="22358">
                  <c:v>21</c:v>
                </c:pt>
                <c:pt idx="22359">
                  <c:v>17</c:v>
                </c:pt>
                <c:pt idx="22360">
                  <c:v>32</c:v>
                </c:pt>
                <c:pt idx="22361">
                  <c:v>30</c:v>
                </c:pt>
                <c:pt idx="22362">
                  <c:v>39</c:v>
                </c:pt>
                <c:pt idx="22363">
                  <c:v>69</c:v>
                </c:pt>
                <c:pt idx="22364">
                  <c:v>72</c:v>
                </c:pt>
                <c:pt idx="22365">
                  <c:v>84</c:v>
                </c:pt>
                <c:pt idx="22366">
                  <c:v>88</c:v>
                </c:pt>
                <c:pt idx="22367">
                  <c:v>74</c:v>
                </c:pt>
                <c:pt idx="22368">
                  <c:v>68</c:v>
                </c:pt>
                <c:pt idx="22369">
                  <c:v>66</c:v>
                </c:pt>
                <c:pt idx="22370">
                  <c:v>48</c:v>
                </c:pt>
                <c:pt idx="22371">
                  <c:v>45</c:v>
                </c:pt>
                <c:pt idx="22372">
                  <c:v>43</c:v>
                </c:pt>
                <c:pt idx="22373">
                  <c:v>48</c:v>
                </c:pt>
                <c:pt idx="22374">
                  <c:v>40</c:v>
                </c:pt>
                <c:pt idx="22375">
                  <c:v>41</c:v>
                </c:pt>
                <c:pt idx="22376">
                  <c:v>58</c:v>
                </c:pt>
                <c:pt idx="22377">
                  <c:v>60</c:v>
                </c:pt>
                <c:pt idx="22378">
                  <c:v>56</c:v>
                </c:pt>
                <c:pt idx="22379">
                  <c:v>40</c:v>
                </c:pt>
                <c:pt idx="22380">
                  <c:v>48</c:v>
                </c:pt>
                <c:pt idx="22381">
                  <c:v>66</c:v>
                </c:pt>
                <c:pt idx="22382">
                  <c:v>79</c:v>
                </c:pt>
                <c:pt idx="22383">
                  <c:v>88</c:v>
                </c:pt>
                <c:pt idx="22384">
                  <c:v>91</c:v>
                </c:pt>
                <c:pt idx="22385">
                  <c:v>66</c:v>
                </c:pt>
                <c:pt idx="22386">
                  <c:v>51</c:v>
                </c:pt>
                <c:pt idx="22387">
                  <c:v>51</c:v>
                </c:pt>
                <c:pt idx="22388">
                  <c:v>51</c:v>
                </c:pt>
                <c:pt idx="22389">
                  <c:v>52</c:v>
                </c:pt>
                <c:pt idx="22390">
                  <c:v>57</c:v>
                </c:pt>
                <c:pt idx="22391">
                  <c:v>62</c:v>
                </c:pt>
                <c:pt idx="22392">
                  <c:v>56</c:v>
                </c:pt>
                <c:pt idx="22393">
                  <c:v>46</c:v>
                </c:pt>
                <c:pt idx="22394">
                  <c:v>40</c:v>
                </c:pt>
                <c:pt idx="22395">
                  <c:v>53</c:v>
                </c:pt>
                <c:pt idx="22396">
                  <c:v>52</c:v>
                </c:pt>
                <c:pt idx="22397">
                  <c:v>44</c:v>
                </c:pt>
                <c:pt idx="22398">
                  <c:v>44</c:v>
                </c:pt>
                <c:pt idx="22399">
                  <c:v>57</c:v>
                </c:pt>
                <c:pt idx="22400">
                  <c:v>50</c:v>
                </c:pt>
                <c:pt idx="22401">
                  <c:v>39</c:v>
                </c:pt>
                <c:pt idx="22402">
                  <c:v>51</c:v>
                </c:pt>
                <c:pt idx="22403">
                  <c:v>54</c:v>
                </c:pt>
                <c:pt idx="22404">
                  <c:v>54</c:v>
                </c:pt>
                <c:pt idx="22405">
                  <c:v>32</c:v>
                </c:pt>
                <c:pt idx="22406">
                  <c:v>31</c:v>
                </c:pt>
                <c:pt idx="22407">
                  <c:v>45</c:v>
                </c:pt>
                <c:pt idx="22408">
                  <c:v>60</c:v>
                </c:pt>
                <c:pt idx="22409">
                  <c:v>64</c:v>
                </c:pt>
                <c:pt idx="22410">
                  <c:v>47</c:v>
                </c:pt>
                <c:pt idx="22411">
                  <c:v>33</c:v>
                </c:pt>
                <c:pt idx="22412">
                  <c:v>26</c:v>
                </c:pt>
                <c:pt idx="22413">
                  <c:v>37</c:v>
                </c:pt>
                <c:pt idx="22414">
                  <c:v>41</c:v>
                </c:pt>
                <c:pt idx="22415">
                  <c:v>41</c:v>
                </c:pt>
                <c:pt idx="22416">
                  <c:v>36</c:v>
                </c:pt>
                <c:pt idx="22417">
                  <c:v>29</c:v>
                </c:pt>
                <c:pt idx="22418">
                  <c:v>26</c:v>
                </c:pt>
                <c:pt idx="22419">
                  <c:v>25</c:v>
                </c:pt>
                <c:pt idx="22420">
                  <c:v>26</c:v>
                </c:pt>
                <c:pt idx="22421">
                  <c:v>40</c:v>
                </c:pt>
                <c:pt idx="22422">
                  <c:v>22</c:v>
                </c:pt>
                <c:pt idx="22423">
                  <c:v>8</c:v>
                </c:pt>
                <c:pt idx="22424">
                  <c:v>17</c:v>
                </c:pt>
                <c:pt idx="22425">
                  <c:v>30</c:v>
                </c:pt>
                <c:pt idx="22426">
                  <c:v>45</c:v>
                </c:pt>
                <c:pt idx="22427">
                  <c:v>52</c:v>
                </c:pt>
                <c:pt idx="22428">
                  <c:v>70</c:v>
                </c:pt>
                <c:pt idx="22429">
                  <c:v>82</c:v>
                </c:pt>
                <c:pt idx="22430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94-C245-B834-2071A8D53E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974816"/>
        <c:axId val="155975208"/>
      </c:lineChart>
      <c:dateAx>
        <c:axId val="155974816"/>
        <c:scaling>
          <c:orientation val="minMax"/>
        </c:scaling>
        <c:delete val="0"/>
        <c:axPos val="b"/>
        <c:numFmt formatCode="dd/mm/yyyy" sourceLinked="1"/>
        <c:majorTickMark val="out"/>
        <c:minorTickMark val="none"/>
        <c:tickLblPos val="nextTo"/>
        <c:crossAx val="155975208"/>
        <c:crosses val="autoZero"/>
        <c:auto val="1"/>
        <c:lblOffset val="100"/>
        <c:baseTimeUnit val="days"/>
      </c:dateAx>
      <c:valAx>
        <c:axId val="155975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5974816"/>
        <c:crosses val="autoZero"/>
        <c:crossBetween val="between"/>
      </c:valAx>
    </c:plotArea>
    <c:legend>
      <c:legendPos val="r"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89824996019643"/>
          <c:y val="4.946986465401508E-2"/>
          <c:w val="0.80405691635708965"/>
          <c:h val="0.521949272469974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marker>
            <c:symbol val="none"/>
          </c:marker>
          <c:cat>
            <c:numRef>
              <c:f>Sheet1!$A$2:$A$3247</c:f>
              <c:numCache>
                <c:formatCode>dd/mmm/yy</c:formatCode>
                <c:ptCount val="3246"/>
                <c:pt idx="0">
                  <c:v>36528</c:v>
                </c:pt>
                <c:pt idx="1">
                  <c:v>36529</c:v>
                </c:pt>
                <c:pt idx="2">
                  <c:v>36530</c:v>
                </c:pt>
                <c:pt idx="3">
                  <c:v>36531</c:v>
                </c:pt>
                <c:pt idx="4">
                  <c:v>36532</c:v>
                </c:pt>
                <c:pt idx="5">
                  <c:v>36535</c:v>
                </c:pt>
                <c:pt idx="6">
                  <c:v>36536</c:v>
                </c:pt>
                <c:pt idx="7">
                  <c:v>36537</c:v>
                </c:pt>
                <c:pt idx="8">
                  <c:v>36538</c:v>
                </c:pt>
                <c:pt idx="9">
                  <c:v>36539</c:v>
                </c:pt>
                <c:pt idx="10">
                  <c:v>36542</c:v>
                </c:pt>
                <c:pt idx="11">
                  <c:v>36543</c:v>
                </c:pt>
                <c:pt idx="12">
                  <c:v>36544</c:v>
                </c:pt>
                <c:pt idx="13">
                  <c:v>36545</c:v>
                </c:pt>
                <c:pt idx="14">
                  <c:v>36546</c:v>
                </c:pt>
                <c:pt idx="15">
                  <c:v>36549</c:v>
                </c:pt>
                <c:pt idx="16">
                  <c:v>36550</c:v>
                </c:pt>
                <c:pt idx="17">
                  <c:v>36552</c:v>
                </c:pt>
                <c:pt idx="18">
                  <c:v>36553</c:v>
                </c:pt>
                <c:pt idx="19">
                  <c:v>36556</c:v>
                </c:pt>
                <c:pt idx="20">
                  <c:v>36557</c:v>
                </c:pt>
                <c:pt idx="21">
                  <c:v>36558</c:v>
                </c:pt>
                <c:pt idx="22">
                  <c:v>36559</c:v>
                </c:pt>
                <c:pt idx="23">
                  <c:v>36560</c:v>
                </c:pt>
                <c:pt idx="24">
                  <c:v>36563</c:v>
                </c:pt>
                <c:pt idx="25">
                  <c:v>36564</c:v>
                </c:pt>
                <c:pt idx="26">
                  <c:v>36565</c:v>
                </c:pt>
                <c:pt idx="27">
                  <c:v>36566</c:v>
                </c:pt>
                <c:pt idx="28">
                  <c:v>36567</c:v>
                </c:pt>
                <c:pt idx="29">
                  <c:v>36570</c:v>
                </c:pt>
                <c:pt idx="30">
                  <c:v>36571</c:v>
                </c:pt>
                <c:pt idx="31">
                  <c:v>36572</c:v>
                </c:pt>
                <c:pt idx="32">
                  <c:v>36573</c:v>
                </c:pt>
                <c:pt idx="33">
                  <c:v>36574</c:v>
                </c:pt>
                <c:pt idx="34">
                  <c:v>36577</c:v>
                </c:pt>
                <c:pt idx="35">
                  <c:v>36578</c:v>
                </c:pt>
                <c:pt idx="36">
                  <c:v>36579</c:v>
                </c:pt>
                <c:pt idx="37">
                  <c:v>36580</c:v>
                </c:pt>
                <c:pt idx="38">
                  <c:v>36581</c:v>
                </c:pt>
                <c:pt idx="39">
                  <c:v>36584</c:v>
                </c:pt>
                <c:pt idx="40">
                  <c:v>36585</c:v>
                </c:pt>
                <c:pt idx="41">
                  <c:v>36586</c:v>
                </c:pt>
                <c:pt idx="42">
                  <c:v>36587</c:v>
                </c:pt>
                <c:pt idx="43">
                  <c:v>36588</c:v>
                </c:pt>
                <c:pt idx="44">
                  <c:v>36591</c:v>
                </c:pt>
                <c:pt idx="45">
                  <c:v>36592</c:v>
                </c:pt>
                <c:pt idx="46">
                  <c:v>36593</c:v>
                </c:pt>
                <c:pt idx="47">
                  <c:v>36594</c:v>
                </c:pt>
                <c:pt idx="48">
                  <c:v>36595</c:v>
                </c:pt>
                <c:pt idx="49">
                  <c:v>36598</c:v>
                </c:pt>
                <c:pt idx="50">
                  <c:v>36599</c:v>
                </c:pt>
                <c:pt idx="51">
                  <c:v>36600</c:v>
                </c:pt>
                <c:pt idx="52">
                  <c:v>36601</c:v>
                </c:pt>
                <c:pt idx="53">
                  <c:v>36606</c:v>
                </c:pt>
                <c:pt idx="54">
                  <c:v>36607</c:v>
                </c:pt>
                <c:pt idx="55">
                  <c:v>36608</c:v>
                </c:pt>
                <c:pt idx="56">
                  <c:v>36609</c:v>
                </c:pt>
                <c:pt idx="57">
                  <c:v>36612</c:v>
                </c:pt>
                <c:pt idx="58">
                  <c:v>36613</c:v>
                </c:pt>
                <c:pt idx="59">
                  <c:v>36614</c:v>
                </c:pt>
                <c:pt idx="60">
                  <c:v>36615</c:v>
                </c:pt>
                <c:pt idx="61">
                  <c:v>36616</c:v>
                </c:pt>
                <c:pt idx="62">
                  <c:v>36619</c:v>
                </c:pt>
                <c:pt idx="63">
                  <c:v>36620</c:v>
                </c:pt>
                <c:pt idx="64">
                  <c:v>36621</c:v>
                </c:pt>
                <c:pt idx="65">
                  <c:v>36622</c:v>
                </c:pt>
                <c:pt idx="66">
                  <c:v>36623</c:v>
                </c:pt>
                <c:pt idx="67">
                  <c:v>36626</c:v>
                </c:pt>
                <c:pt idx="68">
                  <c:v>36627</c:v>
                </c:pt>
                <c:pt idx="69">
                  <c:v>36628</c:v>
                </c:pt>
                <c:pt idx="70">
                  <c:v>36629</c:v>
                </c:pt>
                <c:pt idx="71">
                  <c:v>36633</c:v>
                </c:pt>
                <c:pt idx="72">
                  <c:v>36634</c:v>
                </c:pt>
                <c:pt idx="73">
                  <c:v>36635</c:v>
                </c:pt>
                <c:pt idx="74">
                  <c:v>36636</c:v>
                </c:pt>
                <c:pt idx="75">
                  <c:v>36640</c:v>
                </c:pt>
                <c:pt idx="76">
                  <c:v>36641</c:v>
                </c:pt>
                <c:pt idx="77">
                  <c:v>36642</c:v>
                </c:pt>
                <c:pt idx="78">
                  <c:v>36643</c:v>
                </c:pt>
                <c:pt idx="79">
                  <c:v>36644</c:v>
                </c:pt>
                <c:pt idx="80">
                  <c:v>36648</c:v>
                </c:pt>
                <c:pt idx="81">
                  <c:v>36649</c:v>
                </c:pt>
                <c:pt idx="82">
                  <c:v>36650</c:v>
                </c:pt>
                <c:pt idx="83">
                  <c:v>36651</c:v>
                </c:pt>
                <c:pt idx="84">
                  <c:v>36654</c:v>
                </c:pt>
                <c:pt idx="85">
                  <c:v>36655</c:v>
                </c:pt>
                <c:pt idx="86">
                  <c:v>36656</c:v>
                </c:pt>
                <c:pt idx="87">
                  <c:v>36657</c:v>
                </c:pt>
                <c:pt idx="88">
                  <c:v>36658</c:v>
                </c:pt>
                <c:pt idx="89">
                  <c:v>36661</c:v>
                </c:pt>
                <c:pt idx="90">
                  <c:v>36662</c:v>
                </c:pt>
                <c:pt idx="91">
                  <c:v>36663</c:v>
                </c:pt>
                <c:pt idx="92">
                  <c:v>36664</c:v>
                </c:pt>
                <c:pt idx="93">
                  <c:v>36665</c:v>
                </c:pt>
                <c:pt idx="94">
                  <c:v>36668</c:v>
                </c:pt>
                <c:pt idx="95">
                  <c:v>36669</c:v>
                </c:pt>
                <c:pt idx="96">
                  <c:v>36670</c:v>
                </c:pt>
                <c:pt idx="97">
                  <c:v>36671</c:v>
                </c:pt>
                <c:pt idx="98">
                  <c:v>36672</c:v>
                </c:pt>
                <c:pt idx="99">
                  <c:v>36675</c:v>
                </c:pt>
                <c:pt idx="100">
                  <c:v>36676</c:v>
                </c:pt>
                <c:pt idx="101">
                  <c:v>36677</c:v>
                </c:pt>
                <c:pt idx="102">
                  <c:v>36678</c:v>
                </c:pt>
                <c:pt idx="103">
                  <c:v>36679</c:v>
                </c:pt>
                <c:pt idx="104">
                  <c:v>36682</c:v>
                </c:pt>
                <c:pt idx="105">
                  <c:v>36683</c:v>
                </c:pt>
                <c:pt idx="106">
                  <c:v>36684</c:v>
                </c:pt>
                <c:pt idx="107">
                  <c:v>36685</c:v>
                </c:pt>
                <c:pt idx="108">
                  <c:v>36686</c:v>
                </c:pt>
                <c:pt idx="109">
                  <c:v>36689</c:v>
                </c:pt>
                <c:pt idx="110">
                  <c:v>36690</c:v>
                </c:pt>
                <c:pt idx="111">
                  <c:v>36691</c:v>
                </c:pt>
                <c:pt idx="112">
                  <c:v>36692</c:v>
                </c:pt>
                <c:pt idx="113">
                  <c:v>36693</c:v>
                </c:pt>
                <c:pt idx="114">
                  <c:v>36696</c:v>
                </c:pt>
                <c:pt idx="115">
                  <c:v>36697</c:v>
                </c:pt>
                <c:pt idx="116">
                  <c:v>36698</c:v>
                </c:pt>
                <c:pt idx="117">
                  <c:v>36699</c:v>
                </c:pt>
                <c:pt idx="118">
                  <c:v>36700</c:v>
                </c:pt>
                <c:pt idx="119">
                  <c:v>36703</c:v>
                </c:pt>
                <c:pt idx="120">
                  <c:v>36704</c:v>
                </c:pt>
                <c:pt idx="121">
                  <c:v>36705</c:v>
                </c:pt>
                <c:pt idx="122">
                  <c:v>36706</c:v>
                </c:pt>
                <c:pt idx="123">
                  <c:v>36707</c:v>
                </c:pt>
                <c:pt idx="124">
                  <c:v>36710</c:v>
                </c:pt>
                <c:pt idx="125">
                  <c:v>36711</c:v>
                </c:pt>
                <c:pt idx="126">
                  <c:v>36712</c:v>
                </c:pt>
                <c:pt idx="127">
                  <c:v>36713</c:v>
                </c:pt>
                <c:pt idx="128">
                  <c:v>36714</c:v>
                </c:pt>
                <c:pt idx="129">
                  <c:v>36717</c:v>
                </c:pt>
                <c:pt idx="130">
                  <c:v>36718</c:v>
                </c:pt>
                <c:pt idx="131">
                  <c:v>36719</c:v>
                </c:pt>
                <c:pt idx="132">
                  <c:v>36720</c:v>
                </c:pt>
                <c:pt idx="133">
                  <c:v>36721</c:v>
                </c:pt>
                <c:pt idx="134">
                  <c:v>36724</c:v>
                </c:pt>
                <c:pt idx="135">
                  <c:v>36725</c:v>
                </c:pt>
                <c:pt idx="136">
                  <c:v>36726</c:v>
                </c:pt>
                <c:pt idx="137">
                  <c:v>36727</c:v>
                </c:pt>
                <c:pt idx="138">
                  <c:v>36728</c:v>
                </c:pt>
                <c:pt idx="139">
                  <c:v>36731</c:v>
                </c:pt>
                <c:pt idx="140">
                  <c:v>36732</c:v>
                </c:pt>
                <c:pt idx="141">
                  <c:v>36733</c:v>
                </c:pt>
                <c:pt idx="142">
                  <c:v>36734</c:v>
                </c:pt>
                <c:pt idx="143">
                  <c:v>36735</c:v>
                </c:pt>
                <c:pt idx="144">
                  <c:v>36738</c:v>
                </c:pt>
                <c:pt idx="145">
                  <c:v>36739</c:v>
                </c:pt>
                <c:pt idx="146">
                  <c:v>36740</c:v>
                </c:pt>
                <c:pt idx="147">
                  <c:v>36741</c:v>
                </c:pt>
                <c:pt idx="148">
                  <c:v>36742</c:v>
                </c:pt>
                <c:pt idx="149">
                  <c:v>36745</c:v>
                </c:pt>
                <c:pt idx="150">
                  <c:v>36746</c:v>
                </c:pt>
                <c:pt idx="151">
                  <c:v>36747</c:v>
                </c:pt>
                <c:pt idx="152">
                  <c:v>36748</c:v>
                </c:pt>
                <c:pt idx="153">
                  <c:v>36749</c:v>
                </c:pt>
                <c:pt idx="154">
                  <c:v>36752</c:v>
                </c:pt>
                <c:pt idx="155">
                  <c:v>36754</c:v>
                </c:pt>
                <c:pt idx="156">
                  <c:v>36755</c:v>
                </c:pt>
                <c:pt idx="157">
                  <c:v>36756</c:v>
                </c:pt>
                <c:pt idx="158">
                  <c:v>36759</c:v>
                </c:pt>
                <c:pt idx="159">
                  <c:v>36760</c:v>
                </c:pt>
                <c:pt idx="160">
                  <c:v>36761</c:v>
                </c:pt>
                <c:pt idx="161">
                  <c:v>36762</c:v>
                </c:pt>
                <c:pt idx="162">
                  <c:v>36763</c:v>
                </c:pt>
                <c:pt idx="163">
                  <c:v>36766</c:v>
                </c:pt>
                <c:pt idx="164">
                  <c:v>36767</c:v>
                </c:pt>
                <c:pt idx="165">
                  <c:v>36768</c:v>
                </c:pt>
                <c:pt idx="166">
                  <c:v>36769</c:v>
                </c:pt>
                <c:pt idx="167">
                  <c:v>36773</c:v>
                </c:pt>
                <c:pt idx="168">
                  <c:v>36774</c:v>
                </c:pt>
                <c:pt idx="169">
                  <c:v>36775</c:v>
                </c:pt>
                <c:pt idx="170">
                  <c:v>36776</c:v>
                </c:pt>
                <c:pt idx="171">
                  <c:v>36777</c:v>
                </c:pt>
                <c:pt idx="172">
                  <c:v>36780</c:v>
                </c:pt>
                <c:pt idx="173">
                  <c:v>36781</c:v>
                </c:pt>
                <c:pt idx="174">
                  <c:v>36782</c:v>
                </c:pt>
                <c:pt idx="175">
                  <c:v>36783</c:v>
                </c:pt>
                <c:pt idx="176">
                  <c:v>36784</c:v>
                </c:pt>
                <c:pt idx="177">
                  <c:v>36787</c:v>
                </c:pt>
                <c:pt idx="178">
                  <c:v>36788</c:v>
                </c:pt>
                <c:pt idx="179">
                  <c:v>36789</c:v>
                </c:pt>
                <c:pt idx="180">
                  <c:v>36790</c:v>
                </c:pt>
                <c:pt idx="181">
                  <c:v>36791</c:v>
                </c:pt>
                <c:pt idx="182">
                  <c:v>36794</c:v>
                </c:pt>
                <c:pt idx="183">
                  <c:v>36795</c:v>
                </c:pt>
                <c:pt idx="184">
                  <c:v>36796</c:v>
                </c:pt>
                <c:pt idx="185">
                  <c:v>36797</c:v>
                </c:pt>
                <c:pt idx="186">
                  <c:v>36798</c:v>
                </c:pt>
                <c:pt idx="187">
                  <c:v>36802</c:v>
                </c:pt>
                <c:pt idx="188">
                  <c:v>36803</c:v>
                </c:pt>
                <c:pt idx="189">
                  <c:v>36804</c:v>
                </c:pt>
                <c:pt idx="190">
                  <c:v>36805</c:v>
                </c:pt>
                <c:pt idx="191">
                  <c:v>36808</c:v>
                </c:pt>
                <c:pt idx="192">
                  <c:v>36809</c:v>
                </c:pt>
                <c:pt idx="193">
                  <c:v>36810</c:v>
                </c:pt>
                <c:pt idx="194">
                  <c:v>36811</c:v>
                </c:pt>
                <c:pt idx="195">
                  <c:v>36812</c:v>
                </c:pt>
                <c:pt idx="196">
                  <c:v>36815</c:v>
                </c:pt>
                <c:pt idx="197">
                  <c:v>36816</c:v>
                </c:pt>
                <c:pt idx="198">
                  <c:v>36817</c:v>
                </c:pt>
                <c:pt idx="199">
                  <c:v>36818</c:v>
                </c:pt>
                <c:pt idx="200">
                  <c:v>36819</c:v>
                </c:pt>
                <c:pt idx="201">
                  <c:v>36822</c:v>
                </c:pt>
                <c:pt idx="202">
                  <c:v>36823</c:v>
                </c:pt>
                <c:pt idx="203">
                  <c:v>36824</c:v>
                </c:pt>
                <c:pt idx="204">
                  <c:v>36825</c:v>
                </c:pt>
                <c:pt idx="205">
                  <c:v>36826</c:v>
                </c:pt>
                <c:pt idx="206">
                  <c:v>36829</c:v>
                </c:pt>
                <c:pt idx="207">
                  <c:v>36830</c:v>
                </c:pt>
                <c:pt idx="208">
                  <c:v>36831</c:v>
                </c:pt>
                <c:pt idx="209">
                  <c:v>36832</c:v>
                </c:pt>
                <c:pt idx="210">
                  <c:v>36833</c:v>
                </c:pt>
                <c:pt idx="211">
                  <c:v>36836</c:v>
                </c:pt>
                <c:pt idx="212">
                  <c:v>36837</c:v>
                </c:pt>
                <c:pt idx="213">
                  <c:v>36838</c:v>
                </c:pt>
                <c:pt idx="214">
                  <c:v>36839</c:v>
                </c:pt>
                <c:pt idx="215">
                  <c:v>36840</c:v>
                </c:pt>
                <c:pt idx="216">
                  <c:v>36843</c:v>
                </c:pt>
                <c:pt idx="217">
                  <c:v>36844</c:v>
                </c:pt>
                <c:pt idx="218">
                  <c:v>36845</c:v>
                </c:pt>
                <c:pt idx="219">
                  <c:v>36846</c:v>
                </c:pt>
                <c:pt idx="220">
                  <c:v>36847</c:v>
                </c:pt>
                <c:pt idx="221">
                  <c:v>36850</c:v>
                </c:pt>
                <c:pt idx="222">
                  <c:v>36851</c:v>
                </c:pt>
                <c:pt idx="223">
                  <c:v>36852</c:v>
                </c:pt>
                <c:pt idx="224">
                  <c:v>36853</c:v>
                </c:pt>
                <c:pt idx="225">
                  <c:v>36854</c:v>
                </c:pt>
                <c:pt idx="226">
                  <c:v>36857</c:v>
                </c:pt>
                <c:pt idx="227">
                  <c:v>36858</c:v>
                </c:pt>
                <c:pt idx="228">
                  <c:v>36859</c:v>
                </c:pt>
                <c:pt idx="229">
                  <c:v>36860</c:v>
                </c:pt>
                <c:pt idx="230">
                  <c:v>36861</c:v>
                </c:pt>
                <c:pt idx="231">
                  <c:v>36864</c:v>
                </c:pt>
                <c:pt idx="232">
                  <c:v>36865</c:v>
                </c:pt>
                <c:pt idx="233">
                  <c:v>36866</c:v>
                </c:pt>
                <c:pt idx="234">
                  <c:v>36867</c:v>
                </c:pt>
                <c:pt idx="235">
                  <c:v>36868</c:v>
                </c:pt>
                <c:pt idx="236">
                  <c:v>36871</c:v>
                </c:pt>
                <c:pt idx="237">
                  <c:v>36872</c:v>
                </c:pt>
                <c:pt idx="238">
                  <c:v>36873</c:v>
                </c:pt>
                <c:pt idx="239">
                  <c:v>36874</c:v>
                </c:pt>
                <c:pt idx="240">
                  <c:v>36875</c:v>
                </c:pt>
                <c:pt idx="241">
                  <c:v>36878</c:v>
                </c:pt>
                <c:pt idx="242">
                  <c:v>36879</c:v>
                </c:pt>
                <c:pt idx="243">
                  <c:v>36880</c:v>
                </c:pt>
                <c:pt idx="244">
                  <c:v>36881</c:v>
                </c:pt>
                <c:pt idx="245">
                  <c:v>36882</c:v>
                </c:pt>
                <c:pt idx="246">
                  <c:v>36886</c:v>
                </c:pt>
                <c:pt idx="247">
                  <c:v>36887</c:v>
                </c:pt>
                <c:pt idx="248">
                  <c:v>36888</c:v>
                </c:pt>
                <c:pt idx="249">
                  <c:v>36889</c:v>
                </c:pt>
                <c:pt idx="250">
                  <c:v>36892</c:v>
                </c:pt>
                <c:pt idx="251">
                  <c:v>36893</c:v>
                </c:pt>
                <c:pt idx="252">
                  <c:v>36894</c:v>
                </c:pt>
                <c:pt idx="253">
                  <c:v>36895</c:v>
                </c:pt>
                <c:pt idx="254">
                  <c:v>36896</c:v>
                </c:pt>
                <c:pt idx="255">
                  <c:v>36899</c:v>
                </c:pt>
                <c:pt idx="256">
                  <c:v>36900</c:v>
                </c:pt>
                <c:pt idx="257">
                  <c:v>36901</c:v>
                </c:pt>
                <c:pt idx="258">
                  <c:v>36902</c:v>
                </c:pt>
                <c:pt idx="259">
                  <c:v>36903</c:v>
                </c:pt>
                <c:pt idx="260">
                  <c:v>36906</c:v>
                </c:pt>
                <c:pt idx="261">
                  <c:v>36907</c:v>
                </c:pt>
                <c:pt idx="262">
                  <c:v>36908</c:v>
                </c:pt>
                <c:pt idx="263">
                  <c:v>36909</c:v>
                </c:pt>
                <c:pt idx="264">
                  <c:v>36910</c:v>
                </c:pt>
                <c:pt idx="265">
                  <c:v>36913</c:v>
                </c:pt>
                <c:pt idx="266">
                  <c:v>36914</c:v>
                </c:pt>
                <c:pt idx="267">
                  <c:v>36915</c:v>
                </c:pt>
                <c:pt idx="268">
                  <c:v>36916</c:v>
                </c:pt>
                <c:pt idx="269">
                  <c:v>36920</c:v>
                </c:pt>
                <c:pt idx="270">
                  <c:v>36921</c:v>
                </c:pt>
                <c:pt idx="271">
                  <c:v>36922</c:v>
                </c:pt>
                <c:pt idx="272">
                  <c:v>36923</c:v>
                </c:pt>
                <c:pt idx="273">
                  <c:v>36924</c:v>
                </c:pt>
                <c:pt idx="274">
                  <c:v>36927</c:v>
                </c:pt>
                <c:pt idx="275">
                  <c:v>36928</c:v>
                </c:pt>
                <c:pt idx="276">
                  <c:v>36929</c:v>
                </c:pt>
                <c:pt idx="277">
                  <c:v>36930</c:v>
                </c:pt>
                <c:pt idx="278">
                  <c:v>36931</c:v>
                </c:pt>
                <c:pt idx="279">
                  <c:v>36934</c:v>
                </c:pt>
                <c:pt idx="280">
                  <c:v>36935</c:v>
                </c:pt>
                <c:pt idx="281">
                  <c:v>36936</c:v>
                </c:pt>
                <c:pt idx="282">
                  <c:v>36937</c:v>
                </c:pt>
                <c:pt idx="283">
                  <c:v>36938</c:v>
                </c:pt>
                <c:pt idx="284">
                  <c:v>36941</c:v>
                </c:pt>
                <c:pt idx="285">
                  <c:v>36942</c:v>
                </c:pt>
                <c:pt idx="286">
                  <c:v>36943</c:v>
                </c:pt>
                <c:pt idx="287">
                  <c:v>36944</c:v>
                </c:pt>
                <c:pt idx="288">
                  <c:v>36945</c:v>
                </c:pt>
                <c:pt idx="289">
                  <c:v>36948</c:v>
                </c:pt>
                <c:pt idx="290">
                  <c:v>36949</c:v>
                </c:pt>
                <c:pt idx="291">
                  <c:v>36950</c:v>
                </c:pt>
                <c:pt idx="292">
                  <c:v>36951</c:v>
                </c:pt>
                <c:pt idx="293">
                  <c:v>36952</c:v>
                </c:pt>
                <c:pt idx="294">
                  <c:v>36955</c:v>
                </c:pt>
                <c:pt idx="295">
                  <c:v>36957</c:v>
                </c:pt>
                <c:pt idx="296">
                  <c:v>36958</c:v>
                </c:pt>
                <c:pt idx="297">
                  <c:v>36959</c:v>
                </c:pt>
                <c:pt idx="298">
                  <c:v>36962</c:v>
                </c:pt>
                <c:pt idx="299">
                  <c:v>36963</c:v>
                </c:pt>
                <c:pt idx="300">
                  <c:v>36964</c:v>
                </c:pt>
                <c:pt idx="301">
                  <c:v>36965</c:v>
                </c:pt>
                <c:pt idx="302">
                  <c:v>36966</c:v>
                </c:pt>
                <c:pt idx="303">
                  <c:v>36969</c:v>
                </c:pt>
                <c:pt idx="304">
                  <c:v>36970</c:v>
                </c:pt>
                <c:pt idx="305">
                  <c:v>36971</c:v>
                </c:pt>
                <c:pt idx="306">
                  <c:v>36972</c:v>
                </c:pt>
                <c:pt idx="307">
                  <c:v>36973</c:v>
                </c:pt>
                <c:pt idx="308">
                  <c:v>36976</c:v>
                </c:pt>
                <c:pt idx="309">
                  <c:v>36977</c:v>
                </c:pt>
                <c:pt idx="310">
                  <c:v>36978</c:v>
                </c:pt>
                <c:pt idx="311">
                  <c:v>36979</c:v>
                </c:pt>
                <c:pt idx="312">
                  <c:v>36980</c:v>
                </c:pt>
                <c:pt idx="313">
                  <c:v>36983</c:v>
                </c:pt>
                <c:pt idx="314">
                  <c:v>36984</c:v>
                </c:pt>
                <c:pt idx="315">
                  <c:v>36985</c:v>
                </c:pt>
                <c:pt idx="316">
                  <c:v>36987</c:v>
                </c:pt>
                <c:pt idx="317">
                  <c:v>36990</c:v>
                </c:pt>
                <c:pt idx="318">
                  <c:v>36991</c:v>
                </c:pt>
                <c:pt idx="319">
                  <c:v>36992</c:v>
                </c:pt>
                <c:pt idx="320">
                  <c:v>36993</c:v>
                </c:pt>
                <c:pt idx="321">
                  <c:v>36997</c:v>
                </c:pt>
                <c:pt idx="322">
                  <c:v>36998</c:v>
                </c:pt>
                <c:pt idx="323">
                  <c:v>36999</c:v>
                </c:pt>
                <c:pt idx="324">
                  <c:v>37000</c:v>
                </c:pt>
                <c:pt idx="325">
                  <c:v>37001</c:v>
                </c:pt>
                <c:pt idx="326">
                  <c:v>37004</c:v>
                </c:pt>
                <c:pt idx="327">
                  <c:v>37005</c:v>
                </c:pt>
                <c:pt idx="328">
                  <c:v>37006</c:v>
                </c:pt>
                <c:pt idx="329">
                  <c:v>37007</c:v>
                </c:pt>
                <c:pt idx="330">
                  <c:v>37008</c:v>
                </c:pt>
                <c:pt idx="331">
                  <c:v>37011</c:v>
                </c:pt>
                <c:pt idx="332">
                  <c:v>37013</c:v>
                </c:pt>
                <c:pt idx="333">
                  <c:v>37014</c:v>
                </c:pt>
                <c:pt idx="334">
                  <c:v>37015</c:v>
                </c:pt>
                <c:pt idx="335">
                  <c:v>37018</c:v>
                </c:pt>
                <c:pt idx="336">
                  <c:v>37019</c:v>
                </c:pt>
                <c:pt idx="337">
                  <c:v>37020</c:v>
                </c:pt>
                <c:pt idx="338">
                  <c:v>37021</c:v>
                </c:pt>
                <c:pt idx="339">
                  <c:v>37022</c:v>
                </c:pt>
                <c:pt idx="340">
                  <c:v>37025</c:v>
                </c:pt>
                <c:pt idx="341">
                  <c:v>37026</c:v>
                </c:pt>
                <c:pt idx="342">
                  <c:v>37027</c:v>
                </c:pt>
                <c:pt idx="343">
                  <c:v>37028</c:v>
                </c:pt>
                <c:pt idx="344">
                  <c:v>37029</c:v>
                </c:pt>
                <c:pt idx="345">
                  <c:v>37032</c:v>
                </c:pt>
                <c:pt idx="346">
                  <c:v>37033</c:v>
                </c:pt>
                <c:pt idx="347">
                  <c:v>37034</c:v>
                </c:pt>
                <c:pt idx="348">
                  <c:v>37035</c:v>
                </c:pt>
                <c:pt idx="349">
                  <c:v>37036</c:v>
                </c:pt>
                <c:pt idx="350">
                  <c:v>37039</c:v>
                </c:pt>
                <c:pt idx="351">
                  <c:v>37040</c:v>
                </c:pt>
                <c:pt idx="352">
                  <c:v>37041</c:v>
                </c:pt>
                <c:pt idx="353">
                  <c:v>37042</c:v>
                </c:pt>
                <c:pt idx="354">
                  <c:v>37043</c:v>
                </c:pt>
                <c:pt idx="355">
                  <c:v>37046</c:v>
                </c:pt>
                <c:pt idx="356">
                  <c:v>37047</c:v>
                </c:pt>
                <c:pt idx="357">
                  <c:v>37048</c:v>
                </c:pt>
                <c:pt idx="358">
                  <c:v>37049</c:v>
                </c:pt>
                <c:pt idx="359">
                  <c:v>37050</c:v>
                </c:pt>
                <c:pt idx="360">
                  <c:v>37053</c:v>
                </c:pt>
                <c:pt idx="361">
                  <c:v>37054</c:v>
                </c:pt>
                <c:pt idx="362">
                  <c:v>37055</c:v>
                </c:pt>
                <c:pt idx="363">
                  <c:v>37056</c:v>
                </c:pt>
                <c:pt idx="364">
                  <c:v>37057</c:v>
                </c:pt>
                <c:pt idx="365">
                  <c:v>37060</c:v>
                </c:pt>
                <c:pt idx="366">
                  <c:v>37061</c:v>
                </c:pt>
                <c:pt idx="367">
                  <c:v>37062</c:v>
                </c:pt>
                <c:pt idx="368">
                  <c:v>37063</c:v>
                </c:pt>
                <c:pt idx="369">
                  <c:v>37064</c:v>
                </c:pt>
                <c:pt idx="370">
                  <c:v>37067</c:v>
                </c:pt>
                <c:pt idx="371">
                  <c:v>37068</c:v>
                </c:pt>
                <c:pt idx="372">
                  <c:v>37069</c:v>
                </c:pt>
                <c:pt idx="373">
                  <c:v>37070</c:v>
                </c:pt>
                <c:pt idx="374">
                  <c:v>37071</c:v>
                </c:pt>
                <c:pt idx="375">
                  <c:v>37074</c:v>
                </c:pt>
                <c:pt idx="376">
                  <c:v>37075</c:v>
                </c:pt>
                <c:pt idx="377">
                  <c:v>37076</c:v>
                </c:pt>
                <c:pt idx="378">
                  <c:v>37077</c:v>
                </c:pt>
                <c:pt idx="379">
                  <c:v>37078</c:v>
                </c:pt>
                <c:pt idx="380">
                  <c:v>37081</c:v>
                </c:pt>
                <c:pt idx="381">
                  <c:v>37082</c:v>
                </c:pt>
                <c:pt idx="382">
                  <c:v>37083</c:v>
                </c:pt>
                <c:pt idx="383">
                  <c:v>37084</c:v>
                </c:pt>
                <c:pt idx="384">
                  <c:v>37085</c:v>
                </c:pt>
                <c:pt idx="385">
                  <c:v>37088</c:v>
                </c:pt>
                <c:pt idx="386">
                  <c:v>37089</c:v>
                </c:pt>
                <c:pt idx="387">
                  <c:v>37090</c:v>
                </c:pt>
                <c:pt idx="388">
                  <c:v>37091</c:v>
                </c:pt>
                <c:pt idx="389">
                  <c:v>37092</c:v>
                </c:pt>
                <c:pt idx="390">
                  <c:v>37095</c:v>
                </c:pt>
                <c:pt idx="391">
                  <c:v>37096</c:v>
                </c:pt>
                <c:pt idx="392">
                  <c:v>37097</c:v>
                </c:pt>
                <c:pt idx="393">
                  <c:v>37098</c:v>
                </c:pt>
                <c:pt idx="394">
                  <c:v>37099</c:v>
                </c:pt>
                <c:pt idx="395">
                  <c:v>37102</c:v>
                </c:pt>
                <c:pt idx="396">
                  <c:v>37103</c:v>
                </c:pt>
                <c:pt idx="397">
                  <c:v>37104</c:v>
                </c:pt>
                <c:pt idx="398">
                  <c:v>37105</c:v>
                </c:pt>
                <c:pt idx="399">
                  <c:v>37106</c:v>
                </c:pt>
                <c:pt idx="400">
                  <c:v>37109</c:v>
                </c:pt>
                <c:pt idx="401">
                  <c:v>37110</c:v>
                </c:pt>
                <c:pt idx="402">
                  <c:v>37111</c:v>
                </c:pt>
                <c:pt idx="403">
                  <c:v>37112</c:v>
                </c:pt>
                <c:pt idx="404">
                  <c:v>37113</c:v>
                </c:pt>
                <c:pt idx="405">
                  <c:v>37116</c:v>
                </c:pt>
                <c:pt idx="406">
                  <c:v>37117</c:v>
                </c:pt>
                <c:pt idx="407">
                  <c:v>37119</c:v>
                </c:pt>
                <c:pt idx="408">
                  <c:v>37120</c:v>
                </c:pt>
                <c:pt idx="409">
                  <c:v>37123</c:v>
                </c:pt>
                <c:pt idx="410">
                  <c:v>37124</c:v>
                </c:pt>
                <c:pt idx="411">
                  <c:v>37126</c:v>
                </c:pt>
                <c:pt idx="412">
                  <c:v>37127</c:v>
                </c:pt>
                <c:pt idx="413">
                  <c:v>37130</c:v>
                </c:pt>
                <c:pt idx="414">
                  <c:v>37131</c:v>
                </c:pt>
                <c:pt idx="415">
                  <c:v>37132</c:v>
                </c:pt>
                <c:pt idx="416">
                  <c:v>37133</c:v>
                </c:pt>
                <c:pt idx="417">
                  <c:v>37134</c:v>
                </c:pt>
                <c:pt idx="418">
                  <c:v>37137</c:v>
                </c:pt>
                <c:pt idx="419">
                  <c:v>37138</c:v>
                </c:pt>
                <c:pt idx="420">
                  <c:v>37139</c:v>
                </c:pt>
                <c:pt idx="421">
                  <c:v>37140</c:v>
                </c:pt>
                <c:pt idx="422">
                  <c:v>37141</c:v>
                </c:pt>
                <c:pt idx="423">
                  <c:v>37144</c:v>
                </c:pt>
                <c:pt idx="424">
                  <c:v>37145</c:v>
                </c:pt>
                <c:pt idx="425">
                  <c:v>37146</c:v>
                </c:pt>
                <c:pt idx="426">
                  <c:v>37147</c:v>
                </c:pt>
                <c:pt idx="427">
                  <c:v>37148</c:v>
                </c:pt>
                <c:pt idx="428">
                  <c:v>37151</c:v>
                </c:pt>
                <c:pt idx="429">
                  <c:v>37152</c:v>
                </c:pt>
                <c:pt idx="430">
                  <c:v>37153</c:v>
                </c:pt>
                <c:pt idx="431">
                  <c:v>37154</c:v>
                </c:pt>
                <c:pt idx="432">
                  <c:v>37155</c:v>
                </c:pt>
                <c:pt idx="433">
                  <c:v>37158</c:v>
                </c:pt>
                <c:pt idx="434">
                  <c:v>37159</c:v>
                </c:pt>
                <c:pt idx="435">
                  <c:v>37160</c:v>
                </c:pt>
                <c:pt idx="436">
                  <c:v>37161</c:v>
                </c:pt>
                <c:pt idx="437">
                  <c:v>37162</c:v>
                </c:pt>
                <c:pt idx="438">
                  <c:v>37165</c:v>
                </c:pt>
                <c:pt idx="439">
                  <c:v>37167</c:v>
                </c:pt>
                <c:pt idx="440">
                  <c:v>37168</c:v>
                </c:pt>
                <c:pt idx="441">
                  <c:v>37169</c:v>
                </c:pt>
                <c:pt idx="442">
                  <c:v>37172</c:v>
                </c:pt>
                <c:pt idx="443">
                  <c:v>37173</c:v>
                </c:pt>
                <c:pt idx="444">
                  <c:v>37174</c:v>
                </c:pt>
                <c:pt idx="445">
                  <c:v>37175</c:v>
                </c:pt>
                <c:pt idx="446">
                  <c:v>37176</c:v>
                </c:pt>
                <c:pt idx="447">
                  <c:v>37179</c:v>
                </c:pt>
                <c:pt idx="448">
                  <c:v>37180</c:v>
                </c:pt>
                <c:pt idx="449">
                  <c:v>37181</c:v>
                </c:pt>
                <c:pt idx="450">
                  <c:v>37182</c:v>
                </c:pt>
                <c:pt idx="451">
                  <c:v>37183</c:v>
                </c:pt>
                <c:pt idx="452">
                  <c:v>37186</c:v>
                </c:pt>
                <c:pt idx="453">
                  <c:v>37187</c:v>
                </c:pt>
                <c:pt idx="454">
                  <c:v>37188</c:v>
                </c:pt>
                <c:pt idx="455">
                  <c:v>37189</c:v>
                </c:pt>
                <c:pt idx="456">
                  <c:v>37193</c:v>
                </c:pt>
                <c:pt idx="457">
                  <c:v>37194</c:v>
                </c:pt>
                <c:pt idx="458">
                  <c:v>37195</c:v>
                </c:pt>
                <c:pt idx="459">
                  <c:v>37196</c:v>
                </c:pt>
                <c:pt idx="460">
                  <c:v>37197</c:v>
                </c:pt>
                <c:pt idx="461">
                  <c:v>37200</c:v>
                </c:pt>
                <c:pt idx="462">
                  <c:v>37201</c:v>
                </c:pt>
                <c:pt idx="463">
                  <c:v>37202</c:v>
                </c:pt>
                <c:pt idx="464">
                  <c:v>37203</c:v>
                </c:pt>
                <c:pt idx="465">
                  <c:v>37204</c:v>
                </c:pt>
                <c:pt idx="466">
                  <c:v>37207</c:v>
                </c:pt>
                <c:pt idx="467">
                  <c:v>37208</c:v>
                </c:pt>
                <c:pt idx="468">
                  <c:v>37209</c:v>
                </c:pt>
                <c:pt idx="469">
                  <c:v>37210</c:v>
                </c:pt>
                <c:pt idx="470">
                  <c:v>37214</c:v>
                </c:pt>
                <c:pt idx="471">
                  <c:v>37215</c:v>
                </c:pt>
                <c:pt idx="472">
                  <c:v>37216</c:v>
                </c:pt>
                <c:pt idx="473">
                  <c:v>37217</c:v>
                </c:pt>
                <c:pt idx="474">
                  <c:v>37218</c:v>
                </c:pt>
                <c:pt idx="475">
                  <c:v>37221</c:v>
                </c:pt>
                <c:pt idx="476">
                  <c:v>37222</c:v>
                </c:pt>
                <c:pt idx="477">
                  <c:v>37223</c:v>
                </c:pt>
                <c:pt idx="478">
                  <c:v>37224</c:v>
                </c:pt>
                <c:pt idx="479">
                  <c:v>37228</c:v>
                </c:pt>
                <c:pt idx="480">
                  <c:v>37229</c:v>
                </c:pt>
                <c:pt idx="481">
                  <c:v>37230</c:v>
                </c:pt>
                <c:pt idx="482">
                  <c:v>37231</c:v>
                </c:pt>
                <c:pt idx="483">
                  <c:v>37232</c:v>
                </c:pt>
                <c:pt idx="484">
                  <c:v>37235</c:v>
                </c:pt>
                <c:pt idx="485">
                  <c:v>37236</c:v>
                </c:pt>
                <c:pt idx="486">
                  <c:v>37237</c:v>
                </c:pt>
                <c:pt idx="487">
                  <c:v>37238</c:v>
                </c:pt>
                <c:pt idx="488">
                  <c:v>37239</c:v>
                </c:pt>
                <c:pt idx="489">
                  <c:v>37243</c:v>
                </c:pt>
                <c:pt idx="490">
                  <c:v>37244</c:v>
                </c:pt>
                <c:pt idx="491">
                  <c:v>37245</c:v>
                </c:pt>
                <c:pt idx="492">
                  <c:v>37246</c:v>
                </c:pt>
                <c:pt idx="493">
                  <c:v>37249</c:v>
                </c:pt>
                <c:pt idx="494">
                  <c:v>37251</c:v>
                </c:pt>
                <c:pt idx="495">
                  <c:v>37252</c:v>
                </c:pt>
                <c:pt idx="496">
                  <c:v>37253</c:v>
                </c:pt>
                <c:pt idx="497">
                  <c:v>37256</c:v>
                </c:pt>
                <c:pt idx="498">
                  <c:v>37257</c:v>
                </c:pt>
                <c:pt idx="499">
                  <c:v>37258</c:v>
                </c:pt>
                <c:pt idx="500">
                  <c:v>37259</c:v>
                </c:pt>
                <c:pt idx="501">
                  <c:v>37260</c:v>
                </c:pt>
                <c:pt idx="502">
                  <c:v>37263</c:v>
                </c:pt>
                <c:pt idx="503">
                  <c:v>37264</c:v>
                </c:pt>
                <c:pt idx="504">
                  <c:v>37265</c:v>
                </c:pt>
                <c:pt idx="505">
                  <c:v>37266</c:v>
                </c:pt>
                <c:pt idx="506">
                  <c:v>37267</c:v>
                </c:pt>
                <c:pt idx="507">
                  <c:v>37270</c:v>
                </c:pt>
                <c:pt idx="508">
                  <c:v>37271</c:v>
                </c:pt>
                <c:pt idx="509">
                  <c:v>37272</c:v>
                </c:pt>
                <c:pt idx="510">
                  <c:v>37273</c:v>
                </c:pt>
                <c:pt idx="511">
                  <c:v>37274</c:v>
                </c:pt>
                <c:pt idx="512">
                  <c:v>37277</c:v>
                </c:pt>
                <c:pt idx="513">
                  <c:v>37278</c:v>
                </c:pt>
                <c:pt idx="514">
                  <c:v>37279</c:v>
                </c:pt>
                <c:pt idx="515">
                  <c:v>37280</c:v>
                </c:pt>
                <c:pt idx="516">
                  <c:v>37281</c:v>
                </c:pt>
                <c:pt idx="517">
                  <c:v>37284</c:v>
                </c:pt>
                <c:pt idx="518">
                  <c:v>37285</c:v>
                </c:pt>
                <c:pt idx="519">
                  <c:v>37286</c:v>
                </c:pt>
                <c:pt idx="520">
                  <c:v>37287</c:v>
                </c:pt>
                <c:pt idx="521">
                  <c:v>37288</c:v>
                </c:pt>
                <c:pt idx="522">
                  <c:v>37291</c:v>
                </c:pt>
                <c:pt idx="523">
                  <c:v>37292</c:v>
                </c:pt>
                <c:pt idx="524">
                  <c:v>37293</c:v>
                </c:pt>
                <c:pt idx="525">
                  <c:v>37294</c:v>
                </c:pt>
                <c:pt idx="526">
                  <c:v>37295</c:v>
                </c:pt>
                <c:pt idx="527">
                  <c:v>37298</c:v>
                </c:pt>
                <c:pt idx="528">
                  <c:v>37299</c:v>
                </c:pt>
                <c:pt idx="529">
                  <c:v>37300</c:v>
                </c:pt>
                <c:pt idx="530">
                  <c:v>37301</c:v>
                </c:pt>
                <c:pt idx="531">
                  <c:v>37302</c:v>
                </c:pt>
                <c:pt idx="532">
                  <c:v>37305</c:v>
                </c:pt>
                <c:pt idx="533">
                  <c:v>37306</c:v>
                </c:pt>
                <c:pt idx="534">
                  <c:v>37307</c:v>
                </c:pt>
                <c:pt idx="535">
                  <c:v>37308</c:v>
                </c:pt>
                <c:pt idx="536">
                  <c:v>37309</c:v>
                </c:pt>
                <c:pt idx="537">
                  <c:v>37312</c:v>
                </c:pt>
                <c:pt idx="538">
                  <c:v>37313</c:v>
                </c:pt>
                <c:pt idx="539">
                  <c:v>37314</c:v>
                </c:pt>
                <c:pt idx="540">
                  <c:v>37315</c:v>
                </c:pt>
                <c:pt idx="541">
                  <c:v>37316</c:v>
                </c:pt>
                <c:pt idx="542">
                  <c:v>37319</c:v>
                </c:pt>
                <c:pt idx="543">
                  <c:v>37320</c:v>
                </c:pt>
                <c:pt idx="544">
                  <c:v>37321</c:v>
                </c:pt>
                <c:pt idx="545">
                  <c:v>37322</c:v>
                </c:pt>
                <c:pt idx="546">
                  <c:v>37323</c:v>
                </c:pt>
                <c:pt idx="547">
                  <c:v>37326</c:v>
                </c:pt>
                <c:pt idx="548">
                  <c:v>37327</c:v>
                </c:pt>
                <c:pt idx="549">
                  <c:v>37328</c:v>
                </c:pt>
                <c:pt idx="550">
                  <c:v>37329</c:v>
                </c:pt>
                <c:pt idx="551">
                  <c:v>37330</c:v>
                </c:pt>
                <c:pt idx="552">
                  <c:v>37333</c:v>
                </c:pt>
                <c:pt idx="553">
                  <c:v>37334</c:v>
                </c:pt>
                <c:pt idx="554">
                  <c:v>37335</c:v>
                </c:pt>
                <c:pt idx="555">
                  <c:v>37336</c:v>
                </c:pt>
                <c:pt idx="556">
                  <c:v>37337</c:v>
                </c:pt>
                <c:pt idx="557">
                  <c:v>37341</c:v>
                </c:pt>
                <c:pt idx="558">
                  <c:v>37342</c:v>
                </c:pt>
                <c:pt idx="559">
                  <c:v>37343</c:v>
                </c:pt>
                <c:pt idx="560">
                  <c:v>37347</c:v>
                </c:pt>
                <c:pt idx="561">
                  <c:v>37348</c:v>
                </c:pt>
                <c:pt idx="562">
                  <c:v>37349</c:v>
                </c:pt>
                <c:pt idx="563">
                  <c:v>37350</c:v>
                </c:pt>
                <c:pt idx="564">
                  <c:v>37351</c:v>
                </c:pt>
                <c:pt idx="565">
                  <c:v>37354</c:v>
                </c:pt>
                <c:pt idx="566">
                  <c:v>37355</c:v>
                </c:pt>
                <c:pt idx="567">
                  <c:v>37356</c:v>
                </c:pt>
                <c:pt idx="568">
                  <c:v>37357</c:v>
                </c:pt>
                <c:pt idx="569">
                  <c:v>37358</c:v>
                </c:pt>
                <c:pt idx="570">
                  <c:v>37361</c:v>
                </c:pt>
                <c:pt idx="571">
                  <c:v>37362</c:v>
                </c:pt>
                <c:pt idx="572">
                  <c:v>37363</c:v>
                </c:pt>
                <c:pt idx="573">
                  <c:v>37364</c:v>
                </c:pt>
                <c:pt idx="574">
                  <c:v>37365</c:v>
                </c:pt>
                <c:pt idx="575">
                  <c:v>37368</c:v>
                </c:pt>
                <c:pt idx="576">
                  <c:v>37369</c:v>
                </c:pt>
                <c:pt idx="577">
                  <c:v>37370</c:v>
                </c:pt>
                <c:pt idx="578">
                  <c:v>37371</c:v>
                </c:pt>
                <c:pt idx="579">
                  <c:v>37372</c:v>
                </c:pt>
                <c:pt idx="580">
                  <c:v>37375</c:v>
                </c:pt>
                <c:pt idx="581">
                  <c:v>37376</c:v>
                </c:pt>
                <c:pt idx="582">
                  <c:v>37378</c:v>
                </c:pt>
                <c:pt idx="583">
                  <c:v>37379</c:v>
                </c:pt>
                <c:pt idx="584">
                  <c:v>37382</c:v>
                </c:pt>
                <c:pt idx="585">
                  <c:v>37383</c:v>
                </c:pt>
                <c:pt idx="586">
                  <c:v>37384</c:v>
                </c:pt>
                <c:pt idx="587">
                  <c:v>37385</c:v>
                </c:pt>
                <c:pt idx="588">
                  <c:v>37386</c:v>
                </c:pt>
                <c:pt idx="589">
                  <c:v>37389</c:v>
                </c:pt>
                <c:pt idx="590">
                  <c:v>37390</c:v>
                </c:pt>
                <c:pt idx="591">
                  <c:v>37391</c:v>
                </c:pt>
                <c:pt idx="592">
                  <c:v>37392</c:v>
                </c:pt>
                <c:pt idx="593">
                  <c:v>37393</c:v>
                </c:pt>
                <c:pt idx="594">
                  <c:v>37396</c:v>
                </c:pt>
                <c:pt idx="595">
                  <c:v>37397</c:v>
                </c:pt>
                <c:pt idx="596">
                  <c:v>37398</c:v>
                </c:pt>
                <c:pt idx="597">
                  <c:v>37399</c:v>
                </c:pt>
                <c:pt idx="598">
                  <c:v>37400</c:v>
                </c:pt>
                <c:pt idx="599">
                  <c:v>37403</c:v>
                </c:pt>
                <c:pt idx="600">
                  <c:v>37404</c:v>
                </c:pt>
                <c:pt idx="601">
                  <c:v>37405</c:v>
                </c:pt>
                <c:pt idx="602">
                  <c:v>37406</c:v>
                </c:pt>
                <c:pt idx="603">
                  <c:v>37407</c:v>
                </c:pt>
                <c:pt idx="604">
                  <c:v>37410</c:v>
                </c:pt>
                <c:pt idx="605">
                  <c:v>37411</c:v>
                </c:pt>
                <c:pt idx="606">
                  <c:v>37412</c:v>
                </c:pt>
                <c:pt idx="607">
                  <c:v>37413</c:v>
                </c:pt>
                <c:pt idx="608">
                  <c:v>37414</c:v>
                </c:pt>
                <c:pt idx="609">
                  <c:v>37417</c:v>
                </c:pt>
                <c:pt idx="610">
                  <c:v>37418</c:v>
                </c:pt>
                <c:pt idx="611">
                  <c:v>37419</c:v>
                </c:pt>
                <c:pt idx="612">
                  <c:v>37420</c:v>
                </c:pt>
                <c:pt idx="613">
                  <c:v>37421</c:v>
                </c:pt>
                <c:pt idx="614">
                  <c:v>37424</c:v>
                </c:pt>
                <c:pt idx="615">
                  <c:v>37425</c:v>
                </c:pt>
                <c:pt idx="616">
                  <c:v>37426</c:v>
                </c:pt>
                <c:pt idx="617">
                  <c:v>37427</c:v>
                </c:pt>
                <c:pt idx="618">
                  <c:v>37428</c:v>
                </c:pt>
                <c:pt idx="619">
                  <c:v>37431</c:v>
                </c:pt>
                <c:pt idx="620">
                  <c:v>37432</c:v>
                </c:pt>
                <c:pt idx="621">
                  <c:v>37433</c:v>
                </c:pt>
                <c:pt idx="622">
                  <c:v>37434</c:v>
                </c:pt>
                <c:pt idx="623">
                  <c:v>37435</c:v>
                </c:pt>
                <c:pt idx="624">
                  <c:v>37438</c:v>
                </c:pt>
                <c:pt idx="625">
                  <c:v>37439</c:v>
                </c:pt>
                <c:pt idx="626">
                  <c:v>37440</c:v>
                </c:pt>
                <c:pt idx="627">
                  <c:v>37441</c:v>
                </c:pt>
                <c:pt idx="628">
                  <c:v>37442</c:v>
                </c:pt>
                <c:pt idx="629">
                  <c:v>37445</c:v>
                </c:pt>
                <c:pt idx="630">
                  <c:v>37446</c:v>
                </c:pt>
                <c:pt idx="631">
                  <c:v>37447</c:v>
                </c:pt>
                <c:pt idx="632">
                  <c:v>37448</c:v>
                </c:pt>
                <c:pt idx="633">
                  <c:v>37449</c:v>
                </c:pt>
                <c:pt idx="634">
                  <c:v>37452</c:v>
                </c:pt>
                <c:pt idx="635">
                  <c:v>37453</c:v>
                </c:pt>
                <c:pt idx="636">
                  <c:v>37454</c:v>
                </c:pt>
                <c:pt idx="637">
                  <c:v>37455</c:v>
                </c:pt>
                <c:pt idx="638">
                  <c:v>37456</c:v>
                </c:pt>
                <c:pt idx="639">
                  <c:v>37459</c:v>
                </c:pt>
                <c:pt idx="640">
                  <c:v>37460</c:v>
                </c:pt>
                <c:pt idx="641">
                  <c:v>37461</c:v>
                </c:pt>
                <c:pt idx="642">
                  <c:v>37462</c:v>
                </c:pt>
                <c:pt idx="643">
                  <c:v>37463</c:v>
                </c:pt>
                <c:pt idx="644">
                  <c:v>37466</c:v>
                </c:pt>
                <c:pt idx="645">
                  <c:v>37467</c:v>
                </c:pt>
                <c:pt idx="646">
                  <c:v>37468</c:v>
                </c:pt>
                <c:pt idx="647">
                  <c:v>37469</c:v>
                </c:pt>
                <c:pt idx="648">
                  <c:v>37470</c:v>
                </c:pt>
                <c:pt idx="649">
                  <c:v>37473</c:v>
                </c:pt>
                <c:pt idx="650">
                  <c:v>37474</c:v>
                </c:pt>
                <c:pt idx="651">
                  <c:v>37475</c:v>
                </c:pt>
                <c:pt idx="652">
                  <c:v>37476</c:v>
                </c:pt>
                <c:pt idx="653">
                  <c:v>37477</c:v>
                </c:pt>
                <c:pt idx="654">
                  <c:v>37480</c:v>
                </c:pt>
                <c:pt idx="655">
                  <c:v>37481</c:v>
                </c:pt>
                <c:pt idx="656">
                  <c:v>37482</c:v>
                </c:pt>
                <c:pt idx="657">
                  <c:v>37484</c:v>
                </c:pt>
                <c:pt idx="658">
                  <c:v>37487</c:v>
                </c:pt>
                <c:pt idx="659">
                  <c:v>37488</c:v>
                </c:pt>
                <c:pt idx="660">
                  <c:v>37489</c:v>
                </c:pt>
                <c:pt idx="661">
                  <c:v>37490</c:v>
                </c:pt>
                <c:pt idx="662">
                  <c:v>37491</c:v>
                </c:pt>
                <c:pt idx="663">
                  <c:v>37494</c:v>
                </c:pt>
                <c:pt idx="664">
                  <c:v>37495</c:v>
                </c:pt>
                <c:pt idx="665">
                  <c:v>37496</c:v>
                </c:pt>
                <c:pt idx="666">
                  <c:v>37497</c:v>
                </c:pt>
                <c:pt idx="667">
                  <c:v>37498</c:v>
                </c:pt>
                <c:pt idx="668">
                  <c:v>37501</c:v>
                </c:pt>
                <c:pt idx="669">
                  <c:v>37502</c:v>
                </c:pt>
                <c:pt idx="670">
                  <c:v>37503</c:v>
                </c:pt>
                <c:pt idx="671">
                  <c:v>37504</c:v>
                </c:pt>
                <c:pt idx="672">
                  <c:v>37505</c:v>
                </c:pt>
                <c:pt idx="673">
                  <c:v>37508</c:v>
                </c:pt>
                <c:pt idx="674">
                  <c:v>37510</c:v>
                </c:pt>
                <c:pt idx="675">
                  <c:v>37511</c:v>
                </c:pt>
                <c:pt idx="676">
                  <c:v>37512</c:v>
                </c:pt>
                <c:pt idx="677">
                  <c:v>37515</c:v>
                </c:pt>
                <c:pt idx="678">
                  <c:v>37516</c:v>
                </c:pt>
                <c:pt idx="679">
                  <c:v>37517</c:v>
                </c:pt>
                <c:pt idx="680">
                  <c:v>37518</c:v>
                </c:pt>
                <c:pt idx="681">
                  <c:v>37519</c:v>
                </c:pt>
                <c:pt idx="682">
                  <c:v>37522</c:v>
                </c:pt>
                <c:pt idx="683">
                  <c:v>37523</c:v>
                </c:pt>
                <c:pt idx="684">
                  <c:v>37524</c:v>
                </c:pt>
                <c:pt idx="685">
                  <c:v>37525</c:v>
                </c:pt>
                <c:pt idx="686">
                  <c:v>37526</c:v>
                </c:pt>
                <c:pt idx="687">
                  <c:v>37529</c:v>
                </c:pt>
                <c:pt idx="688">
                  <c:v>37530</c:v>
                </c:pt>
                <c:pt idx="689">
                  <c:v>37532</c:v>
                </c:pt>
                <c:pt idx="690">
                  <c:v>37533</c:v>
                </c:pt>
                <c:pt idx="691">
                  <c:v>37536</c:v>
                </c:pt>
                <c:pt idx="692">
                  <c:v>37537</c:v>
                </c:pt>
                <c:pt idx="693">
                  <c:v>37538</c:v>
                </c:pt>
                <c:pt idx="694">
                  <c:v>37539</c:v>
                </c:pt>
                <c:pt idx="695">
                  <c:v>37540</c:v>
                </c:pt>
                <c:pt idx="696">
                  <c:v>37543</c:v>
                </c:pt>
                <c:pt idx="697">
                  <c:v>37545</c:v>
                </c:pt>
                <c:pt idx="698">
                  <c:v>37546</c:v>
                </c:pt>
                <c:pt idx="699">
                  <c:v>37547</c:v>
                </c:pt>
                <c:pt idx="700">
                  <c:v>37550</c:v>
                </c:pt>
                <c:pt idx="701">
                  <c:v>37551</c:v>
                </c:pt>
                <c:pt idx="702">
                  <c:v>37552</c:v>
                </c:pt>
                <c:pt idx="703">
                  <c:v>37553</c:v>
                </c:pt>
                <c:pt idx="704">
                  <c:v>37554</c:v>
                </c:pt>
                <c:pt idx="705">
                  <c:v>37557</c:v>
                </c:pt>
                <c:pt idx="706">
                  <c:v>37558</c:v>
                </c:pt>
                <c:pt idx="707">
                  <c:v>37559</c:v>
                </c:pt>
                <c:pt idx="708">
                  <c:v>37560</c:v>
                </c:pt>
                <c:pt idx="709">
                  <c:v>37561</c:v>
                </c:pt>
                <c:pt idx="710">
                  <c:v>37564</c:v>
                </c:pt>
                <c:pt idx="711">
                  <c:v>37565</c:v>
                </c:pt>
                <c:pt idx="712">
                  <c:v>37567</c:v>
                </c:pt>
                <c:pt idx="713">
                  <c:v>37568</c:v>
                </c:pt>
                <c:pt idx="714">
                  <c:v>37571</c:v>
                </c:pt>
                <c:pt idx="715">
                  <c:v>37572</c:v>
                </c:pt>
                <c:pt idx="716">
                  <c:v>37573</c:v>
                </c:pt>
                <c:pt idx="717">
                  <c:v>37574</c:v>
                </c:pt>
                <c:pt idx="718">
                  <c:v>37575</c:v>
                </c:pt>
                <c:pt idx="719">
                  <c:v>37578</c:v>
                </c:pt>
                <c:pt idx="720">
                  <c:v>37580</c:v>
                </c:pt>
                <c:pt idx="721">
                  <c:v>37581</c:v>
                </c:pt>
                <c:pt idx="722">
                  <c:v>37582</c:v>
                </c:pt>
                <c:pt idx="723">
                  <c:v>37585</c:v>
                </c:pt>
                <c:pt idx="724">
                  <c:v>37586</c:v>
                </c:pt>
                <c:pt idx="725">
                  <c:v>37587</c:v>
                </c:pt>
                <c:pt idx="726">
                  <c:v>37588</c:v>
                </c:pt>
                <c:pt idx="727">
                  <c:v>37589</c:v>
                </c:pt>
                <c:pt idx="728">
                  <c:v>37592</c:v>
                </c:pt>
                <c:pt idx="729">
                  <c:v>37593</c:v>
                </c:pt>
                <c:pt idx="730">
                  <c:v>37594</c:v>
                </c:pt>
                <c:pt idx="731">
                  <c:v>37595</c:v>
                </c:pt>
                <c:pt idx="732">
                  <c:v>37596</c:v>
                </c:pt>
                <c:pt idx="733">
                  <c:v>37599</c:v>
                </c:pt>
                <c:pt idx="734">
                  <c:v>37600</c:v>
                </c:pt>
                <c:pt idx="735">
                  <c:v>37601</c:v>
                </c:pt>
                <c:pt idx="736">
                  <c:v>37602</c:v>
                </c:pt>
                <c:pt idx="737">
                  <c:v>37603</c:v>
                </c:pt>
                <c:pt idx="738">
                  <c:v>37606</c:v>
                </c:pt>
                <c:pt idx="739">
                  <c:v>37607</c:v>
                </c:pt>
                <c:pt idx="740">
                  <c:v>37608</c:v>
                </c:pt>
                <c:pt idx="741">
                  <c:v>37609</c:v>
                </c:pt>
                <c:pt idx="742">
                  <c:v>37610</c:v>
                </c:pt>
                <c:pt idx="743">
                  <c:v>37613</c:v>
                </c:pt>
                <c:pt idx="744">
                  <c:v>37614</c:v>
                </c:pt>
                <c:pt idx="745">
                  <c:v>37616</c:v>
                </c:pt>
                <c:pt idx="746">
                  <c:v>37617</c:v>
                </c:pt>
                <c:pt idx="747">
                  <c:v>37620</c:v>
                </c:pt>
                <c:pt idx="748">
                  <c:v>37621</c:v>
                </c:pt>
                <c:pt idx="749">
                  <c:v>37622</c:v>
                </c:pt>
                <c:pt idx="750">
                  <c:v>37623</c:v>
                </c:pt>
                <c:pt idx="751">
                  <c:v>37624</c:v>
                </c:pt>
                <c:pt idx="752">
                  <c:v>37627</c:v>
                </c:pt>
                <c:pt idx="753">
                  <c:v>37628</c:v>
                </c:pt>
                <c:pt idx="754">
                  <c:v>37629</c:v>
                </c:pt>
                <c:pt idx="755">
                  <c:v>37630</c:v>
                </c:pt>
                <c:pt idx="756">
                  <c:v>37631</c:v>
                </c:pt>
                <c:pt idx="757">
                  <c:v>37634</c:v>
                </c:pt>
                <c:pt idx="758">
                  <c:v>37635</c:v>
                </c:pt>
                <c:pt idx="759">
                  <c:v>37636</c:v>
                </c:pt>
                <c:pt idx="760">
                  <c:v>37637</c:v>
                </c:pt>
                <c:pt idx="761">
                  <c:v>37638</c:v>
                </c:pt>
                <c:pt idx="762">
                  <c:v>37641</c:v>
                </c:pt>
                <c:pt idx="763">
                  <c:v>37642</c:v>
                </c:pt>
                <c:pt idx="764">
                  <c:v>37643</c:v>
                </c:pt>
                <c:pt idx="765">
                  <c:v>37644</c:v>
                </c:pt>
                <c:pt idx="766">
                  <c:v>37645</c:v>
                </c:pt>
                <c:pt idx="767">
                  <c:v>37648</c:v>
                </c:pt>
                <c:pt idx="768">
                  <c:v>37649</c:v>
                </c:pt>
                <c:pt idx="769">
                  <c:v>37650</c:v>
                </c:pt>
                <c:pt idx="770">
                  <c:v>37651</c:v>
                </c:pt>
                <c:pt idx="771">
                  <c:v>37652</c:v>
                </c:pt>
                <c:pt idx="772">
                  <c:v>37655</c:v>
                </c:pt>
                <c:pt idx="773">
                  <c:v>37656</c:v>
                </c:pt>
                <c:pt idx="774">
                  <c:v>37657</c:v>
                </c:pt>
                <c:pt idx="775">
                  <c:v>37658</c:v>
                </c:pt>
                <c:pt idx="776">
                  <c:v>37659</c:v>
                </c:pt>
                <c:pt idx="777">
                  <c:v>37662</c:v>
                </c:pt>
                <c:pt idx="778">
                  <c:v>37663</c:v>
                </c:pt>
                <c:pt idx="779">
                  <c:v>37664</c:v>
                </c:pt>
                <c:pt idx="780">
                  <c:v>37666</c:v>
                </c:pt>
                <c:pt idx="781">
                  <c:v>37669</c:v>
                </c:pt>
                <c:pt idx="782">
                  <c:v>37670</c:v>
                </c:pt>
                <c:pt idx="783">
                  <c:v>37671</c:v>
                </c:pt>
                <c:pt idx="784">
                  <c:v>37672</c:v>
                </c:pt>
                <c:pt idx="785">
                  <c:v>37673</c:v>
                </c:pt>
                <c:pt idx="786">
                  <c:v>37676</c:v>
                </c:pt>
                <c:pt idx="787">
                  <c:v>37677</c:v>
                </c:pt>
                <c:pt idx="788">
                  <c:v>37678</c:v>
                </c:pt>
                <c:pt idx="789">
                  <c:v>37679</c:v>
                </c:pt>
                <c:pt idx="790">
                  <c:v>37680</c:v>
                </c:pt>
                <c:pt idx="791">
                  <c:v>37683</c:v>
                </c:pt>
                <c:pt idx="792">
                  <c:v>37684</c:v>
                </c:pt>
                <c:pt idx="793">
                  <c:v>37685</c:v>
                </c:pt>
                <c:pt idx="794">
                  <c:v>37686</c:v>
                </c:pt>
                <c:pt idx="795">
                  <c:v>37687</c:v>
                </c:pt>
                <c:pt idx="796">
                  <c:v>37690</c:v>
                </c:pt>
                <c:pt idx="797">
                  <c:v>37691</c:v>
                </c:pt>
                <c:pt idx="798">
                  <c:v>37692</c:v>
                </c:pt>
                <c:pt idx="799">
                  <c:v>37693</c:v>
                </c:pt>
                <c:pt idx="800">
                  <c:v>37697</c:v>
                </c:pt>
                <c:pt idx="801">
                  <c:v>37699</c:v>
                </c:pt>
                <c:pt idx="802">
                  <c:v>37700</c:v>
                </c:pt>
                <c:pt idx="803">
                  <c:v>37701</c:v>
                </c:pt>
                <c:pt idx="804">
                  <c:v>37702</c:v>
                </c:pt>
                <c:pt idx="805">
                  <c:v>37704</c:v>
                </c:pt>
                <c:pt idx="806">
                  <c:v>37705</c:v>
                </c:pt>
                <c:pt idx="807">
                  <c:v>37706</c:v>
                </c:pt>
                <c:pt idx="808">
                  <c:v>37707</c:v>
                </c:pt>
                <c:pt idx="809">
                  <c:v>37708</c:v>
                </c:pt>
                <c:pt idx="810">
                  <c:v>37711</c:v>
                </c:pt>
                <c:pt idx="811">
                  <c:v>37712</c:v>
                </c:pt>
                <c:pt idx="812">
                  <c:v>37713</c:v>
                </c:pt>
                <c:pt idx="813">
                  <c:v>37714</c:v>
                </c:pt>
                <c:pt idx="814">
                  <c:v>37715</c:v>
                </c:pt>
                <c:pt idx="815">
                  <c:v>37718</c:v>
                </c:pt>
                <c:pt idx="816">
                  <c:v>37719</c:v>
                </c:pt>
                <c:pt idx="817">
                  <c:v>37720</c:v>
                </c:pt>
                <c:pt idx="818">
                  <c:v>37721</c:v>
                </c:pt>
                <c:pt idx="819">
                  <c:v>37722</c:v>
                </c:pt>
                <c:pt idx="820">
                  <c:v>37726</c:v>
                </c:pt>
                <c:pt idx="821">
                  <c:v>37727</c:v>
                </c:pt>
                <c:pt idx="822">
                  <c:v>37728</c:v>
                </c:pt>
                <c:pt idx="823">
                  <c:v>37732</c:v>
                </c:pt>
                <c:pt idx="824">
                  <c:v>37733</c:v>
                </c:pt>
                <c:pt idx="825">
                  <c:v>37734</c:v>
                </c:pt>
                <c:pt idx="826">
                  <c:v>37735</c:v>
                </c:pt>
                <c:pt idx="827">
                  <c:v>37736</c:v>
                </c:pt>
                <c:pt idx="828">
                  <c:v>37739</c:v>
                </c:pt>
                <c:pt idx="829">
                  <c:v>37740</c:v>
                </c:pt>
                <c:pt idx="830">
                  <c:v>37741</c:v>
                </c:pt>
                <c:pt idx="831">
                  <c:v>37743</c:v>
                </c:pt>
                <c:pt idx="832">
                  <c:v>37746</c:v>
                </c:pt>
                <c:pt idx="833">
                  <c:v>37747</c:v>
                </c:pt>
                <c:pt idx="834">
                  <c:v>37748</c:v>
                </c:pt>
                <c:pt idx="835">
                  <c:v>37749</c:v>
                </c:pt>
                <c:pt idx="836">
                  <c:v>37750</c:v>
                </c:pt>
                <c:pt idx="837">
                  <c:v>37753</c:v>
                </c:pt>
                <c:pt idx="838">
                  <c:v>37754</c:v>
                </c:pt>
                <c:pt idx="839">
                  <c:v>37755</c:v>
                </c:pt>
                <c:pt idx="840">
                  <c:v>37756</c:v>
                </c:pt>
                <c:pt idx="841">
                  <c:v>37757</c:v>
                </c:pt>
                <c:pt idx="842">
                  <c:v>37760</c:v>
                </c:pt>
                <c:pt idx="843">
                  <c:v>37761</c:v>
                </c:pt>
                <c:pt idx="844">
                  <c:v>37762</c:v>
                </c:pt>
                <c:pt idx="845">
                  <c:v>37763</c:v>
                </c:pt>
                <c:pt idx="846">
                  <c:v>37764</c:v>
                </c:pt>
                <c:pt idx="847">
                  <c:v>37767</c:v>
                </c:pt>
                <c:pt idx="848">
                  <c:v>37768</c:v>
                </c:pt>
                <c:pt idx="849">
                  <c:v>37769</c:v>
                </c:pt>
                <c:pt idx="850">
                  <c:v>37770</c:v>
                </c:pt>
                <c:pt idx="851">
                  <c:v>37771</c:v>
                </c:pt>
                <c:pt idx="852">
                  <c:v>37774</c:v>
                </c:pt>
                <c:pt idx="853">
                  <c:v>37775</c:v>
                </c:pt>
                <c:pt idx="854">
                  <c:v>37776</c:v>
                </c:pt>
                <c:pt idx="855">
                  <c:v>37777</c:v>
                </c:pt>
                <c:pt idx="856">
                  <c:v>37778</c:v>
                </c:pt>
                <c:pt idx="857">
                  <c:v>37781</c:v>
                </c:pt>
                <c:pt idx="858">
                  <c:v>37782</c:v>
                </c:pt>
                <c:pt idx="859">
                  <c:v>37783</c:v>
                </c:pt>
                <c:pt idx="860">
                  <c:v>37784</c:v>
                </c:pt>
                <c:pt idx="861">
                  <c:v>37785</c:v>
                </c:pt>
                <c:pt idx="862">
                  <c:v>37788</c:v>
                </c:pt>
                <c:pt idx="863">
                  <c:v>37789</c:v>
                </c:pt>
                <c:pt idx="864">
                  <c:v>37790</c:v>
                </c:pt>
                <c:pt idx="865">
                  <c:v>37791</c:v>
                </c:pt>
                <c:pt idx="866">
                  <c:v>37792</c:v>
                </c:pt>
                <c:pt idx="867">
                  <c:v>37795</c:v>
                </c:pt>
                <c:pt idx="868">
                  <c:v>37796</c:v>
                </c:pt>
                <c:pt idx="869">
                  <c:v>37797</c:v>
                </c:pt>
                <c:pt idx="870">
                  <c:v>37798</c:v>
                </c:pt>
                <c:pt idx="871">
                  <c:v>37799</c:v>
                </c:pt>
                <c:pt idx="872">
                  <c:v>37802</c:v>
                </c:pt>
                <c:pt idx="873">
                  <c:v>37803</c:v>
                </c:pt>
                <c:pt idx="874">
                  <c:v>37804</c:v>
                </c:pt>
                <c:pt idx="875">
                  <c:v>37805</c:v>
                </c:pt>
                <c:pt idx="876">
                  <c:v>37806</c:v>
                </c:pt>
                <c:pt idx="877">
                  <c:v>37809</c:v>
                </c:pt>
                <c:pt idx="878">
                  <c:v>37810</c:v>
                </c:pt>
                <c:pt idx="879">
                  <c:v>37811</c:v>
                </c:pt>
                <c:pt idx="880">
                  <c:v>37812</c:v>
                </c:pt>
                <c:pt idx="881">
                  <c:v>37813</c:v>
                </c:pt>
                <c:pt idx="882">
                  <c:v>37816</c:v>
                </c:pt>
                <c:pt idx="883">
                  <c:v>37817</c:v>
                </c:pt>
                <c:pt idx="884">
                  <c:v>37818</c:v>
                </c:pt>
                <c:pt idx="885">
                  <c:v>37819</c:v>
                </c:pt>
                <c:pt idx="886">
                  <c:v>37820</c:v>
                </c:pt>
                <c:pt idx="887">
                  <c:v>37823</c:v>
                </c:pt>
                <c:pt idx="888">
                  <c:v>37824</c:v>
                </c:pt>
                <c:pt idx="889">
                  <c:v>37825</c:v>
                </c:pt>
                <c:pt idx="890">
                  <c:v>37826</c:v>
                </c:pt>
                <c:pt idx="891">
                  <c:v>37827</c:v>
                </c:pt>
                <c:pt idx="892">
                  <c:v>37830</c:v>
                </c:pt>
                <c:pt idx="893">
                  <c:v>37831</c:v>
                </c:pt>
                <c:pt idx="894">
                  <c:v>37832</c:v>
                </c:pt>
                <c:pt idx="895">
                  <c:v>37833</c:v>
                </c:pt>
                <c:pt idx="896">
                  <c:v>37834</c:v>
                </c:pt>
                <c:pt idx="897">
                  <c:v>37837</c:v>
                </c:pt>
                <c:pt idx="898">
                  <c:v>37838</c:v>
                </c:pt>
                <c:pt idx="899">
                  <c:v>37839</c:v>
                </c:pt>
                <c:pt idx="900">
                  <c:v>37840</c:v>
                </c:pt>
                <c:pt idx="901">
                  <c:v>37841</c:v>
                </c:pt>
                <c:pt idx="902">
                  <c:v>37844</c:v>
                </c:pt>
                <c:pt idx="903">
                  <c:v>37845</c:v>
                </c:pt>
                <c:pt idx="904">
                  <c:v>37846</c:v>
                </c:pt>
                <c:pt idx="905">
                  <c:v>37847</c:v>
                </c:pt>
                <c:pt idx="906">
                  <c:v>37851</c:v>
                </c:pt>
                <c:pt idx="907">
                  <c:v>37852</c:v>
                </c:pt>
                <c:pt idx="908">
                  <c:v>37853</c:v>
                </c:pt>
                <c:pt idx="909">
                  <c:v>37854</c:v>
                </c:pt>
                <c:pt idx="910">
                  <c:v>37855</c:v>
                </c:pt>
                <c:pt idx="911">
                  <c:v>37858</c:v>
                </c:pt>
                <c:pt idx="912">
                  <c:v>37859</c:v>
                </c:pt>
                <c:pt idx="913">
                  <c:v>37860</c:v>
                </c:pt>
                <c:pt idx="914">
                  <c:v>37861</c:v>
                </c:pt>
                <c:pt idx="915">
                  <c:v>37862</c:v>
                </c:pt>
                <c:pt idx="916">
                  <c:v>37865</c:v>
                </c:pt>
                <c:pt idx="917">
                  <c:v>37866</c:v>
                </c:pt>
                <c:pt idx="918">
                  <c:v>37867</c:v>
                </c:pt>
                <c:pt idx="919">
                  <c:v>37868</c:v>
                </c:pt>
                <c:pt idx="920">
                  <c:v>37869</c:v>
                </c:pt>
                <c:pt idx="921">
                  <c:v>37872</c:v>
                </c:pt>
                <c:pt idx="922">
                  <c:v>37873</c:v>
                </c:pt>
                <c:pt idx="923">
                  <c:v>37874</c:v>
                </c:pt>
                <c:pt idx="924">
                  <c:v>37875</c:v>
                </c:pt>
                <c:pt idx="925">
                  <c:v>37876</c:v>
                </c:pt>
                <c:pt idx="926">
                  <c:v>37879</c:v>
                </c:pt>
                <c:pt idx="927">
                  <c:v>37880</c:v>
                </c:pt>
                <c:pt idx="928">
                  <c:v>37881</c:v>
                </c:pt>
                <c:pt idx="929">
                  <c:v>37882</c:v>
                </c:pt>
                <c:pt idx="930">
                  <c:v>37883</c:v>
                </c:pt>
                <c:pt idx="931">
                  <c:v>37886</c:v>
                </c:pt>
                <c:pt idx="932">
                  <c:v>37887</c:v>
                </c:pt>
                <c:pt idx="933">
                  <c:v>37888</c:v>
                </c:pt>
                <c:pt idx="934">
                  <c:v>37889</c:v>
                </c:pt>
                <c:pt idx="935">
                  <c:v>37890</c:v>
                </c:pt>
                <c:pt idx="936">
                  <c:v>37893</c:v>
                </c:pt>
                <c:pt idx="937">
                  <c:v>37894</c:v>
                </c:pt>
                <c:pt idx="938">
                  <c:v>37895</c:v>
                </c:pt>
                <c:pt idx="939">
                  <c:v>37897</c:v>
                </c:pt>
                <c:pt idx="940">
                  <c:v>37900</c:v>
                </c:pt>
                <c:pt idx="941">
                  <c:v>37901</c:v>
                </c:pt>
                <c:pt idx="942">
                  <c:v>37902</c:v>
                </c:pt>
                <c:pt idx="943">
                  <c:v>37903</c:v>
                </c:pt>
                <c:pt idx="944">
                  <c:v>37904</c:v>
                </c:pt>
                <c:pt idx="945">
                  <c:v>37907</c:v>
                </c:pt>
                <c:pt idx="946">
                  <c:v>37908</c:v>
                </c:pt>
                <c:pt idx="947">
                  <c:v>37909</c:v>
                </c:pt>
                <c:pt idx="948">
                  <c:v>37910</c:v>
                </c:pt>
                <c:pt idx="949">
                  <c:v>37911</c:v>
                </c:pt>
                <c:pt idx="950">
                  <c:v>37914</c:v>
                </c:pt>
                <c:pt idx="951">
                  <c:v>37915</c:v>
                </c:pt>
                <c:pt idx="952">
                  <c:v>37916</c:v>
                </c:pt>
                <c:pt idx="953">
                  <c:v>37917</c:v>
                </c:pt>
                <c:pt idx="954">
                  <c:v>37918</c:v>
                </c:pt>
                <c:pt idx="955">
                  <c:v>37919</c:v>
                </c:pt>
                <c:pt idx="956">
                  <c:v>37921</c:v>
                </c:pt>
                <c:pt idx="957">
                  <c:v>37922</c:v>
                </c:pt>
                <c:pt idx="958">
                  <c:v>37923</c:v>
                </c:pt>
                <c:pt idx="959">
                  <c:v>37924</c:v>
                </c:pt>
                <c:pt idx="960">
                  <c:v>37925</c:v>
                </c:pt>
                <c:pt idx="961">
                  <c:v>37928</c:v>
                </c:pt>
                <c:pt idx="962">
                  <c:v>37929</c:v>
                </c:pt>
                <c:pt idx="963">
                  <c:v>37930</c:v>
                </c:pt>
                <c:pt idx="964">
                  <c:v>37931</c:v>
                </c:pt>
                <c:pt idx="965">
                  <c:v>37932</c:v>
                </c:pt>
                <c:pt idx="966">
                  <c:v>37935</c:v>
                </c:pt>
                <c:pt idx="967">
                  <c:v>37936</c:v>
                </c:pt>
                <c:pt idx="968">
                  <c:v>37937</c:v>
                </c:pt>
                <c:pt idx="969">
                  <c:v>37938</c:v>
                </c:pt>
                <c:pt idx="970">
                  <c:v>37939</c:v>
                </c:pt>
                <c:pt idx="971">
                  <c:v>37940</c:v>
                </c:pt>
                <c:pt idx="972">
                  <c:v>37942</c:v>
                </c:pt>
                <c:pt idx="973">
                  <c:v>37943</c:v>
                </c:pt>
                <c:pt idx="974">
                  <c:v>37944</c:v>
                </c:pt>
                <c:pt idx="975">
                  <c:v>37945</c:v>
                </c:pt>
                <c:pt idx="976">
                  <c:v>37946</c:v>
                </c:pt>
                <c:pt idx="977">
                  <c:v>37949</c:v>
                </c:pt>
                <c:pt idx="978">
                  <c:v>37950</c:v>
                </c:pt>
                <c:pt idx="979">
                  <c:v>37952</c:v>
                </c:pt>
                <c:pt idx="980">
                  <c:v>37953</c:v>
                </c:pt>
                <c:pt idx="981">
                  <c:v>37956</c:v>
                </c:pt>
                <c:pt idx="982">
                  <c:v>37957</c:v>
                </c:pt>
                <c:pt idx="983">
                  <c:v>37958</c:v>
                </c:pt>
                <c:pt idx="984">
                  <c:v>37959</c:v>
                </c:pt>
                <c:pt idx="985">
                  <c:v>37960</c:v>
                </c:pt>
                <c:pt idx="986">
                  <c:v>37963</c:v>
                </c:pt>
                <c:pt idx="987">
                  <c:v>37964</c:v>
                </c:pt>
                <c:pt idx="988">
                  <c:v>37965</c:v>
                </c:pt>
                <c:pt idx="989">
                  <c:v>37966</c:v>
                </c:pt>
                <c:pt idx="990">
                  <c:v>37967</c:v>
                </c:pt>
                <c:pt idx="991">
                  <c:v>37970</c:v>
                </c:pt>
                <c:pt idx="992">
                  <c:v>37971</c:v>
                </c:pt>
                <c:pt idx="993">
                  <c:v>37972</c:v>
                </c:pt>
                <c:pt idx="994">
                  <c:v>37973</c:v>
                </c:pt>
                <c:pt idx="995">
                  <c:v>37974</c:v>
                </c:pt>
                <c:pt idx="996">
                  <c:v>37977</c:v>
                </c:pt>
                <c:pt idx="997">
                  <c:v>37978</c:v>
                </c:pt>
                <c:pt idx="998">
                  <c:v>37979</c:v>
                </c:pt>
                <c:pt idx="999">
                  <c:v>37981</c:v>
                </c:pt>
                <c:pt idx="1000">
                  <c:v>37984</c:v>
                </c:pt>
                <c:pt idx="1001">
                  <c:v>37985</c:v>
                </c:pt>
                <c:pt idx="1002">
                  <c:v>37986</c:v>
                </c:pt>
                <c:pt idx="1003">
                  <c:v>37987</c:v>
                </c:pt>
                <c:pt idx="1004">
                  <c:v>37988</c:v>
                </c:pt>
                <c:pt idx="1005">
                  <c:v>37991</c:v>
                </c:pt>
                <c:pt idx="1006">
                  <c:v>37992</c:v>
                </c:pt>
                <c:pt idx="1007">
                  <c:v>37993</c:v>
                </c:pt>
                <c:pt idx="1008">
                  <c:v>37994</c:v>
                </c:pt>
                <c:pt idx="1009">
                  <c:v>37995</c:v>
                </c:pt>
                <c:pt idx="1010">
                  <c:v>37998</c:v>
                </c:pt>
                <c:pt idx="1011">
                  <c:v>37999</c:v>
                </c:pt>
                <c:pt idx="1012">
                  <c:v>38000</c:v>
                </c:pt>
                <c:pt idx="1013">
                  <c:v>38001</c:v>
                </c:pt>
                <c:pt idx="1014">
                  <c:v>38002</c:v>
                </c:pt>
                <c:pt idx="1015">
                  <c:v>38005</c:v>
                </c:pt>
                <c:pt idx="1016">
                  <c:v>38006</c:v>
                </c:pt>
                <c:pt idx="1017">
                  <c:v>38007</c:v>
                </c:pt>
                <c:pt idx="1018">
                  <c:v>38008</c:v>
                </c:pt>
                <c:pt idx="1019">
                  <c:v>38009</c:v>
                </c:pt>
                <c:pt idx="1020">
                  <c:v>38013</c:v>
                </c:pt>
                <c:pt idx="1021">
                  <c:v>38014</c:v>
                </c:pt>
                <c:pt idx="1022">
                  <c:v>38015</c:v>
                </c:pt>
                <c:pt idx="1023">
                  <c:v>38016</c:v>
                </c:pt>
                <c:pt idx="1024">
                  <c:v>38020</c:v>
                </c:pt>
                <c:pt idx="1025">
                  <c:v>38021</c:v>
                </c:pt>
                <c:pt idx="1026">
                  <c:v>38022</c:v>
                </c:pt>
                <c:pt idx="1027">
                  <c:v>38023</c:v>
                </c:pt>
                <c:pt idx="1028">
                  <c:v>38026</c:v>
                </c:pt>
                <c:pt idx="1029">
                  <c:v>38027</c:v>
                </c:pt>
                <c:pt idx="1030">
                  <c:v>38028</c:v>
                </c:pt>
                <c:pt idx="1031">
                  <c:v>38029</c:v>
                </c:pt>
                <c:pt idx="1032">
                  <c:v>38030</c:v>
                </c:pt>
                <c:pt idx="1033">
                  <c:v>38033</c:v>
                </c:pt>
                <c:pt idx="1034">
                  <c:v>38034</c:v>
                </c:pt>
                <c:pt idx="1035">
                  <c:v>38035</c:v>
                </c:pt>
                <c:pt idx="1036">
                  <c:v>38036</c:v>
                </c:pt>
                <c:pt idx="1037">
                  <c:v>38037</c:v>
                </c:pt>
                <c:pt idx="1038">
                  <c:v>38040</c:v>
                </c:pt>
                <c:pt idx="1039">
                  <c:v>38041</c:v>
                </c:pt>
                <c:pt idx="1040">
                  <c:v>38042</c:v>
                </c:pt>
                <c:pt idx="1041">
                  <c:v>38043</c:v>
                </c:pt>
                <c:pt idx="1042">
                  <c:v>38044</c:v>
                </c:pt>
                <c:pt idx="1043">
                  <c:v>38047</c:v>
                </c:pt>
                <c:pt idx="1044">
                  <c:v>38049</c:v>
                </c:pt>
                <c:pt idx="1045">
                  <c:v>38050</c:v>
                </c:pt>
                <c:pt idx="1046">
                  <c:v>38051</c:v>
                </c:pt>
                <c:pt idx="1047">
                  <c:v>38054</c:v>
                </c:pt>
                <c:pt idx="1048">
                  <c:v>38055</c:v>
                </c:pt>
                <c:pt idx="1049">
                  <c:v>38056</c:v>
                </c:pt>
                <c:pt idx="1050">
                  <c:v>38057</c:v>
                </c:pt>
                <c:pt idx="1051">
                  <c:v>38058</c:v>
                </c:pt>
                <c:pt idx="1052">
                  <c:v>38061</c:v>
                </c:pt>
                <c:pt idx="1053">
                  <c:v>38062</c:v>
                </c:pt>
                <c:pt idx="1054">
                  <c:v>38063</c:v>
                </c:pt>
                <c:pt idx="1055">
                  <c:v>38064</c:v>
                </c:pt>
                <c:pt idx="1056">
                  <c:v>38065</c:v>
                </c:pt>
                <c:pt idx="1057">
                  <c:v>38068</c:v>
                </c:pt>
                <c:pt idx="1058">
                  <c:v>38069</c:v>
                </c:pt>
                <c:pt idx="1059">
                  <c:v>38070</c:v>
                </c:pt>
                <c:pt idx="1060">
                  <c:v>38071</c:v>
                </c:pt>
                <c:pt idx="1061">
                  <c:v>38072</c:v>
                </c:pt>
                <c:pt idx="1062">
                  <c:v>38075</c:v>
                </c:pt>
                <c:pt idx="1063">
                  <c:v>38076</c:v>
                </c:pt>
                <c:pt idx="1064">
                  <c:v>38077</c:v>
                </c:pt>
                <c:pt idx="1065">
                  <c:v>38078</c:v>
                </c:pt>
                <c:pt idx="1066">
                  <c:v>38079</c:v>
                </c:pt>
                <c:pt idx="1067">
                  <c:v>38082</c:v>
                </c:pt>
                <c:pt idx="1068">
                  <c:v>38083</c:v>
                </c:pt>
                <c:pt idx="1069">
                  <c:v>38084</c:v>
                </c:pt>
                <c:pt idx="1070">
                  <c:v>38085</c:v>
                </c:pt>
                <c:pt idx="1071">
                  <c:v>38089</c:v>
                </c:pt>
                <c:pt idx="1072">
                  <c:v>38090</c:v>
                </c:pt>
                <c:pt idx="1073">
                  <c:v>38092</c:v>
                </c:pt>
                <c:pt idx="1074">
                  <c:v>38093</c:v>
                </c:pt>
                <c:pt idx="1075">
                  <c:v>38094</c:v>
                </c:pt>
                <c:pt idx="1076">
                  <c:v>38096</c:v>
                </c:pt>
                <c:pt idx="1077">
                  <c:v>38097</c:v>
                </c:pt>
                <c:pt idx="1078">
                  <c:v>38098</c:v>
                </c:pt>
                <c:pt idx="1079">
                  <c:v>38099</c:v>
                </c:pt>
                <c:pt idx="1080">
                  <c:v>38100</c:v>
                </c:pt>
                <c:pt idx="1081">
                  <c:v>38104</c:v>
                </c:pt>
                <c:pt idx="1082">
                  <c:v>38105</c:v>
                </c:pt>
                <c:pt idx="1083">
                  <c:v>38106</c:v>
                </c:pt>
                <c:pt idx="1084">
                  <c:v>38107</c:v>
                </c:pt>
                <c:pt idx="1085">
                  <c:v>38110</c:v>
                </c:pt>
                <c:pt idx="1086">
                  <c:v>38111</c:v>
                </c:pt>
                <c:pt idx="1087">
                  <c:v>38112</c:v>
                </c:pt>
                <c:pt idx="1088">
                  <c:v>38113</c:v>
                </c:pt>
                <c:pt idx="1089">
                  <c:v>38114</c:v>
                </c:pt>
                <c:pt idx="1090">
                  <c:v>38117</c:v>
                </c:pt>
                <c:pt idx="1091">
                  <c:v>38118</c:v>
                </c:pt>
                <c:pt idx="1092">
                  <c:v>38119</c:v>
                </c:pt>
                <c:pt idx="1093">
                  <c:v>38120</c:v>
                </c:pt>
                <c:pt idx="1094">
                  <c:v>38121</c:v>
                </c:pt>
                <c:pt idx="1095">
                  <c:v>38124</c:v>
                </c:pt>
                <c:pt idx="1096">
                  <c:v>38125</c:v>
                </c:pt>
                <c:pt idx="1097">
                  <c:v>38126</c:v>
                </c:pt>
                <c:pt idx="1098">
                  <c:v>38127</c:v>
                </c:pt>
                <c:pt idx="1099">
                  <c:v>38128</c:v>
                </c:pt>
                <c:pt idx="1100">
                  <c:v>38131</c:v>
                </c:pt>
                <c:pt idx="1101">
                  <c:v>38132</c:v>
                </c:pt>
                <c:pt idx="1102">
                  <c:v>38133</c:v>
                </c:pt>
                <c:pt idx="1103">
                  <c:v>38134</c:v>
                </c:pt>
                <c:pt idx="1104">
                  <c:v>38135</c:v>
                </c:pt>
                <c:pt idx="1105">
                  <c:v>38138</c:v>
                </c:pt>
                <c:pt idx="1106">
                  <c:v>38139</c:v>
                </c:pt>
                <c:pt idx="1107">
                  <c:v>38140</c:v>
                </c:pt>
                <c:pt idx="1108">
                  <c:v>38141</c:v>
                </c:pt>
                <c:pt idx="1109">
                  <c:v>38142</c:v>
                </c:pt>
                <c:pt idx="1110">
                  <c:v>38145</c:v>
                </c:pt>
                <c:pt idx="1111">
                  <c:v>38146</c:v>
                </c:pt>
                <c:pt idx="1112">
                  <c:v>38147</c:v>
                </c:pt>
                <c:pt idx="1113">
                  <c:v>38148</c:v>
                </c:pt>
                <c:pt idx="1114">
                  <c:v>38149</c:v>
                </c:pt>
                <c:pt idx="1115">
                  <c:v>38152</c:v>
                </c:pt>
                <c:pt idx="1116">
                  <c:v>38153</c:v>
                </c:pt>
                <c:pt idx="1117">
                  <c:v>38154</c:v>
                </c:pt>
                <c:pt idx="1118">
                  <c:v>38155</c:v>
                </c:pt>
                <c:pt idx="1119">
                  <c:v>38156</c:v>
                </c:pt>
                <c:pt idx="1120">
                  <c:v>38159</c:v>
                </c:pt>
                <c:pt idx="1121">
                  <c:v>38160</c:v>
                </c:pt>
                <c:pt idx="1122">
                  <c:v>38161</c:v>
                </c:pt>
                <c:pt idx="1123">
                  <c:v>38162</c:v>
                </c:pt>
                <c:pt idx="1124">
                  <c:v>38163</c:v>
                </c:pt>
                <c:pt idx="1125">
                  <c:v>38166</c:v>
                </c:pt>
                <c:pt idx="1126">
                  <c:v>38167</c:v>
                </c:pt>
                <c:pt idx="1127">
                  <c:v>38168</c:v>
                </c:pt>
                <c:pt idx="1128">
                  <c:v>38169</c:v>
                </c:pt>
                <c:pt idx="1129">
                  <c:v>38170</c:v>
                </c:pt>
                <c:pt idx="1130">
                  <c:v>38173</c:v>
                </c:pt>
                <c:pt idx="1131">
                  <c:v>38174</c:v>
                </c:pt>
                <c:pt idx="1132">
                  <c:v>38175</c:v>
                </c:pt>
                <c:pt idx="1133">
                  <c:v>38176</c:v>
                </c:pt>
                <c:pt idx="1134">
                  <c:v>38177</c:v>
                </c:pt>
                <c:pt idx="1135">
                  <c:v>38180</c:v>
                </c:pt>
                <c:pt idx="1136">
                  <c:v>38181</c:v>
                </c:pt>
                <c:pt idx="1137">
                  <c:v>38182</c:v>
                </c:pt>
                <c:pt idx="1138">
                  <c:v>38183</c:v>
                </c:pt>
                <c:pt idx="1139">
                  <c:v>38184</c:v>
                </c:pt>
                <c:pt idx="1140">
                  <c:v>38187</c:v>
                </c:pt>
                <c:pt idx="1141">
                  <c:v>38188</c:v>
                </c:pt>
                <c:pt idx="1142">
                  <c:v>38189</c:v>
                </c:pt>
                <c:pt idx="1143">
                  <c:v>38190</c:v>
                </c:pt>
                <c:pt idx="1144">
                  <c:v>38191</c:v>
                </c:pt>
                <c:pt idx="1145">
                  <c:v>38194</c:v>
                </c:pt>
                <c:pt idx="1146">
                  <c:v>38195</c:v>
                </c:pt>
                <c:pt idx="1147">
                  <c:v>38196</c:v>
                </c:pt>
                <c:pt idx="1148">
                  <c:v>38197</c:v>
                </c:pt>
                <c:pt idx="1149">
                  <c:v>38198</c:v>
                </c:pt>
                <c:pt idx="1150">
                  <c:v>38201</c:v>
                </c:pt>
                <c:pt idx="1151">
                  <c:v>38202</c:v>
                </c:pt>
                <c:pt idx="1152">
                  <c:v>38203</c:v>
                </c:pt>
                <c:pt idx="1153">
                  <c:v>38204</c:v>
                </c:pt>
                <c:pt idx="1154">
                  <c:v>38205</c:v>
                </c:pt>
                <c:pt idx="1155">
                  <c:v>38208</c:v>
                </c:pt>
                <c:pt idx="1156">
                  <c:v>38209</c:v>
                </c:pt>
                <c:pt idx="1157">
                  <c:v>38210</c:v>
                </c:pt>
                <c:pt idx="1158">
                  <c:v>38211</c:v>
                </c:pt>
                <c:pt idx="1159">
                  <c:v>38212</c:v>
                </c:pt>
                <c:pt idx="1160">
                  <c:v>38215</c:v>
                </c:pt>
                <c:pt idx="1161">
                  <c:v>38216</c:v>
                </c:pt>
                <c:pt idx="1162">
                  <c:v>38217</c:v>
                </c:pt>
                <c:pt idx="1163">
                  <c:v>38218</c:v>
                </c:pt>
                <c:pt idx="1164">
                  <c:v>38219</c:v>
                </c:pt>
                <c:pt idx="1165">
                  <c:v>38222</c:v>
                </c:pt>
                <c:pt idx="1166">
                  <c:v>38223</c:v>
                </c:pt>
                <c:pt idx="1167">
                  <c:v>38224</c:v>
                </c:pt>
                <c:pt idx="1168">
                  <c:v>38225</c:v>
                </c:pt>
                <c:pt idx="1169">
                  <c:v>38226</c:v>
                </c:pt>
                <c:pt idx="1170">
                  <c:v>38229</c:v>
                </c:pt>
                <c:pt idx="1171">
                  <c:v>38230</c:v>
                </c:pt>
                <c:pt idx="1172">
                  <c:v>38231</c:v>
                </c:pt>
                <c:pt idx="1173">
                  <c:v>38232</c:v>
                </c:pt>
                <c:pt idx="1174">
                  <c:v>38233</c:v>
                </c:pt>
                <c:pt idx="1175">
                  <c:v>38236</c:v>
                </c:pt>
                <c:pt idx="1176">
                  <c:v>38237</c:v>
                </c:pt>
                <c:pt idx="1177">
                  <c:v>38238</c:v>
                </c:pt>
                <c:pt idx="1178">
                  <c:v>38239</c:v>
                </c:pt>
                <c:pt idx="1179">
                  <c:v>38240</c:v>
                </c:pt>
                <c:pt idx="1180">
                  <c:v>38243</c:v>
                </c:pt>
                <c:pt idx="1181">
                  <c:v>38244</c:v>
                </c:pt>
                <c:pt idx="1182">
                  <c:v>38245</c:v>
                </c:pt>
                <c:pt idx="1183">
                  <c:v>38246</c:v>
                </c:pt>
                <c:pt idx="1184">
                  <c:v>38247</c:v>
                </c:pt>
                <c:pt idx="1185">
                  <c:v>38250</c:v>
                </c:pt>
                <c:pt idx="1186">
                  <c:v>38251</c:v>
                </c:pt>
                <c:pt idx="1187">
                  <c:v>38252</c:v>
                </c:pt>
                <c:pt idx="1188">
                  <c:v>38253</c:v>
                </c:pt>
                <c:pt idx="1189">
                  <c:v>38254</c:v>
                </c:pt>
                <c:pt idx="1190">
                  <c:v>38257</c:v>
                </c:pt>
                <c:pt idx="1191">
                  <c:v>38258</c:v>
                </c:pt>
                <c:pt idx="1192">
                  <c:v>38259</c:v>
                </c:pt>
                <c:pt idx="1193">
                  <c:v>38260</c:v>
                </c:pt>
                <c:pt idx="1194">
                  <c:v>38261</c:v>
                </c:pt>
                <c:pt idx="1195">
                  <c:v>38264</c:v>
                </c:pt>
                <c:pt idx="1196">
                  <c:v>38265</c:v>
                </c:pt>
                <c:pt idx="1197">
                  <c:v>38266</c:v>
                </c:pt>
                <c:pt idx="1198">
                  <c:v>38267</c:v>
                </c:pt>
                <c:pt idx="1199">
                  <c:v>38268</c:v>
                </c:pt>
                <c:pt idx="1200">
                  <c:v>38269</c:v>
                </c:pt>
                <c:pt idx="1201">
                  <c:v>38271</c:v>
                </c:pt>
                <c:pt idx="1202">
                  <c:v>38272</c:v>
                </c:pt>
                <c:pt idx="1203">
                  <c:v>38274</c:v>
                </c:pt>
                <c:pt idx="1204">
                  <c:v>38275</c:v>
                </c:pt>
                <c:pt idx="1205">
                  <c:v>38278</c:v>
                </c:pt>
                <c:pt idx="1206">
                  <c:v>38279</c:v>
                </c:pt>
                <c:pt idx="1207">
                  <c:v>38280</c:v>
                </c:pt>
                <c:pt idx="1208">
                  <c:v>38281</c:v>
                </c:pt>
                <c:pt idx="1209">
                  <c:v>38285</c:v>
                </c:pt>
                <c:pt idx="1210">
                  <c:v>38286</c:v>
                </c:pt>
                <c:pt idx="1211">
                  <c:v>38287</c:v>
                </c:pt>
                <c:pt idx="1212">
                  <c:v>38288</c:v>
                </c:pt>
                <c:pt idx="1213">
                  <c:v>38289</c:v>
                </c:pt>
                <c:pt idx="1214">
                  <c:v>38292</c:v>
                </c:pt>
                <c:pt idx="1215">
                  <c:v>38293</c:v>
                </c:pt>
                <c:pt idx="1216">
                  <c:v>38294</c:v>
                </c:pt>
                <c:pt idx="1217">
                  <c:v>38295</c:v>
                </c:pt>
                <c:pt idx="1218">
                  <c:v>38296</c:v>
                </c:pt>
                <c:pt idx="1219">
                  <c:v>38299</c:v>
                </c:pt>
                <c:pt idx="1220">
                  <c:v>38300</c:v>
                </c:pt>
                <c:pt idx="1221">
                  <c:v>38301</c:v>
                </c:pt>
                <c:pt idx="1222">
                  <c:v>38302</c:v>
                </c:pt>
                <c:pt idx="1223">
                  <c:v>38303</c:v>
                </c:pt>
                <c:pt idx="1224">
                  <c:v>38307</c:v>
                </c:pt>
                <c:pt idx="1225">
                  <c:v>38308</c:v>
                </c:pt>
                <c:pt idx="1226">
                  <c:v>38309</c:v>
                </c:pt>
                <c:pt idx="1227">
                  <c:v>38310</c:v>
                </c:pt>
                <c:pt idx="1228">
                  <c:v>38313</c:v>
                </c:pt>
                <c:pt idx="1229">
                  <c:v>38314</c:v>
                </c:pt>
                <c:pt idx="1230">
                  <c:v>38315</c:v>
                </c:pt>
                <c:pt idx="1231">
                  <c:v>38316</c:v>
                </c:pt>
                <c:pt idx="1232">
                  <c:v>38320</c:v>
                </c:pt>
                <c:pt idx="1233">
                  <c:v>38321</c:v>
                </c:pt>
                <c:pt idx="1234">
                  <c:v>38322</c:v>
                </c:pt>
                <c:pt idx="1235">
                  <c:v>38323</c:v>
                </c:pt>
                <c:pt idx="1236">
                  <c:v>38324</c:v>
                </c:pt>
                <c:pt idx="1237">
                  <c:v>38327</c:v>
                </c:pt>
                <c:pt idx="1238">
                  <c:v>38328</c:v>
                </c:pt>
                <c:pt idx="1239">
                  <c:v>38329</c:v>
                </c:pt>
                <c:pt idx="1240">
                  <c:v>38330</c:v>
                </c:pt>
                <c:pt idx="1241">
                  <c:v>38331</c:v>
                </c:pt>
                <c:pt idx="1242">
                  <c:v>38334</c:v>
                </c:pt>
                <c:pt idx="1243">
                  <c:v>38335</c:v>
                </c:pt>
                <c:pt idx="1244">
                  <c:v>38336</c:v>
                </c:pt>
                <c:pt idx="1245">
                  <c:v>38337</c:v>
                </c:pt>
                <c:pt idx="1246">
                  <c:v>38338</c:v>
                </c:pt>
                <c:pt idx="1247">
                  <c:v>38341</c:v>
                </c:pt>
                <c:pt idx="1248">
                  <c:v>38342</c:v>
                </c:pt>
                <c:pt idx="1249">
                  <c:v>38343</c:v>
                </c:pt>
                <c:pt idx="1250">
                  <c:v>38344</c:v>
                </c:pt>
                <c:pt idx="1251">
                  <c:v>38345</c:v>
                </c:pt>
                <c:pt idx="1252">
                  <c:v>38348</c:v>
                </c:pt>
                <c:pt idx="1253">
                  <c:v>38349</c:v>
                </c:pt>
                <c:pt idx="1254">
                  <c:v>38350</c:v>
                </c:pt>
                <c:pt idx="1255">
                  <c:v>38351</c:v>
                </c:pt>
                <c:pt idx="1256">
                  <c:v>38352</c:v>
                </c:pt>
                <c:pt idx="1257">
                  <c:v>38355</c:v>
                </c:pt>
                <c:pt idx="1258">
                  <c:v>38356</c:v>
                </c:pt>
                <c:pt idx="1259">
                  <c:v>38357</c:v>
                </c:pt>
                <c:pt idx="1260">
                  <c:v>38358</c:v>
                </c:pt>
                <c:pt idx="1261">
                  <c:v>38359</c:v>
                </c:pt>
                <c:pt idx="1262">
                  <c:v>38362</c:v>
                </c:pt>
                <c:pt idx="1263">
                  <c:v>38363</c:v>
                </c:pt>
                <c:pt idx="1264">
                  <c:v>38364</c:v>
                </c:pt>
                <c:pt idx="1265">
                  <c:v>38365</c:v>
                </c:pt>
                <c:pt idx="1266">
                  <c:v>38366</c:v>
                </c:pt>
                <c:pt idx="1267">
                  <c:v>38369</c:v>
                </c:pt>
                <c:pt idx="1268">
                  <c:v>38370</c:v>
                </c:pt>
                <c:pt idx="1269">
                  <c:v>38371</c:v>
                </c:pt>
                <c:pt idx="1270">
                  <c:v>38372</c:v>
                </c:pt>
                <c:pt idx="1271">
                  <c:v>38376</c:v>
                </c:pt>
                <c:pt idx="1272">
                  <c:v>38377</c:v>
                </c:pt>
                <c:pt idx="1273">
                  <c:v>38379</c:v>
                </c:pt>
                <c:pt idx="1274">
                  <c:v>38380</c:v>
                </c:pt>
                <c:pt idx="1275">
                  <c:v>38383</c:v>
                </c:pt>
                <c:pt idx="1276">
                  <c:v>38384</c:v>
                </c:pt>
                <c:pt idx="1277">
                  <c:v>38385</c:v>
                </c:pt>
                <c:pt idx="1278">
                  <c:v>38386</c:v>
                </c:pt>
                <c:pt idx="1279">
                  <c:v>38387</c:v>
                </c:pt>
                <c:pt idx="1280">
                  <c:v>38390</c:v>
                </c:pt>
                <c:pt idx="1281">
                  <c:v>38391</c:v>
                </c:pt>
                <c:pt idx="1282">
                  <c:v>38392</c:v>
                </c:pt>
                <c:pt idx="1283">
                  <c:v>38393</c:v>
                </c:pt>
                <c:pt idx="1284">
                  <c:v>38394</c:v>
                </c:pt>
                <c:pt idx="1285">
                  <c:v>38397</c:v>
                </c:pt>
                <c:pt idx="1286">
                  <c:v>38398</c:v>
                </c:pt>
                <c:pt idx="1287">
                  <c:v>38399</c:v>
                </c:pt>
                <c:pt idx="1288">
                  <c:v>38400</c:v>
                </c:pt>
                <c:pt idx="1289">
                  <c:v>38401</c:v>
                </c:pt>
                <c:pt idx="1290">
                  <c:v>38404</c:v>
                </c:pt>
                <c:pt idx="1291">
                  <c:v>38405</c:v>
                </c:pt>
                <c:pt idx="1292">
                  <c:v>38406</c:v>
                </c:pt>
                <c:pt idx="1293">
                  <c:v>38407</c:v>
                </c:pt>
                <c:pt idx="1294">
                  <c:v>38408</c:v>
                </c:pt>
                <c:pt idx="1295">
                  <c:v>38411</c:v>
                </c:pt>
                <c:pt idx="1296">
                  <c:v>38412</c:v>
                </c:pt>
                <c:pt idx="1297">
                  <c:v>38413</c:v>
                </c:pt>
                <c:pt idx="1298">
                  <c:v>38414</c:v>
                </c:pt>
                <c:pt idx="1299">
                  <c:v>38415</c:v>
                </c:pt>
                <c:pt idx="1300">
                  <c:v>38418</c:v>
                </c:pt>
                <c:pt idx="1301">
                  <c:v>38419</c:v>
                </c:pt>
                <c:pt idx="1302">
                  <c:v>38420</c:v>
                </c:pt>
                <c:pt idx="1303">
                  <c:v>38421</c:v>
                </c:pt>
                <c:pt idx="1304">
                  <c:v>38422</c:v>
                </c:pt>
                <c:pt idx="1305">
                  <c:v>38425</c:v>
                </c:pt>
                <c:pt idx="1306">
                  <c:v>38426</c:v>
                </c:pt>
                <c:pt idx="1307">
                  <c:v>38427</c:v>
                </c:pt>
                <c:pt idx="1308">
                  <c:v>38428</c:v>
                </c:pt>
                <c:pt idx="1309">
                  <c:v>38429</c:v>
                </c:pt>
                <c:pt idx="1310">
                  <c:v>38432</c:v>
                </c:pt>
                <c:pt idx="1311">
                  <c:v>38433</c:v>
                </c:pt>
                <c:pt idx="1312">
                  <c:v>38434</c:v>
                </c:pt>
                <c:pt idx="1313">
                  <c:v>38435</c:v>
                </c:pt>
                <c:pt idx="1314">
                  <c:v>38439</c:v>
                </c:pt>
                <c:pt idx="1315">
                  <c:v>38440</c:v>
                </c:pt>
                <c:pt idx="1316">
                  <c:v>38441</c:v>
                </c:pt>
                <c:pt idx="1317">
                  <c:v>38442</c:v>
                </c:pt>
                <c:pt idx="1318">
                  <c:v>38443</c:v>
                </c:pt>
                <c:pt idx="1319">
                  <c:v>38446</c:v>
                </c:pt>
                <c:pt idx="1320">
                  <c:v>38447</c:v>
                </c:pt>
                <c:pt idx="1321">
                  <c:v>38448</c:v>
                </c:pt>
                <c:pt idx="1322">
                  <c:v>38449</c:v>
                </c:pt>
                <c:pt idx="1323">
                  <c:v>38450</c:v>
                </c:pt>
                <c:pt idx="1324">
                  <c:v>38453</c:v>
                </c:pt>
                <c:pt idx="1325">
                  <c:v>38454</c:v>
                </c:pt>
                <c:pt idx="1326">
                  <c:v>38455</c:v>
                </c:pt>
                <c:pt idx="1327">
                  <c:v>38457</c:v>
                </c:pt>
                <c:pt idx="1328">
                  <c:v>38460</c:v>
                </c:pt>
                <c:pt idx="1329">
                  <c:v>38461</c:v>
                </c:pt>
                <c:pt idx="1330">
                  <c:v>38462</c:v>
                </c:pt>
                <c:pt idx="1331">
                  <c:v>38463</c:v>
                </c:pt>
                <c:pt idx="1332">
                  <c:v>38464</c:v>
                </c:pt>
                <c:pt idx="1333">
                  <c:v>38467</c:v>
                </c:pt>
                <c:pt idx="1334">
                  <c:v>38468</c:v>
                </c:pt>
                <c:pt idx="1335">
                  <c:v>38469</c:v>
                </c:pt>
                <c:pt idx="1336">
                  <c:v>38470</c:v>
                </c:pt>
                <c:pt idx="1337">
                  <c:v>38471</c:v>
                </c:pt>
                <c:pt idx="1338">
                  <c:v>38474</c:v>
                </c:pt>
                <c:pt idx="1339">
                  <c:v>38475</c:v>
                </c:pt>
                <c:pt idx="1340">
                  <c:v>38476</c:v>
                </c:pt>
                <c:pt idx="1341">
                  <c:v>38477</c:v>
                </c:pt>
                <c:pt idx="1342">
                  <c:v>38478</c:v>
                </c:pt>
                <c:pt idx="1343">
                  <c:v>38481</c:v>
                </c:pt>
                <c:pt idx="1344">
                  <c:v>38482</c:v>
                </c:pt>
                <c:pt idx="1345">
                  <c:v>38483</c:v>
                </c:pt>
                <c:pt idx="1346">
                  <c:v>38484</c:v>
                </c:pt>
                <c:pt idx="1347">
                  <c:v>38485</c:v>
                </c:pt>
                <c:pt idx="1348">
                  <c:v>38488</c:v>
                </c:pt>
                <c:pt idx="1349">
                  <c:v>38489</c:v>
                </c:pt>
                <c:pt idx="1350">
                  <c:v>38490</c:v>
                </c:pt>
                <c:pt idx="1351">
                  <c:v>38491</c:v>
                </c:pt>
                <c:pt idx="1352">
                  <c:v>38492</c:v>
                </c:pt>
                <c:pt idx="1353">
                  <c:v>38495</c:v>
                </c:pt>
                <c:pt idx="1354">
                  <c:v>38496</c:v>
                </c:pt>
                <c:pt idx="1355">
                  <c:v>38497</c:v>
                </c:pt>
                <c:pt idx="1356">
                  <c:v>38498</c:v>
                </c:pt>
                <c:pt idx="1357">
                  <c:v>38499</c:v>
                </c:pt>
                <c:pt idx="1358">
                  <c:v>38502</c:v>
                </c:pt>
                <c:pt idx="1359">
                  <c:v>38503</c:v>
                </c:pt>
                <c:pt idx="1360">
                  <c:v>38504</c:v>
                </c:pt>
                <c:pt idx="1361">
                  <c:v>38505</c:v>
                </c:pt>
                <c:pt idx="1362">
                  <c:v>38506</c:v>
                </c:pt>
                <c:pt idx="1363">
                  <c:v>38507</c:v>
                </c:pt>
                <c:pt idx="1364">
                  <c:v>38509</c:v>
                </c:pt>
                <c:pt idx="1365">
                  <c:v>38510</c:v>
                </c:pt>
                <c:pt idx="1366">
                  <c:v>38511</c:v>
                </c:pt>
                <c:pt idx="1367">
                  <c:v>38512</c:v>
                </c:pt>
                <c:pt idx="1368">
                  <c:v>38513</c:v>
                </c:pt>
                <c:pt idx="1369">
                  <c:v>38516</c:v>
                </c:pt>
                <c:pt idx="1370">
                  <c:v>38517</c:v>
                </c:pt>
                <c:pt idx="1371">
                  <c:v>38518</c:v>
                </c:pt>
                <c:pt idx="1372">
                  <c:v>38519</c:v>
                </c:pt>
                <c:pt idx="1373">
                  <c:v>38520</c:v>
                </c:pt>
                <c:pt idx="1374">
                  <c:v>38523</c:v>
                </c:pt>
                <c:pt idx="1375">
                  <c:v>38524</c:v>
                </c:pt>
                <c:pt idx="1376">
                  <c:v>38525</c:v>
                </c:pt>
                <c:pt idx="1377">
                  <c:v>38526</c:v>
                </c:pt>
                <c:pt idx="1378">
                  <c:v>38527</c:v>
                </c:pt>
                <c:pt idx="1379">
                  <c:v>38530</c:v>
                </c:pt>
                <c:pt idx="1380">
                  <c:v>38531</c:v>
                </c:pt>
                <c:pt idx="1381">
                  <c:v>38532</c:v>
                </c:pt>
                <c:pt idx="1382">
                  <c:v>38533</c:v>
                </c:pt>
                <c:pt idx="1383">
                  <c:v>38534</c:v>
                </c:pt>
                <c:pt idx="1384">
                  <c:v>38537</c:v>
                </c:pt>
                <c:pt idx="1385">
                  <c:v>38538</c:v>
                </c:pt>
                <c:pt idx="1386">
                  <c:v>38539</c:v>
                </c:pt>
                <c:pt idx="1387">
                  <c:v>38540</c:v>
                </c:pt>
                <c:pt idx="1388">
                  <c:v>38541</c:v>
                </c:pt>
                <c:pt idx="1389">
                  <c:v>38544</c:v>
                </c:pt>
                <c:pt idx="1390">
                  <c:v>38545</c:v>
                </c:pt>
                <c:pt idx="1391">
                  <c:v>38546</c:v>
                </c:pt>
                <c:pt idx="1392">
                  <c:v>38547</c:v>
                </c:pt>
                <c:pt idx="1393">
                  <c:v>38548</c:v>
                </c:pt>
                <c:pt idx="1394">
                  <c:v>38551</c:v>
                </c:pt>
                <c:pt idx="1395">
                  <c:v>38552</c:v>
                </c:pt>
                <c:pt idx="1396">
                  <c:v>38553</c:v>
                </c:pt>
                <c:pt idx="1397">
                  <c:v>38554</c:v>
                </c:pt>
                <c:pt idx="1398">
                  <c:v>38555</c:v>
                </c:pt>
                <c:pt idx="1399">
                  <c:v>38558</c:v>
                </c:pt>
                <c:pt idx="1400">
                  <c:v>38559</c:v>
                </c:pt>
                <c:pt idx="1401">
                  <c:v>38560</c:v>
                </c:pt>
                <c:pt idx="1402">
                  <c:v>38562</c:v>
                </c:pt>
                <c:pt idx="1403">
                  <c:v>38565</c:v>
                </c:pt>
                <c:pt idx="1404">
                  <c:v>38566</c:v>
                </c:pt>
                <c:pt idx="1405">
                  <c:v>38567</c:v>
                </c:pt>
                <c:pt idx="1406">
                  <c:v>38568</c:v>
                </c:pt>
                <c:pt idx="1407">
                  <c:v>38569</c:v>
                </c:pt>
                <c:pt idx="1408">
                  <c:v>38572</c:v>
                </c:pt>
                <c:pt idx="1409">
                  <c:v>38573</c:v>
                </c:pt>
                <c:pt idx="1410">
                  <c:v>38574</c:v>
                </c:pt>
                <c:pt idx="1411">
                  <c:v>38575</c:v>
                </c:pt>
                <c:pt idx="1412">
                  <c:v>38576</c:v>
                </c:pt>
                <c:pt idx="1413">
                  <c:v>38580</c:v>
                </c:pt>
                <c:pt idx="1414">
                  <c:v>38581</c:v>
                </c:pt>
                <c:pt idx="1415">
                  <c:v>38582</c:v>
                </c:pt>
                <c:pt idx="1416">
                  <c:v>38583</c:v>
                </c:pt>
                <c:pt idx="1417">
                  <c:v>38586</c:v>
                </c:pt>
                <c:pt idx="1418">
                  <c:v>38587</c:v>
                </c:pt>
                <c:pt idx="1419">
                  <c:v>38588</c:v>
                </c:pt>
                <c:pt idx="1420">
                  <c:v>38589</c:v>
                </c:pt>
                <c:pt idx="1421">
                  <c:v>38590</c:v>
                </c:pt>
                <c:pt idx="1422">
                  <c:v>38593</c:v>
                </c:pt>
                <c:pt idx="1423">
                  <c:v>38594</c:v>
                </c:pt>
                <c:pt idx="1424">
                  <c:v>38595</c:v>
                </c:pt>
                <c:pt idx="1425">
                  <c:v>38596</c:v>
                </c:pt>
                <c:pt idx="1426">
                  <c:v>38597</c:v>
                </c:pt>
                <c:pt idx="1427">
                  <c:v>38600</c:v>
                </c:pt>
                <c:pt idx="1428">
                  <c:v>38601</c:v>
                </c:pt>
                <c:pt idx="1429">
                  <c:v>38603</c:v>
                </c:pt>
                <c:pt idx="1430">
                  <c:v>38604</c:v>
                </c:pt>
                <c:pt idx="1431">
                  <c:v>38607</c:v>
                </c:pt>
                <c:pt idx="1432">
                  <c:v>38608</c:v>
                </c:pt>
                <c:pt idx="1433">
                  <c:v>38609</c:v>
                </c:pt>
                <c:pt idx="1434">
                  <c:v>38610</c:v>
                </c:pt>
                <c:pt idx="1435">
                  <c:v>38611</c:v>
                </c:pt>
                <c:pt idx="1436">
                  <c:v>38614</c:v>
                </c:pt>
                <c:pt idx="1437">
                  <c:v>38615</c:v>
                </c:pt>
                <c:pt idx="1438">
                  <c:v>38616</c:v>
                </c:pt>
                <c:pt idx="1439">
                  <c:v>38617</c:v>
                </c:pt>
                <c:pt idx="1440">
                  <c:v>38618</c:v>
                </c:pt>
                <c:pt idx="1441">
                  <c:v>38621</c:v>
                </c:pt>
                <c:pt idx="1442">
                  <c:v>38622</c:v>
                </c:pt>
                <c:pt idx="1443">
                  <c:v>38623</c:v>
                </c:pt>
                <c:pt idx="1444">
                  <c:v>38624</c:v>
                </c:pt>
                <c:pt idx="1445">
                  <c:v>38625</c:v>
                </c:pt>
                <c:pt idx="1446">
                  <c:v>38628</c:v>
                </c:pt>
                <c:pt idx="1447">
                  <c:v>38629</c:v>
                </c:pt>
                <c:pt idx="1448">
                  <c:v>38630</c:v>
                </c:pt>
                <c:pt idx="1449">
                  <c:v>38631</c:v>
                </c:pt>
                <c:pt idx="1450">
                  <c:v>38632</c:v>
                </c:pt>
                <c:pt idx="1451">
                  <c:v>38635</c:v>
                </c:pt>
                <c:pt idx="1452">
                  <c:v>38636</c:v>
                </c:pt>
                <c:pt idx="1453">
                  <c:v>38638</c:v>
                </c:pt>
                <c:pt idx="1454">
                  <c:v>38639</c:v>
                </c:pt>
                <c:pt idx="1455">
                  <c:v>38642</c:v>
                </c:pt>
                <c:pt idx="1456">
                  <c:v>38643</c:v>
                </c:pt>
                <c:pt idx="1457">
                  <c:v>38644</c:v>
                </c:pt>
                <c:pt idx="1458">
                  <c:v>38645</c:v>
                </c:pt>
                <c:pt idx="1459">
                  <c:v>38646</c:v>
                </c:pt>
                <c:pt idx="1460">
                  <c:v>38649</c:v>
                </c:pt>
                <c:pt idx="1461">
                  <c:v>38650</c:v>
                </c:pt>
                <c:pt idx="1462">
                  <c:v>38651</c:v>
                </c:pt>
                <c:pt idx="1463">
                  <c:v>38652</c:v>
                </c:pt>
                <c:pt idx="1464">
                  <c:v>38653</c:v>
                </c:pt>
                <c:pt idx="1465">
                  <c:v>38656</c:v>
                </c:pt>
                <c:pt idx="1466">
                  <c:v>38657</c:v>
                </c:pt>
                <c:pt idx="1467">
                  <c:v>38658</c:v>
                </c:pt>
                <c:pt idx="1468">
                  <c:v>38663</c:v>
                </c:pt>
                <c:pt idx="1469">
                  <c:v>38664</c:v>
                </c:pt>
                <c:pt idx="1470">
                  <c:v>38665</c:v>
                </c:pt>
                <c:pt idx="1471">
                  <c:v>38666</c:v>
                </c:pt>
                <c:pt idx="1472">
                  <c:v>38667</c:v>
                </c:pt>
                <c:pt idx="1473">
                  <c:v>38670</c:v>
                </c:pt>
                <c:pt idx="1474">
                  <c:v>38672</c:v>
                </c:pt>
                <c:pt idx="1475">
                  <c:v>38673</c:v>
                </c:pt>
                <c:pt idx="1476">
                  <c:v>38674</c:v>
                </c:pt>
                <c:pt idx="1477">
                  <c:v>38677</c:v>
                </c:pt>
                <c:pt idx="1478">
                  <c:v>38678</c:v>
                </c:pt>
                <c:pt idx="1479">
                  <c:v>38679</c:v>
                </c:pt>
                <c:pt idx="1480">
                  <c:v>38680</c:v>
                </c:pt>
                <c:pt idx="1481">
                  <c:v>38681</c:v>
                </c:pt>
                <c:pt idx="1482">
                  <c:v>38682</c:v>
                </c:pt>
                <c:pt idx="1483">
                  <c:v>38684</c:v>
                </c:pt>
                <c:pt idx="1484">
                  <c:v>38685</c:v>
                </c:pt>
                <c:pt idx="1485">
                  <c:v>38686</c:v>
                </c:pt>
                <c:pt idx="1486">
                  <c:v>38687</c:v>
                </c:pt>
                <c:pt idx="1487">
                  <c:v>38688</c:v>
                </c:pt>
                <c:pt idx="1488">
                  <c:v>38691</c:v>
                </c:pt>
                <c:pt idx="1489">
                  <c:v>38692</c:v>
                </c:pt>
                <c:pt idx="1490">
                  <c:v>38693</c:v>
                </c:pt>
                <c:pt idx="1491">
                  <c:v>38694</c:v>
                </c:pt>
                <c:pt idx="1492">
                  <c:v>38695</c:v>
                </c:pt>
                <c:pt idx="1493">
                  <c:v>38698</c:v>
                </c:pt>
                <c:pt idx="1494">
                  <c:v>38699</c:v>
                </c:pt>
                <c:pt idx="1495">
                  <c:v>38700</c:v>
                </c:pt>
                <c:pt idx="1496">
                  <c:v>38701</c:v>
                </c:pt>
                <c:pt idx="1497">
                  <c:v>38702</c:v>
                </c:pt>
                <c:pt idx="1498">
                  <c:v>38705</c:v>
                </c:pt>
                <c:pt idx="1499">
                  <c:v>38706</c:v>
                </c:pt>
                <c:pt idx="1500">
                  <c:v>38707</c:v>
                </c:pt>
                <c:pt idx="1501">
                  <c:v>38708</c:v>
                </c:pt>
                <c:pt idx="1502">
                  <c:v>38709</c:v>
                </c:pt>
                <c:pt idx="1503">
                  <c:v>38712</c:v>
                </c:pt>
                <c:pt idx="1504">
                  <c:v>38713</c:v>
                </c:pt>
                <c:pt idx="1505">
                  <c:v>38714</c:v>
                </c:pt>
                <c:pt idx="1506">
                  <c:v>38715</c:v>
                </c:pt>
                <c:pt idx="1507">
                  <c:v>38716</c:v>
                </c:pt>
                <c:pt idx="1508">
                  <c:v>38719</c:v>
                </c:pt>
                <c:pt idx="1509">
                  <c:v>38720</c:v>
                </c:pt>
                <c:pt idx="1510">
                  <c:v>38721</c:v>
                </c:pt>
                <c:pt idx="1511">
                  <c:v>38722</c:v>
                </c:pt>
                <c:pt idx="1512">
                  <c:v>38723</c:v>
                </c:pt>
                <c:pt idx="1513">
                  <c:v>38726</c:v>
                </c:pt>
                <c:pt idx="1514">
                  <c:v>38727</c:v>
                </c:pt>
                <c:pt idx="1515">
                  <c:v>38729</c:v>
                </c:pt>
                <c:pt idx="1516">
                  <c:v>38730</c:v>
                </c:pt>
                <c:pt idx="1517">
                  <c:v>38733</c:v>
                </c:pt>
                <c:pt idx="1518">
                  <c:v>38734</c:v>
                </c:pt>
                <c:pt idx="1519">
                  <c:v>38735</c:v>
                </c:pt>
                <c:pt idx="1520">
                  <c:v>38736</c:v>
                </c:pt>
                <c:pt idx="1521">
                  <c:v>38737</c:v>
                </c:pt>
                <c:pt idx="1522">
                  <c:v>38740</c:v>
                </c:pt>
                <c:pt idx="1523">
                  <c:v>38741</c:v>
                </c:pt>
                <c:pt idx="1524">
                  <c:v>38742</c:v>
                </c:pt>
                <c:pt idx="1525">
                  <c:v>38744</c:v>
                </c:pt>
                <c:pt idx="1526">
                  <c:v>38747</c:v>
                </c:pt>
                <c:pt idx="1527">
                  <c:v>38748</c:v>
                </c:pt>
                <c:pt idx="1528">
                  <c:v>38749</c:v>
                </c:pt>
                <c:pt idx="1529">
                  <c:v>38750</c:v>
                </c:pt>
                <c:pt idx="1530">
                  <c:v>38751</c:v>
                </c:pt>
                <c:pt idx="1531">
                  <c:v>38754</c:v>
                </c:pt>
                <c:pt idx="1532">
                  <c:v>38755</c:v>
                </c:pt>
                <c:pt idx="1533">
                  <c:v>38756</c:v>
                </c:pt>
                <c:pt idx="1534">
                  <c:v>38758</c:v>
                </c:pt>
                <c:pt idx="1535">
                  <c:v>38761</c:v>
                </c:pt>
                <c:pt idx="1536">
                  <c:v>38762</c:v>
                </c:pt>
                <c:pt idx="1537">
                  <c:v>38763</c:v>
                </c:pt>
                <c:pt idx="1538">
                  <c:v>38764</c:v>
                </c:pt>
                <c:pt idx="1539">
                  <c:v>38765</c:v>
                </c:pt>
                <c:pt idx="1540">
                  <c:v>38768</c:v>
                </c:pt>
                <c:pt idx="1541">
                  <c:v>38769</c:v>
                </c:pt>
                <c:pt idx="1542">
                  <c:v>38770</c:v>
                </c:pt>
                <c:pt idx="1543">
                  <c:v>38771</c:v>
                </c:pt>
                <c:pt idx="1544">
                  <c:v>38772</c:v>
                </c:pt>
                <c:pt idx="1545">
                  <c:v>38775</c:v>
                </c:pt>
                <c:pt idx="1546">
                  <c:v>38776</c:v>
                </c:pt>
                <c:pt idx="1547">
                  <c:v>38777</c:v>
                </c:pt>
                <c:pt idx="1548">
                  <c:v>38778</c:v>
                </c:pt>
                <c:pt idx="1549">
                  <c:v>38779</c:v>
                </c:pt>
                <c:pt idx="1550">
                  <c:v>38782</c:v>
                </c:pt>
                <c:pt idx="1551">
                  <c:v>38783</c:v>
                </c:pt>
                <c:pt idx="1552">
                  <c:v>38784</c:v>
                </c:pt>
                <c:pt idx="1553">
                  <c:v>38785</c:v>
                </c:pt>
                <c:pt idx="1554">
                  <c:v>38786</c:v>
                </c:pt>
                <c:pt idx="1555">
                  <c:v>38789</c:v>
                </c:pt>
                <c:pt idx="1556">
                  <c:v>38790</c:v>
                </c:pt>
                <c:pt idx="1557">
                  <c:v>38792</c:v>
                </c:pt>
                <c:pt idx="1558">
                  <c:v>38793</c:v>
                </c:pt>
                <c:pt idx="1559">
                  <c:v>38796</c:v>
                </c:pt>
                <c:pt idx="1560">
                  <c:v>38797</c:v>
                </c:pt>
                <c:pt idx="1561">
                  <c:v>38798</c:v>
                </c:pt>
                <c:pt idx="1562">
                  <c:v>38799</c:v>
                </c:pt>
                <c:pt idx="1563">
                  <c:v>38800</c:v>
                </c:pt>
                <c:pt idx="1564">
                  <c:v>38803</c:v>
                </c:pt>
                <c:pt idx="1565">
                  <c:v>38804</c:v>
                </c:pt>
                <c:pt idx="1566">
                  <c:v>38805</c:v>
                </c:pt>
                <c:pt idx="1567">
                  <c:v>38806</c:v>
                </c:pt>
                <c:pt idx="1568">
                  <c:v>38807</c:v>
                </c:pt>
                <c:pt idx="1569">
                  <c:v>38810</c:v>
                </c:pt>
                <c:pt idx="1570">
                  <c:v>38811</c:v>
                </c:pt>
                <c:pt idx="1571">
                  <c:v>38812</c:v>
                </c:pt>
                <c:pt idx="1572">
                  <c:v>38814</c:v>
                </c:pt>
                <c:pt idx="1573">
                  <c:v>38817</c:v>
                </c:pt>
                <c:pt idx="1574">
                  <c:v>38819</c:v>
                </c:pt>
                <c:pt idx="1575">
                  <c:v>38820</c:v>
                </c:pt>
                <c:pt idx="1576">
                  <c:v>38824</c:v>
                </c:pt>
                <c:pt idx="1577">
                  <c:v>38825</c:v>
                </c:pt>
                <c:pt idx="1578">
                  <c:v>38826</c:v>
                </c:pt>
                <c:pt idx="1579">
                  <c:v>38827</c:v>
                </c:pt>
                <c:pt idx="1580">
                  <c:v>38828</c:v>
                </c:pt>
                <c:pt idx="1581">
                  <c:v>38831</c:v>
                </c:pt>
                <c:pt idx="1582">
                  <c:v>38832</c:v>
                </c:pt>
                <c:pt idx="1583">
                  <c:v>38833</c:v>
                </c:pt>
                <c:pt idx="1584">
                  <c:v>38834</c:v>
                </c:pt>
                <c:pt idx="1585">
                  <c:v>38835</c:v>
                </c:pt>
                <c:pt idx="1586">
                  <c:v>38836</c:v>
                </c:pt>
                <c:pt idx="1587">
                  <c:v>38839</c:v>
                </c:pt>
                <c:pt idx="1588">
                  <c:v>38840</c:v>
                </c:pt>
                <c:pt idx="1589">
                  <c:v>38841</c:v>
                </c:pt>
                <c:pt idx="1590">
                  <c:v>38842</c:v>
                </c:pt>
                <c:pt idx="1591">
                  <c:v>38845</c:v>
                </c:pt>
                <c:pt idx="1592">
                  <c:v>38846</c:v>
                </c:pt>
                <c:pt idx="1593">
                  <c:v>38847</c:v>
                </c:pt>
                <c:pt idx="1594">
                  <c:v>38848</c:v>
                </c:pt>
                <c:pt idx="1595">
                  <c:v>38849</c:v>
                </c:pt>
                <c:pt idx="1596">
                  <c:v>38852</c:v>
                </c:pt>
                <c:pt idx="1597">
                  <c:v>38853</c:v>
                </c:pt>
                <c:pt idx="1598">
                  <c:v>38854</c:v>
                </c:pt>
                <c:pt idx="1599">
                  <c:v>38855</c:v>
                </c:pt>
                <c:pt idx="1600">
                  <c:v>38856</c:v>
                </c:pt>
                <c:pt idx="1601">
                  <c:v>38859</c:v>
                </c:pt>
                <c:pt idx="1602">
                  <c:v>38860</c:v>
                </c:pt>
                <c:pt idx="1603">
                  <c:v>38861</c:v>
                </c:pt>
                <c:pt idx="1604">
                  <c:v>38862</c:v>
                </c:pt>
                <c:pt idx="1605">
                  <c:v>38863</c:v>
                </c:pt>
                <c:pt idx="1606">
                  <c:v>38866</c:v>
                </c:pt>
                <c:pt idx="1607">
                  <c:v>38867</c:v>
                </c:pt>
                <c:pt idx="1608">
                  <c:v>38868</c:v>
                </c:pt>
                <c:pt idx="1609">
                  <c:v>38869</c:v>
                </c:pt>
                <c:pt idx="1610">
                  <c:v>38870</c:v>
                </c:pt>
                <c:pt idx="1611">
                  <c:v>38873</c:v>
                </c:pt>
                <c:pt idx="1612">
                  <c:v>38874</c:v>
                </c:pt>
                <c:pt idx="1613">
                  <c:v>38875</c:v>
                </c:pt>
                <c:pt idx="1614">
                  <c:v>38876</c:v>
                </c:pt>
                <c:pt idx="1615">
                  <c:v>38877</c:v>
                </c:pt>
                <c:pt idx="1616">
                  <c:v>38880</c:v>
                </c:pt>
                <c:pt idx="1617">
                  <c:v>38881</c:v>
                </c:pt>
                <c:pt idx="1618">
                  <c:v>38882</c:v>
                </c:pt>
                <c:pt idx="1619">
                  <c:v>38883</c:v>
                </c:pt>
                <c:pt idx="1620">
                  <c:v>38884</c:v>
                </c:pt>
                <c:pt idx="1621">
                  <c:v>38887</c:v>
                </c:pt>
                <c:pt idx="1622">
                  <c:v>38888</c:v>
                </c:pt>
                <c:pt idx="1623">
                  <c:v>38889</c:v>
                </c:pt>
                <c:pt idx="1624">
                  <c:v>38890</c:v>
                </c:pt>
                <c:pt idx="1625">
                  <c:v>38891</c:v>
                </c:pt>
                <c:pt idx="1626">
                  <c:v>38893</c:v>
                </c:pt>
                <c:pt idx="1627">
                  <c:v>38894</c:v>
                </c:pt>
                <c:pt idx="1628">
                  <c:v>38895</c:v>
                </c:pt>
                <c:pt idx="1629">
                  <c:v>38896</c:v>
                </c:pt>
                <c:pt idx="1630">
                  <c:v>38897</c:v>
                </c:pt>
                <c:pt idx="1631">
                  <c:v>38898</c:v>
                </c:pt>
                <c:pt idx="1632">
                  <c:v>38901</c:v>
                </c:pt>
                <c:pt idx="1633">
                  <c:v>38902</c:v>
                </c:pt>
                <c:pt idx="1634">
                  <c:v>38903</c:v>
                </c:pt>
                <c:pt idx="1635">
                  <c:v>38904</c:v>
                </c:pt>
                <c:pt idx="1636">
                  <c:v>38905</c:v>
                </c:pt>
                <c:pt idx="1637">
                  <c:v>38908</c:v>
                </c:pt>
                <c:pt idx="1638">
                  <c:v>38909</c:v>
                </c:pt>
                <c:pt idx="1639">
                  <c:v>38910</c:v>
                </c:pt>
                <c:pt idx="1640">
                  <c:v>38911</c:v>
                </c:pt>
                <c:pt idx="1641">
                  <c:v>38912</c:v>
                </c:pt>
                <c:pt idx="1642">
                  <c:v>38915</c:v>
                </c:pt>
                <c:pt idx="1643">
                  <c:v>38916</c:v>
                </c:pt>
                <c:pt idx="1644">
                  <c:v>38917</c:v>
                </c:pt>
                <c:pt idx="1645">
                  <c:v>38918</c:v>
                </c:pt>
                <c:pt idx="1646">
                  <c:v>38919</c:v>
                </c:pt>
                <c:pt idx="1647">
                  <c:v>38922</c:v>
                </c:pt>
                <c:pt idx="1648">
                  <c:v>38923</c:v>
                </c:pt>
                <c:pt idx="1649">
                  <c:v>38924</c:v>
                </c:pt>
                <c:pt idx="1650">
                  <c:v>38925</c:v>
                </c:pt>
                <c:pt idx="1651">
                  <c:v>38926</c:v>
                </c:pt>
                <c:pt idx="1652">
                  <c:v>38929</c:v>
                </c:pt>
                <c:pt idx="1653">
                  <c:v>38930</c:v>
                </c:pt>
                <c:pt idx="1654">
                  <c:v>38931</c:v>
                </c:pt>
                <c:pt idx="1655">
                  <c:v>38932</c:v>
                </c:pt>
                <c:pt idx="1656">
                  <c:v>38933</c:v>
                </c:pt>
                <c:pt idx="1657">
                  <c:v>38936</c:v>
                </c:pt>
                <c:pt idx="1658">
                  <c:v>38937</c:v>
                </c:pt>
                <c:pt idx="1659">
                  <c:v>38938</c:v>
                </c:pt>
                <c:pt idx="1660">
                  <c:v>38939</c:v>
                </c:pt>
                <c:pt idx="1661">
                  <c:v>38940</c:v>
                </c:pt>
                <c:pt idx="1662">
                  <c:v>38943</c:v>
                </c:pt>
                <c:pt idx="1663">
                  <c:v>38945</c:v>
                </c:pt>
                <c:pt idx="1664">
                  <c:v>38946</c:v>
                </c:pt>
                <c:pt idx="1665">
                  <c:v>38947</c:v>
                </c:pt>
                <c:pt idx="1666">
                  <c:v>38950</c:v>
                </c:pt>
                <c:pt idx="1667">
                  <c:v>38951</c:v>
                </c:pt>
                <c:pt idx="1668">
                  <c:v>38952</c:v>
                </c:pt>
                <c:pt idx="1669">
                  <c:v>38953</c:v>
                </c:pt>
                <c:pt idx="1670">
                  <c:v>38954</c:v>
                </c:pt>
                <c:pt idx="1671">
                  <c:v>38957</c:v>
                </c:pt>
                <c:pt idx="1672">
                  <c:v>38958</c:v>
                </c:pt>
                <c:pt idx="1673">
                  <c:v>38959</c:v>
                </c:pt>
                <c:pt idx="1674">
                  <c:v>38960</c:v>
                </c:pt>
                <c:pt idx="1675">
                  <c:v>38961</c:v>
                </c:pt>
                <c:pt idx="1676">
                  <c:v>38964</c:v>
                </c:pt>
                <c:pt idx="1677">
                  <c:v>38965</c:v>
                </c:pt>
                <c:pt idx="1678">
                  <c:v>38966</c:v>
                </c:pt>
                <c:pt idx="1679">
                  <c:v>38967</c:v>
                </c:pt>
                <c:pt idx="1680">
                  <c:v>38968</c:v>
                </c:pt>
                <c:pt idx="1681">
                  <c:v>38971</c:v>
                </c:pt>
                <c:pt idx="1682">
                  <c:v>38972</c:v>
                </c:pt>
                <c:pt idx="1683">
                  <c:v>38973</c:v>
                </c:pt>
                <c:pt idx="1684">
                  <c:v>38974</c:v>
                </c:pt>
                <c:pt idx="1685">
                  <c:v>38975</c:v>
                </c:pt>
                <c:pt idx="1686">
                  <c:v>38978</c:v>
                </c:pt>
                <c:pt idx="1687">
                  <c:v>38979</c:v>
                </c:pt>
                <c:pt idx="1688">
                  <c:v>38980</c:v>
                </c:pt>
                <c:pt idx="1689">
                  <c:v>38981</c:v>
                </c:pt>
                <c:pt idx="1690">
                  <c:v>38982</c:v>
                </c:pt>
                <c:pt idx="1691">
                  <c:v>38985</c:v>
                </c:pt>
                <c:pt idx="1692">
                  <c:v>38986</c:v>
                </c:pt>
                <c:pt idx="1693">
                  <c:v>38987</c:v>
                </c:pt>
                <c:pt idx="1694">
                  <c:v>38988</c:v>
                </c:pt>
                <c:pt idx="1695">
                  <c:v>38989</c:v>
                </c:pt>
                <c:pt idx="1696">
                  <c:v>38993</c:v>
                </c:pt>
                <c:pt idx="1697">
                  <c:v>38994</c:v>
                </c:pt>
                <c:pt idx="1698">
                  <c:v>38995</c:v>
                </c:pt>
                <c:pt idx="1699">
                  <c:v>38996</c:v>
                </c:pt>
                <c:pt idx="1700">
                  <c:v>38999</c:v>
                </c:pt>
                <c:pt idx="1701">
                  <c:v>39000</c:v>
                </c:pt>
                <c:pt idx="1702">
                  <c:v>39001</c:v>
                </c:pt>
                <c:pt idx="1703">
                  <c:v>39002</c:v>
                </c:pt>
                <c:pt idx="1704">
                  <c:v>39003</c:v>
                </c:pt>
                <c:pt idx="1705">
                  <c:v>39006</c:v>
                </c:pt>
                <c:pt idx="1706">
                  <c:v>39007</c:v>
                </c:pt>
                <c:pt idx="1707">
                  <c:v>39008</c:v>
                </c:pt>
                <c:pt idx="1708">
                  <c:v>39009</c:v>
                </c:pt>
                <c:pt idx="1709">
                  <c:v>39010</c:v>
                </c:pt>
                <c:pt idx="1710">
                  <c:v>39011</c:v>
                </c:pt>
                <c:pt idx="1711">
                  <c:v>39013</c:v>
                </c:pt>
                <c:pt idx="1712">
                  <c:v>39016</c:v>
                </c:pt>
                <c:pt idx="1713">
                  <c:v>39017</c:v>
                </c:pt>
                <c:pt idx="1714">
                  <c:v>39020</c:v>
                </c:pt>
                <c:pt idx="1715">
                  <c:v>39021</c:v>
                </c:pt>
                <c:pt idx="1716">
                  <c:v>39022</c:v>
                </c:pt>
                <c:pt idx="1717">
                  <c:v>39023</c:v>
                </c:pt>
                <c:pt idx="1718">
                  <c:v>39024</c:v>
                </c:pt>
                <c:pt idx="1719">
                  <c:v>39027</c:v>
                </c:pt>
                <c:pt idx="1720">
                  <c:v>39028</c:v>
                </c:pt>
                <c:pt idx="1721">
                  <c:v>39029</c:v>
                </c:pt>
                <c:pt idx="1722">
                  <c:v>39030</c:v>
                </c:pt>
                <c:pt idx="1723">
                  <c:v>39031</c:v>
                </c:pt>
                <c:pt idx="1724">
                  <c:v>39034</c:v>
                </c:pt>
                <c:pt idx="1725">
                  <c:v>39035</c:v>
                </c:pt>
                <c:pt idx="1726">
                  <c:v>39036</c:v>
                </c:pt>
                <c:pt idx="1727">
                  <c:v>39037</c:v>
                </c:pt>
                <c:pt idx="1728">
                  <c:v>39038</c:v>
                </c:pt>
                <c:pt idx="1729">
                  <c:v>39041</c:v>
                </c:pt>
                <c:pt idx="1730">
                  <c:v>39042</c:v>
                </c:pt>
                <c:pt idx="1731">
                  <c:v>39043</c:v>
                </c:pt>
                <c:pt idx="1732">
                  <c:v>39044</c:v>
                </c:pt>
                <c:pt idx="1733">
                  <c:v>39045</c:v>
                </c:pt>
                <c:pt idx="1734">
                  <c:v>39048</c:v>
                </c:pt>
                <c:pt idx="1735">
                  <c:v>39049</c:v>
                </c:pt>
                <c:pt idx="1736">
                  <c:v>39050</c:v>
                </c:pt>
                <c:pt idx="1737">
                  <c:v>39051</c:v>
                </c:pt>
                <c:pt idx="1738">
                  <c:v>39052</c:v>
                </c:pt>
                <c:pt idx="1739">
                  <c:v>39055</c:v>
                </c:pt>
                <c:pt idx="1740">
                  <c:v>39056</c:v>
                </c:pt>
                <c:pt idx="1741">
                  <c:v>39057</c:v>
                </c:pt>
                <c:pt idx="1742">
                  <c:v>39058</c:v>
                </c:pt>
                <c:pt idx="1743">
                  <c:v>39059</c:v>
                </c:pt>
                <c:pt idx="1744">
                  <c:v>39062</c:v>
                </c:pt>
                <c:pt idx="1745">
                  <c:v>39063</c:v>
                </c:pt>
                <c:pt idx="1746">
                  <c:v>39064</c:v>
                </c:pt>
                <c:pt idx="1747">
                  <c:v>39065</c:v>
                </c:pt>
                <c:pt idx="1748">
                  <c:v>39066</c:v>
                </c:pt>
                <c:pt idx="1749">
                  <c:v>39069</c:v>
                </c:pt>
                <c:pt idx="1750">
                  <c:v>39070</c:v>
                </c:pt>
                <c:pt idx="1751">
                  <c:v>39071</c:v>
                </c:pt>
                <c:pt idx="1752">
                  <c:v>39072</c:v>
                </c:pt>
                <c:pt idx="1753">
                  <c:v>39073</c:v>
                </c:pt>
                <c:pt idx="1754">
                  <c:v>39077</c:v>
                </c:pt>
                <c:pt idx="1755">
                  <c:v>39078</c:v>
                </c:pt>
                <c:pt idx="1756">
                  <c:v>39079</c:v>
                </c:pt>
                <c:pt idx="1757">
                  <c:v>39080</c:v>
                </c:pt>
                <c:pt idx="1758">
                  <c:v>39084</c:v>
                </c:pt>
                <c:pt idx="1759">
                  <c:v>39085</c:v>
                </c:pt>
                <c:pt idx="1760">
                  <c:v>39086</c:v>
                </c:pt>
                <c:pt idx="1761">
                  <c:v>39087</c:v>
                </c:pt>
                <c:pt idx="1762">
                  <c:v>39090</c:v>
                </c:pt>
                <c:pt idx="1763">
                  <c:v>39091</c:v>
                </c:pt>
                <c:pt idx="1764">
                  <c:v>39092</c:v>
                </c:pt>
                <c:pt idx="1765">
                  <c:v>39093</c:v>
                </c:pt>
                <c:pt idx="1766">
                  <c:v>39094</c:v>
                </c:pt>
                <c:pt idx="1767">
                  <c:v>39097</c:v>
                </c:pt>
                <c:pt idx="1768">
                  <c:v>39098</c:v>
                </c:pt>
                <c:pt idx="1769">
                  <c:v>39099</c:v>
                </c:pt>
                <c:pt idx="1770">
                  <c:v>39100</c:v>
                </c:pt>
                <c:pt idx="1771">
                  <c:v>39101</c:v>
                </c:pt>
                <c:pt idx="1772">
                  <c:v>39104</c:v>
                </c:pt>
                <c:pt idx="1773">
                  <c:v>39105</c:v>
                </c:pt>
                <c:pt idx="1774">
                  <c:v>39106</c:v>
                </c:pt>
                <c:pt idx="1775">
                  <c:v>39107</c:v>
                </c:pt>
                <c:pt idx="1776">
                  <c:v>39111</c:v>
                </c:pt>
                <c:pt idx="1777">
                  <c:v>39113</c:v>
                </c:pt>
                <c:pt idx="1778">
                  <c:v>39114</c:v>
                </c:pt>
                <c:pt idx="1779">
                  <c:v>39115</c:v>
                </c:pt>
                <c:pt idx="1780">
                  <c:v>39118</c:v>
                </c:pt>
                <c:pt idx="1781">
                  <c:v>39119</c:v>
                </c:pt>
                <c:pt idx="1782">
                  <c:v>39120</c:v>
                </c:pt>
                <c:pt idx="1783">
                  <c:v>39121</c:v>
                </c:pt>
                <c:pt idx="1784">
                  <c:v>39122</c:v>
                </c:pt>
                <c:pt idx="1785">
                  <c:v>39125</c:v>
                </c:pt>
                <c:pt idx="1786">
                  <c:v>39126</c:v>
                </c:pt>
                <c:pt idx="1787">
                  <c:v>39127</c:v>
                </c:pt>
                <c:pt idx="1788">
                  <c:v>39128</c:v>
                </c:pt>
                <c:pt idx="1789">
                  <c:v>39132</c:v>
                </c:pt>
                <c:pt idx="1790">
                  <c:v>39133</c:v>
                </c:pt>
                <c:pt idx="1791">
                  <c:v>39134</c:v>
                </c:pt>
                <c:pt idx="1792">
                  <c:v>39135</c:v>
                </c:pt>
                <c:pt idx="1793">
                  <c:v>39136</c:v>
                </c:pt>
                <c:pt idx="1794">
                  <c:v>39139</c:v>
                </c:pt>
                <c:pt idx="1795">
                  <c:v>39140</c:v>
                </c:pt>
                <c:pt idx="1796">
                  <c:v>39141</c:v>
                </c:pt>
                <c:pt idx="1797">
                  <c:v>39142</c:v>
                </c:pt>
                <c:pt idx="1798">
                  <c:v>39143</c:v>
                </c:pt>
                <c:pt idx="1799">
                  <c:v>39146</c:v>
                </c:pt>
                <c:pt idx="1800">
                  <c:v>39147</c:v>
                </c:pt>
                <c:pt idx="1801">
                  <c:v>39148</c:v>
                </c:pt>
                <c:pt idx="1802">
                  <c:v>39149</c:v>
                </c:pt>
                <c:pt idx="1803">
                  <c:v>39150</c:v>
                </c:pt>
                <c:pt idx="1804">
                  <c:v>39153</c:v>
                </c:pt>
                <c:pt idx="1805">
                  <c:v>39154</c:v>
                </c:pt>
                <c:pt idx="1806">
                  <c:v>39155</c:v>
                </c:pt>
                <c:pt idx="1807">
                  <c:v>39156</c:v>
                </c:pt>
                <c:pt idx="1808">
                  <c:v>39157</c:v>
                </c:pt>
                <c:pt idx="1809">
                  <c:v>39160</c:v>
                </c:pt>
                <c:pt idx="1810">
                  <c:v>39161</c:v>
                </c:pt>
                <c:pt idx="1811">
                  <c:v>39162</c:v>
                </c:pt>
                <c:pt idx="1812">
                  <c:v>39163</c:v>
                </c:pt>
                <c:pt idx="1813">
                  <c:v>39164</c:v>
                </c:pt>
                <c:pt idx="1814">
                  <c:v>39167</c:v>
                </c:pt>
                <c:pt idx="1815">
                  <c:v>39169</c:v>
                </c:pt>
                <c:pt idx="1816">
                  <c:v>39170</c:v>
                </c:pt>
                <c:pt idx="1817">
                  <c:v>39171</c:v>
                </c:pt>
                <c:pt idx="1818">
                  <c:v>39174</c:v>
                </c:pt>
                <c:pt idx="1819">
                  <c:v>39175</c:v>
                </c:pt>
                <c:pt idx="1820">
                  <c:v>39176</c:v>
                </c:pt>
                <c:pt idx="1821">
                  <c:v>39177</c:v>
                </c:pt>
                <c:pt idx="1822">
                  <c:v>39181</c:v>
                </c:pt>
                <c:pt idx="1823">
                  <c:v>39182</c:v>
                </c:pt>
                <c:pt idx="1824">
                  <c:v>39183</c:v>
                </c:pt>
                <c:pt idx="1825">
                  <c:v>39184</c:v>
                </c:pt>
                <c:pt idx="1826">
                  <c:v>39185</c:v>
                </c:pt>
                <c:pt idx="1827">
                  <c:v>39188</c:v>
                </c:pt>
                <c:pt idx="1828">
                  <c:v>39189</c:v>
                </c:pt>
                <c:pt idx="1829">
                  <c:v>39190</c:v>
                </c:pt>
                <c:pt idx="1830">
                  <c:v>39191</c:v>
                </c:pt>
                <c:pt idx="1831">
                  <c:v>39192</c:v>
                </c:pt>
                <c:pt idx="1832">
                  <c:v>39195</c:v>
                </c:pt>
                <c:pt idx="1833">
                  <c:v>39196</c:v>
                </c:pt>
                <c:pt idx="1834">
                  <c:v>39197</c:v>
                </c:pt>
                <c:pt idx="1835">
                  <c:v>39198</c:v>
                </c:pt>
                <c:pt idx="1836">
                  <c:v>39199</c:v>
                </c:pt>
                <c:pt idx="1837">
                  <c:v>39202</c:v>
                </c:pt>
                <c:pt idx="1838">
                  <c:v>39205</c:v>
                </c:pt>
                <c:pt idx="1839">
                  <c:v>39206</c:v>
                </c:pt>
                <c:pt idx="1840">
                  <c:v>39209</c:v>
                </c:pt>
                <c:pt idx="1841">
                  <c:v>39210</c:v>
                </c:pt>
                <c:pt idx="1842">
                  <c:v>39211</c:v>
                </c:pt>
                <c:pt idx="1843">
                  <c:v>39212</c:v>
                </c:pt>
                <c:pt idx="1844">
                  <c:v>39213</c:v>
                </c:pt>
                <c:pt idx="1845">
                  <c:v>39216</c:v>
                </c:pt>
                <c:pt idx="1846">
                  <c:v>39217</c:v>
                </c:pt>
                <c:pt idx="1847">
                  <c:v>39218</c:v>
                </c:pt>
                <c:pt idx="1848">
                  <c:v>39219</c:v>
                </c:pt>
                <c:pt idx="1849">
                  <c:v>39220</c:v>
                </c:pt>
                <c:pt idx="1850">
                  <c:v>39223</c:v>
                </c:pt>
                <c:pt idx="1851">
                  <c:v>39224</c:v>
                </c:pt>
                <c:pt idx="1852">
                  <c:v>39225</c:v>
                </c:pt>
                <c:pt idx="1853">
                  <c:v>39226</c:v>
                </c:pt>
                <c:pt idx="1854">
                  <c:v>39227</c:v>
                </c:pt>
                <c:pt idx="1855">
                  <c:v>39230</c:v>
                </c:pt>
                <c:pt idx="1856">
                  <c:v>39231</c:v>
                </c:pt>
                <c:pt idx="1857">
                  <c:v>39232</c:v>
                </c:pt>
                <c:pt idx="1858">
                  <c:v>39233</c:v>
                </c:pt>
                <c:pt idx="1859">
                  <c:v>39234</c:v>
                </c:pt>
                <c:pt idx="1860">
                  <c:v>39237</c:v>
                </c:pt>
                <c:pt idx="1861">
                  <c:v>39238</c:v>
                </c:pt>
                <c:pt idx="1862">
                  <c:v>39239</c:v>
                </c:pt>
                <c:pt idx="1863">
                  <c:v>39240</c:v>
                </c:pt>
                <c:pt idx="1864">
                  <c:v>39241</c:v>
                </c:pt>
                <c:pt idx="1865">
                  <c:v>39244</c:v>
                </c:pt>
                <c:pt idx="1866">
                  <c:v>39245</c:v>
                </c:pt>
                <c:pt idx="1867">
                  <c:v>39246</c:v>
                </c:pt>
                <c:pt idx="1868">
                  <c:v>39247</c:v>
                </c:pt>
                <c:pt idx="1869">
                  <c:v>39248</c:v>
                </c:pt>
                <c:pt idx="1870">
                  <c:v>39251</c:v>
                </c:pt>
                <c:pt idx="1871">
                  <c:v>39252</c:v>
                </c:pt>
                <c:pt idx="1872">
                  <c:v>39253</c:v>
                </c:pt>
                <c:pt idx="1873">
                  <c:v>39254</c:v>
                </c:pt>
                <c:pt idx="1874">
                  <c:v>39255</c:v>
                </c:pt>
                <c:pt idx="1875">
                  <c:v>39258</c:v>
                </c:pt>
                <c:pt idx="1876">
                  <c:v>39259</c:v>
                </c:pt>
                <c:pt idx="1877">
                  <c:v>39260</c:v>
                </c:pt>
                <c:pt idx="1878">
                  <c:v>39261</c:v>
                </c:pt>
                <c:pt idx="1879">
                  <c:v>39262</c:v>
                </c:pt>
                <c:pt idx="1880">
                  <c:v>39265</c:v>
                </c:pt>
                <c:pt idx="1881">
                  <c:v>39266</c:v>
                </c:pt>
                <c:pt idx="1882">
                  <c:v>39267</c:v>
                </c:pt>
                <c:pt idx="1883">
                  <c:v>39268</c:v>
                </c:pt>
                <c:pt idx="1884">
                  <c:v>39269</c:v>
                </c:pt>
                <c:pt idx="1885">
                  <c:v>39272</c:v>
                </c:pt>
                <c:pt idx="1886">
                  <c:v>39273</c:v>
                </c:pt>
                <c:pt idx="1887">
                  <c:v>39274</c:v>
                </c:pt>
                <c:pt idx="1888">
                  <c:v>39275</c:v>
                </c:pt>
                <c:pt idx="1889">
                  <c:v>39276</c:v>
                </c:pt>
                <c:pt idx="1890">
                  <c:v>39279</c:v>
                </c:pt>
                <c:pt idx="1891">
                  <c:v>39280</c:v>
                </c:pt>
                <c:pt idx="1892">
                  <c:v>39281</c:v>
                </c:pt>
                <c:pt idx="1893">
                  <c:v>39282</c:v>
                </c:pt>
                <c:pt idx="1894">
                  <c:v>39283</c:v>
                </c:pt>
                <c:pt idx="1895">
                  <c:v>39286</c:v>
                </c:pt>
                <c:pt idx="1896">
                  <c:v>39287</c:v>
                </c:pt>
                <c:pt idx="1897">
                  <c:v>39288</c:v>
                </c:pt>
                <c:pt idx="1898">
                  <c:v>39289</c:v>
                </c:pt>
                <c:pt idx="1899">
                  <c:v>39290</c:v>
                </c:pt>
                <c:pt idx="1900">
                  <c:v>39293</c:v>
                </c:pt>
                <c:pt idx="1901">
                  <c:v>39294</c:v>
                </c:pt>
                <c:pt idx="1902">
                  <c:v>39295</c:v>
                </c:pt>
                <c:pt idx="1903">
                  <c:v>39296</c:v>
                </c:pt>
                <c:pt idx="1904">
                  <c:v>39297</c:v>
                </c:pt>
                <c:pt idx="1905">
                  <c:v>39300</c:v>
                </c:pt>
                <c:pt idx="1906">
                  <c:v>39301</c:v>
                </c:pt>
                <c:pt idx="1907">
                  <c:v>39302</c:v>
                </c:pt>
                <c:pt idx="1908">
                  <c:v>39303</c:v>
                </c:pt>
                <c:pt idx="1909">
                  <c:v>39304</c:v>
                </c:pt>
                <c:pt idx="1910">
                  <c:v>39307</c:v>
                </c:pt>
                <c:pt idx="1911">
                  <c:v>39308</c:v>
                </c:pt>
                <c:pt idx="1912">
                  <c:v>39310</c:v>
                </c:pt>
                <c:pt idx="1913">
                  <c:v>39311</c:v>
                </c:pt>
                <c:pt idx="1914">
                  <c:v>39314</c:v>
                </c:pt>
                <c:pt idx="1915">
                  <c:v>39315</c:v>
                </c:pt>
                <c:pt idx="1916">
                  <c:v>39316</c:v>
                </c:pt>
                <c:pt idx="1917">
                  <c:v>39317</c:v>
                </c:pt>
                <c:pt idx="1918">
                  <c:v>39318</c:v>
                </c:pt>
                <c:pt idx="1919">
                  <c:v>39321</c:v>
                </c:pt>
                <c:pt idx="1920">
                  <c:v>39322</c:v>
                </c:pt>
                <c:pt idx="1921">
                  <c:v>39323</c:v>
                </c:pt>
                <c:pt idx="1922">
                  <c:v>39324</c:v>
                </c:pt>
                <c:pt idx="1923">
                  <c:v>39325</c:v>
                </c:pt>
                <c:pt idx="1924">
                  <c:v>39328</c:v>
                </c:pt>
                <c:pt idx="1925">
                  <c:v>39329</c:v>
                </c:pt>
                <c:pt idx="1926">
                  <c:v>39330</c:v>
                </c:pt>
                <c:pt idx="1927">
                  <c:v>39331</c:v>
                </c:pt>
                <c:pt idx="1928">
                  <c:v>39332</c:v>
                </c:pt>
                <c:pt idx="1929">
                  <c:v>39335</c:v>
                </c:pt>
                <c:pt idx="1930">
                  <c:v>39336</c:v>
                </c:pt>
                <c:pt idx="1931">
                  <c:v>39337</c:v>
                </c:pt>
                <c:pt idx="1932">
                  <c:v>39338</c:v>
                </c:pt>
                <c:pt idx="1933">
                  <c:v>39339</c:v>
                </c:pt>
                <c:pt idx="1934">
                  <c:v>39342</c:v>
                </c:pt>
                <c:pt idx="1935">
                  <c:v>39343</c:v>
                </c:pt>
                <c:pt idx="1936">
                  <c:v>39344</c:v>
                </c:pt>
                <c:pt idx="1937">
                  <c:v>39345</c:v>
                </c:pt>
                <c:pt idx="1938">
                  <c:v>39346</c:v>
                </c:pt>
                <c:pt idx="1939">
                  <c:v>39349</c:v>
                </c:pt>
                <c:pt idx="1940">
                  <c:v>39350</c:v>
                </c:pt>
                <c:pt idx="1941">
                  <c:v>39351</c:v>
                </c:pt>
                <c:pt idx="1942">
                  <c:v>39352</c:v>
                </c:pt>
                <c:pt idx="1943">
                  <c:v>39353</c:v>
                </c:pt>
                <c:pt idx="1944">
                  <c:v>39356</c:v>
                </c:pt>
                <c:pt idx="1945">
                  <c:v>39358</c:v>
                </c:pt>
                <c:pt idx="1946">
                  <c:v>39359</c:v>
                </c:pt>
                <c:pt idx="1947">
                  <c:v>39360</c:v>
                </c:pt>
                <c:pt idx="1948">
                  <c:v>39363</c:v>
                </c:pt>
                <c:pt idx="1949">
                  <c:v>39364</c:v>
                </c:pt>
                <c:pt idx="1950">
                  <c:v>39365</c:v>
                </c:pt>
                <c:pt idx="1951">
                  <c:v>39366</c:v>
                </c:pt>
                <c:pt idx="1952">
                  <c:v>39367</c:v>
                </c:pt>
                <c:pt idx="1953">
                  <c:v>39370</c:v>
                </c:pt>
                <c:pt idx="1954">
                  <c:v>39371</c:v>
                </c:pt>
                <c:pt idx="1955">
                  <c:v>39372</c:v>
                </c:pt>
                <c:pt idx="1956">
                  <c:v>39373</c:v>
                </c:pt>
                <c:pt idx="1957">
                  <c:v>39374</c:v>
                </c:pt>
                <c:pt idx="1958">
                  <c:v>39377</c:v>
                </c:pt>
                <c:pt idx="1959">
                  <c:v>39378</c:v>
                </c:pt>
                <c:pt idx="1960">
                  <c:v>39379</c:v>
                </c:pt>
                <c:pt idx="1961">
                  <c:v>39380</c:v>
                </c:pt>
                <c:pt idx="1962">
                  <c:v>39381</c:v>
                </c:pt>
                <c:pt idx="1963">
                  <c:v>39384</c:v>
                </c:pt>
                <c:pt idx="1964">
                  <c:v>39385</c:v>
                </c:pt>
                <c:pt idx="1965">
                  <c:v>39386</c:v>
                </c:pt>
                <c:pt idx="1966">
                  <c:v>39387</c:v>
                </c:pt>
                <c:pt idx="1967">
                  <c:v>39388</c:v>
                </c:pt>
                <c:pt idx="1968">
                  <c:v>39391</c:v>
                </c:pt>
                <c:pt idx="1969">
                  <c:v>39392</c:v>
                </c:pt>
                <c:pt idx="1970">
                  <c:v>39393</c:v>
                </c:pt>
                <c:pt idx="1971">
                  <c:v>39394</c:v>
                </c:pt>
                <c:pt idx="1972">
                  <c:v>39395</c:v>
                </c:pt>
                <c:pt idx="1973">
                  <c:v>39398</c:v>
                </c:pt>
                <c:pt idx="1974">
                  <c:v>39399</c:v>
                </c:pt>
                <c:pt idx="1975">
                  <c:v>39400</c:v>
                </c:pt>
                <c:pt idx="1976">
                  <c:v>39401</c:v>
                </c:pt>
                <c:pt idx="1977">
                  <c:v>39402</c:v>
                </c:pt>
                <c:pt idx="1978">
                  <c:v>39405</c:v>
                </c:pt>
                <c:pt idx="1979">
                  <c:v>39406</c:v>
                </c:pt>
                <c:pt idx="1980">
                  <c:v>39407</c:v>
                </c:pt>
                <c:pt idx="1981">
                  <c:v>39408</c:v>
                </c:pt>
                <c:pt idx="1982">
                  <c:v>39409</c:v>
                </c:pt>
                <c:pt idx="1983">
                  <c:v>39412</c:v>
                </c:pt>
                <c:pt idx="1984">
                  <c:v>39413</c:v>
                </c:pt>
                <c:pt idx="1985">
                  <c:v>39414</c:v>
                </c:pt>
                <c:pt idx="1986">
                  <c:v>39415</c:v>
                </c:pt>
                <c:pt idx="1987">
                  <c:v>39416</c:v>
                </c:pt>
                <c:pt idx="1988">
                  <c:v>39419</c:v>
                </c:pt>
                <c:pt idx="1989">
                  <c:v>39420</c:v>
                </c:pt>
                <c:pt idx="1990">
                  <c:v>39421</c:v>
                </c:pt>
                <c:pt idx="1991">
                  <c:v>39422</c:v>
                </c:pt>
                <c:pt idx="1992">
                  <c:v>39423</c:v>
                </c:pt>
                <c:pt idx="1993">
                  <c:v>39426</c:v>
                </c:pt>
                <c:pt idx="1994">
                  <c:v>39427</c:v>
                </c:pt>
                <c:pt idx="1995">
                  <c:v>39428</c:v>
                </c:pt>
                <c:pt idx="1996">
                  <c:v>39429</c:v>
                </c:pt>
                <c:pt idx="1997">
                  <c:v>39430</c:v>
                </c:pt>
                <c:pt idx="1998">
                  <c:v>39433</c:v>
                </c:pt>
                <c:pt idx="1999">
                  <c:v>39434</c:v>
                </c:pt>
                <c:pt idx="2000">
                  <c:v>39435</c:v>
                </c:pt>
                <c:pt idx="2001">
                  <c:v>39436</c:v>
                </c:pt>
                <c:pt idx="2002">
                  <c:v>39440</c:v>
                </c:pt>
                <c:pt idx="2003">
                  <c:v>39442</c:v>
                </c:pt>
                <c:pt idx="2004">
                  <c:v>39443</c:v>
                </c:pt>
                <c:pt idx="2005">
                  <c:v>39444</c:v>
                </c:pt>
                <c:pt idx="2006">
                  <c:v>39447</c:v>
                </c:pt>
                <c:pt idx="2007">
                  <c:v>39448</c:v>
                </c:pt>
                <c:pt idx="2008">
                  <c:v>39449</c:v>
                </c:pt>
                <c:pt idx="2009">
                  <c:v>39450</c:v>
                </c:pt>
                <c:pt idx="2010">
                  <c:v>39451</c:v>
                </c:pt>
                <c:pt idx="2011">
                  <c:v>39454</c:v>
                </c:pt>
                <c:pt idx="2012">
                  <c:v>39455</c:v>
                </c:pt>
                <c:pt idx="2013">
                  <c:v>39456</c:v>
                </c:pt>
                <c:pt idx="2014">
                  <c:v>39457</c:v>
                </c:pt>
                <c:pt idx="2015">
                  <c:v>39458</c:v>
                </c:pt>
                <c:pt idx="2016">
                  <c:v>39461</c:v>
                </c:pt>
                <c:pt idx="2017">
                  <c:v>39462</c:v>
                </c:pt>
                <c:pt idx="2018">
                  <c:v>39463</c:v>
                </c:pt>
                <c:pt idx="2019">
                  <c:v>39464</c:v>
                </c:pt>
                <c:pt idx="2020">
                  <c:v>39465</c:v>
                </c:pt>
                <c:pt idx="2021">
                  <c:v>39468</c:v>
                </c:pt>
                <c:pt idx="2022">
                  <c:v>39469</c:v>
                </c:pt>
                <c:pt idx="2023">
                  <c:v>39470</c:v>
                </c:pt>
                <c:pt idx="2024">
                  <c:v>39471</c:v>
                </c:pt>
                <c:pt idx="2025">
                  <c:v>39472</c:v>
                </c:pt>
                <c:pt idx="2026">
                  <c:v>39475</c:v>
                </c:pt>
                <c:pt idx="2027">
                  <c:v>39476</c:v>
                </c:pt>
                <c:pt idx="2028">
                  <c:v>39477</c:v>
                </c:pt>
                <c:pt idx="2029">
                  <c:v>39478</c:v>
                </c:pt>
                <c:pt idx="2030">
                  <c:v>39479</c:v>
                </c:pt>
                <c:pt idx="2031">
                  <c:v>39482</c:v>
                </c:pt>
                <c:pt idx="2032">
                  <c:v>39483</c:v>
                </c:pt>
                <c:pt idx="2033">
                  <c:v>39484</c:v>
                </c:pt>
                <c:pt idx="2034">
                  <c:v>39485</c:v>
                </c:pt>
                <c:pt idx="2035">
                  <c:v>39486</c:v>
                </c:pt>
                <c:pt idx="2036">
                  <c:v>39489</c:v>
                </c:pt>
                <c:pt idx="2037">
                  <c:v>39490</c:v>
                </c:pt>
                <c:pt idx="2038">
                  <c:v>39491</c:v>
                </c:pt>
                <c:pt idx="2039">
                  <c:v>39492</c:v>
                </c:pt>
                <c:pt idx="2040">
                  <c:v>39493</c:v>
                </c:pt>
                <c:pt idx="2041">
                  <c:v>39496</c:v>
                </c:pt>
                <c:pt idx="2042">
                  <c:v>39497</c:v>
                </c:pt>
                <c:pt idx="2043">
                  <c:v>39498</c:v>
                </c:pt>
                <c:pt idx="2044">
                  <c:v>39499</c:v>
                </c:pt>
                <c:pt idx="2045">
                  <c:v>39500</c:v>
                </c:pt>
                <c:pt idx="2046">
                  <c:v>39503</c:v>
                </c:pt>
                <c:pt idx="2047">
                  <c:v>39504</c:v>
                </c:pt>
                <c:pt idx="2048">
                  <c:v>39505</c:v>
                </c:pt>
                <c:pt idx="2049">
                  <c:v>39506</c:v>
                </c:pt>
                <c:pt idx="2050">
                  <c:v>39507</c:v>
                </c:pt>
                <c:pt idx="2051">
                  <c:v>39510</c:v>
                </c:pt>
                <c:pt idx="2052">
                  <c:v>39511</c:v>
                </c:pt>
                <c:pt idx="2053">
                  <c:v>39512</c:v>
                </c:pt>
                <c:pt idx="2054">
                  <c:v>39514</c:v>
                </c:pt>
                <c:pt idx="2055">
                  <c:v>39517</c:v>
                </c:pt>
                <c:pt idx="2056">
                  <c:v>39518</c:v>
                </c:pt>
                <c:pt idx="2057">
                  <c:v>39519</c:v>
                </c:pt>
                <c:pt idx="2058">
                  <c:v>39520</c:v>
                </c:pt>
                <c:pt idx="2059">
                  <c:v>39521</c:v>
                </c:pt>
                <c:pt idx="2060">
                  <c:v>39524</c:v>
                </c:pt>
                <c:pt idx="2061">
                  <c:v>39525</c:v>
                </c:pt>
                <c:pt idx="2062">
                  <c:v>39526</c:v>
                </c:pt>
                <c:pt idx="2063">
                  <c:v>39531</c:v>
                </c:pt>
                <c:pt idx="2064">
                  <c:v>39532</c:v>
                </c:pt>
                <c:pt idx="2065">
                  <c:v>39533</c:v>
                </c:pt>
                <c:pt idx="2066">
                  <c:v>39534</c:v>
                </c:pt>
                <c:pt idx="2067">
                  <c:v>39535</c:v>
                </c:pt>
                <c:pt idx="2068">
                  <c:v>39538</c:v>
                </c:pt>
                <c:pt idx="2069">
                  <c:v>39539</c:v>
                </c:pt>
                <c:pt idx="2070">
                  <c:v>39540</c:v>
                </c:pt>
                <c:pt idx="2071">
                  <c:v>39541</c:v>
                </c:pt>
                <c:pt idx="2072">
                  <c:v>39542</c:v>
                </c:pt>
                <c:pt idx="2073">
                  <c:v>39545</c:v>
                </c:pt>
                <c:pt idx="2074">
                  <c:v>39546</c:v>
                </c:pt>
                <c:pt idx="2075">
                  <c:v>39547</c:v>
                </c:pt>
                <c:pt idx="2076">
                  <c:v>39548</c:v>
                </c:pt>
                <c:pt idx="2077">
                  <c:v>39549</c:v>
                </c:pt>
                <c:pt idx="2078">
                  <c:v>39553</c:v>
                </c:pt>
                <c:pt idx="2079">
                  <c:v>39554</c:v>
                </c:pt>
                <c:pt idx="2080">
                  <c:v>39555</c:v>
                </c:pt>
                <c:pt idx="2081">
                  <c:v>39559</c:v>
                </c:pt>
                <c:pt idx="2082">
                  <c:v>39560</c:v>
                </c:pt>
                <c:pt idx="2083">
                  <c:v>39561</c:v>
                </c:pt>
                <c:pt idx="2084">
                  <c:v>39562</c:v>
                </c:pt>
                <c:pt idx="2085">
                  <c:v>39563</c:v>
                </c:pt>
                <c:pt idx="2086">
                  <c:v>39566</c:v>
                </c:pt>
                <c:pt idx="2087">
                  <c:v>39567</c:v>
                </c:pt>
                <c:pt idx="2088">
                  <c:v>39568</c:v>
                </c:pt>
                <c:pt idx="2089">
                  <c:v>39570</c:v>
                </c:pt>
                <c:pt idx="2090">
                  <c:v>39573</c:v>
                </c:pt>
                <c:pt idx="2091">
                  <c:v>39574</c:v>
                </c:pt>
                <c:pt idx="2092">
                  <c:v>39575</c:v>
                </c:pt>
                <c:pt idx="2093">
                  <c:v>39576</c:v>
                </c:pt>
                <c:pt idx="2094">
                  <c:v>39577</c:v>
                </c:pt>
                <c:pt idx="2095">
                  <c:v>39580</c:v>
                </c:pt>
                <c:pt idx="2096">
                  <c:v>39581</c:v>
                </c:pt>
                <c:pt idx="2097">
                  <c:v>39582</c:v>
                </c:pt>
                <c:pt idx="2098">
                  <c:v>39583</c:v>
                </c:pt>
                <c:pt idx="2099">
                  <c:v>39584</c:v>
                </c:pt>
                <c:pt idx="2100">
                  <c:v>39588</c:v>
                </c:pt>
                <c:pt idx="2101">
                  <c:v>39589</c:v>
                </c:pt>
                <c:pt idx="2102">
                  <c:v>39590</c:v>
                </c:pt>
                <c:pt idx="2103">
                  <c:v>39591</c:v>
                </c:pt>
                <c:pt idx="2104">
                  <c:v>39594</c:v>
                </c:pt>
                <c:pt idx="2105">
                  <c:v>39595</c:v>
                </c:pt>
                <c:pt idx="2106">
                  <c:v>39596</c:v>
                </c:pt>
                <c:pt idx="2107">
                  <c:v>39597</c:v>
                </c:pt>
                <c:pt idx="2108">
                  <c:v>39598</c:v>
                </c:pt>
                <c:pt idx="2109">
                  <c:v>39601</c:v>
                </c:pt>
                <c:pt idx="2110">
                  <c:v>39602</c:v>
                </c:pt>
                <c:pt idx="2111">
                  <c:v>39603</c:v>
                </c:pt>
                <c:pt idx="2112">
                  <c:v>39604</c:v>
                </c:pt>
                <c:pt idx="2113">
                  <c:v>39605</c:v>
                </c:pt>
                <c:pt idx="2114">
                  <c:v>39608</c:v>
                </c:pt>
                <c:pt idx="2115">
                  <c:v>39609</c:v>
                </c:pt>
                <c:pt idx="2116">
                  <c:v>39610</c:v>
                </c:pt>
                <c:pt idx="2117">
                  <c:v>39611</c:v>
                </c:pt>
                <c:pt idx="2118">
                  <c:v>39612</c:v>
                </c:pt>
                <c:pt idx="2119">
                  <c:v>39615</c:v>
                </c:pt>
                <c:pt idx="2120">
                  <c:v>39616</c:v>
                </c:pt>
                <c:pt idx="2121">
                  <c:v>39617</c:v>
                </c:pt>
                <c:pt idx="2122">
                  <c:v>39618</c:v>
                </c:pt>
                <c:pt idx="2123">
                  <c:v>39619</c:v>
                </c:pt>
                <c:pt idx="2124">
                  <c:v>39622</c:v>
                </c:pt>
                <c:pt idx="2125">
                  <c:v>39623</c:v>
                </c:pt>
                <c:pt idx="2126">
                  <c:v>39624</c:v>
                </c:pt>
                <c:pt idx="2127">
                  <c:v>39625</c:v>
                </c:pt>
                <c:pt idx="2128">
                  <c:v>39626</c:v>
                </c:pt>
                <c:pt idx="2129">
                  <c:v>39629</c:v>
                </c:pt>
                <c:pt idx="2130">
                  <c:v>39630</c:v>
                </c:pt>
                <c:pt idx="2131">
                  <c:v>39631</c:v>
                </c:pt>
                <c:pt idx="2132">
                  <c:v>39632</c:v>
                </c:pt>
                <c:pt idx="2133">
                  <c:v>39633</c:v>
                </c:pt>
                <c:pt idx="2134">
                  <c:v>39636</c:v>
                </c:pt>
                <c:pt idx="2135">
                  <c:v>39637</c:v>
                </c:pt>
                <c:pt idx="2136">
                  <c:v>39638</c:v>
                </c:pt>
                <c:pt idx="2137">
                  <c:v>39639</c:v>
                </c:pt>
                <c:pt idx="2138">
                  <c:v>39640</c:v>
                </c:pt>
                <c:pt idx="2139">
                  <c:v>39643</c:v>
                </c:pt>
                <c:pt idx="2140">
                  <c:v>39644</c:v>
                </c:pt>
                <c:pt idx="2141">
                  <c:v>39645</c:v>
                </c:pt>
                <c:pt idx="2142">
                  <c:v>39646</c:v>
                </c:pt>
                <c:pt idx="2143">
                  <c:v>39647</c:v>
                </c:pt>
                <c:pt idx="2144">
                  <c:v>39650</c:v>
                </c:pt>
                <c:pt idx="2145">
                  <c:v>39651</c:v>
                </c:pt>
                <c:pt idx="2146">
                  <c:v>39652</c:v>
                </c:pt>
                <c:pt idx="2147">
                  <c:v>39653</c:v>
                </c:pt>
                <c:pt idx="2148">
                  <c:v>39654</c:v>
                </c:pt>
                <c:pt idx="2149">
                  <c:v>39657</c:v>
                </c:pt>
                <c:pt idx="2150">
                  <c:v>39658</c:v>
                </c:pt>
                <c:pt idx="2151">
                  <c:v>39659</c:v>
                </c:pt>
                <c:pt idx="2152">
                  <c:v>39660</c:v>
                </c:pt>
                <c:pt idx="2153">
                  <c:v>39661</c:v>
                </c:pt>
                <c:pt idx="2154">
                  <c:v>39664</c:v>
                </c:pt>
                <c:pt idx="2155">
                  <c:v>39665</c:v>
                </c:pt>
                <c:pt idx="2156">
                  <c:v>39666</c:v>
                </c:pt>
                <c:pt idx="2157">
                  <c:v>39667</c:v>
                </c:pt>
                <c:pt idx="2158">
                  <c:v>39668</c:v>
                </c:pt>
                <c:pt idx="2159">
                  <c:v>39671</c:v>
                </c:pt>
                <c:pt idx="2160">
                  <c:v>39672</c:v>
                </c:pt>
                <c:pt idx="2161">
                  <c:v>39673</c:v>
                </c:pt>
                <c:pt idx="2162">
                  <c:v>39674</c:v>
                </c:pt>
                <c:pt idx="2163">
                  <c:v>39678</c:v>
                </c:pt>
                <c:pt idx="2164">
                  <c:v>39679</c:v>
                </c:pt>
                <c:pt idx="2165">
                  <c:v>39680</c:v>
                </c:pt>
                <c:pt idx="2166">
                  <c:v>39681</c:v>
                </c:pt>
                <c:pt idx="2167">
                  <c:v>39682</c:v>
                </c:pt>
                <c:pt idx="2168">
                  <c:v>39685</c:v>
                </c:pt>
                <c:pt idx="2169">
                  <c:v>39686</c:v>
                </c:pt>
                <c:pt idx="2170">
                  <c:v>39687</c:v>
                </c:pt>
                <c:pt idx="2171">
                  <c:v>39688</c:v>
                </c:pt>
                <c:pt idx="2172">
                  <c:v>39689</c:v>
                </c:pt>
                <c:pt idx="2173">
                  <c:v>39692</c:v>
                </c:pt>
                <c:pt idx="2174">
                  <c:v>39693</c:v>
                </c:pt>
                <c:pt idx="2175">
                  <c:v>39695</c:v>
                </c:pt>
                <c:pt idx="2176">
                  <c:v>39696</c:v>
                </c:pt>
                <c:pt idx="2177">
                  <c:v>39699</c:v>
                </c:pt>
                <c:pt idx="2178">
                  <c:v>39700</c:v>
                </c:pt>
                <c:pt idx="2179">
                  <c:v>39701</c:v>
                </c:pt>
                <c:pt idx="2180">
                  <c:v>39702</c:v>
                </c:pt>
                <c:pt idx="2181">
                  <c:v>39703</c:v>
                </c:pt>
                <c:pt idx="2182">
                  <c:v>39706</c:v>
                </c:pt>
                <c:pt idx="2183">
                  <c:v>39707</c:v>
                </c:pt>
                <c:pt idx="2184">
                  <c:v>39708</c:v>
                </c:pt>
                <c:pt idx="2185">
                  <c:v>39709</c:v>
                </c:pt>
                <c:pt idx="2186">
                  <c:v>39710</c:v>
                </c:pt>
                <c:pt idx="2187">
                  <c:v>39713</c:v>
                </c:pt>
                <c:pt idx="2188">
                  <c:v>39714</c:v>
                </c:pt>
                <c:pt idx="2189">
                  <c:v>39715</c:v>
                </c:pt>
                <c:pt idx="2190">
                  <c:v>39716</c:v>
                </c:pt>
                <c:pt idx="2191">
                  <c:v>39717</c:v>
                </c:pt>
                <c:pt idx="2192">
                  <c:v>39720</c:v>
                </c:pt>
                <c:pt idx="2193">
                  <c:v>39721</c:v>
                </c:pt>
                <c:pt idx="2194">
                  <c:v>39722</c:v>
                </c:pt>
                <c:pt idx="2195">
                  <c:v>39724</c:v>
                </c:pt>
                <c:pt idx="2196">
                  <c:v>39727</c:v>
                </c:pt>
                <c:pt idx="2197">
                  <c:v>39728</c:v>
                </c:pt>
                <c:pt idx="2198">
                  <c:v>39729</c:v>
                </c:pt>
                <c:pt idx="2199">
                  <c:v>39731</c:v>
                </c:pt>
                <c:pt idx="2200">
                  <c:v>39734</c:v>
                </c:pt>
                <c:pt idx="2201">
                  <c:v>39735</c:v>
                </c:pt>
                <c:pt idx="2202">
                  <c:v>39736</c:v>
                </c:pt>
                <c:pt idx="2203">
                  <c:v>39737</c:v>
                </c:pt>
                <c:pt idx="2204">
                  <c:v>39738</c:v>
                </c:pt>
                <c:pt idx="2205">
                  <c:v>39741</c:v>
                </c:pt>
                <c:pt idx="2206">
                  <c:v>39742</c:v>
                </c:pt>
                <c:pt idx="2207">
                  <c:v>39743</c:v>
                </c:pt>
                <c:pt idx="2208">
                  <c:v>39744</c:v>
                </c:pt>
                <c:pt idx="2209">
                  <c:v>39745</c:v>
                </c:pt>
                <c:pt idx="2210">
                  <c:v>39748</c:v>
                </c:pt>
                <c:pt idx="2211">
                  <c:v>39749</c:v>
                </c:pt>
                <c:pt idx="2212">
                  <c:v>39750</c:v>
                </c:pt>
                <c:pt idx="2213">
                  <c:v>39752</c:v>
                </c:pt>
                <c:pt idx="2214">
                  <c:v>39755</c:v>
                </c:pt>
                <c:pt idx="2215">
                  <c:v>39756</c:v>
                </c:pt>
                <c:pt idx="2216">
                  <c:v>39757</c:v>
                </c:pt>
                <c:pt idx="2217">
                  <c:v>39758</c:v>
                </c:pt>
                <c:pt idx="2218">
                  <c:v>39759</c:v>
                </c:pt>
                <c:pt idx="2219">
                  <c:v>39762</c:v>
                </c:pt>
                <c:pt idx="2220">
                  <c:v>39763</c:v>
                </c:pt>
                <c:pt idx="2221">
                  <c:v>39764</c:v>
                </c:pt>
                <c:pt idx="2222">
                  <c:v>39766</c:v>
                </c:pt>
                <c:pt idx="2223">
                  <c:v>39769</c:v>
                </c:pt>
                <c:pt idx="2224">
                  <c:v>39770</c:v>
                </c:pt>
                <c:pt idx="2225">
                  <c:v>39771</c:v>
                </c:pt>
                <c:pt idx="2226">
                  <c:v>39772</c:v>
                </c:pt>
                <c:pt idx="2227">
                  <c:v>39773</c:v>
                </c:pt>
                <c:pt idx="2228">
                  <c:v>39776</c:v>
                </c:pt>
                <c:pt idx="2229">
                  <c:v>39777</c:v>
                </c:pt>
                <c:pt idx="2230">
                  <c:v>39778</c:v>
                </c:pt>
                <c:pt idx="2231">
                  <c:v>39780</c:v>
                </c:pt>
                <c:pt idx="2232">
                  <c:v>39783</c:v>
                </c:pt>
                <c:pt idx="2233">
                  <c:v>39784</c:v>
                </c:pt>
                <c:pt idx="2234">
                  <c:v>39785</c:v>
                </c:pt>
                <c:pt idx="2235">
                  <c:v>39786</c:v>
                </c:pt>
                <c:pt idx="2236">
                  <c:v>39787</c:v>
                </c:pt>
                <c:pt idx="2237">
                  <c:v>39790</c:v>
                </c:pt>
                <c:pt idx="2238">
                  <c:v>39792</c:v>
                </c:pt>
                <c:pt idx="2239">
                  <c:v>39793</c:v>
                </c:pt>
                <c:pt idx="2240">
                  <c:v>39794</c:v>
                </c:pt>
                <c:pt idx="2241">
                  <c:v>39797</c:v>
                </c:pt>
                <c:pt idx="2242">
                  <c:v>39798</c:v>
                </c:pt>
                <c:pt idx="2243">
                  <c:v>39799</c:v>
                </c:pt>
                <c:pt idx="2244">
                  <c:v>39800</c:v>
                </c:pt>
                <c:pt idx="2245">
                  <c:v>39801</c:v>
                </c:pt>
                <c:pt idx="2246">
                  <c:v>39804</c:v>
                </c:pt>
                <c:pt idx="2247">
                  <c:v>39805</c:v>
                </c:pt>
                <c:pt idx="2248">
                  <c:v>39806</c:v>
                </c:pt>
                <c:pt idx="2249">
                  <c:v>39808</c:v>
                </c:pt>
                <c:pt idx="2250">
                  <c:v>39811</c:v>
                </c:pt>
                <c:pt idx="2251">
                  <c:v>39812</c:v>
                </c:pt>
                <c:pt idx="2252">
                  <c:v>39813</c:v>
                </c:pt>
                <c:pt idx="2253">
                  <c:v>39814</c:v>
                </c:pt>
                <c:pt idx="2254">
                  <c:v>39815</c:v>
                </c:pt>
                <c:pt idx="2255">
                  <c:v>39818</c:v>
                </c:pt>
                <c:pt idx="2256">
                  <c:v>39819</c:v>
                </c:pt>
                <c:pt idx="2257">
                  <c:v>39820</c:v>
                </c:pt>
                <c:pt idx="2258">
                  <c:v>39822</c:v>
                </c:pt>
                <c:pt idx="2259">
                  <c:v>39825</c:v>
                </c:pt>
                <c:pt idx="2260">
                  <c:v>39826</c:v>
                </c:pt>
                <c:pt idx="2261">
                  <c:v>39827</c:v>
                </c:pt>
                <c:pt idx="2262">
                  <c:v>39828</c:v>
                </c:pt>
                <c:pt idx="2263">
                  <c:v>39829</c:v>
                </c:pt>
                <c:pt idx="2264">
                  <c:v>39832</c:v>
                </c:pt>
                <c:pt idx="2265">
                  <c:v>39833</c:v>
                </c:pt>
                <c:pt idx="2266">
                  <c:v>39834</c:v>
                </c:pt>
                <c:pt idx="2267">
                  <c:v>39835</c:v>
                </c:pt>
                <c:pt idx="2268">
                  <c:v>39836</c:v>
                </c:pt>
                <c:pt idx="2269">
                  <c:v>39840</c:v>
                </c:pt>
                <c:pt idx="2270">
                  <c:v>39841</c:v>
                </c:pt>
                <c:pt idx="2271">
                  <c:v>39842</c:v>
                </c:pt>
                <c:pt idx="2272">
                  <c:v>39843</c:v>
                </c:pt>
                <c:pt idx="2273">
                  <c:v>39846</c:v>
                </c:pt>
                <c:pt idx="2274">
                  <c:v>39847</c:v>
                </c:pt>
                <c:pt idx="2275">
                  <c:v>39848</c:v>
                </c:pt>
                <c:pt idx="2276">
                  <c:v>39849</c:v>
                </c:pt>
                <c:pt idx="2277">
                  <c:v>39850</c:v>
                </c:pt>
                <c:pt idx="2278">
                  <c:v>39853</c:v>
                </c:pt>
                <c:pt idx="2279">
                  <c:v>39854</c:v>
                </c:pt>
                <c:pt idx="2280">
                  <c:v>39855</c:v>
                </c:pt>
                <c:pt idx="2281">
                  <c:v>39856</c:v>
                </c:pt>
                <c:pt idx="2282">
                  <c:v>39857</c:v>
                </c:pt>
                <c:pt idx="2283">
                  <c:v>39860</c:v>
                </c:pt>
                <c:pt idx="2284">
                  <c:v>39861</c:v>
                </c:pt>
                <c:pt idx="2285">
                  <c:v>39862</c:v>
                </c:pt>
                <c:pt idx="2286">
                  <c:v>39863</c:v>
                </c:pt>
                <c:pt idx="2287">
                  <c:v>39864</c:v>
                </c:pt>
                <c:pt idx="2288">
                  <c:v>39868</c:v>
                </c:pt>
                <c:pt idx="2289">
                  <c:v>39869</c:v>
                </c:pt>
                <c:pt idx="2290">
                  <c:v>39870</c:v>
                </c:pt>
                <c:pt idx="2291">
                  <c:v>39871</c:v>
                </c:pt>
                <c:pt idx="2292">
                  <c:v>39874</c:v>
                </c:pt>
                <c:pt idx="2293">
                  <c:v>39875</c:v>
                </c:pt>
                <c:pt idx="2294">
                  <c:v>39876</c:v>
                </c:pt>
                <c:pt idx="2295">
                  <c:v>39877</c:v>
                </c:pt>
                <c:pt idx="2296">
                  <c:v>39878</c:v>
                </c:pt>
                <c:pt idx="2297">
                  <c:v>39881</c:v>
                </c:pt>
                <c:pt idx="2298">
                  <c:v>39884</c:v>
                </c:pt>
                <c:pt idx="2299">
                  <c:v>39885</c:v>
                </c:pt>
                <c:pt idx="2300">
                  <c:v>39888</c:v>
                </c:pt>
                <c:pt idx="2301">
                  <c:v>39889</c:v>
                </c:pt>
                <c:pt idx="2302">
                  <c:v>39890</c:v>
                </c:pt>
                <c:pt idx="2303">
                  <c:v>39891</c:v>
                </c:pt>
                <c:pt idx="2304">
                  <c:v>39892</c:v>
                </c:pt>
                <c:pt idx="2305">
                  <c:v>39895</c:v>
                </c:pt>
                <c:pt idx="2306">
                  <c:v>39896</c:v>
                </c:pt>
                <c:pt idx="2307">
                  <c:v>39897</c:v>
                </c:pt>
                <c:pt idx="2308">
                  <c:v>39898</c:v>
                </c:pt>
                <c:pt idx="2309">
                  <c:v>39899</c:v>
                </c:pt>
                <c:pt idx="2310">
                  <c:v>39902</c:v>
                </c:pt>
                <c:pt idx="2311">
                  <c:v>39903</c:v>
                </c:pt>
                <c:pt idx="2312">
                  <c:v>39904</c:v>
                </c:pt>
                <c:pt idx="2313">
                  <c:v>39905</c:v>
                </c:pt>
                <c:pt idx="2314">
                  <c:v>39909</c:v>
                </c:pt>
                <c:pt idx="2315">
                  <c:v>39911</c:v>
                </c:pt>
                <c:pt idx="2316">
                  <c:v>39912</c:v>
                </c:pt>
                <c:pt idx="2317">
                  <c:v>39916</c:v>
                </c:pt>
                <c:pt idx="2318">
                  <c:v>39918</c:v>
                </c:pt>
                <c:pt idx="2319">
                  <c:v>39919</c:v>
                </c:pt>
                <c:pt idx="2320">
                  <c:v>39920</c:v>
                </c:pt>
                <c:pt idx="2321">
                  <c:v>39923</c:v>
                </c:pt>
                <c:pt idx="2322">
                  <c:v>39924</c:v>
                </c:pt>
                <c:pt idx="2323">
                  <c:v>39925</c:v>
                </c:pt>
                <c:pt idx="2324">
                  <c:v>39926</c:v>
                </c:pt>
                <c:pt idx="2325">
                  <c:v>39927</c:v>
                </c:pt>
                <c:pt idx="2326">
                  <c:v>39930</c:v>
                </c:pt>
                <c:pt idx="2327">
                  <c:v>39931</c:v>
                </c:pt>
                <c:pt idx="2328">
                  <c:v>39932</c:v>
                </c:pt>
                <c:pt idx="2329">
                  <c:v>39937</c:v>
                </c:pt>
                <c:pt idx="2330">
                  <c:v>39938</c:v>
                </c:pt>
                <c:pt idx="2331">
                  <c:v>39939</c:v>
                </c:pt>
                <c:pt idx="2332">
                  <c:v>39940</c:v>
                </c:pt>
                <c:pt idx="2333">
                  <c:v>39941</c:v>
                </c:pt>
                <c:pt idx="2334">
                  <c:v>39944</c:v>
                </c:pt>
                <c:pt idx="2335">
                  <c:v>39945</c:v>
                </c:pt>
                <c:pt idx="2336">
                  <c:v>39946</c:v>
                </c:pt>
                <c:pt idx="2337">
                  <c:v>39947</c:v>
                </c:pt>
                <c:pt idx="2338">
                  <c:v>39948</c:v>
                </c:pt>
                <c:pt idx="2339">
                  <c:v>39951</c:v>
                </c:pt>
                <c:pt idx="2340">
                  <c:v>39952</c:v>
                </c:pt>
                <c:pt idx="2341">
                  <c:v>39953</c:v>
                </c:pt>
                <c:pt idx="2342">
                  <c:v>39954</c:v>
                </c:pt>
                <c:pt idx="2343">
                  <c:v>39955</c:v>
                </c:pt>
                <c:pt idx="2344">
                  <c:v>39958</c:v>
                </c:pt>
                <c:pt idx="2345">
                  <c:v>39959</c:v>
                </c:pt>
                <c:pt idx="2346">
                  <c:v>39960</c:v>
                </c:pt>
                <c:pt idx="2347">
                  <c:v>39961</c:v>
                </c:pt>
                <c:pt idx="2348">
                  <c:v>39962</c:v>
                </c:pt>
                <c:pt idx="2349">
                  <c:v>39965</c:v>
                </c:pt>
                <c:pt idx="2350">
                  <c:v>39966</c:v>
                </c:pt>
                <c:pt idx="2351">
                  <c:v>39967</c:v>
                </c:pt>
                <c:pt idx="2352">
                  <c:v>39968</c:v>
                </c:pt>
                <c:pt idx="2353">
                  <c:v>39969</c:v>
                </c:pt>
                <c:pt idx="2354">
                  <c:v>39972</c:v>
                </c:pt>
                <c:pt idx="2355">
                  <c:v>39973</c:v>
                </c:pt>
                <c:pt idx="2356">
                  <c:v>39974</c:v>
                </c:pt>
                <c:pt idx="2357">
                  <c:v>39975</c:v>
                </c:pt>
                <c:pt idx="2358">
                  <c:v>39976</c:v>
                </c:pt>
                <c:pt idx="2359">
                  <c:v>39979</c:v>
                </c:pt>
                <c:pt idx="2360">
                  <c:v>39980</c:v>
                </c:pt>
                <c:pt idx="2361">
                  <c:v>39981</c:v>
                </c:pt>
                <c:pt idx="2362">
                  <c:v>39982</c:v>
                </c:pt>
                <c:pt idx="2363">
                  <c:v>39983</c:v>
                </c:pt>
                <c:pt idx="2364">
                  <c:v>39986</c:v>
                </c:pt>
                <c:pt idx="2365">
                  <c:v>39987</c:v>
                </c:pt>
                <c:pt idx="2366">
                  <c:v>39988</c:v>
                </c:pt>
                <c:pt idx="2367">
                  <c:v>39989</c:v>
                </c:pt>
                <c:pt idx="2368">
                  <c:v>39990</c:v>
                </c:pt>
                <c:pt idx="2369">
                  <c:v>39993</c:v>
                </c:pt>
                <c:pt idx="2370">
                  <c:v>39994</c:v>
                </c:pt>
                <c:pt idx="2371">
                  <c:v>39995</c:v>
                </c:pt>
                <c:pt idx="2372">
                  <c:v>39996</c:v>
                </c:pt>
                <c:pt idx="2373">
                  <c:v>39997</c:v>
                </c:pt>
                <c:pt idx="2374">
                  <c:v>40000</c:v>
                </c:pt>
                <c:pt idx="2375">
                  <c:v>40001</c:v>
                </c:pt>
                <c:pt idx="2376">
                  <c:v>40002</c:v>
                </c:pt>
                <c:pt idx="2377">
                  <c:v>40003</c:v>
                </c:pt>
                <c:pt idx="2378">
                  <c:v>40004</c:v>
                </c:pt>
                <c:pt idx="2379">
                  <c:v>40007</c:v>
                </c:pt>
                <c:pt idx="2380">
                  <c:v>40008</c:v>
                </c:pt>
                <c:pt idx="2381">
                  <c:v>40009</c:v>
                </c:pt>
                <c:pt idx="2382">
                  <c:v>40010</c:v>
                </c:pt>
                <c:pt idx="2383">
                  <c:v>40011</c:v>
                </c:pt>
                <c:pt idx="2384">
                  <c:v>40014</c:v>
                </c:pt>
                <c:pt idx="2385">
                  <c:v>40015</c:v>
                </c:pt>
                <c:pt idx="2386">
                  <c:v>40016</c:v>
                </c:pt>
                <c:pt idx="2387">
                  <c:v>40017</c:v>
                </c:pt>
                <c:pt idx="2388">
                  <c:v>40018</c:v>
                </c:pt>
                <c:pt idx="2389">
                  <c:v>40021</c:v>
                </c:pt>
                <c:pt idx="2390">
                  <c:v>40022</c:v>
                </c:pt>
                <c:pt idx="2391">
                  <c:v>40023</c:v>
                </c:pt>
                <c:pt idx="2392">
                  <c:v>40024</c:v>
                </c:pt>
                <c:pt idx="2393">
                  <c:v>40025</c:v>
                </c:pt>
                <c:pt idx="2394">
                  <c:v>40028</c:v>
                </c:pt>
                <c:pt idx="2395">
                  <c:v>40029</c:v>
                </c:pt>
                <c:pt idx="2396">
                  <c:v>40030</c:v>
                </c:pt>
                <c:pt idx="2397">
                  <c:v>40031</c:v>
                </c:pt>
                <c:pt idx="2398">
                  <c:v>40032</c:v>
                </c:pt>
                <c:pt idx="2399">
                  <c:v>40035</c:v>
                </c:pt>
                <c:pt idx="2400">
                  <c:v>40036</c:v>
                </c:pt>
                <c:pt idx="2401">
                  <c:v>40037</c:v>
                </c:pt>
                <c:pt idx="2402">
                  <c:v>40038</c:v>
                </c:pt>
                <c:pt idx="2403">
                  <c:v>40039</c:v>
                </c:pt>
                <c:pt idx="2404">
                  <c:v>40042</c:v>
                </c:pt>
                <c:pt idx="2405">
                  <c:v>40043</c:v>
                </c:pt>
                <c:pt idx="2406">
                  <c:v>40044</c:v>
                </c:pt>
                <c:pt idx="2407">
                  <c:v>40045</c:v>
                </c:pt>
                <c:pt idx="2408">
                  <c:v>40046</c:v>
                </c:pt>
                <c:pt idx="2409">
                  <c:v>40049</c:v>
                </c:pt>
                <c:pt idx="2410">
                  <c:v>40050</c:v>
                </c:pt>
                <c:pt idx="2411">
                  <c:v>40051</c:v>
                </c:pt>
                <c:pt idx="2412">
                  <c:v>40052</c:v>
                </c:pt>
                <c:pt idx="2413">
                  <c:v>40053</c:v>
                </c:pt>
                <c:pt idx="2414">
                  <c:v>40056</c:v>
                </c:pt>
                <c:pt idx="2415">
                  <c:v>40057</c:v>
                </c:pt>
                <c:pt idx="2416">
                  <c:v>40058</c:v>
                </c:pt>
                <c:pt idx="2417">
                  <c:v>40059</c:v>
                </c:pt>
                <c:pt idx="2418">
                  <c:v>40060</c:v>
                </c:pt>
                <c:pt idx="2419">
                  <c:v>40063</c:v>
                </c:pt>
                <c:pt idx="2420">
                  <c:v>40064</c:v>
                </c:pt>
                <c:pt idx="2421">
                  <c:v>40065</c:v>
                </c:pt>
                <c:pt idx="2422">
                  <c:v>40066</c:v>
                </c:pt>
                <c:pt idx="2423">
                  <c:v>40067</c:v>
                </c:pt>
                <c:pt idx="2424">
                  <c:v>40070</c:v>
                </c:pt>
                <c:pt idx="2425">
                  <c:v>40071</c:v>
                </c:pt>
                <c:pt idx="2426">
                  <c:v>40072</c:v>
                </c:pt>
                <c:pt idx="2427">
                  <c:v>40073</c:v>
                </c:pt>
                <c:pt idx="2428">
                  <c:v>40074</c:v>
                </c:pt>
                <c:pt idx="2429">
                  <c:v>40078</c:v>
                </c:pt>
                <c:pt idx="2430">
                  <c:v>40079</c:v>
                </c:pt>
                <c:pt idx="2431">
                  <c:v>40080</c:v>
                </c:pt>
                <c:pt idx="2432">
                  <c:v>40081</c:v>
                </c:pt>
                <c:pt idx="2433">
                  <c:v>40085</c:v>
                </c:pt>
                <c:pt idx="2434">
                  <c:v>40086</c:v>
                </c:pt>
                <c:pt idx="2435">
                  <c:v>40087</c:v>
                </c:pt>
                <c:pt idx="2436">
                  <c:v>40091</c:v>
                </c:pt>
                <c:pt idx="2437">
                  <c:v>40092</c:v>
                </c:pt>
                <c:pt idx="2438">
                  <c:v>40093</c:v>
                </c:pt>
                <c:pt idx="2439">
                  <c:v>40094</c:v>
                </c:pt>
                <c:pt idx="2440">
                  <c:v>40095</c:v>
                </c:pt>
                <c:pt idx="2441">
                  <c:v>40098</c:v>
                </c:pt>
                <c:pt idx="2442">
                  <c:v>40100</c:v>
                </c:pt>
                <c:pt idx="2443">
                  <c:v>40101</c:v>
                </c:pt>
                <c:pt idx="2444">
                  <c:v>40102</c:v>
                </c:pt>
                <c:pt idx="2445">
                  <c:v>40103</c:v>
                </c:pt>
                <c:pt idx="2446">
                  <c:v>40106</c:v>
                </c:pt>
                <c:pt idx="2447">
                  <c:v>40107</c:v>
                </c:pt>
                <c:pt idx="2448">
                  <c:v>40108</c:v>
                </c:pt>
                <c:pt idx="2449">
                  <c:v>40109</c:v>
                </c:pt>
                <c:pt idx="2450">
                  <c:v>40112</c:v>
                </c:pt>
                <c:pt idx="2451">
                  <c:v>40113</c:v>
                </c:pt>
                <c:pt idx="2452">
                  <c:v>40114</c:v>
                </c:pt>
                <c:pt idx="2453">
                  <c:v>40115</c:v>
                </c:pt>
                <c:pt idx="2454">
                  <c:v>40116</c:v>
                </c:pt>
                <c:pt idx="2455">
                  <c:v>40120</c:v>
                </c:pt>
                <c:pt idx="2456">
                  <c:v>40121</c:v>
                </c:pt>
                <c:pt idx="2457">
                  <c:v>40122</c:v>
                </c:pt>
                <c:pt idx="2458">
                  <c:v>40123</c:v>
                </c:pt>
                <c:pt idx="2459">
                  <c:v>40126</c:v>
                </c:pt>
                <c:pt idx="2460">
                  <c:v>40127</c:v>
                </c:pt>
                <c:pt idx="2461">
                  <c:v>40128</c:v>
                </c:pt>
                <c:pt idx="2462">
                  <c:v>40129</c:v>
                </c:pt>
                <c:pt idx="2463">
                  <c:v>40130</c:v>
                </c:pt>
                <c:pt idx="2464">
                  <c:v>40133</c:v>
                </c:pt>
                <c:pt idx="2465">
                  <c:v>40134</c:v>
                </c:pt>
                <c:pt idx="2466">
                  <c:v>40135</c:v>
                </c:pt>
                <c:pt idx="2467">
                  <c:v>40136</c:v>
                </c:pt>
                <c:pt idx="2468">
                  <c:v>40137</c:v>
                </c:pt>
                <c:pt idx="2469">
                  <c:v>40140</c:v>
                </c:pt>
                <c:pt idx="2470">
                  <c:v>40141</c:v>
                </c:pt>
                <c:pt idx="2471">
                  <c:v>40142</c:v>
                </c:pt>
                <c:pt idx="2472">
                  <c:v>40143</c:v>
                </c:pt>
                <c:pt idx="2473">
                  <c:v>40144</c:v>
                </c:pt>
                <c:pt idx="2474">
                  <c:v>40147</c:v>
                </c:pt>
                <c:pt idx="2475">
                  <c:v>40148</c:v>
                </c:pt>
                <c:pt idx="2476">
                  <c:v>40149</c:v>
                </c:pt>
                <c:pt idx="2477">
                  <c:v>40150</c:v>
                </c:pt>
                <c:pt idx="2478">
                  <c:v>40151</c:v>
                </c:pt>
                <c:pt idx="2479">
                  <c:v>40154</c:v>
                </c:pt>
                <c:pt idx="2480">
                  <c:v>40155</c:v>
                </c:pt>
                <c:pt idx="2481">
                  <c:v>40156</c:v>
                </c:pt>
                <c:pt idx="2482">
                  <c:v>40157</c:v>
                </c:pt>
                <c:pt idx="2483">
                  <c:v>40158</c:v>
                </c:pt>
                <c:pt idx="2484">
                  <c:v>40161</c:v>
                </c:pt>
                <c:pt idx="2485">
                  <c:v>40162</c:v>
                </c:pt>
                <c:pt idx="2486">
                  <c:v>40163</c:v>
                </c:pt>
                <c:pt idx="2487">
                  <c:v>40164</c:v>
                </c:pt>
                <c:pt idx="2488">
                  <c:v>40165</c:v>
                </c:pt>
                <c:pt idx="2489">
                  <c:v>40168</c:v>
                </c:pt>
                <c:pt idx="2490">
                  <c:v>40169</c:v>
                </c:pt>
                <c:pt idx="2491">
                  <c:v>40170</c:v>
                </c:pt>
                <c:pt idx="2492">
                  <c:v>40171</c:v>
                </c:pt>
                <c:pt idx="2493">
                  <c:v>40176</c:v>
                </c:pt>
                <c:pt idx="2494">
                  <c:v>40177</c:v>
                </c:pt>
                <c:pt idx="2495">
                  <c:v>40178</c:v>
                </c:pt>
                <c:pt idx="2496">
                  <c:v>40182</c:v>
                </c:pt>
                <c:pt idx="2497">
                  <c:v>40183</c:v>
                </c:pt>
                <c:pt idx="2498">
                  <c:v>40184</c:v>
                </c:pt>
                <c:pt idx="2499">
                  <c:v>40185</c:v>
                </c:pt>
                <c:pt idx="2500">
                  <c:v>40186</c:v>
                </c:pt>
                <c:pt idx="2501">
                  <c:v>40189</c:v>
                </c:pt>
                <c:pt idx="2502">
                  <c:v>40190</c:v>
                </c:pt>
                <c:pt idx="2503">
                  <c:v>40191</c:v>
                </c:pt>
                <c:pt idx="2504">
                  <c:v>40192</c:v>
                </c:pt>
                <c:pt idx="2505">
                  <c:v>40193</c:v>
                </c:pt>
                <c:pt idx="2506">
                  <c:v>40196</c:v>
                </c:pt>
                <c:pt idx="2507">
                  <c:v>40197</c:v>
                </c:pt>
                <c:pt idx="2508">
                  <c:v>40198</c:v>
                </c:pt>
                <c:pt idx="2509">
                  <c:v>40199</c:v>
                </c:pt>
                <c:pt idx="2510">
                  <c:v>40200</c:v>
                </c:pt>
                <c:pt idx="2511">
                  <c:v>40203</c:v>
                </c:pt>
                <c:pt idx="2512">
                  <c:v>40205</c:v>
                </c:pt>
                <c:pt idx="2513">
                  <c:v>40206</c:v>
                </c:pt>
                <c:pt idx="2514">
                  <c:v>40207</c:v>
                </c:pt>
                <c:pt idx="2515">
                  <c:v>40210</c:v>
                </c:pt>
                <c:pt idx="2516">
                  <c:v>40211</c:v>
                </c:pt>
                <c:pt idx="2517">
                  <c:v>40212</c:v>
                </c:pt>
                <c:pt idx="2518">
                  <c:v>40213</c:v>
                </c:pt>
                <c:pt idx="2519">
                  <c:v>40214</c:v>
                </c:pt>
                <c:pt idx="2520">
                  <c:v>40215</c:v>
                </c:pt>
                <c:pt idx="2521">
                  <c:v>40217</c:v>
                </c:pt>
                <c:pt idx="2522">
                  <c:v>40218</c:v>
                </c:pt>
                <c:pt idx="2523">
                  <c:v>40219</c:v>
                </c:pt>
                <c:pt idx="2524">
                  <c:v>40220</c:v>
                </c:pt>
                <c:pt idx="2525">
                  <c:v>40224</c:v>
                </c:pt>
                <c:pt idx="2526">
                  <c:v>40225</c:v>
                </c:pt>
                <c:pt idx="2527">
                  <c:v>40226</c:v>
                </c:pt>
                <c:pt idx="2528">
                  <c:v>40227</c:v>
                </c:pt>
                <c:pt idx="2529">
                  <c:v>40228</c:v>
                </c:pt>
                <c:pt idx="2530">
                  <c:v>40231</c:v>
                </c:pt>
                <c:pt idx="2531">
                  <c:v>40232</c:v>
                </c:pt>
                <c:pt idx="2532">
                  <c:v>40233</c:v>
                </c:pt>
                <c:pt idx="2533">
                  <c:v>40234</c:v>
                </c:pt>
                <c:pt idx="2534">
                  <c:v>40235</c:v>
                </c:pt>
                <c:pt idx="2535">
                  <c:v>40239</c:v>
                </c:pt>
                <c:pt idx="2536">
                  <c:v>40240</c:v>
                </c:pt>
                <c:pt idx="2537">
                  <c:v>40241</c:v>
                </c:pt>
                <c:pt idx="2538">
                  <c:v>40242</c:v>
                </c:pt>
                <c:pt idx="2539">
                  <c:v>40245</c:v>
                </c:pt>
                <c:pt idx="2540">
                  <c:v>40246</c:v>
                </c:pt>
                <c:pt idx="2541">
                  <c:v>40247</c:v>
                </c:pt>
                <c:pt idx="2542">
                  <c:v>40248</c:v>
                </c:pt>
                <c:pt idx="2543">
                  <c:v>40249</c:v>
                </c:pt>
                <c:pt idx="2544">
                  <c:v>40252</c:v>
                </c:pt>
                <c:pt idx="2545">
                  <c:v>40253</c:v>
                </c:pt>
                <c:pt idx="2546">
                  <c:v>40254</c:v>
                </c:pt>
                <c:pt idx="2547">
                  <c:v>40255</c:v>
                </c:pt>
                <c:pt idx="2548">
                  <c:v>40256</c:v>
                </c:pt>
                <c:pt idx="2549">
                  <c:v>40259</c:v>
                </c:pt>
                <c:pt idx="2550">
                  <c:v>40260</c:v>
                </c:pt>
                <c:pt idx="2551">
                  <c:v>40262</c:v>
                </c:pt>
                <c:pt idx="2552">
                  <c:v>40263</c:v>
                </c:pt>
                <c:pt idx="2553">
                  <c:v>40266</c:v>
                </c:pt>
                <c:pt idx="2554">
                  <c:v>40267</c:v>
                </c:pt>
                <c:pt idx="2555">
                  <c:v>40268</c:v>
                </c:pt>
                <c:pt idx="2556">
                  <c:v>40269</c:v>
                </c:pt>
                <c:pt idx="2557">
                  <c:v>40273</c:v>
                </c:pt>
                <c:pt idx="2558">
                  <c:v>40274</c:v>
                </c:pt>
                <c:pt idx="2559">
                  <c:v>40275</c:v>
                </c:pt>
                <c:pt idx="2560">
                  <c:v>40276</c:v>
                </c:pt>
                <c:pt idx="2561">
                  <c:v>40277</c:v>
                </c:pt>
                <c:pt idx="2562">
                  <c:v>40280</c:v>
                </c:pt>
                <c:pt idx="2563">
                  <c:v>40281</c:v>
                </c:pt>
                <c:pt idx="2564">
                  <c:v>40283</c:v>
                </c:pt>
                <c:pt idx="2565">
                  <c:v>40284</c:v>
                </c:pt>
                <c:pt idx="2566">
                  <c:v>40287</c:v>
                </c:pt>
                <c:pt idx="2567">
                  <c:v>40288</c:v>
                </c:pt>
                <c:pt idx="2568">
                  <c:v>40289</c:v>
                </c:pt>
                <c:pt idx="2569">
                  <c:v>40290</c:v>
                </c:pt>
                <c:pt idx="2570">
                  <c:v>40291</c:v>
                </c:pt>
                <c:pt idx="2571">
                  <c:v>40294</c:v>
                </c:pt>
                <c:pt idx="2572">
                  <c:v>40295</c:v>
                </c:pt>
                <c:pt idx="2573">
                  <c:v>40296</c:v>
                </c:pt>
                <c:pt idx="2574">
                  <c:v>40297</c:v>
                </c:pt>
                <c:pt idx="2575">
                  <c:v>40298</c:v>
                </c:pt>
                <c:pt idx="2576">
                  <c:v>40301</c:v>
                </c:pt>
                <c:pt idx="2577">
                  <c:v>40302</c:v>
                </c:pt>
                <c:pt idx="2578">
                  <c:v>40303</c:v>
                </c:pt>
                <c:pt idx="2579">
                  <c:v>40304</c:v>
                </c:pt>
                <c:pt idx="2580">
                  <c:v>40305</c:v>
                </c:pt>
                <c:pt idx="2581">
                  <c:v>40308</c:v>
                </c:pt>
                <c:pt idx="2582">
                  <c:v>40309</c:v>
                </c:pt>
                <c:pt idx="2583">
                  <c:v>40310</c:v>
                </c:pt>
                <c:pt idx="2584">
                  <c:v>40311</c:v>
                </c:pt>
                <c:pt idx="2585">
                  <c:v>40312</c:v>
                </c:pt>
                <c:pt idx="2586">
                  <c:v>40315</c:v>
                </c:pt>
                <c:pt idx="2587">
                  <c:v>40316</c:v>
                </c:pt>
                <c:pt idx="2588">
                  <c:v>40317</c:v>
                </c:pt>
                <c:pt idx="2589">
                  <c:v>40318</c:v>
                </c:pt>
                <c:pt idx="2590">
                  <c:v>40319</c:v>
                </c:pt>
                <c:pt idx="2591">
                  <c:v>40322</c:v>
                </c:pt>
                <c:pt idx="2592">
                  <c:v>40323</c:v>
                </c:pt>
                <c:pt idx="2593">
                  <c:v>40324</c:v>
                </c:pt>
                <c:pt idx="2594">
                  <c:v>40325</c:v>
                </c:pt>
                <c:pt idx="2595">
                  <c:v>40326</c:v>
                </c:pt>
                <c:pt idx="2596">
                  <c:v>40329</c:v>
                </c:pt>
                <c:pt idx="2597">
                  <c:v>40330</c:v>
                </c:pt>
                <c:pt idx="2598">
                  <c:v>40331</c:v>
                </c:pt>
                <c:pt idx="2599">
                  <c:v>40332</c:v>
                </c:pt>
                <c:pt idx="2600">
                  <c:v>40333</c:v>
                </c:pt>
                <c:pt idx="2601">
                  <c:v>40336</c:v>
                </c:pt>
                <c:pt idx="2602">
                  <c:v>40337</c:v>
                </c:pt>
                <c:pt idx="2603">
                  <c:v>40338</c:v>
                </c:pt>
                <c:pt idx="2604">
                  <c:v>40339</c:v>
                </c:pt>
                <c:pt idx="2605">
                  <c:v>40340</c:v>
                </c:pt>
                <c:pt idx="2606">
                  <c:v>40343</c:v>
                </c:pt>
                <c:pt idx="2607">
                  <c:v>40344</c:v>
                </c:pt>
                <c:pt idx="2608">
                  <c:v>40345</c:v>
                </c:pt>
                <c:pt idx="2609">
                  <c:v>40346</c:v>
                </c:pt>
                <c:pt idx="2610">
                  <c:v>40347</c:v>
                </c:pt>
                <c:pt idx="2611">
                  <c:v>40350</c:v>
                </c:pt>
                <c:pt idx="2612">
                  <c:v>40351</c:v>
                </c:pt>
                <c:pt idx="2613">
                  <c:v>40352</c:v>
                </c:pt>
                <c:pt idx="2614">
                  <c:v>40353</c:v>
                </c:pt>
                <c:pt idx="2615">
                  <c:v>40354</c:v>
                </c:pt>
                <c:pt idx="2616">
                  <c:v>40357</c:v>
                </c:pt>
                <c:pt idx="2617">
                  <c:v>40358</c:v>
                </c:pt>
                <c:pt idx="2618">
                  <c:v>40359</c:v>
                </c:pt>
                <c:pt idx="2619">
                  <c:v>40360</c:v>
                </c:pt>
                <c:pt idx="2620">
                  <c:v>40361</c:v>
                </c:pt>
                <c:pt idx="2621">
                  <c:v>40364</c:v>
                </c:pt>
                <c:pt idx="2622">
                  <c:v>40365</c:v>
                </c:pt>
                <c:pt idx="2623">
                  <c:v>40366</c:v>
                </c:pt>
                <c:pt idx="2624">
                  <c:v>40367</c:v>
                </c:pt>
                <c:pt idx="2625">
                  <c:v>40368</c:v>
                </c:pt>
                <c:pt idx="2626">
                  <c:v>40371</c:v>
                </c:pt>
                <c:pt idx="2627">
                  <c:v>40372</c:v>
                </c:pt>
                <c:pt idx="2628">
                  <c:v>40373</c:v>
                </c:pt>
                <c:pt idx="2629">
                  <c:v>40374</c:v>
                </c:pt>
                <c:pt idx="2630">
                  <c:v>40375</c:v>
                </c:pt>
                <c:pt idx="2631">
                  <c:v>40378</c:v>
                </c:pt>
                <c:pt idx="2632">
                  <c:v>40379</c:v>
                </c:pt>
                <c:pt idx="2633">
                  <c:v>40380</c:v>
                </c:pt>
                <c:pt idx="2634">
                  <c:v>40381</c:v>
                </c:pt>
                <c:pt idx="2635">
                  <c:v>40382</c:v>
                </c:pt>
                <c:pt idx="2636">
                  <c:v>40385</c:v>
                </c:pt>
                <c:pt idx="2637">
                  <c:v>40386</c:v>
                </c:pt>
                <c:pt idx="2638">
                  <c:v>40387</c:v>
                </c:pt>
                <c:pt idx="2639">
                  <c:v>40388</c:v>
                </c:pt>
                <c:pt idx="2640">
                  <c:v>40389</c:v>
                </c:pt>
                <c:pt idx="2641">
                  <c:v>40392</c:v>
                </c:pt>
                <c:pt idx="2642">
                  <c:v>40393</c:v>
                </c:pt>
                <c:pt idx="2643">
                  <c:v>40394</c:v>
                </c:pt>
                <c:pt idx="2644">
                  <c:v>40395</c:v>
                </c:pt>
                <c:pt idx="2645">
                  <c:v>40396</c:v>
                </c:pt>
                <c:pt idx="2646">
                  <c:v>40399</c:v>
                </c:pt>
                <c:pt idx="2647">
                  <c:v>40400</c:v>
                </c:pt>
                <c:pt idx="2648">
                  <c:v>40401</c:v>
                </c:pt>
                <c:pt idx="2649">
                  <c:v>40402</c:v>
                </c:pt>
                <c:pt idx="2650">
                  <c:v>40403</c:v>
                </c:pt>
                <c:pt idx="2651">
                  <c:v>40406</c:v>
                </c:pt>
                <c:pt idx="2652">
                  <c:v>40407</c:v>
                </c:pt>
                <c:pt idx="2653">
                  <c:v>40408</c:v>
                </c:pt>
                <c:pt idx="2654">
                  <c:v>40409</c:v>
                </c:pt>
                <c:pt idx="2655">
                  <c:v>40410</c:v>
                </c:pt>
                <c:pt idx="2656">
                  <c:v>40413</c:v>
                </c:pt>
                <c:pt idx="2657">
                  <c:v>40414</c:v>
                </c:pt>
                <c:pt idx="2658">
                  <c:v>40415</c:v>
                </c:pt>
                <c:pt idx="2659">
                  <c:v>40416</c:v>
                </c:pt>
                <c:pt idx="2660">
                  <c:v>40417</c:v>
                </c:pt>
                <c:pt idx="2661">
                  <c:v>40420</c:v>
                </c:pt>
                <c:pt idx="2662">
                  <c:v>40421</c:v>
                </c:pt>
                <c:pt idx="2663">
                  <c:v>40422</c:v>
                </c:pt>
                <c:pt idx="2664">
                  <c:v>40423</c:v>
                </c:pt>
                <c:pt idx="2665">
                  <c:v>40424</c:v>
                </c:pt>
                <c:pt idx="2666">
                  <c:v>40427</c:v>
                </c:pt>
                <c:pt idx="2667">
                  <c:v>40428</c:v>
                </c:pt>
                <c:pt idx="2668">
                  <c:v>40429</c:v>
                </c:pt>
                <c:pt idx="2669">
                  <c:v>40430</c:v>
                </c:pt>
                <c:pt idx="2670">
                  <c:v>40434</c:v>
                </c:pt>
                <c:pt idx="2671">
                  <c:v>40435</c:v>
                </c:pt>
                <c:pt idx="2672">
                  <c:v>40436</c:v>
                </c:pt>
                <c:pt idx="2673">
                  <c:v>40437</c:v>
                </c:pt>
                <c:pt idx="2674">
                  <c:v>40438</c:v>
                </c:pt>
                <c:pt idx="2675">
                  <c:v>40441</c:v>
                </c:pt>
                <c:pt idx="2676">
                  <c:v>40442</c:v>
                </c:pt>
                <c:pt idx="2677">
                  <c:v>40443</c:v>
                </c:pt>
                <c:pt idx="2678">
                  <c:v>40444</c:v>
                </c:pt>
                <c:pt idx="2679">
                  <c:v>40445</c:v>
                </c:pt>
                <c:pt idx="2680">
                  <c:v>40448</c:v>
                </c:pt>
                <c:pt idx="2681">
                  <c:v>40449</c:v>
                </c:pt>
                <c:pt idx="2682">
                  <c:v>40450</c:v>
                </c:pt>
                <c:pt idx="2683">
                  <c:v>40451</c:v>
                </c:pt>
                <c:pt idx="2684">
                  <c:v>40452</c:v>
                </c:pt>
                <c:pt idx="2685">
                  <c:v>40455</c:v>
                </c:pt>
                <c:pt idx="2686">
                  <c:v>40456</c:v>
                </c:pt>
                <c:pt idx="2687">
                  <c:v>40457</c:v>
                </c:pt>
                <c:pt idx="2688">
                  <c:v>40458</c:v>
                </c:pt>
                <c:pt idx="2689">
                  <c:v>40459</c:v>
                </c:pt>
                <c:pt idx="2690">
                  <c:v>40462</c:v>
                </c:pt>
                <c:pt idx="2691">
                  <c:v>40463</c:v>
                </c:pt>
                <c:pt idx="2692">
                  <c:v>40464</c:v>
                </c:pt>
                <c:pt idx="2693">
                  <c:v>40465</c:v>
                </c:pt>
                <c:pt idx="2694">
                  <c:v>40466</c:v>
                </c:pt>
                <c:pt idx="2695">
                  <c:v>40469</c:v>
                </c:pt>
                <c:pt idx="2696">
                  <c:v>40470</c:v>
                </c:pt>
                <c:pt idx="2697">
                  <c:v>40471</c:v>
                </c:pt>
                <c:pt idx="2698">
                  <c:v>40472</c:v>
                </c:pt>
                <c:pt idx="2699">
                  <c:v>40473</c:v>
                </c:pt>
                <c:pt idx="2700">
                  <c:v>40476</c:v>
                </c:pt>
                <c:pt idx="2701">
                  <c:v>40477</c:v>
                </c:pt>
                <c:pt idx="2702">
                  <c:v>40478</c:v>
                </c:pt>
                <c:pt idx="2703">
                  <c:v>40479</c:v>
                </c:pt>
                <c:pt idx="2704">
                  <c:v>40480</c:v>
                </c:pt>
                <c:pt idx="2705">
                  <c:v>40483</c:v>
                </c:pt>
                <c:pt idx="2706">
                  <c:v>40484</c:v>
                </c:pt>
                <c:pt idx="2707">
                  <c:v>40485</c:v>
                </c:pt>
                <c:pt idx="2708">
                  <c:v>40486</c:v>
                </c:pt>
                <c:pt idx="2709">
                  <c:v>40487</c:v>
                </c:pt>
                <c:pt idx="2710">
                  <c:v>40490</c:v>
                </c:pt>
                <c:pt idx="2711">
                  <c:v>40491</c:v>
                </c:pt>
                <c:pt idx="2712">
                  <c:v>40492</c:v>
                </c:pt>
                <c:pt idx="2713">
                  <c:v>40493</c:v>
                </c:pt>
                <c:pt idx="2714">
                  <c:v>40494</c:v>
                </c:pt>
                <c:pt idx="2715">
                  <c:v>40497</c:v>
                </c:pt>
                <c:pt idx="2716">
                  <c:v>40498</c:v>
                </c:pt>
                <c:pt idx="2717">
                  <c:v>40500</c:v>
                </c:pt>
                <c:pt idx="2718">
                  <c:v>40501</c:v>
                </c:pt>
                <c:pt idx="2719">
                  <c:v>40504</c:v>
                </c:pt>
                <c:pt idx="2720">
                  <c:v>40505</c:v>
                </c:pt>
                <c:pt idx="2721">
                  <c:v>40506</c:v>
                </c:pt>
                <c:pt idx="2722">
                  <c:v>40507</c:v>
                </c:pt>
                <c:pt idx="2723">
                  <c:v>40508</c:v>
                </c:pt>
                <c:pt idx="2724">
                  <c:v>40511</c:v>
                </c:pt>
                <c:pt idx="2725">
                  <c:v>40512</c:v>
                </c:pt>
                <c:pt idx="2726">
                  <c:v>40513</c:v>
                </c:pt>
                <c:pt idx="2727">
                  <c:v>40514</c:v>
                </c:pt>
                <c:pt idx="2728">
                  <c:v>40515</c:v>
                </c:pt>
                <c:pt idx="2729">
                  <c:v>40518</c:v>
                </c:pt>
                <c:pt idx="2730">
                  <c:v>40519</c:v>
                </c:pt>
                <c:pt idx="2731">
                  <c:v>40520</c:v>
                </c:pt>
                <c:pt idx="2732">
                  <c:v>40521</c:v>
                </c:pt>
                <c:pt idx="2733">
                  <c:v>40522</c:v>
                </c:pt>
                <c:pt idx="2734">
                  <c:v>40525</c:v>
                </c:pt>
                <c:pt idx="2735">
                  <c:v>40526</c:v>
                </c:pt>
                <c:pt idx="2736">
                  <c:v>40527</c:v>
                </c:pt>
                <c:pt idx="2737">
                  <c:v>40528</c:v>
                </c:pt>
                <c:pt idx="2738">
                  <c:v>40532</c:v>
                </c:pt>
                <c:pt idx="2739">
                  <c:v>40533</c:v>
                </c:pt>
                <c:pt idx="2740">
                  <c:v>40534</c:v>
                </c:pt>
                <c:pt idx="2741">
                  <c:v>40535</c:v>
                </c:pt>
                <c:pt idx="2742">
                  <c:v>40536</c:v>
                </c:pt>
                <c:pt idx="2743">
                  <c:v>40539</c:v>
                </c:pt>
                <c:pt idx="2744">
                  <c:v>40540</c:v>
                </c:pt>
                <c:pt idx="2745">
                  <c:v>40541</c:v>
                </c:pt>
                <c:pt idx="2746">
                  <c:v>40542</c:v>
                </c:pt>
                <c:pt idx="2747">
                  <c:v>40543</c:v>
                </c:pt>
                <c:pt idx="2748">
                  <c:v>40546</c:v>
                </c:pt>
                <c:pt idx="2749">
                  <c:v>40547</c:v>
                </c:pt>
                <c:pt idx="2750">
                  <c:v>40548</c:v>
                </c:pt>
                <c:pt idx="2751">
                  <c:v>40549</c:v>
                </c:pt>
                <c:pt idx="2752">
                  <c:v>40550</c:v>
                </c:pt>
                <c:pt idx="2753">
                  <c:v>40553</c:v>
                </c:pt>
                <c:pt idx="2754">
                  <c:v>40554</c:v>
                </c:pt>
                <c:pt idx="2755">
                  <c:v>40555</c:v>
                </c:pt>
                <c:pt idx="2756">
                  <c:v>40556</c:v>
                </c:pt>
                <c:pt idx="2757">
                  <c:v>40557</c:v>
                </c:pt>
                <c:pt idx="2758">
                  <c:v>40560</c:v>
                </c:pt>
                <c:pt idx="2759">
                  <c:v>40561</c:v>
                </c:pt>
                <c:pt idx="2760">
                  <c:v>40562</c:v>
                </c:pt>
                <c:pt idx="2761">
                  <c:v>40563</c:v>
                </c:pt>
                <c:pt idx="2762">
                  <c:v>40564</c:v>
                </c:pt>
                <c:pt idx="2763">
                  <c:v>40567</c:v>
                </c:pt>
                <c:pt idx="2764">
                  <c:v>40568</c:v>
                </c:pt>
                <c:pt idx="2765">
                  <c:v>40570</c:v>
                </c:pt>
                <c:pt idx="2766">
                  <c:v>40571</c:v>
                </c:pt>
                <c:pt idx="2767">
                  <c:v>40574</c:v>
                </c:pt>
                <c:pt idx="2768">
                  <c:v>40575</c:v>
                </c:pt>
                <c:pt idx="2769">
                  <c:v>40576</c:v>
                </c:pt>
                <c:pt idx="2770">
                  <c:v>40577</c:v>
                </c:pt>
                <c:pt idx="2771">
                  <c:v>40578</c:v>
                </c:pt>
                <c:pt idx="2772">
                  <c:v>40581</c:v>
                </c:pt>
                <c:pt idx="2773">
                  <c:v>40582</c:v>
                </c:pt>
                <c:pt idx="2774">
                  <c:v>40583</c:v>
                </c:pt>
                <c:pt idx="2775">
                  <c:v>40584</c:v>
                </c:pt>
                <c:pt idx="2776">
                  <c:v>40585</c:v>
                </c:pt>
                <c:pt idx="2777">
                  <c:v>40588</c:v>
                </c:pt>
                <c:pt idx="2778">
                  <c:v>40589</c:v>
                </c:pt>
                <c:pt idx="2779">
                  <c:v>40590</c:v>
                </c:pt>
                <c:pt idx="2780">
                  <c:v>40591</c:v>
                </c:pt>
                <c:pt idx="2781">
                  <c:v>40592</c:v>
                </c:pt>
                <c:pt idx="2782">
                  <c:v>40595</c:v>
                </c:pt>
                <c:pt idx="2783">
                  <c:v>40596</c:v>
                </c:pt>
                <c:pt idx="2784">
                  <c:v>40597</c:v>
                </c:pt>
                <c:pt idx="2785">
                  <c:v>40598</c:v>
                </c:pt>
                <c:pt idx="2786">
                  <c:v>40599</c:v>
                </c:pt>
                <c:pt idx="2787">
                  <c:v>40602</c:v>
                </c:pt>
                <c:pt idx="2788">
                  <c:v>40603</c:v>
                </c:pt>
                <c:pt idx="2789">
                  <c:v>40605</c:v>
                </c:pt>
                <c:pt idx="2790">
                  <c:v>40606</c:v>
                </c:pt>
                <c:pt idx="2791">
                  <c:v>40609</c:v>
                </c:pt>
                <c:pt idx="2792">
                  <c:v>40610</c:v>
                </c:pt>
                <c:pt idx="2793">
                  <c:v>40611</c:v>
                </c:pt>
                <c:pt idx="2794">
                  <c:v>40612</c:v>
                </c:pt>
                <c:pt idx="2795">
                  <c:v>40613</c:v>
                </c:pt>
                <c:pt idx="2796">
                  <c:v>40616</c:v>
                </c:pt>
                <c:pt idx="2797">
                  <c:v>40617</c:v>
                </c:pt>
                <c:pt idx="2798">
                  <c:v>40618</c:v>
                </c:pt>
                <c:pt idx="2799">
                  <c:v>40619</c:v>
                </c:pt>
                <c:pt idx="2800">
                  <c:v>40620</c:v>
                </c:pt>
                <c:pt idx="2801">
                  <c:v>40623</c:v>
                </c:pt>
                <c:pt idx="2802">
                  <c:v>40624</c:v>
                </c:pt>
                <c:pt idx="2803">
                  <c:v>40625</c:v>
                </c:pt>
                <c:pt idx="2804">
                  <c:v>40626</c:v>
                </c:pt>
                <c:pt idx="2805">
                  <c:v>40627</c:v>
                </c:pt>
                <c:pt idx="2806">
                  <c:v>40630</c:v>
                </c:pt>
                <c:pt idx="2807">
                  <c:v>40631</c:v>
                </c:pt>
                <c:pt idx="2808">
                  <c:v>40632</c:v>
                </c:pt>
                <c:pt idx="2809">
                  <c:v>40633</c:v>
                </c:pt>
                <c:pt idx="2810">
                  <c:v>40634</c:v>
                </c:pt>
                <c:pt idx="2811">
                  <c:v>40637</c:v>
                </c:pt>
                <c:pt idx="2812">
                  <c:v>40638</c:v>
                </c:pt>
                <c:pt idx="2813">
                  <c:v>40639</c:v>
                </c:pt>
                <c:pt idx="2814">
                  <c:v>40640</c:v>
                </c:pt>
                <c:pt idx="2815">
                  <c:v>40641</c:v>
                </c:pt>
                <c:pt idx="2816">
                  <c:v>40644</c:v>
                </c:pt>
                <c:pt idx="2817">
                  <c:v>40646</c:v>
                </c:pt>
                <c:pt idx="2818">
                  <c:v>40648</c:v>
                </c:pt>
                <c:pt idx="2819">
                  <c:v>40651</c:v>
                </c:pt>
                <c:pt idx="2820">
                  <c:v>40652</c:v>
                </c:pt>
                <c:pt idx="2821">
                  <c:v>40653</c:v>
                </c:pt>
                <c:pt idx="2822">
                  <c:v>40654</c:v>
                </c:pt>
                <c:pt idx="2823">
                  <c:v>40658</c:v>
                </c:pt>
                <c:pt idx="2824">
                  <c:v>40659</c:v>
                </c:pt>
                <c:pt idx="2825">
                  <c:v>40660</c:v>
                </c:pt>
                <c:pt idx="2826">
                  <c:v>40661</c:v>
                </c:pt>
                <c:pt idx="2827">
                  <c:v>40662</c:v>
                </c:pt>
                <c:pt idx="2828">
                  <c:v>40665</c:v>
                </c:pt>
                <c:pt idx="2829">
                  <c:v>40666</c:v>
                </c:pt>
                <c:pt idx="2830">
                  <c:v>40667</c:v>
                </c:pt>
                <c:pt idx="2831">
                  <c:v>40668</c:v>
                </c:pt>
                <c:pt idx="2832">
                  <c:v>40669</c:v>
                </c:pt>
                <c:pt idx="2833">
                  <c:v>40672</c:v>
                </c:pt>
                <c:pt idx="2834">
                  <c:v>40673</c:v>
                </c:pt>
                <c:pt idx="2835">
                  <c:v>40674</c:v>
                </c:pt>
                <c:pt idx="2836">
                  <c:v>40675</c:v>
                </c:pt>
                <c:pt idx="2837">
                  <c:v>40676</c:v>
                </c:pt>
                <c:pt idx="2838">
                  <c:v>40679</c:v>
                </c:pt>
                <c:pt idx="2839">
                  <c:v>40680</c:v>
                </c:pt>
                <c:pt idx="2840">
                  <c:v>40681</c:v>
                </c:pt>
                <c:pt idx="2841">
                  <c:v>40682</c:v>
                </c:pt>
                <c:pt idx="2842">
                  <c:v>40683</c:v>
                </c:pt>
                <c:pt idx="2843">
                  <c:v>40686</c:v>
                </c:pt>
                <c:pt idx="2844">
                  <c:v>40687</c:v>
                </c:pt>
                <c:pt idx="2845">
                  <c:v>40688</c:v>
                </c:pt>
                <c:pt idx="2846">
                  <c:v>40689</c:v>
                </c:pt>
                <c:pt idx="2847">
                  <c:v>40690</c:v>
                </c:pt>
                <c:pt idx="2848">
                  <c:v>40693</c:v>
                </c:pt>
                <c:pt idx="2849">
                  <c:v>40694</c:v>
                </c:pt>
                <c:pt idx="2850">
                  <c:v>40695</c:v>
                </c:pt>
                <c:pt idx="2851">
                  <c:v>40696</c:v>
                </c:pt>
                <c:pt idx="2852">
                  <c:v>40697</c:v>
                </c:pt>
                <c:pt idx="2853">
                  <c:v>40700</c:v>
                </c:pt>
                <c:pt idx="2854">
                  <c:v>40701</c:v>
                </c:pt>
                <c:pt idx="2855">
                  <c:v>40702</c:v>
                </c:pt>
                <c:pt idx="2856">
                  <c:v>40703</c:v>
                </c:pt>
                <c:pt idx="2857">
                  <c:v>40704</c:v>
                </c:pt>
                <c:pt idx="2858">
                  <c:v>40707</c:v>
                </c:pt>
                <c:pt idx="2859">
                  <c:v>40708</c:v>
                </c:pt>
                <c:pt idx="2860">
                  <c:v>40709</c:v>
                </c:pt>
                <c:pt idx="2861">
                  <c:v>40710</c:v>
                </c:pt>
                <c:pt idx="2862">
                  <c:v>40711</c:v>
                </c:pt>
                <c:pt idx="2863">
                  <c:v>40714</c:v>
                </c:pt>
                <c:pt idx="2864">
                  <c:v>40715</c:v>
                </c:pt>
                <c:pt idx="2865">
                  <c:v>40716</c:v>
                </c:pt>
                <c:pt idx="2866">
                  <c:v>40717</c:v>
                </c:pt>
                <c:pt idx="2867">
                  <c:v>40718</c:v>
                </c:pt>
                <c:pt idx="2868">
                  <c:v>40721</c:v>
                </c:pt>
                <c:pt idx="2869">
                  <c:v>40722</c:v>
                </c:pt>
                <c:pt idx="2870">
                  <c:v>40723</c:v>
                </c:pt>
                <c:pt idx="2871">
                  <c:v>40724</c:v>
                </c:pt>
                <c:pt idx="2872">
                  <c:v>40725</c:v>
                </c:pt>
                <c:pt idx="2873">
                  <c:v>40728</c:v>
                </c:pt>
                <c:pt idx="2874">
                  <c:v>40729</c:v>
                </c:pt>
                <c:pt idx="2875">
                  <c:v>40730</c:v>
                </c:pt>
                <c:pt idx="2876">
                  <c:v>40731</c:v>
                </c:pt>
                <c:pt idx="2877">
                  <c:v>40732</c:v>
                </c:pt>
                <c:pt idx="2878">
                  <c:v>40735</c:v>
                </c:pt>
                <c:pt idx="2879">
                  <c:v>40736</c:v>
                </c:pt>
                <c:pt idx="2880">
                  <c:v>40737</c:v>
                </c:pt>
                <c:pt idx="2881">
                  <c:v>40738</c:v>
                </c:pt>
                <c:pt idx="2882">
                  <c:v>40739</c:v>
                </c:pt>
                <c:pt idx="2883">
                  <c:v>40742</c:v>
                </c:pt>
                <c:pt idx="2884">
                  <c:v>40743</c:v>
                </c:pt>
                <c:pt idx="2885">
                  <c:v>40744</c:v>
                </c:pt>
                <c:pt idx="2886">
                  <c:v>40745</c:v>
                </c:pt>
                <c:pt idx="2887">
                  <c:v>40746</c:v>
                </c:pt>
                <c:pt idx="2888">
                  <c:v>40749</c:v>
                </c:pt>
                <c:pt idx="2889">
                  <c:v>40750</c:v>
                </c:pt>
                <c:pt idx="2890">
                  <c:v>40751</c:v>
                </c:pt>
                <c:pt idx="2891">
                  <c:v>40752</c:v>
                </c:pt>
                <c:pt idx="2892">
                  <c:v>40753</c:v>
                </c:pt>
                <c:pt idx="2893">
                  <c:v>40756</c:v>
                </c:pt>
                <c:pt idx="2894">
                  <c:v>40757</c:v>
                </c:pt>
                <c:pt idx="2895">
                  <c:v>40758</c:v>
                </c:pt>
                <c:pt idx="2896">
                  <c:v>40759</c:v>
                </c:pt>
                <c:pt idx="2897">
                  <c:v>40760</c:v>
                </c:pt>
                <c:pt idx="2898">
                  <c:v>40763</c:v>
                </c:pt>
                <c:pt idx="2899">
                  <c:v>40764</c:v>
                </c:pt>
                <c:pt idx="2900">
                  <c:v>40765</c:v>
                </c:pt>
                <c:pt idx="2901">
                  <c:v>40766</c:v>
                </c:pt>
                <c:pt idx="2902">
                  <c:v>40767</c:v>
                </c:pt>
                <c:pt idx="2903">
                  <c:v>40771</c:v>
                </c:pt>
                <c:pt idx="2904">
                  <c:v>40772</c:v>
                </c:pt>
                <c:pt idx="2905">
                  <c:v>40773</c:v>
                </c:pt>
                <c:pt idx="2906">
                  <c:v>40774</c:v>
                </c:pt>
                <c:pt idx="2907">
                  <c:v>40777</c:v>
                </c:pt>
                <c:pt idx="2908">
                  <c:v>40778</c:v>
                </c:pt>
                <c:pt idx="2909">
                  <c:v>40779</c:v>
                </c:pt>
                <c:pt idx="2910">
                  <c:v>40780</c:v>
                </c:pt>
                <c:pt idx="2911">
                  <c:v>40781</c:v>
                </c:pt>
                <c:pt idx="2912">
                  <c:v>40784</c:v>
                </c:pt>
                <c:pt idx="2913">
                  <c:v>40785</c:v>
                </c:pt>
                <c:pt idx="2914">
                  <c:v>40788</c:v>
                </c:pt>
                <c:pt idx="2915">
                  <c:v>40791</c:v>
                </c:pt>
                <c:pt idx="2916">
                  <c:v>40792</c:v>
                </c:pt>
                <c:pt idx="2917">
                  <c:v>40793</c:v>
                </c:pt>
                <c:pt idx="2918">
                  <c:v>40794</c:v>
                </c:pt>
                <c:pt idx="2919">
                  <c:v>40795</c:v>
                </c:pt>
                <c:pt idx="2920">
                  <c:v>40798</c:v>
                </c:pt>
                <c:pt idx="2921">
                  <c:v>40799</c:v>
                </c:pt>
                <c:pt idx="2922">
                  <c:v>40800</c:v>
                </c:pt>
                <c:pt idx="2923">
                  <c:v>40801</c:v>
                </c:pt>
                <c:pt idx="2924">
                  <c:v>40802</c:v>
                </c:pt>
                <c:pt idx="2925">
                  <c:v>40805</c:v>
                </c:pt>
                <c:pt idx="2926">
                  <c:v>40806</c:v>
                </c:pt>
                <c:pt idx="2927">
                  <c:v>40807</c:v>
                </c:pt>
                <c:pt idx="2928">
                  <c:v>40808</c:v>
                </c:pt>
                <c:pt idx="2929">
                  <c:v>40809</c:v>
                </c:pt>
                <c:pt idx="2930">
                  <c:v>40812</c:v>
                </c:pt>
                <c:pt idx="2931">
                  <c:v>40813</c:v>
                </c:pt>
                <c:pt idx="2932">
                  <c:v>40814</c:v>
                </c:pt>
                <c:pt idx="2933">
                  <c:v>40815</c:v>
                </c:pt>
                <c:pt idx="2934">
                  <c:v>40816</c:v>
                </c:pt>
                <c:pt idx="2935">
                  <c:v>40819</c:v>
                </c:pt>
                <c:pt idx="2936">
                  <c:v>40820</c:v>
                </c:pt>
                <c:pt idx="2937">
                  <c:v>40821</c:v>
                </c:pt>
                <c:pt idx="2938">
                  <c:v>40823</c:v>
                </c:pt>
                <c:pt idx="2939">
                  <c:v>40826</c:v>
                </c:pt>
                <c:pt idx="2940">
                  <c:v>40827</c:v>
                </c:pt>
                <c:pt idx="2941">
                  <c:v>40828</c:v>
                </c:pt>
                <c:pt idx="2942">
                  <c:v>40829</c:v>
                </c:pt>
                <c:pt idx="2943">
                  <c:v>40830</c:v>
                </c:pt>
                <c:pt idx="2944">
                  <c:v>40833</c:v>
                </c:pt>
                <c:pt idx="2945">
                  <c:v>40834</c:v>
                </c:pt>
                <c:pt idx="2946">
                  <c:v>40835</c:v>
                </c:pt>
                <c:pt idx="2947">
                  <c:v>40836</c:v>
                </c:pt>
                <c:pt idx="2948">
                  <c:v>40837</c:v>
                </c:pt>
                <c:pt idx="2949">
                  <c:v>40840</c:v>
                </c:pt>
                <c:pt idx="2950">
                  <c:v>40841</c:v>
                </c:pt>
                <c:pt idx="2951">
                  <c:v>40842</c:v>
                </c:pt>
                <c:pt idx="2952">
                  <c:v>40844</c:v>
                </c:pt>
                <c:pt idx="2953">
                  <c:v>40847</c:v>
                </c:pt>
                <c:pt idx="2954">
                  <c:v>40848</c:v>
                </c:pt>
                <c:pt idx="2955">
                  <c:v>40849</c:v>
                </c:pt>
                <c:pt idx="2956">
                  <c:v>40850</c:v>
                </c:pt>
                <c:pt idx="2957">
                  <c:v>40851</c:v>
                </c:pt>
                <c:pt idx="2958">
                  <c:v>40855</c:v>
                </c:pt>
                <c:pt idx="2959">
                  <c:v>40856</c:v>
                </c:pt>
                <c:pt idx="2960">
                  <c:v>40858</c:v>
                </c:pt>
                <c:pt idx="2961">
                  <c:v>40861</c:v>
                </c:pt>
                <c:pt idx="2962">
                  <c:v>40862</c:v>
                </c:pt>
                <c:pt idx="2963">
                  <c:v>40863</c:v>
                </c:pt>
                <c:pt idx="2964">
                  <c:v>40864</c:v>
                </c:pt>
                <c:pt idx="2965">
                  <c:v>40865</c:v>
                </c:pt>
                <c:pt idx="2966">
                  <c:v>40868</c:v>
                </c:pt>
                <c:pt idx="2967">
                  <c:v>40869</c:v>
                </c:pt>
                <c:pt idx="2968">
                  <c:v>40870</c:v>
                </c:pt>
                <c:pt idx="2969">
                  <c:v>40871</c:v>
                </c:pt>
                <c:pt idx="2970">
                  <c:v>40872</c:v>
                </c:pt>
                <c:pt idx="2971">
                  <c:v>40875</c:v>
                </c:pt>
                <c:pt idx="2972">
                  <c:v>40876</c:v>
                </c:pt>
                <c:pt idx="2973">
                  <c:v>40877</c:v>
                </c:pt>
                <c:pt idx="2974">
                  <c:v>40878</c:v>
                </c:pt>
                <c:pt idx="2975">
                  <c:v>40879</c:v>
                </c:pt>
                <c:pt idx="2976">
                  <c:v>40882</c:v>
                </c:pt>
                <c:pt idx="2977">
                  <c:v>40884</c:v>
                </c:pt>
                <c:pt idx="2978">
                  <c:v>40885</c:v>
                </c:pt>
                <c:pt idx="2979">
                  <c:v>40886</c:v>
                </c:pt>
                <c:pt idx="2980">
                  <c:v>40889</c:v>
                </c:pt>
                <c:pt idx="2981">
                  <c:v>40890</c:v>
                </c:pt>
                <c:pt idx="2982">
                  <c:v>40891</c:v>
                </c:pt>
                <c:pt idx="2983">
                  <c:v>40892</c:v>
                </c:pt>
                <c:pt idx="2984">
                  <c:v>40893</c:v>
                </c:pt>
                <c:pt idx="2985">
                  <c:v>40896</c:v>
                </c:pt>
                <c:pt idx="2986">
                  <c:v>40897</c:v>
                </c:pt>
                <c:pt idx="2987">
                  <c:v>40898</c:v>
                </c:pt>
                <c:pt idx="2988">
                  <c:v>40899</c:v>
                </c:pt>
                <c:pt idx="2989">
                  <c:v>40900</c:v>
                </c:pt>
                <c:pt idx="2990">
                  <c:v>40903</c:v>
                </c:pt>
                <c:pt idx="2991">
                  <c:v>40904</c:v>
                </c:pt>
                <c:pt idx="2992">
                  <c:v>40905</c:v>
                </c:pt>
                <c:pt idx="2993">
                  <c:v>40906</c:v>
                </c:pt>
                <c:pt idx="2994">
                  <c:v>40907</c:v>
                </c:pt>
                <c:pt idx="2995">
                  <c:v>40910</c:v>
                </c:pt>
                <c:pt idx="2996">
                  <c:v>40911</c:v>
                </c:pt>
                <c:pt idx="2997">
                  <c:v>40912</c:v>
                </c:pt>
                <c:pt idx="2998">
                  <c:v>40913</c:v>
                </c:pt>
                <c:pt idx="2999">
                  <c:v>40914</c:v>
                </c:pt>
                <c:pt idx="3000">
                  <c:v>40915</c:v>
                </c:pt>
                <c:pt idx="3001">
                  <c:v>40917</c:v>
                </c:pt>
                <c:pt idx="3002">
                  <c:v>40918</c:v>
                </c:pt>
                <c:pt idx="3003">
                  <c:v>40919</c:v>
                </c:pt>
                <c:pt idx="3004">
                  <c:v>40920</c:v>
                </c:pt>
                <c:pt idx="3005">
                  <c:v>40921</c:v>
                </c:pt>
                <c:pt idx="3006">
                  <c:v>40924</c:v>
                </c:pt>
                <c:pt idx="3007">
                  <c:v>40925</c:v>
                </c:pt>
                <c:pt idx="3008">
                  <c:v>40926</c:v>
                </c:pt>
                <c:pt idx="3009">
                  <c:v>40927</c:v>
                </c:pt>
                <c:pt idx="3010">
                  <c:v>40928</c:v>
                </c:pt>
                <c:pt idx="3011">
                  <c:v>40931</c:v>
                </c:pt>
                <c:pt idx="3012">
                  <c:v>40932</c:v>
                </c:pt>
                <c:pt idx="3013">
                  <c:v>40933</c:v>
                </c:pt>
                <c:pt idx="3014">
                  <c:v>40935</c:v>
                </c:pt>
                <c:pt idx="3015">
                  <c:v>40938</c:v>
                </c:pt>
                <c:pt idx="3016">
                  <c:v>40939</c:v>
                </c:pt>
                <c:pt idx="3017">
                  <c:v>40940</c:v>
                </c:pt>
                <c:pt idx="3018">
                  <c:v>40941</c:v>
                </c:pt>
                <c:pt idx="3019">
                  <c:v>40942</c:v>
                </c:pt>
                <c:pt idx="3020">
                  <c:v>40945</c:v>
                </c:pt>
                <c:pt idx="3021">
                  <c:v>40946</c:v>
                </c:pt>
                <c:pt idx="3022">
                  <c:v>40947</c:v>
                </c:pt>
                <c:pt idx="3023">
                  <c:v>40948</c:v>
                </c:pt>
                <c:pt idx="3024">
                  <c:v>40949</c:v>
                </c:pt>
                <c:pt idx="3025">
                  <c:v>40952</c:v>
                </c:pt>
                <c:pt idx="3026">
                  <c:v>40953</c:v>
                </c:pt>
                <c:pt idx="3027">
                  <c:v>40954</c:v>
                </c:pt>
                <c:pt idx="3028">
                  <c:v>40955</c:v>
                </c:pt>
                <c:pt idx="3029">
                  <c:v>40956</c:v>
                </c:pt>
                <c:pt idx="3030">
                  <c:v>40960</c:v>
                </c:pt>
                <c:pt idx="3031">
                  <c:v>40961</c:v>
                </c:pt>
                <c:pt idx="3032">
                  <c:v>40962</c:v>
                </c:pt>
                <c:pt idx="3033">
                  <c:v>40963</c:v>
                </c:pt>
                <c:pt idx="3034">
                  <c:v>40966</c:v>
                </c:pt>
                <c:pt idx="3035">
                  <c:v>40967</c:v>
                </c:pt>
                <c:pt idx="3036">
                  <c:v>40968</c:v>
                </c:pt>
                <c:pt idx="3037">
                  <c:v>40969</c:v>
                </c:pt>
                <c:pt idx="3038">
                  <c:v>40970</c:v>
                </c:pt>
                <c:pt idx="3039">
                  <c:v>40971</c:v>
                </c:pt>
                <c:pt idx="3040">
                  <c:v>40973</c:v>
                </c:pt>
                <c:pt idx="3041">
                  <c:v>40974</c:v>
                </c:pt>
                <c:pt idx="3042">
                  <c:v>40975</c:v>
                </c:pt>
                <c:pt idx="3043">
                  <c:v>40977</c:v>
                </c:pt>
                <c:pt idx="3044">
                  <c:v>40980</c:v>
                </c:pt>
                <c:pt idx="3045">
                  <c:v>40981</c:v>
                </c:pt>
                <c:pt idx="3046">
                  <c:v>40982</c:v>
                </c:pt>
                <c:pt idx="3047">
                  <c:v>40983</c:v>
                </c:pt>
                <c:pt idx="3048">
                  <c:v>40984</c:v>
                </c:pt>
                <c:pt idx="3049">
                  <c:v>40987</c:v>
                </c:pt>
                <c:pt idx="3050">
                  <c:v>40988</c:v>
                </c:pt>
                <c:pt idx="3051">
                  <c:v>40989</c:v>
                </c:pt>
                <c:pt idx="3052">
                  <c:v>40990</c:v>
                </c:pt>
                <c:pt idx="3053">
                  <c:v>40991</c:v>
                </c:pt>
                <c:pt idx="3054">
                  <c:v>40994</c:v>
                </c:pt>
                <c:pt idx="3055">
                  <c:v>40995</c:v>
                </c:pt>
                <c:pt idx="3056">
                  <c:v>40996</c:v>
                </c:pt>
                <c:pt idx="3057">
                  <c:v>40997</c:v>
                </c:pt>
                <c:pt idx="3058">
                  <c:v>40998</c:v>
                </c:pt>
                <c:pt idx="3059">
                  <c:v>41001</c:v>
                </c:pt>
                <c:pt idx="3060">
                  <c:v>41002</c:v>
                </c:pt>
                <c:pt idx="3061">
                  <c:v>41003</c:v>
                </c:pt>
                <c:pt idx="3062">
                  <c:v>41008</c:v>
                </c:pt>
                <c:pt idx="3063">
                  <c:v>41009</c:v>
                </c:pt>
                <c:pt idx="3064">
                  <c:v>41010</c:v>
                </c:pt>
                <c:pt idx="3065">
                  <c:v>41011</c:v>
                </c:pt>
                <c:pt idx="3066">
                  <c:v>41012</c:v>
                </c:pt>
                <c:pt idx="3067">
                  <c:v>41015</c:v>
                </c:pt>
                <c:pt idx="3068">
                  <c:v>41016</c:v>
                </c:pt>
                <c:pt idx="3069">
                  <c:v>41017</c:v>
                </c:pt>
                <c:pt idx="3070">
                  <c:v>41018</c:v>
                </c:pt>
                <c:pt idx="3071">
                  <c:v>41019</c:v>
                </c:pt>
                <c:pt idx="3072">
                  <c:v>41022</c:v>
                </c:pt>
                <c:pt idx="3073">
                  <c:v>41023</c:v>
                </c:pt>
                <c:pt idx="3074">
                  <c:v>41024</c:v>
                </c:pt>
                <c:pt idx="3075">
                  <c:v>41025</c:v>
                </c:pt>
                <c:pt idx="3076">
                  <c:v>41026</c:v>
                </c:pt>
                <c:pt idx="3077">
                  <c:v>41027</c:v>
                </c:pt>
                <c:pt idx="3078">
                  <c:v>41029</c:v>
                </c:pt>
                <c:pt idx="3079">
                  <c:v>41031</c:v>
                </c:pt>
                <c:pt idx="3080">
                  <c:v>41032</c:v>
                </c:pt>
                <c:pt idx="3081">
                  <c:v>41033</c:v>
                </c:pt>
                <c:pt idx="3082">
                  <c:v>41036</c:v>
                </c:pt>
                <c:pt idx="3083">
                  <c:v>41037</c:v>
                </c:pt>
                <c:pt idx="3084">
                  <c:v>41038</c:v>
                </c:pt>
                <c:pt idx="3085">
                  <c:v>41039</c:v>
                </c:pt>
                <c:pt idx="3086">
                  <c:v>41040</c:v>
                </c:pt>
                <c:pt idx="3087">
                  <c:v>41043</c:v>
                </c:pt>
                <c:pt idx="3088">
                  <c:v>41044</c:v>
                </c:pt>
                <c:pt idx="3089">
                  <c:v>41045</c:v>
                </c:pt>
                <c:pt idx="3090">
                  <c:v>41046</c:v>
                </c:pt>
                <c:pt idx="3091">
                  <c:v>41047</c:v>
                </c:pt>
                <c:pt idx="3092">
                  <c:v>41050</c:v>
                </c:pt>
                <c:pt idx="3093">
                  <c:v>41051</c:v>
                </c:pt>
                <c:pt idx="3094">
                  <c:v>41052</c:v>
                </c:pt>
                <c:pt idx="3095">
                  <c:v>41053</c:v>
                </c:pt>
                <c:pt idx="3096">
                  <c:v>41054</c:v>
                </c:pt>
                <c:pt idx="3097">
                  <c:v>41057</c:v>
                </c:pt>
                <c:pt idx="3098">
                  <c:v>41058</c:v>
                </c:pt>
                <c:pt idx="3099">
                  <c:v>41059</c:v>
                </c:pt>
                <c:pt idx="3100">
                  <c:v>41060</c:v>
                </c:pt>
                <c:pt idx="3101">
                  <c:v>41061</c:v>
                </c:pt>
                <c:pt idx="3102">
                  <c:v>41064</c:v>
                </c:pt>
                <c:pt idx="3103">
                  <c:v>41065</c:v>
                </c:pt>
                <c:pt idx="3104">
                  <c:v>41066</c:v>
                </c:pt>
                <c:pt idx="3105">
                  <c:v>41067</c:v>
                </c:pt>
                <c:pt idx="3106">
                  <c:v>41068</c:v>
                </c:pt>
                <c:pt idx="3107">
                  <c:v>41071</c:v>
                </c:pt>
                <c:pt idx="3108">
                  <c:v>41072</c:v>
                </c:pt>
                <c:pt idx="3109">
                  <c:v>41073</c:v>
                </c:pt>
                <c:pt idx="3110">
                  <c:v>41074</c:v>
                </c:pt>
                <c:pt idx="3111">
                  <c:v>41075</c:v>
                </c:pt>
                <c:pt idx="3112">
                  <c:v>41078</c:v>
                </c:pt>
                <c:pt idx="3113">
                  <c:v>41079</c:v>
                </c:pt>
                <c:pt idx="3114">
                  <c:v>41080</c:v>
                </c:pt>
                <c:pt idx="3115">
                  <c:v>41081</c:v>
                </c:pt>
                <c:pt idx="3116">
                  <c:v>41082</c:v>
                </c:pt>
                <c:pt idx="3117">
                  <c:v>41085</c:v>
                </c:pt>
                <c:pt idx="3118">
                  <c:v>41086</c:v>
                </c:pt>
                <c:pt idx="3119">
                  <c:v>41087</c:v>
                </c:pt>
                <c:pt idx="3120">
                  <c:v>41088</c:v>
                </c:pt>
                <c:pt idx="3121">
                  <c:v>41089</c:v>
                </c:pt>
                <c:pt idx="3122">
                  <c:v>41092</c:v>
                </c:pt>
                <c:pt idx="3123">
                  <c:v>41093</c:v>
                </c:pt>
                <c:pt idx="3124">
                  <c:v>41094</c:v>
                </c:pt>
                <c:pt idx="3125">
                  <c:v>41095</c:v>
                </c:pt>
                <c:pt idx="3126">
                  <c:v>41096</c:v>
                </c:pt>
                <c:pt idx="3127">
                  <c:v>41099</c:v>
                </c:pt>
                <c:pt idx="3128">
                  <c:v>41100</c:v>
                </c:pt>
                <c:pt idx="3129">
                  <c:v>41101</c:v>
                </c:pt>
                <c:pt idx="3130">
                  <c:v>41102</c:v>
                </c:pt>
                <c:pt idx="3131">
                  <c:v>41103</c:v>
                </c:pt>
                <c:pt idx="3132">
                  <c:v>41106</c:v>
                </c:pt>
                <c:pt idx="3133">
                  <c:v>41107</c:v>
                </c:pt>
                <c:pt idx="3134">
                  <c:v>41108</c:v>
                </c:pt>
                <c:pt idx="3135">
                  <c:v>41109</c:v>
                </c:pt>
                <c:pt idx="3136">
                  <c:v>41110</c:v>
                </c:pt>
                <c:pt idx="3137">
                  <c:v>41113</c:v>
                </c:pt>
                <c:pt idx="3138">
                  <c:v>41114</c:v>
                </c:pt>
                <c:pt idx="3139">
                  <c:v>41115</c:v>
                </c:pt>
                <c:pt idx="3140">
                  <c:v>41116</c:v>
                </c:pt>
                <c:pt idx="3141">
                  <c:v>41117</c:v>
                </c:pt>
                <c:pt idx="3142">
                  <c:v>41120</c:v>
                </c:pt>
                <c:pt idx="3143">
                  <c:v>41121</c:v>
                </c:pt>
                <c:pt idx="3144">
                  <c:v>41122</c:v>
                </c:pt>
                <c:pt idx="3145">
                  <c:v>41123</c:v>
                </c:pt>
                <c:pt idx="3146">
                  <c:v>41124</c:v>
                </c:pt>
                <c:pt idx="3147">
                  <c:v>41127</c:v>
                </c:pt>
                <c:pt idx="3148">
                  <c:v>41128</c:v>
                </c:pt>
                <c:pt idx="3149">
                  <c:v>41129</c:v>
                </c:pt>
                <c:pt idx="3150">
                  <c:v>41130</c:v>
                </c:pt>
                <c:pt idx="3151">
                  <c:v>41131</c:v>
                </c:pt>
                <c:pt idx="3152">
                  <c:v>41134</c:v>
                </c:pt>
                <c:pt idx="3153">
                  <c:v>41135</c:v>
                </c:pt>
                <c:pt idx="3154">
                  <c:v>41137</c:v>
                </c:pt>
                <c:pt idx="3155">
                  <c:v>41138</c:v>
                </c:pt>
                <c:pt idx="3156">
                  <c:v>41142</c:v>
                </c:pt>
                <c:pt idx="3157">
                  <c:v>41143</c:v>
                </c:pt>
                <c:pt idx="3158">
                  <c:v>41144</c:v>
                </c:pt>
                <c:pt idx="3159">
                  <c:v>41145</c:v>
                </c:pt>
                <c:pt idx="3160">
                  <c:v>41148</c:v>
                </c:pt>
                <c:pt idx="3161">
                  <c:v>41149</c:v>
                </c:pt>
                <c:pt idx="3162">
                  <c:v>41150</c:v>
                </c:pt>
                <c:pt idx="3163">
                  <c:v>41151</c:v>
                </c:pt>
                <c:pt idx="3164">
                  <c:v>41152</c:v>
                </c:pt>
                <c:pt idx="3165">
                  <c:v>41155</c:v>
                </c:pt>
                <c:pt idx="3166">
                  <c:v>41156</c:v>
                </c:pt>
                <c:pt idx="3167">
                  <c:v>41157</c:v>
                </c:pt>
                <c:pt idx="3168">
                  <c:v>41158</c:v>
                </c:pt>
                <c:pt idx="3169">
                  <c:v>41159</c:v>
                </c:pt>
                <c:pt idx="3170">
                  <c:v>41160</c:v>
                </c:pt>
                <c:pt idx="3171">
                  <c:v>41162</c:v>
                </c:pt>
                <c:pt idx="3172">
                  <c:v>41163</c:v>
                </c:pt>
                <c:pt idx="3173">
                  <c:v>41164</c:v>
                </c:pt>
                <c:pt idx="3174">
                  <c:v>41165</c:v>
                </c:pt>
                <c:pt idx="3175">
                  <c:v>41166</c:v>
                </c:pt>
                <c:pt idx="3176">
                  <c:v>41169</c:v>
                </c:pt>
                <c:pt idx="3177">
                  <c:v>41170</c:v>
                </c:pt>
                <c:pt idx="3178">
                  <c:v>41172</c:v>
                </c:pt>
                <c:pt idx="3179">
                  <c:v>41173</c:v>
                </c:pt>
                <c:pt idx="3180">
                  <c:v>41176</c:v>
                </c:pt>
                <c:pt idx="3181">
                  <c:v>41177</c:v>
                </c:pt>
                <c:pt idx="3182">
                  <c:v>41178</c:v>
                </c:pt>
                <c:pt idx="3183">
                  <c:v>41179</c:v>
                </c:pt>
                <c:pt idx="3184">
                  <c:v>41180</c:v>
                </c:pt>
                <c:pt idx="3185">
                  <c:v>41183</c:v>
                </c:pt>
                <c:pt idx="3186">
                  <c:v>41185</c:v>
                </c:pt>
                <c:pt idx="3187">
                  <c:v>41186</c:v>
                </c:pt>
                <c:pt idx="3188">
                  <c:v>41187</c:v>
                </c:pt>
                <c:pt idx="3189">
                  <c:v>41190</c:v>
                </c:pt>
                <c:pt idx="3190">
                  <c:v>41191</c:v>
                </c:pt>
                <c:pt idx="3191">
                  <c:v>41192</c:v>
                </c:pt>
                <c:pt idx="3192">
                  <c:v>41193</c:v>
                </c:pt>
                <c:pt idx="3193">
                  <c:v>41194</c:v>
                </c:pt>
                <c:pt idx="3194">
                  <c:v>41197</c:v>
                </c:pt>
                <c:pt idx="3195">
                  <c:v>41198</c:v>
                </c:pt>
                <c:pt idx="3196">
                  <c:v>41199</c:v>
                </c:pt>
                <c:pt idx="3197">
                  <c:v>41200</c:v>
                </c:pt>
                <c:pt idx="3198">
                  <c:v>41201</c:v>
                </c:pt>
                <c:pt idx="3199">
                  <c:v>41204</c:v>
                </c:pt>
                <c:pt idx="3200">
                  <c:v>41205</c:v>
                </c:pt>
                <c:pt idx="3201">
                  <c:v>41207</c:v>
                </c:pt>
                <c:pt idx="3202">
                  <c:v>41208</c:v>
                </c:pt>
                <c:pt idx="3203">
                  <c:v>41211</c:v>
                </c:pt>
                <c:pt idx="3204">
                  <c:v>41212</c:v>
                </c:pt>
                <c:pt idx="3205">
                  <c:v>41213</c:v>
                </c:pt>
                <c:pt idx="3206">
                  <c:v>41214</c:v>
                </c:pt>
                <c:pt idx="3207">
                  <c:v>41215</c:v>
                </c:pt>
                <c:pt idx="3208">
                  <c:v>41218</c:v>
                </c:pt>
                <c:pt idx="3209">
                  <c:v>41219</c:v>
                </c:pt>
                <c:pt idx="3210">
                  <c:v>41220</c:v>
                </c:pt>
                <c:pt idx="3211">
                  <c:v>41221</c:v>
                </c:pt>
                <c:pt idx="3212">
                  <c:v>41222</c:v>
                </c:pt>
                <c:pt idx="3213">
                  <c:v>41225</c:v>
                </c:pt>
                <c:pt idx="3214">
                  <c:v>41226</c:v>
                </c:pt>
                <c:pt idx="3215">
                  <c:v>41228</c:v>
                </c:pt>
                <c:pt idx="3216">
                  <c:v>41229</c:v>
                </c:pt>
                <c:pt idx="3217">
                  <c:v>41232</c:v>
                </c:pt>
                <c:pt idx="3218">
                  <c:v>41233</c:v>
                </c:pt>
                <c:pt idx="3219">
                  <c:v>41234</c:v>
                </c:pt>
                <c:pt idx="3220">
                  <c:v>41235</c:v>
                </c:pt>
                <c:pt idx="3221">
                  <c:v>41236</c:v>
                </c:pt>
                <c:pt idx="3222">
                  <c:v>41239</c:v>
                </c:pt>
                <c:pt idx="3223">
                  <c:v>41240</c:v>
                </c:pt>
                <c:pt idx="3224">
                  <c:v>41242</c:v>
                </c:pt>
                <c:pt idx="3225">
                  <c:v>41243</c:v>
                </c:pt>
                <c:pt idx="3226">
                  <c:v>41246</c:v>
                </c:pt>
                <c:pt idx="3227">
                  <c:v>41247</c:v>
                </c:pt>
                <c:pt idx="3228">
                  <c:v>41248</c:v>
                </c:pt>
                <c:pt idx="3229">
                  <c:v>41249</c:v>
                </c:pt>
                <c:pt idx="3230">
                  <c:v>41250</c:v>
                </c:pt>
                <c:pt idx="3231">
                  <c:v>41253</c:v>
                </c:pt>
                <c:pt idx="3232">
                  <c:v>41254</c:v>
                </c:pt>
                <c:pt idx="3233">
                  <c:v>41255</c:v>
                </c:pt>
                <c:pt idx="3234">
                  <c:v>41256</c:v>
                </c:pt>
                <c:pt idx="3235">
                  <c:v>41257</c:v>
                </c:pt>
                <c:pt idx="3236">
                  <c:v>41260</c:v>
                </c:pt>
                <c:pt idx="3237">
                  <c:v>41261</c:v>
                </c:pt>
                <c:pt idx="3238">
                  <c:v>41262</c:v>
                </c:pt>
                <c:pt idx="3239">
                  <c:v>41263</c:v>
                </c:pt>
                <c:pt idx="3240">
                  <c:v>41264</c:v>
                </c:pt>
                <c:pt idx="3241">
                  <c:v>41267</c:v>
                </c:pt>
                <c:pt idx="3242">
                  <c:v>41269</c:v>
                </c:pt>
                <c:pt idx="3243">
                  <c:v>41270</c:v>
                </c:pt>
                <c:pt idx="3244">
                  <c:v>41271</c:v>
                </c:pt>
                <c:pt idx="3245">
                  <c:v>41274</c:v>
                </c:pt>
              </c:numCache>
            </c:numRef>
          </c:cat>
          <c:val>
            <c:numRef>
              <c:f>Sheet1!$B$2:$B$3247</c:f>
              <c:numCache>
                <c:formatCode>General</c:formatCode>
                <c:ptCount val="3246"/>
                <c:pt idx="0">
                  <c:v>5209.54</c:v>
                </c:pt>
                <c:pt idx="1">
                  <c:v>5533.98</c:v>
                </c:pt>
                <c:pt idx="2">
                  <c:v>5265.09</c:v>
                </c:pt>
                <c:pt idx="3">
                  <c:v>5424.21</c:v>
                </c:pt>
                <c:pt idx="4">
                  <c:v>5358.28</c:v>
                </c:pt>
                <c:pt idx="5">
                  <c:v>5617.59</c:v>
                </c:pt>
                <c:pt idx="6">
                  <c:v>5513.04</c:v>
                </c:pt>
                <c:pt idx="7">
                  <c:v>5267.85</c:v>
                </c:pt>
                <c:pt idx="8">
                  <c:v>5568.64</c:v>
                </c:pt>
                <c:pt idx="9">
                  <c:v>5460.31</c:v>
                </c:pt>
                <c:pt idx="10">
                  <c:v>5617.7</c:v>
                </c:pt>
                <c:pt idx="11">
                  <c:v>5414.26</c:v>
                </c:pt>
                <c:pt idx="12">
                  <c:v>5496.68</c:v>
                </c:pt>
                <c:pt idx="13">
                  <c:v>5508.04</c:v>
                </c:pt>
                <c:pt idx="14">
                  <c:v>5352.63</c:v>
                </c:pt>
                <c:pt idx="15">
                  <c:v>5529.38</c:v>
                </c:pt>
                <c:pt idx="16">
                  <c:v>5412.49</c:v>
                </c:pt>
                <c:pt idx="17">
                  <c:v>5424.14</c:v>
                </c:pt>
                <c:pt idx="18">
                  <c:v>5417.53</c:v>
                </c:pt>
                <c:pt idx="19">
                  <c:v>5338.67</c:v>
                </c:pt>
                <c:pt idx="20">
                  <c:v>5217.6500000000024</c:v>
                </c:pt>
                <c:pt idx="21">
                  <c:v>5264.6200000000026</c:v>
                </c:pt>
                <c:pt idx="22">
                  <c:v>5366.6200000000026</c:v>
                </c:pt>
                <c:pt idx="23">
                  <c:v>5394</c:v>
                </c:pt>
                <c:pt idx="24">
                  <c:v>5431.55</c:v>
                </c:pt>
                <c:pt idx="25">
                  <c:v>5585.38</c:v>
                </c:pt>
                <c:pt idx="26">
                  <c:v>5704.01</c:v>
                </c:pt>
                <c:pt idx="27">
                  <c:v>5765.28</c:v>
                </c:pt>
                <c:pt idx="28">
                  <c:v>5985.05</c:v>
                </c:pt>
                <c:pt idx="29">
                  <c:v>6130.23</c:v>
                </c:pt>
                <c:pt idx="30">
                  <c:v>5797.31</c:v>
                </c:pt>
                <c:pt idx="31">
                  <c:v>5782.2</c:v>
                </c:pt>
                <c:pt idx="32">
                  <c:v>5810.24</c:v>
                </c:pt>
                <c:pt idx="33">
                  <c:v>5894.1900000000014</c:v>
                </c:pt>
                <c:pt idx="34">
                  <c:v>5874.25</c:v>
                </c:pt>
                <c:pt idx="35">
                  <c:v>6000.3</c:v>
                </c:pt>
                <c:pt idx="36">
                  <c:v>6002.49</c:v>
                </c:pt>
                <c:pt idx="37">
                  <c:v>5764.1600000000026</c:v>
                </c:pt>
                <c:pt idx="38">
                  <c:v>5840.25</c:v>
                </c:pt>
                <c:pt idx="39">
                  <c:v>5737.53</c:v>
                </c:pt>
                <c:pt idx="40">
                  <c:v>5827.81</c:v>
                </c:pt>
                <c:pt idx="41">
                  <c:v>5464.6500000000024</c:v>
                </c:pt>
                <c:pt idx="42">
                  <c:v>5803.33</c:v>
                </c:pt>
                <c:pt idx="43">
                  <c:v>5602.94</c:v>
                </c:pt>
                <c:pt idx="44">
                  <c:v>5662.29</c:v>
                </c:pt>
                <c:pt idx="45">
                  <c:v>5674.99</c:v>
                </c:pt>
                <c:pt idx="46">
                  <c:v>5711.88</c:v>
                </c:pt>
                <c:pt idx="47">
                  <c:v>5579.87</c:v>
                </c:pt>
                <c:pt idx="48">
                  <c:v>5384.42</c:v>
                </c:pt>
                <c:pt idx="49">
                  <c:v>5372.8200000000024</c:v>
                </c:pt>
                <c:pt idx="50">
                  <c:v>5020.55</c:v>
                </c:pt>
                <c:pt idx="51">
                  <c:v>5067.42</c:v>
                </c:pt>
                <c:pt idx="52">
                  <c:v>5249.98</c:v>
                </c:pt>
                <c:pt idx="53">
                  <c:v>5177.59</c:v>
                </c:pt>
                <c:pt idx="54">
                  <c:v>5204.07</c:v>
                </c:pt>
                <c:pt idx="55">
                  <c:v>5314.3200000000024</c:v>
                </c:pt>
                <c:pt idx="56">
                  <c:v>5083.17</c:v>
                </c:pt>
                <c:pt idx="57">
                  <c:v>5203.1600000000026</c:v>
                </c:pt>
                <c:pt idx="58">
                  <c:v>5094.17</c:v>
                </c:pt>
                <c:pt idx="59">
                  <c:v>5233.76</c:v>
                </c:pt>
                <c:pt idx="60">
                  <c:v>4984.1000000000004</c:v>
                </c:pt>
                <c:pt idx="61">
                  <c:v>4892.4299999999994</c:v>
                </c:pt>
                <c:pt idx="62">
                  <c:v>5070.5</c:v>
                </c:pt>
                <c:pt idx="63">
                  <c:v>4907.41</c:v>
                </c:pt>
                <c:pt idx="64">
                  <c:v>4616.3600000000024</c:v>
                </c:pt>
                <c:pt idx="65">
                  <c:v>4899.45</c:v>
                </c:pt>
                <c:pt idx="66">
                  <c:v>4987.1000000000004</c:v>
                </c:pt>
                <c:pt idx="67">
                  <c:v>5481.49</c:v>
                </c:pt>
                <c:pt idx="68">
                  <c:v>5428.7</c:v>
                </c:pt>
                <c:pt idx="69">
                  <c:v>5502.42</c:v>
                </c:pt>
                <c:pt idx="70">
                  <c:v>5130.18</c:v>
                </c:pt>
                <c:pt idx="71">
                  <c:v>4797.95</c:v>
                </c:pt>
                <c:pt idx="72">
                  <c:v>4973.25</c:v>
                </c:pt>
                <c:pt idx="73">
                  <c:v>4884.8100000000004</c:v>
                </c:pt>
                <c:pt idx="74">
                  <c:v>4561.07</c:v>
                </c:pt>
                <c:pt idx="75">
                  <c:v>4723.2700000000004</c:v>
                </c:pt>
                <c:pt idx="76">
                  <c:v>4336.6400000000003</c:v>
                </c:pt>
                <c:pt idx="77">
                  <c:v>4692.78</c:v>
                </c:pt>
                <c:pt idx="78">
                  <c:v>4761.9000000000005</c:v>
                </c:pt>
                <c:pt idx="79">
                  <c:v>4767.8900000000003</c:v>
                </c:pt>
                <c:pt idx="80">
                  <c:v>4736.0200000000004</c:v>
                </c:pt>
                <c:pt idx="81">
                  <c:v>4200.74</c:v>
                </c:pt>
                <c:pt idx="82">
                  <c:v>4384.53</c:v>
                </c:pt>
                <c:pt idx="83">
                  <c:v>4600.6400000000003</c:v>
                </c:pt>
                <c:pt idx="84">
                  <c:v>4744.83</c:v>
                </c:pt>
                <c:pt idx="85">
                  <c:v>4365.26</c:v>
                </c:pt>
                <c:pt idx="86">
                  <c:v>4593.38</c:v>
                </c:pt>
                <c:pt idx="87">
                  <c:v>4324.1900000000014</c:v>
                </c:pt>
                <c:pt idx="88">
                  <c:v>4243.54</c:v>
                </c:pt>
                <c:pt idx="89">
                  <c:v>4024.66</c:v>
                </c:pt>
                <c:pt idx="90">
                  <c:v>4239.4399999999996</c:v>
                </c:pt>
                <c:pt idx="91">
                  <c:v>4306.01</c:v>
                </c:pt>
                <c:pt idx="92">
                  <c:v>4205.4800000000005</c:v>
                </c:pt>
                <c:pt idx="93">
                  <c:v>4149.3900000000003</c:v>
                </c:pt>
                <c:pt idx="94">
                  <c:v>3978.54</c:v>
                </c:pt>
                <c:pt idx="95">
                  <c:v>3878.82</c:v>
                </c:pt>
                <c:pt idx="96">
                  <c:v>3872.7</c:v>
                </c:pt>
                <c:pt idx="97">
                  <c:v>3962.98</c:v>
                </c:pt>
                <c:pt idx="98">
                  <c:v>3994.4</c:v>
                </c:pt>
                <c:pt idx="99">
                  <c:v>4082.9100000000012</c:v>
                </c:pt>
                <c:pt idx="100">
                  <c:v>4207.01</c:v>
                </c:pt>
                <c:pt idx="101">
                  <c:v>4434.99</c:v>
                </c:pt>
                <c:pt idx="102">
                  <c:v>4406.5200000000004</c:v>
                </c:pt>
                <c:pt idx="103">
                  <c:v>4381.7</c:v>
                </c:pt>
                <c:pt idx="104">
                  <c:v>4609.78</c:v>
                </c:pt>
                <c:pt idx="105">
                  <c:v>4555.18</c:v>
                </c:pt>
                <c:pt idx="106">
                  <c:v>4580.8900000000003</c:v>
                </c:pt>
                <c:pt idx="107">
                  <c:v>4656</c:v>
                </c:pt>
                <c:pt idx="108">
                  <c:v>4772</c:v>
                </c:pt>
                <c:pt idx="109">
                  <c:v>4794.67</c:v>
                </c:pt>
                <c:pt idx="110">
                  <c:v>4583.34</c:v>
                </c:pt>
                <c:pt idx="111">
                  <c:v>4648.78</c:v>
                </c:pt>
                <c:pt idx="112">
                  <c:v>4609.9800000000005</c:v>
                </c:pt>
                <c:pt idx="113">
                  <c:v>4666.0600000000004</c:v>
                </c:pt>
                <c:pt idx="114">
                  <c:v>4808.25</c:v>
                </c:pt>
                <c:pt idx="115">
                  <c:v>4891.2300000000005</c:v>
                </c:pt>
                <c:pt idx="116">
                  <c:v>4888.4299999999994</c:v>
                </c:pt>
                <c:pt idx="117">
                  <c:v>4749.4000000000005</c:v>
                </c:pt>
                <c:pt idx="118">
                  <c:v>4771.07</c:v>
                </c:pt>
                <c:pt idx="119">
                  <c:v>4674.21</c:v>
                </c:pt>
                <c:pt idx="120">
                  <c:v>4682.59</c:v>
                </c:pt>
                <c:pt idx="121">
                  <c:v>4660.28</c:v>
                </c:pt>
                <c:pt idx="122">
                  <c:v>4820.58</c:v>
                </c:pt>
                <c:pt idx="123">
                  <c:v>4760.6000000000004</c:v>
                </c:pt>
                <c:pt idx="124">
                  <c:v>4846.6900000000014</c:v>
                </c:pt>
                <c:pt idx="125">
                  <c:v>4870.8600000000024</c:v>
                </c:pt>
                <c:pt idx="126">
                  <c:v>4898.1500000000024</c:v>
                </c:pt>
                <c:pt idx="127">
                  <c:v>4862.99</c:v>
                </c:pt>
                <c:pt idx="128">
                  <c:v>4920.1400000000003</c:v>
                </c:pt>
                <c:pt idx="129">
                  <c:v>4908.74</c:v>
                </c:pt>
                <c:pt idx="130">
                  <c:v>4887.76</c:v>
                </c:pt>
                <c:pt idx="131">
                  <c:v>4883.6500000000024</c:v>
                </c:pt>
                <c:pt idx="132">
                  <c:v>4994.92</c:v>
                </c:pt>
                <c:pt idx="133">
                  <c:v>4891.4299999999994</c:v>
                </c:pt>
                <c:pt idx="134">
                  <c:v>4874.41</c:v>
                </c:pt>
                <c:pt idx="135">
                  <c:v>4741.1500000000024</c:v>
                </c:pt>
                <c:pt idx="136">
                  <c:v>4672.1900000000014</c:v>
                </c:pt>
                <c:pt idx="137">
                  <c:v>4592.28</c:v>
                </c:pt>
                <c:pt idx="138">
                  <c:v>4601.08</c:v>
                </c:pt>
                <c:pt idx="139">
                  <c:v>4347.5200000000004</c:v>
                </c:pt>
                <c:pt idx="140">
                  <c:v>4097.22</c:v>
                </c:pt>
                <c:pt idx="141">
                  <c:v>4361.88</c:v>
                </c:pt>
                <c:pt idx="142">
                  <c:v>4149.84</c:v>
                </c:pt>
                <c:pt idx="143">
                  <c:v>4275.34</c:v>
                </c:pt>
                <c:pt idx="144">
                  <c:v>4232.54</c:v>
                </c:pt>
                <c:pt idx="145">
                  <c:v>4295.3500000000004</c:v>
                </c:pt>
                <c:pt idx="146">
                  <c:v>4224.01</c:v>
                </c:pt>
                <c:pt idx="147">
                  <c:v>4232.21</c:v>
                </c:pt>
                <c:pt idx="148">
                  <c:v>4241.2300000000005</c:v>
                </c:pt>
                <c:pt idx="149">
                  <c:v>4203.7700000000004</c:v>
                </c:pt>
                <c:pt idx="150">
                  <c:v>4217.68</c:v>
                </c:pt>
                <c:pt idx="151">
                  <c:v>4347.59</c:v>
                </c:pt>
                <c:pt idx="152">
                  <c:v>4312.24</c:v>
                </c:pt>
                <c:pt idx="153">
                  <c:v>4236.55</c:v>
                </c:pt>
                <c:pt idx="154">
                  <c:v>4204.33</c:v>
                </c:pt>
                <c:pt idx="155">
                  <c:v>4263.76</c:v>
                </c:pt>
                <c:pt idx="156">
                  <c:v>4346.03</c:v>
                </c:pt>
                <c:pt idx="157">
                  <c:v>4297.9000000000005</c:v>
                </c:pt>
                <c:pt idx="158">
                  <c:v>4383.8100000000004</c:v>
                </c:pt>
                <c:pt idx="159">
                  <c:v>4481.22</c:v>
                </c:pt>
                <c:pt idx="160">
                  <c:v>4447.7</c:v>
                </c:pt>
                <c:pt idx="161">
                  <c:v>4445.5600000000004</c:v>
                </c:pt>
                <c:pt idx="162">
                  <c:v>4482.2</c:v>
                </c:pt>
                <c:pt idx="163">
                  <c:v>4443.71</c:v>
                </c:pt>
                <c:pt idx="164">
                  <c:v>4382.5600000000004</c:v>
                </c:pt>
                <c:pt idx="165">
                  <c:v>4416.1400000000003</c:v>
                </c:pt>
                <c:pt idx="166">
                  <c:v>4409.84</c:v>
                </c:pt>
                <c:pt idx="167">
                  <c:v>4571.8900000000003</c:v>
                </c:pt>
                <c:pt idx="168">
                  <c:v>4623.83</c:v>
                </c:pt>
                <c:pt idx="169">
                  <c:v>4577.5</c:v>
                </c:pt>
                <c:pt idx="170">
                  <c:v>4579.68</c:v>
                </c:pt>
                <c:pt idx="171">
                  <c:v>4649.9699999999993</c:v>
                </c:pt>
                <c:pt idx="172">
                  <c:v>4715.3</c:v>
                </c:pt>
                <c:pt idx="173">
                  <c:v>4705.8200000000024</c:v>
                </c:pt>
                <c:pt idx="174">
                  <c:v>4776.5200000000004</c:v>
                </c:pt>
                <c:pt idx="175">
                  <c:v>4721.9800000000005</c:v>
                </c:pt>
                <c:pt idx="176">
                  <c:v>4666.4699999999993</c:v>
                </c:pt>
                <c:pt idx="177">
                  <c:v>4511.42</c:v>
                </c:pt>
                <c:pt idx="178">
                  <c:v>4295.63</c:v>
                </c:pt>
                <c:pt idx="179">
                  <c:v>4325.78</c:v>
                </c:pt>
                <c:pt idx="180">
                  <c:v>4304.25</c:v>
                </c:pt>
                <c:pt idx="181">
                  <c:v>4188.4699999999993</c:v>
                </c:pt>
                <c:pt idx="182">
                  <c:v>4144.8100000000004</c:v>
                </c:pt>
                <c:pt idx="183">
                  <c:v>4159.87</c:v>
                </c:pt>
                <c:pt idx="184">
                  <c:v>4025.68</c:v>
                </c:pt>
                <c:pt idx="185">
                  <c:v>4155.71</c:v>
                </c:pt>
                <c:pt idx="186">
                  <c:v>4122.28</c:v>
                </c:pt>
                <c:pt idx="187">
                  <c:v>4035.64</c:v>
                </c:pt>
                <c:pt idx="188">
                  <c:v>4101.63</c:v>
                </c:pt>
                <c:pt idx="189">
                  <c:v>4177.09</c:v>
                </c:pt>
                <c:pt idx="190">
                  <c:v>4085.02</c:v>
                </c:pt>
                <c:pt idx="191">
                  <c:v>4106.1500000000024</c:v>
                </c:pt>
                <c:pt idx="192">
                  <c:v>4079.61</c:v>
                </c:pt>
                <c:pt idx="193">
                  <c:v>3892.7799999999997</c:v>
                </c:pt>
                <c:pt idx="194">
                  <c:v>3793.61</c:v>
                </c:pt>
                <c:pt idx="195">
                  <c:v>3749.77</c:v>
                </c:pt>
                <c:pt idx="196">
                  <c:v>3908.73</c:v>
                </c:pt>
                <c:pt idx="197">
                  <c:v>3702.4</c:v>
                </c:pt>
                <c:pt idx="198">
                  <c:v>3625.32</c:v>
                </c:pt>
                <c:pt idx="199">
                  <c:v>3576.44</c:v>
                </c:pt>
                <c:pt idx="200">
                  <c:v>3799.7799999999997</c:v>
                </c:pt>
                <c:pt idx="201">
                  <c:v>3709.54</c:v>
                </c:pt>
                <c:pt idx="202">
                  <c:v>3603.66</c:v>
                </c:pt>
                <c:pt idx="203">
                  <c:v>3664.12</c:v>
                </c:pt>
                <c:pt idx="204">
                  <c:v>3743.61</c:v>
                </c:pt>
                <c:pt idx="205">
                  <c:v>3770.66</c:v>
                </c:pt>
                <c:pt idx="206">
                  <c:v>3744.1</c:v>
                </c:pt>
                <c:pt idx="207">
                  <c:v>3672.48</c:v>
                </c:pt>
                <c:pt idx="208">
                  <c:v>3749.3500000000013</c:v>
                </c:pt>
                <c:pt idx="209">
                  <c:v>3799.66</c:v>
                </c:pt>
                <c:pt idx="210">
                  <c:v>3907.23</c:v>
                </c:pt>
                <c:pt idx="211">
                  <c:v>3971.98</c:v>
                </c:pt>
                <c:pt idx="212">
                  <c:v>3917.1</c:v>
                </c:pt>
                <c:pt idx="213">
                  <c:v>3958.69</c:v>
                </c:pt>
                <c:pt idx="214">
                  <c:v>3981.3100000000013</c:v>
                </c:pt>
                <c:pt idx="215">
                  <c:v>4011.06</c:v>
                </c:pt>
                <c:pt idx="216">
                  <c:v>3842.63</c:v>
                </c:pt>
                <c:pt idx="217">
                  <c:v>3816.13</c:v>
                </c:pt>
                <c:pt idx="218">
                  <c:v>3994.88</c:v>
                </c:pt>
                <c:pt idx="219">
                  <c:v>3946.8300000000013</c:v>
                </c:pt>
                <c:pt idx="220">
                  <c:v>3869.17</c:v>
                </c:pt>
                <c:pt idx="221">
                  <c:v>3928.62</c:v>
                </c:pt>
                <c:pt idx="222">
                  <c:v>3889.18</c:v>
                </c:pt>
                <c:pt idx="223">
                  <c:v>3938.46</c:v>
                </c:pt>
                <c:pt idx="224">
                  <c:v>3837.11</c:v>
                </c:pt>
                <c:pt idx="225">
                  <c:v>3860.52</c:v>
                </c:pt>
                <c:pt idx="226">
                  <c:v>3930.96</c:v>
                </c:pt>
                <c:pt idx="227">
                  <c:v>3962.21</c:v>
                </c:pt>
                <c:pt idx="228">
                  <c:v>3997.3300000000013</c:v>
                </c:pt>
                <c:pt idx="229">
                  <c:v>4003.4100000000012</c:v>
                </c:pt>
                <c:pt idx="230">
                  <c:v>3968.8900000000012</c:v>
                </c:pt>
                <c:pt idx="231">
                  <c:v>4078.56</c:v>
                </c:pt>
                <c:pt idx="232">
                  <c:v>4061.9</c:v>
                </c:pt>
                <c:pt idx="233">
                  <c:v>4155.22</c:v>
                </c:pt>
                <c:pt idx="234">
                  <c:v>4099.49</c:v>
                </c:pt>
                <c:pt idx="235">
                  <c:v>4134.1000000000004</c:v>
                </c:pt>
                <c:pt idx="236">
                  <c:v>4198.72</c:v>
                </c:pt>
                <c:pt idx="237">
                  <c:v>4254.1600000000026</c:v>
                </c:pt>
                <c:pt idx="238">
                  <c:v>4235.5600000000004</c:v>
                </c:pt>
                <c:pt idx="239">
                  <c:v>4297.4399999999996</c:v>
                </c:pt>
                <c:pt idx="240">
                  <c:v>4241.46</c:v>
                </c:pt>
                <c:pt idx="241">
                  <c:v>4121.8600000000024</c:v>
                </c:pt>
                <c:pt idx="242">
                  <c:v>4188.0200000000004</c:v>
                </c:pt>
                <c:pt idx="243">
                  <c:v>4106.34</c:v>
                </c:pt>
                <c:pt idx="244">
                  <c:v>4013.1</c:v>
                </c:pt>
                <c:pt idx="245">
                  <c:v>4057.72</c:v>
                </c:pt>
                <c:pt idx="246">
                  <c:v>3927.51</c:v>
                </c:pt>
                <c:pt idx="247">
                  <c:v>3830.3700000000013</c:v>
                </c:pt>
                <c:pt idx="248">
                  <c:v>3918.17</c:v>
                </c:pt>
                <c:pt idx="249">
                  <c:v>3933.9500000000012</c:v>
                </c:pt>
                <c:pt idx="250">
                  <c:v>3990.65</c:v>
                </c:pt>
                <c:pt idx="251">
                  <c:v>3953.22</c:v>
                </c:pt>
                <c:pt idx="252">
                  <c:v>3977.58</c:v>
                </c:pt>
                <c:pt idx="253">
                  <c:v>4180.9699999999993</c:v>
                </c:pt>
                <c:pt idx="254">
                  <c:v>4116.34</c:v>
                </c:pt>
                <c:pt idx="255">
                  <c:v>4164.76</c:v>
                </c:pt>
                <c:pt idx="256">
                  <c:v>4114.74</c:v>
                </c:pt>
                <c:pt idx="257">
                  <c:v>4151.58</c:v>
                </c:pt>
                <c:pt idx="258">
                  <c:v>4066.13</c:v>
                </c:pt>
                <c:pt idx="259">
                  <c:v>4059.4100000000012</c:v>
                </c:pt>
                <c:pt idx="260">
                  <c:v>4074.32</c:v>
                </c:pt>
                <c:pt idx="261">
                  <c:v>4052.18</c:v>
                </c:pt>
                <c:pt idx="262">
                  <c:v>4101.18</c:v>
                </c:pt>
                <c:pt idx="263">
                  <c:v>4106.1500000000024</c:v>
                </c:pt>
                <c:pt idx="264">
                  <c:v>4149.25</c:v>
                </c:pt>
                <c:pt idx="265">
                  <c:v>4247.45</c:v>
                </c:pt>
                <c:pt idx="266">
                  <c:v>4277.83</c:v>
                </c:pt>
                <c:pt idx="267">
                  <c:v>4320.51</c:v>
                </c:pt>
                <c:pt idx="268">
                  <c:v>4327.84</c:v>
                </c:pt>
                <c:pt idx="269">
                  <c:v>4158.8600000000024</c:v>
                </c:pt>
                <c:pt idx="270">
                  <c:v>4269.41</c:v>
                </c:pt>
                <c:pt idx="271">
                  <c:v>4367.58</c:v>
                </c:pt>
                <c:pt idx="272">
                  <c:v>4303.13</c:v>
                </c:pt>
                <c:pt idx="273">
                  <c:v>4280.96</c:v>
                </c:pt>
                <c:pt idx="274">
                  <c:v>4337.5200000000004</c:v>
                </c:pt>
                <c:pt idx="275">
                  <c:v>4392.24</c:v>
                </c:pt>
                <c:pt idx="276">
                  <c:v>4376.92</c:v>
                </c:pt>
                <c:pt idx="277">
                  <c:v>4293.87</c:v>
                </c:pt>
                <c:pt idx="278">
                  <c:v>4395.4399999999996</c:v>
                </c:pt>
                <c:pt idx="279">
                  <c:v>4429.91</c:v>
                </c:pt>
                <c:pt idx="280">
                  <c:v>4437.3200000000024</c:v>
                </c:pt>
                <c:pt idx="281">
                  <c:v>4350.33</c:v>
                </c:pt>
                <c:pt idx="282">
                  <c:v>4372.6000000000004</c:v>
                </c:pt>
                <c:pt idx="283">
                  <c:v>4458.7300000000005</c:v>
                </c:pt>
                <c:pt idx="284">
                  <c:v>4363.79</c:v>
                </c:pt>
                <c:pt idx="285">
                  <c:v>4360.1600000000026</c:v>
                </c:pt>
                <c:pt idx="286">
                  <c:v>4338.3100000000004</c:v>
                </c:pt>
                <c:pt idx="287">
                  <c:v>4252.2700000000004</c:v>
                </c:pt>
                <c:pt idx="288">
                  <c:v>4261.8100000000004</c:v>
                </c:pt>
                <c:pt idx="289">
                  <c:v>4168.71</c:v>
                </c:pt>
                <c:pt idx="290">
                  <c:v>4140.63</c:v>
                </c:pt>
                <c:pt idx="291">
                  <c:v>4070.3700000000013</c:v>
                </c:pt>
                <c:pt idx="292">
                  <c:v>4288.2300000000005</c:v>
                </c:pt>
                <c:pt idx="293">
                  <c:v>4323.18</c:v>
                </c:pt>
                <c:pt idx="294">
                  <c:v>4073.73</c:v>
                </c:pt>
                <c:pt idx="295">
                  <c:v>4062.4100000000012</c:v>
                </c:pt>
                <c:pt idx="296">
                  <c:v>4089.8300000000013</c:v>
                </c:pt>
                <c:pt idx="297">
                  <c:v>3986.82</c:v>
                </c:pt>
                <c:pt idx="298">
                  <c:v>3862.63</c:v>
                </c:pt>
                <c:pt idx="299">
                  <c:v>3605.53</c:v>
                </c:pt>
                <c:pt idx="300">
                  <c:v>3508.13</c:v>
                </c:pt>
                <c:pt idx="301">
                  <c:v>3666.2</c:v>
                </c:pt>
                <c:pt idx="302">
                  <c:v>3752.36</c:v>
                </c:pt>
                <c:pt idx="303">
                  <c:v>3728.51</c:v>
                </c:pt>
                <c:pt idx="304">
                  <c:v>3736.09</c:v>
                </c:pt>
                <c:pt idx="305">
                  <c:v>3633.22</c:v>
                </c:pt>
                <c:pt idx="306">
                  <c:v>3785.96</c:v>
                </c:pt>
                <c:pt idx="307">
                  <c:v>3735.51</c:v>
                </c:pt>
                <c:pt idx="308">
                  <c:v>3640.4700000000012</c:v>
                </c:pt>
                <c:pt idx="309">
                  <c:v>3634.48</c:v>
                </c:pt>
                <c:pt idx="310">
                  <c:v>3736.54</c:v>
                </c:pt>
                <c:pt idx="311">
                  <c:v>3739.63</c:v>
                </c:pt>
                <c:pt idx="312">
                  <c:v>3714.11</c:v>
                </c:pt>
                <c:pt idx="313">
                  <c:v>3491.4100000000012</c:v>
                </c:pt>
                <c:pt idx="314">
                  <c:v>3543.82</c:v>
                </c:pt>
                <c:pt idx="315">
                  <c:v>3558.48</c:v>
                </c:pt>
                <c:pt idx="316">
                  <c:v>3663.74</c:v>
                </c:pt>
                <c:pt idx="317">
                  <c:v>3570.53</c:v>
                </c:pt>
                <c:pt idx="318">
                  <c:v>3542.44</c:v>
                </c:pt>
                <c:pt idx="319">
                  <c:v>3476.4100000000012</c:v>
                </c:pt>
                <c:pt idx="320">
                  <c:v>3254.52</c:v>
                </c:pt>
                <c:pt idx="321">
                  <c:v>3172.15</c:v>
                </c:pt>
                <c:pt idx="322">
                  <c:v>3231.94</c:v>
                </c:pt>
                <c:pt idx="323">
                  <c:v>3311.2</c:v>
                </c:pt>
                <c:pt idx="324">
                  <c:v>3552.17</c:v>
                </c:pt>
                <c:pt idx="325">
                  <c:v>3620.9</c:v>
                </c:pt>
                <c:pt idx="326">
                  <c:v>3583.42</c:v>
                </c:pt>
                <c:pt idx="327">
                  <c:v>3547.23</c:v>
                </c:pt>
                <c:pt idx="328">
                  <c:v>3586.94</c:v>
                </c:pt>
                <c:pt idx="329">
                  <c:v>3649.36</c:v>
                </c:pt>
                <c:pt idx="330">
                  <c:v>3389.22</c:v>
                </c:pt>
                <c:pt idx="331">
                  <c:v>3459.51</c:v>
                </c:pt>
                <c:pt idx="332">
                  <c:v>3565.53</c:v>
                </c:pt>
                <c:pt idx="333">
                  <c:v>3528.7</c:v>
                </c:pt>
                <c:pt idx="334">
                  <c:v>3471.9500000000012</c:v>
                </c:pt>
                <c:pt idx="335">
                  <c:v>3562.9700000000012</c:v>
                </c:pt>
                <c:pt idx="336">
                  <c:v>3544.86</c:v>
                </c:pt>
                <c:pt idx="337">
                  <c:v>3580.3700000000013</c:v>
                </c:pt>
                <c:pt idx="338">
                  <c:v>3586.58</c:v>
                </c:pt>
                <c:pt idx="339">
                  <c:v>3564.65</c:v>
                </c:pt>
                <c:pt idx="340">
                  <c:v>3552.55</c:v>
                </c:pt>
                <c:pt idx="341">
                  <c:v>3480.42</c:v>
                </c:pt>
                <c:pt idx="342">
                  <c:v>3585.79</c:v>
                </c:pt>
                <c:pt idx="343">
                  <c:v>3607.46</c:v>
                </c:pt>
                <c:pt idx="344">
                  <c:v>3674.42</c:v>
                </c:pt>
                <c:pt idx="345">
                  <c:v>3656.09</c:v>
                </c:pt>
                <c:pt idx="346">
                  <c:v>3643.29</c:v>
                </c:pt>
                <c:pt idx="347">
                  <c:v>3640.8</c:v>
                </c:pt>
                <c:pt idx="348">
                  <c:v>3670.9100000000012</c:v>
                </c:pt>
                <c:pt idx="349">
                  <c:v>3686.16</c:v>
                </c:pt>
                <c:pt idx="350">
                  <c:v>3663.06</c:v>
                </c:pt>
                <c:pt idx="351">
                  <c:v>3732.03</c:v>
                </c:pt>
                <c:pt idx="352">
                  <c:v>3745.57</c:v>
                </c:pt>
                <c:pt idx="353">
                  <c:v>3623.62</c:v>
                </c:pt>
                <c:pt idx="354">
                  <c:v>3637.03</c:v>
                </c:pt>
                <c:pt idx="355">
                  <c:v>3565.88</c:v>
                </c:pt>
                <c:pt idx="356">
                  <c:v>3495.9900000000002</c:v>
                </c:pt>
                <c:pt idx="357">
                  <c:v>3473.32</c:v>
                </c:pt>
                <c:pt idx="358">
                  <c:v>3455.86</c:v>
                </c:pt>
                <c:pt idx="359">
                  <c:v>3466.66</c:v>
                </c:pt>
                <c:pt idx="360">
                  <c:v>3507.34</c:v>
                </c:pt>
                <c:pt idx="361">
                  <c:v>3504.24</c:v>
                </c:pt>
                <c:pt idx="362">
                  <c:v>3499.32</c:v>
                </c:pt>
                <c:pt idx="363">
                  <c:v>3491.36</c:v>
                </c:pt>
                <c:pt idx="364">
                  <c:v>3434.3300000000013</c:v>
                </c:pt>
                <c:pt idx="365">
                  <c:v>3368.68</c:v>
                </c:pt>
                <c:pt idx="366">
                  <c:v>3357.11</c:v>
                </c:pt>
                <c:pt idx="367">
                  <c:v>3410.1</c:v>
                </c:pt>
                <c:pt idx="368">
                  <c:v>3408.2799999999997</c:v>
                </c:pt>
                <c:pt idx="369">
                  <c:v>3402.14</c:v>
                </c:pt>
                <c:pt idx="370">
                  <c:v>3378.17</c:v>
                </c:pt>
                <c:pt idx="371">
                  <c:v>3313.13</c:v>
                </c:pt>
                <c:pt idx="372">
                  <c:v>3407.68</c:v>
                </c:pt>
                <c:pt idx="373">
                  <c:v>3411.68</c:v>
                </c:pt>
                <c:pt idx="374">
                  <c:v>3406.79</c:v>
                </c:pt>
                <c:pt idx="375">
                  <c:v>3480.06</c:v>
                </c:pt>
                <c:pt idx="376">
                  <c:v>3452.11</c:v>
                </c:pt>
                <c:pt idx="377">
                  <c:v>3295.8500000000013</c:v>
                </c:pt>
                <c:pt idx="378">
                  <c:v>3321.14</c:v>
                </c:pt>
                <c:pt idx="379">
                  <c:v>3299.96</c:v>
                </c:pt>
                <c:pt idx="380">
                  <c:v>3290.8500000000013</c:v>
                </c:pt>
                <c:pt idx="381">
                  <c:v>3300.98</c:v>
                </c:pt>
                <c:pt idx="382">
                  <c:v>3328.3700000000013</c:v>
                </c:pt>
                <c:pt idx="383">
                  <c:v>3390.34</c:v>
                </c:pt>
                <c:pt idx="384">
                  <c:v>3470.94</c:v>
                </c:pt>
                <c:pt idx="385">
                  <c:v>3453.63</c:v>
                </c:pt>
                <c:pt idx="386">
                  <c:v>3414.06</c:v>
                </c:pt>
                <c:pt idx="387">
                  <c:v>3434.94</c:v>
                </c:pt>
                <c:pt idx="388">
                  <c:v>3372.92</c:v>
                </c:pt>
                <c:pt idx="389">
                  <c:v>3375.82</c:v>
                </c:pt>
                <c:pt idx="390">
                  <c:v>3340.8900000000012</c:v>
                </c:pt>
                <c:pt idx="391">
                  <c:v>3326.84</c:v>
                </c:pt>
                <c:pt idx="392">
                  <c:v>3307.16</c:v>
                </c:pt>
                <c:pt idx="393">
                  <c:v>3298.64</c:v>
                </c:pt>
                <c:pt idx="394">
                  <c:v>3260.04</c:v>
                </c:pt>
                <c:pt idx="395">
                  <c:v>3255.92</c:v>
                </c:pt>
                <c:pt idx="396">
                  <c:v>3288.86</c:v>
                </c:pt>
                <c:pt idx="397">
                  <c:v>3335</c:v>
                </c:pt>
                <c:pt idx="398">
                  <c:v>3293.8300000000013</c:v>
                </c:pt>
                <c:pt idx="399">
                  <c:v>3300.02</c:v>
                </c:pt>
                <c:pt idx="400">
                  <c:v>3323.36</c:v>
                </c:pt>
                <c:pt idx="401">
                  <c:v>3322.8100000000013</c:v>
                </c:pt>
                <c:pt idx="402">
                  <c:v>3317.51</c:v>
                </c:pt>
                <c:pt idx="403">
                  <c:v>3290.86</c:v>
                </c:pt>
                <c:pt idx="404">
                  <c:v>3312.5</c:v>
                </c:pt>
                <c:pt idx="405">
                  <c:v>3321.19</c:v>
                </c:pt>
                <c:pt idx="406">
                  <c:v>3290.58</c:v>
                </c:pt>
                <c:pt idx="407">
                  <c:v>3326.24</c:v>
                </c:pt>
                <c:pt idx="408">
                  <c:v>3341.9500000000012</c:v>
                </c:pt>
                <c:pt idx="409">
                  <c:v>3287.69</c:v>
                </c:pt>
                <c:pt idx="410">
                  <c:v>3286.13</c:v>
                </c:pt>
                <c:pt idx="411">
                  <c:v>3307.29</c:v>
                </c:pt>
                <c:pt idx="412">
                  <c:v>3302.22</c:v>
                </c:pt>
                <c:pt idx="413">
                  <c:v>3318.44</c:v>
                </c:pt>
                <c:pt idx="414">
                  <c:v>3318.65</c:v>
                </c:pt>
                <c:pt idx="415">
                  <c:v>3282.3</c:v>
                </c:pt>
                <c:pt idx="416">
                  <c:v>3296.7799999999997</c:v>
                </c:pt>
                <c:pt idx="417">
                  <c:v>3282.3900000000012</c:v>
                </c:pt>
                <c:pt idx="418">
                  <c:v>3245.71</c:v>
                </c:pt>
                <c:pt idx="419">
                  <c:v>3227.86</c:v>
                </c:pt>
                <c:pt idx="420">
                  <c:v>3232.38</c:v>
                </c:pt>
                <c:pt idx="421">
                  <c:v>3219.84</c:v>
                </c:pt>
                <c:pt idx="422">
                  <c:v>3196.4100000000012</c:v>
                </c:pt>
                <c:pt idx="423">
                  <c:v>3224.9</c:v>
                </c:pt>
                <c:pt idx="424">
                  <c:v>3189.09</c:v>
                </c:pt>
                <c:pt idx="425">
                  <c:v>3030.29</c:v>
                </c:pt>
                <c:pt idx="426">
                  <c:v>3038.88</c:v>
                </c:pt>
                <c:pt idx="427">
                  <c:v>2986.86</c:v>
                </c:pt>
                <c:pt idx="428">
                  <c:v>2758.16</c:v>
                </c:pt>
                <c:pt idx="429">
                  <c:v>2680.04</c:v>
                </c:pt>
                <c:pt idx="430">
                  <c:v>2785.3700000000013</c:v>
                </c:pt>
                <c:pt idx="431">
                  <c:v>2781.46</c:v>
                </c:pt>
                <c:pt idx="432">
                  <c:v>2753.96</c:v>
                </c:pt>
                <c:pt idx="433">
                  <c:v>2627.25</c:v>
                </c:pt>
                <c:pt idx="434">
                  <c:v>2668.3700000000013</c:v>
                </c:pt>
                <c:pt idx="435">
                  <c:v>2621.8900000000012</c:v>
                </c:pt>
                <c:pt idx="436">
                  <c:v>2674.29</c:v>
                </c:pt>
                <c:pt idx="437">
                  <c:v>2727.34</c:v>
                </c:pt>
                <c:pt idx="438">
                  <c:v>2817.74</c:v>
                </c:pt>
                <c:pt idx="439">
                  <c:v>2802.24</c:v>
                </c:pt>
                <c:pt idx="440">
                  <c:v>2763.17</c:v>
                </c:pt>
                <c:pt idx="441">
                  <c:v>2789.1</c:v>
                </c:pt>
                <c:pt idx="442">
                  <c:v>2767.9300000000012</c:v>
                </c:pt>
                <c:pt idx="443">
                  <c:v>2772.21</c:v>
                </c:pt>
                <c:pt idx="444">
                  <c:v>2836.74</c:v>
                </c:pt>
                <c:pt idx="445">
                  <c:v>2899.8</c:v>
                </c:pt>
                <c:pt idx="446">
                  <c:v>2960.5</c:v>
                </c:pt>
                <c:pt idx="447">
                  <c:v>2951.69</c:v>
                </c:pt>
                <c:pt idx="448">
                  <c:v>2978.11</c:v>
                </c:pt>
                <c:pt idx="449">
                  <c:v>2998.86</c:v>
                </c:pt>
                <c:pt idx="450">
                  <c:v>3023.29</c:v>
                </c:pt>
                <c:pt idx="451">
                  <c:v>3003.02</c:v>
                </c:pt>
                <c:pt idx="452">
                  <c:v>3025.03</c:v>
                </c:pt>
                <c:pt idx="453">
                  <c:v>3010.94</c:v>
                </c:pt>
                <c:pt idx="454">
                  <c:v>3057</c:v>
                </c:pt>
                <c:pt idx="455">
                  <c:v>3047.3900000000012</c:v>
                </c:pt>
                <c:pt idx="456">
                  <c:v>3028.71</c:v>
                </c:pt>
                <c:pt idx="457">
                  <c:v>2995.3700000000013</c:v>
                </c:pt>
                <c:pt idx="458">
                  <c:v>2958.3900000000012</c:v>
                </c:pt>
                <c:pt idx="459">
                  <c:v>3003.9500000000012</c:v>
                </c:pt>
                <c:pt idx="460">
                  <c:v>3059.52</c:v>
                </c:pt>
                <c:pt idx="461">
                  <c:v>3058.11</c:v>
                </c:pt>
                <c:pt idx="462">
                  <c:v>3038.02</c:v>
                </c:pt>
                <c:pt idx="463">
                  <c:v>3071.7799999999997</c:v>
                </c:pt>
                <c:pt idx="464">
                  <c:v>3020.3900000000012</c:v>
                </c:pt>
                <c:pt idx="465">
                  <c:v>3070.58</c:v>
                </c:pt>
                <c:pt idx="466">
                  <c:v>3084.42</c:v>
                </c:pt>
                <c:pt idx="467">
                  <c:v>3093.7799999999997</c:v>
                </c:pt>
                <c:pt idx="468">
                  <c:v>3079.88</c:v>
                </c:pt>
                <c:pt idx="469">
                  <c:v>3116.72</c:v>
                </c:pt>
                <c:pt idx="470">
                  <c:v>3211.2599999999998</c:v>
                </c:pt>
                <c:pt idx="471">
                  <c:v>3296.17</c:v>
                </c:pt>
                <c:pt idx="472">
                  <c:v>3233.61</c:v>
                </c:pt>
                <c:pt idx="473">
                  <c:v>3246.48</c:v>
                </c:pt>
                <c:pt idx="474">
                  <c:v>3263.06</c:v>
                </c:pt>
                <c:pt idx="475">
                  <c:v>3262.9300000000012</c:v>
                </c:pt>
                <c:pt idx="476">
                  <c:v>3360.9300000000012</c:v>
                </c:pt>
                <c:pt idx="477">
                  <c:v>3289.7</c:v>
                </c:pt>
                <c:pt idx="478">
                  <c:v>3284.32</c:v>
                </c:pt>
                <c:pt idx="479">
                  <c:v>3301.05</c:v>
                </c:pt>
                <c:pt idx="480">
                  <c:v>3276.65</c:v>
                </c:pt>
                <c:pt idx="481">
                  <c:v>3334.64</c:v>
                </c:pt>
                <c:pt idx="482">
                  <c:v>3440.56</c:v>
                </c:pt>
                <c:pt idx="483">
                  <c:v>3433.82</c:v>
                </c:pt>
                <c:pt idx="484">
                  <c:v>3445.22</c:v>
                </c:pt>
                <c:pt idx="485">
                  <c:v>3440.38</c:v>
                </c:pt>
                <c:pt idx="486">
                  <c:v>3436.34</c:v>
                </c:pt>
                <c:pt idx="487">
                  <c:v>3412.59</c:v>
                </c:pt>
                <c:pt idx="488">
                  <c:v>3388.8700000000013</c:v>
                </c:pt>
                <c:pt idx="489">
                  <c:v>3362.67</c:v>
                </c:pt>
                <c:pt idx="490">
                  <c:v>3340.65</c:v>
                </c:pt>
                <c:pt idx="491">
                  <c:v>3257.24</c:v>
                </c:pt>
                <c:pt idx="492">
                  <c:v>3268.9900000000002</c:v>
                </c:pt>
                <c:pt idx="493">
                  <c:v>3227.3</c:v>
                </c:pt>
                <c:pt idx="494">
                  <c:v>3227.8</c:v>
                </c:pt>
                <c:pt idx="495">
                  <c:v>3172.27</c:v>
                </c:pt>
                <c:pt idx="496">
                  <c:v>3132.27</c:v>
                </c:pt>
                <c:pt idx="497">
                  <c:v>3186.82</c:v>
                </c:pt>
                <c:pt idx="498">
                  <c:v>3262.01</c:v>
                </c:pt>
                <c:pt idx="499">
                  <c:v>3243.84</c:v>
                </c:pt>
                <c:pt idx="500">
                  <c:v>3282.68</c:v>
                </c:pt>
                <c:pt idx="501">
                  <c:v>3323.55</c:v>
                </c:pt>
                <c:pt idx="502">
                  <c:v>3377.13</c:v>
                </c:pt>
                <c:pt idx="503">
                  <c:v>3407.57</c:v>
                </c:pt>
                <c:pt idx="504">
                  <c:v>3440.44</c:v>
                </c:pt>
                <c:pt idx="505">
                  <c:v>3396.09</c:v>
                </c:pt>
                <c:pt idx="506">
                  <c:v>3381.4100000000012</c:v>
                </c:pt>
                <c:pt idx="507">
                  <c:v>3373.69</c:v>
                </c:pt>
                <c:pt idx="508">
                  <c:v>3405.9</c:v>
                </c:pt>
                <c:pt idx="509">
                  <c:v>3357.17</c:v>
                </c:pt>
                <c:pt idx="510">
                  <c:v>3348.8</c:v>
                </c:pt>
                <c:pt idx="511">
                  <c:v>3408.2799999999997</c:v>
                </c:pt>
                <c:pt idx="512">
                  <c:v>3370.5</c:v>
                </c:pt>
                <c:pt idx="513">
                  <c:v>3383</c:v>
                </c:pt>
                <c:pt idx="514">
                  <c:v>3368.9100000000012</c:v>
                </c:pt>
                <c:pt idx="515">
                  <c:v>3380.75</c:v>
                </c:pt>
                <c:pt idx="516">
                  <c:v>3358.2</c:v>
                </c:pt>
                <c:pt idx="517">
                  <c:v>3338.3700000000013</c:v>
                </c:pt>
                <c:pt idx="518">
                  <c:v>3317.61</c:v>
                </c:pt>
                <c:pt idx="519">
                  <c:v>3302.73</c:v>
                </c:pt>
                <c:pt idx="520">
                  <c:v>3305.9100000000012</c:v>
                </c:pt>
                <c:pt idx="521">
                  <c:v>3334.69</c:v>
                </c:pt>
                <c:pt idx="522">
                  <c:v>3336.17</c:v>
                </c:pt>
                <c:pt idx="523">
                  <c:v>3316.42</c:v>
                </c:pt>
                <c:pt idx="524">
                  <c:v>3329.23</c:v>
                </c:pt>
                <c:pt idx="525">
                  <c:v>3439.62</c:v>
                </c:pt>
                <c:pt idx="526">
                  <c:v>3444.8900000000012</c:v>
                </c:pt>
                <c:pt idx="527">
                  <c:v>3500.4100000000012</c:v>
                </c:pt>
                <c:pt idx="528">
                  <c:v>3523.3</c:v>
                </c:pt>
                <c:pt idx="529">
                  <c:v>3504.8900000000012</c:v>
                </c:pt>
                <c:pt idx="530">
                  <c:v>3544.32</c:v>
                </c:pt>
                <c:pt idx="531">
                  <c:v>3560.98</c:v>
                </c:pt>
                <c:pt idx="532">
                  <c:v>3611.32</c:v>
                </c:pt>
                <c:pt idx="533">
                  <c:v>3641.7799999999997</c:v>
                </c:pt>
                <c:pt idx="534">
                  <c:v>3572.96</c:v>
                </c:pt>
                <c:pt idx="535">
                  <c:v>3569.9500000000012</c:v>
                </c:pt>
                <c:pt idx="536">
                  <c:v>3565.64</c:v>
                </c:pt>
                <c:pt idx="537">
                  <c:v>3610.21</c:v>
                </c:pt>
                <c:pt idx="538">
                  <c:v>3631.55</c:v>
                </c:pt>
                <c:pt idx="539">
                  <c:v>3721.44</c:v>
                </c:pt>
                <c:pt idx="540">
                  <c:v>3711.1</c:v>
                </c:pt>
                <c:pt idx="541">
                  <c:v>3551.56</c:v>
                </c:pt>
                <c:pt idx="542">
                  <c:v>3734.04</c:v>
                </c:pt>
                <c:pt idx="543">
                  <c:v>3655.08</c:v>
                </c:pt>
                <c:pt idx="544">
                  <c:v>3647.09</c:v>
                </c:pt>
                <c:pt idx="545">
                  <c:v>3621.07</c:v>
                </c:pt>
                <c:pt idx="546">
                  <c:v>3692.61</c:v>
                </c:pt>
                <c:pt idx="547">
                  <c:v>3675.2599999999998</c:v>
                </c:pt>
                <c:pt idx="548">
                  <c:v>3603.16</c:v>
                </c:pt>
                <c:pt idx="549">
                  <c:v>3531.48</c:v>
                </c:pt>
                <c:pt idx="550">
                  <c:v>3573.98</c:v>
                </c:pt>
                <c:pt idx="551">
                  <c:v>3593.56</c:v>
                </c:pt>
                <c:pt idx="552">
                  <c:v>3633.3700000000013</c:v>
                </c:pt>
                <c:pt idx="553">
                  <c:v>3618.3900000000012</c:v>
                </c:pt>
                <c:pt idx="554">
                  <c:v>3576.23</c:v>
                </c:pt>
                <c:pt idx="555">
                  <c:v>3580.23</c:v>
                </c:pt>
                <c:pt idx="556">
                  <c:v>3555.38</c:v>
                </c:pt>
                <c:pt idx="557">
                  <c:v>3517.36</c:v>
                </c:pt>
                <c:pt idx="558">
                  <c:v>3472.96</c:v>
                </c:pt>
                <c:pt idx="559">
                  <c:v>3464.32</c:v>
                </c:pt>
                <c:pt idx="560">
                  <c:v>3482.94</c:v>
                </c:pt>
                <c:pt idx="561">
                  <c:v>3505.4</c:v>
                </c:pt>
                <c:pt idx="562">
                  <c:v>3500.7599999999998</c:v>
                </c:pt>
                <c:pt idx="563">
                  <c:v>3463.29</c:v>
                </c:pt>
                <c:pt idx="564">
                  <c:v>3516.4300000000012</c:v>
                </c:pt>
                <c:pt idx="565">
                  <c:v>3502.09</c:v>
                </c:pt>
                <c:pt idx="566">
                  <c:v>3482.51</c:v>
                </c:pt>
                <c:pt idx="567">
                  <c:v>3465.3900000000012</c:v>
                </c:pt>
                <c:pt idx="568">
                  <c:v>3482.44</c:v>
                </c:pt>
                <c:pt idx="569">
                  <c:v>3496.3900000000012</c:v>
                </c:pt>
                <c:pt idx="570">
                  <c:v>3514.01</c:v>
                </c:pt>
                <c:pt idx="571">
                  <c:v>3459.08</c:v>
                </c:pt>
                <c:pt idx="572">
                  <c:v>3444.09</c:v>
                </c:pt>
                <c:pt idx="573">
                  <c:v>3425.71</c:v>
                </c:pt>
                <c:pt idx="574">
                  <c:v>3420.04</c:v>
                </c:pt>
                <c:pt idx="575">
                  <c:v>3364.18</c:v>
                </c:pt>
                <c:pt idx="576">
                  <c:v>3387.7</c:v>
                </c:pt>
                <c:pt idx="577">
                  <c:v>3408.84</c:v>
                </c:pt>
                <c:pt idx="578">
                  <c:v>3420.62</c:v>
                </c:pt>
                <c:pt idx="579">
                  <c:v>3364.18</c:v>
                </c:pt>
                <c:pt idx="580">
                  <c:v>3372.94</c:v>
                </c:pt>
                <c:pt idx="581">
                  <c:v>3303.1</c:v>
                </c:pt>
                <c:pt idx="582">
                  <c:v>3361.3300000000013</c:v>
                </c:pt>
                <c:pt idx="583">
                  <c:v>3372.75</c:v>
                </c:pt>
                <c:pt idx="584">
                  <c:v>3386.01</c:v>
                </c:pt>
                <c:pt idx="585">
                  <c:v>3378.22</c:v>
                </c:pt>
                <c:pt idx="586">
                  <c:v>3434.24</c:v>
                </c:pt>
                <c:pt idx="587">
                  <c:v>3458.3100000000013</c:v>
                </c:pt>
                <c:pt idx="588">
                  <c:v>3454.8500000000013</c:v>
                </c:pt>
                <c:pt idx="589">
                  <c:v>3436.8700000000013</c:v>
                </c:pt>
                <c:pt idx="590">
                  <c:v>3450.58</c:v>
                </c:pt>
                <c:pt idx="591">
                  <c:v>3422.07</c:v>
                </c:pt>
                <c:pt idx="592">
                  <c:v>3399.14</c:v>
                </c:pt>
                <c:pt idx="593">
                  <c:v>3357.29</c:v>
                </c:pt>
                <c:pt idx="594">
                  <c:v>3343.66</c:v>
                </c:pt>
                <c:pt idx="595">
                  <c:v>3266.16</c:v>
                </c:pt>
                <c:pt idx="596">
                  <c:v>3187.54</c:v>
                </c:pt>
                <c:pt idx="597">
                  <c:v>3193.64</c:v>
                </c:pt>
                <c:pt idx="598">
                  <c:v>3153.03</c:v>
                </c:pt>
                <c:pt idx="599">
                  <c:v>3264.19</c:v>
                </c:pt>
                <c:pt idx="600">
                  <c:v>3231.82</c:v>
                </c:pt>
                <c:pt idx="601">
                  <c:v>3155.67</c:v>
                </c:pt>
                <c:pt idx="602">
                  <c:v>3161.9</c:v>
                </c:pt>
                <c:pt idx="603">
                  <c:v>3136.4100000000012</c:v>
                </c:pt>
                <c:pt idx="604">
                  <c:v>3162.27</c:v>
                </c:pt>
                <c:pt idx="605">
                  <c:v>3161.4300000000012</c:v>
                </c:pt>
                <c:pt idx="606">
                  <c:v>3200.71</c:v>
                </c:pt>
                <c:pt idx="607">
                  <c:v>3277.3500000000013</c:v>
                </c:pt>
                <c:pt idx="608">
                  <c:v>3246.9700000000012</c:v>
                </c:pt>
                <c:pt idx="609">
                  <c:v>3231.09</c:v>
                </c:pt>
                <c:pt idx="610">
                  <c:v>3339.96</c:v>
                </c:pt>
                <c:pt idx="611">
                  <c:v>3359.27</c:v>
                </c:pt>
                <c:pt idx="612">
                  <c:v>3358.9700000000012</c:v>
                </c:pt>
                <c:pt idx="613">
                  <c:v>3312.05</c:v>
                </c:pt>
                <c:pt idx="614">
                  <c:v>3350.03</c:v>
                </c:pt>
                <c:pt idx="615">
                  <c:v>3337.32</c:v>
                </c:pt>
                <c:pt idx="616">
                  <c:v>3284.32</c:v>
                </c:pt>
                <c:pt idx="617">
                  <c:v>3223.4700000000012</c:v>
                </c:pt>
                <c:pt idx="618">
                  <c:v>3268.1</c:v>
                </c:pt>
                <c:pt idx="619">
                  <c:v>3238.3700000000013</c:v>
                </c:pt>
                <c:pt idx="620">
                  <c:v>3226.21</c:v>
                </c:pt>
                <c:pt idx="621">
                  <c:v>3200.79</c:v>
                </c:pt>
                <c:pt idx="622">
                  <c:v>3199.03</c:v>
                </c:pt>
                <c:pt idx="623">
                  <c:v>3231.24</c:v>
                </c:pt>
                <c:pt idx="624">
                  <c:v>3246.44</c:v>
                </c:pt>
                <c:pt idx="625">
                  <c:v>3276.21</c:v>
                </c:pt>
                <c:pt idx="626">
                  <c:v>3283.03</c:v>
                </c:pt>
                <c:pt idx="627">
                  <c:v>3322.3100000000013</c:v>
                </c:pt>
                <c:pt idx="628">
                  <c:v>3322.14</c:v>
                </c:pt>
                <c:pt idx="629">
                  <c:v>3336.14</c:v>
                </c:pt>
                <c:pt idx="630">
                  <c:v>3356.8500000000013</c:v>
                </c:pt>
                <c:pt idx="631">
                  <c:v>3359.4700000000012</c:v>
                </c:pt>
                <c:pt idx="632">
                  <c:v>3332.15</c:v>
                </c:pt>
                <c:pt idx="633">
                  <c:v>3296.3</c:v>
                </c:pt>
                <c:pt idx="634">
                  <c:v>3302.64</c:v>
                </c:pt>
                <c:pt idx="635">
                  <c:v>3279.5</c:v>
                </c:pt>
                <c:pt idx="636">
                  <c:v>3232.3900000000012</c:v>
                </c:pt>
                <c:pt idx="637">
                  <c:v>3224.23</c:v>
                </c:pt>
                <c:pt idx="638">
                  <c:v>3239.66</c:v>
                </c:pt>
                <c:pt idx="639">
                  <c:v>3212.8300000000013</c:v>
                </c:pt>
                <c:pt idx="640">
                  <c:v>3142.48</c:v>
                </c:pt>
                <c:pt idx="641">
                  <c:v>3163.4500000000012</c:v>
                </c:pt>
                <c:pt idx="642">
                  <c:v>3149.18</c:v>
                </c:pt>
                <c:pt idx="643">
                  <c:v>3079.3300000000013</c:v>
                </c:pt>
                <c:pt idx="644">
                  <c:v>3039.56</c:v>
                </c:pt>
                <c:pt idx="645">
                  <c:v>3043.23</c:v>
                </c:pt>
                <c:pt idx="646">
                  <c:v>2981.05</c:v>
                </c:pt>
                <c:pt idx="647">
                  <c:v>2998.46</c:v>
                </c:pt>
                <c:pt idx="648">
                  <c:v>2960.48</c:v>
                </c:pt>
                <c:pt idx="649">
                  <c:v>2996.8900000000012</c:v>
                </c:pt>
                <c:pt idx="650">
                  <c:v>2997.96</c:v>
                </c:pt>
                <c:pt idx="651">
                  <c:v>3042.2799999999997</c:v>
                </c:pt>
                <c:pt idx="652">
                  <c:v>3014.68</c:v>
                </c:pt>
                <c:pt idx="653">
                  <c:v>2974.68</c:v>
                </c:pt>
                <c:pt idx="654">
                  <c:v>2972.59</c:v>
                </c:pt>
                <c:pt idx="655">
                  <c:v>3009.48</c:v>
                </c:pt>
                <c:pt idx="656">
                  <c:v>3032.9900000000002</c:v>
                </c:pt>
                <c:pt idx="657">
                  <c:v>3031.24</c:v>
                </c:pt>
                <c:pt idx="658">
                  <c:v>3073.13</c:v>
                </c:pt>
                <c:pt idx="659">
                  <c:v>3071.13</c:v>
                </c:pt>
                <c:pt idx="660">
                  <c:v>3083.82</c:v>
                </c:pt>
                <c:pt idx="661">
                  <c:v>3094.18</c:v>
                </c:pt>
                <c:pt idx="662">
                  <c:v>3083</c:v>
                </c:pt>
                <c:pt idx="663">
                  <c:v>3119</c:v>
                </c:pt>
                <c:pt idx="664">
                  <c:v>3128.4100000000012</c:v>
                </c:pt>
                <c:pt idx="665">
                  <c:v>3093.66</c:v>
                </c:pt>
                <c:pt idx="666">
                  <c:v>3099.12</c:v>
                </c:pt>
                <c:pt idx="667">
                  <c:v>3110.98</c:v>
                </c:pt>
                <c:pt idx="668">
                  <c:v>3206.8100000000013</c:v>
                </c:pt>
                <c:pt idx="669">
                  <c:v>3190.2</c:v>
                </c:pt>
                <c:pt idx="670">
                  <c:v>3145.34</c:v>
                </c:pt>
                <c:pt idx="671">
                  <c:v>3185.32</c:v>
                </c:pt>
                <c:pt idx="672">
                  <c:v>3176.15</c:v>
                </c:pt>
                <c:pt idx="673">
                  <c:v>3121.9</c:v>
                </c:pt>
                <c:pt idx="674">
                  <c:v>3096.9300000000012</c:v>
                </c:pt>
                <c:pt idx="675">
                  <c:v>3125.55</c:v>
                </c:pt>
                <c:pt idx="676">
                  <c:v>3115.98</c:v>
                </c:pt>
                <c:pt idx="677">
                  <c:v>3107.8900000000012</c:v>
                </c:pt>
                <c:pt idx="678">
                  <c:v>3078.16</c:v>
                </c:pt>
                <c:pt idx="679">
                  <c:v>3084.02</c:v>
                </c:pt>
                <c:pt idx="680">
                  <c:v>3071.1</c:v>
                </c:pt>
                <c:pt idx="681">
                  <c:v>3010.14</c:v>
                </c:pt>
                <c:pt idx="682">
                  <c:v>3030.65</c:v>
                </c:pt>
                <c:pt idx="683">
                  <c:v>3005.92</c:v>
                </c:pt>
                <c:pt idx="684">
                  <c:v>2973.9700000000012</c:v>
                </c:pt>
                <c:pt idx="685">
                  <c:v>3011.42</c:v>
                </c:pt>
                <c:pt idx="686">
                  <c:v>3020.23</c:v>
                </c:pt>
                <c:pt idx="687">
                  <c:v>3029.56</c:v>
                </c:pt>
                <c:pt idx="688">
                  <c:v>2976.04</c:v>
                </c:pt>
                <c:pt idx="689">
                  <c:v>2963.61</c:v>
                </c:pt>
                <c:pt idx="690">
                  <c:v>2934.67</c:v>
                </c:pt>
                <c:pt idx="691">
                  <c:v>2939.18</c:v>
                </c:pt>
                <c:pt idx="692">
                  <c:v>2954.29</c:v>
                </c:pt>
                <c:pt idx="693">
                  <c:v>2982.01</c:v>
                </c:pt>
                <c:pt idx="694">
                  <c:v>2954.13</c:v>
                </c:pt>
                <c:pt idx="695">
                  <c:v>2990.9900000000002</c:v>
                </c:pt>
                <c:pt idx="696">
                  <c:v>2996.16</c:v>
                </c:pt>
                <c:pt idx="697">
                  <c:v>3024.9900000000002</c:v>
                </c:pt>
                <c:pt idx="698">
                  <c:v>2995.7</c:v>
                </c:pt>
                <c:pt idx="699">
                  <c:v>3027.9</c:v>
                </c:pt>
                <c:pt idx="700">
                  <c:v>3012.18</c:v>
                </c:pt>
                <c:pt idx="701">
                  <c:v>2999.54</c:v>
                </c:pt>
                <c:pt idx="702">
                  <c:v>2961.75</c:v>
                </c:pt>
                <c:pt idx="703">
                  <c:v>2944.2799999999997</c:v>
                </c:pt>
                <c:pt idx="704">
                  <c:v>2903.96</c:v>
                </c:pt>
                <c:pt idx="705">
                  <c:v>2876.32</c:v>
                </c:pt>
                <c:pt idx="706">
                  <c:v>2846.8</c:v>
                </c:pt>
                <c:pt idx="707">
                  <c:v>2898.02</c:v>
                </c:pt>
                <c:pt idx="708">
                  <c:v>2904.9100000000012</c:v>
                </c:pt>
                <c:pt idx="709">
                  <c:v>2956.94</c:v>
                </c:pt>
                <c:pt idx="710">
                  <c:v>2986.54</c:v>
                </c:pt>
                <c:pt idx="711">
                  <c:v>2993.58</c:v>
                </c:pt>
                <c:pt idx="712">
                  <c:v>2983.74</c:v>
                </c:pt>
                <c:pt idx="713">
                  <c:v>2965.19</c:v>
                </c:pt>
                <c:pt idx="714">
                  <c:v>2954.9900000000002</c:v>
                </c:pt>
                <c:pt idx="715">
                  <c:v>2941.54</c:v>
                </c:pt>
                <c:pt idx="716">
                  <c:v>2972.3500000000013</c:v>
                </c:pt>
                <c:pt idx="717">
                  <c:v>2963.82</c:v>
                </c:pt>
                <c:pt idx="718">
                  <c:v>2997.4700000000012</c:v>
                </c:pt>
                <c:pt idx="719">
                  <c:v>3046.9</c:v>
                </c:pt>
                <c:pt idx="720">
                  <c:v>3056.18</c:v>
                </c:pt>
                <c:pt idx="721">
                  <c:v>3089.51</c:v>
                </c:pt>
                <c:pt idx="722">
                  <c:v>3121.17</c:v>
                </c:pt>
                <c:pt idx="723">
                  <c:v>3146.9300000000012</c:v>
                </c:pt>
                <c:pt idx="724">
                  <c:v>3190.67</c:v>
                </c:pt>
                <c:pt idx="725">
                  <c:v>3193.13</c:v>
                </c:pt>
                <c:pt idx="726">
                  <c:v>3192.12</c:v>
                </c:pt>
                <c:pt idx="727">
                  <c:v>3224.98</c:v>
                </c:pt>
                <c:pt idx="728">
                  <c:v>3247.6</c:v>
                </c:pt>
                <c:pt idx="729">
                  <c:v>3276.7</c:v>
                </c:pt>
                <c:pt idx="730">
                  <c:v>3243.86</c:v>
                </c:pt>
                <c:pt idx="731">
                  <c:v>3186.62</c:v>
                </c:pt>
                <c:pt idx="732">
                  <c:v>3235.68</c:v>
                </c:pt>
                <c:pt idx="733">
                  <c:v>3320.8700000000013</c:v>
                </c:pt>
                <c:pt idx="734">
                  <c:v>3256.63</c:v>
                </c:pt>
                <c:pt idx="735">
                  <c:v>3298.94</c:v>
                </c:pt>
                <c:pt idx="736">
                  <c:v>3316.84</c:v>
                </c:pt>
                <c:pt idx="737">
                  <c:v>3335.2799999999997</c:v>
                </c:pt>
                <c:pt idx="738">
                  <c:v>3360.2</c:v>
                </c:pt>
                <c:pt idx="739">
                  <c:v>3338.88</c:v>
                </c:pt>
                <c:pt idx="740">
                  <c:v>3321.12</c:v>
                </c:pt>
                <c:pt idx="741">
                  <c:v>3332.72</c:v>
                </c:pt>
                <c:pt idx="742">
                  <c:v>3339.46</c:v>
                </c:pt>
                <c:pt idx="743">
                  <c:v>3346.56</c:v>
                </c:pt>
                <c:pt idx="744">
                  <c:v>3328.66</c:v>
                </c:pt>
                <c:pt idx="745">
                  <c:v>3360.86</c:v>
                </c:pt>
                <c:pt idx="746">
                  <c:v>3393.58</c:v>
                </c:pt>
                <c:pt idx="747">
                  <c:v>3389.12</c:v>
                </c:pt>
                <c:pt idx="748">
                  <c:v>3376.48</c:v>
                </c:pt>
                <c:pt idx="749">
                  <c:v>3383.8500000000013</c:v>
                </c:pt>
                <c:pt idx="750">
                  <c:v>3399.72</c:v>
                </c:pt>
                <c:pt idx="751">
                  <c:v>3380.44</c:v>
                </c:pt>
                <c:pt idx="752">
                  <c:v>3364.72</c:v>
                </c:pt>
                <c:pt idx="753">
                  <c:v>3350.18</c:v>
                </c:pt>
                <c:pt idx="754">
                  <c:v>3339.8900000000012</c:v>
                </c:pt>
                <c:pt idx="755">
                  <c:v>3367.34</c:v>
                </c:pt>
                <c:pt idx="756">
                  <c:v>3416.92</c:v>
                </c:pt>
                <c:pt idx="757">
                  <c:v>3355.07</c:v>
                </c:pt>
                <c:pt idx="758">
                  <c:v>3334.94</c:v>
                </c:pt>
                <c:pt idx="759">
                  <c:v>3333.2</c:v>
                </c:pt>
                <c:pt idx="760">
                  <c:v>3358.4700000000012</c:v>
                </c:pt>
                <c:pt idx="761">
                  <c:v>3377.94</c:v>
                </c:pt>
                <c:pt idx="762">
                  <c:v>3364.53</c:v>
                </c:pt>
                <c:pt idx="763">
                  <c:v>3348.32</c:v>
                </c:pt>
                <c:pt idx="764">
                  <c:v>3364.11</c:v>
                </c:pt>
                <c:pt idx="765">
                  <c:v>3351.75</c:v>
                </c:pt>
                <c:pt idx="766">
                  <c:v>3332.02</c:v>
                </c:pt>
                <c:pt idx="767">
                  <c:v>3283.9300000000012</c:v>
                </c:pt>
                <c:pt idx="768">
                  <c:v>3247.09</c:v>
                </c:pt>
                <c:pt idx="769">
                  <c:v>3273.7799999999997</c:v>
                </c:pt>
                <c:pt idx="770">
                  <c:v>3246.54</c:v>
                </c:pt>
                <c:pt idx="771">
                  <c:v>3216.16</c:v>
                </c:pt>
                <c:pt idx="772">
                  <c:v>3260.04</c:v>
                </c:pt>
                <c:pt idx="773">
                  <c:v>3283.59</c:v>
                </c:pt>
                <c:pt idx="774">
                  <c:v>3268.61</c:v>
                </c:pt>
                <c:pt idx="775">
                  <c:v>3253.14</c:v>
                </c:pt>
                <c:pt idx="776">
                  <c:v>3309.46</c:v>
                </c:pt>
                <c:pt idx="777">
                  <c:v>3281.3700000000013</c:v>
                </c:pt>
                <c:pt idx="778">
                  <c:v>3269.8500000000013</c:v>
                </c:pt>
                <c:pt idx="779">
                  <c:v>3266.2599999999998</c:v>
                </c:pt>
                <c:pt idx="780">
                  <c:v>3250.65</c:v>
                </c:pt>
                <c:pt idx="781">
                  <c:v>3248.9</c:v>
                </c:pt>
                <c:pt idx="782">
                  <c:v>3284.04</c:v>
                </c:pt>
                <c:pt idx="783">
                  <c:v>3303.09</c:v>
                </c:pt>
                <c:pt idx="784">
                  <c:v>3301.8100000000013</c:v>
                </c:pt>
                <c:pt idx="785">
                  <c:v>3303.3300000000013</c:v>
                </c:pt>
                <c:pt idx="786">
                  <c:v>3318.25</c:v>
                </c:pt>
                <c:pt idx="787">
                  <c:v>3316.9100000000012</c:v>
                </c:pt>
                <c:pt idx="788">
                  <c:v>3291.07</c:v>
                </c:pt>
                <c:pt idx="789">
                  <c:v>3254.84</c:v>
                </c:pt>
                <c:pt idx="790">
                  <c:v>3294.6</c:v>
                </c:pt>
                <c:pt idx="791">
                  <c:v>3301.67</c:v>
                </c:pt>
                <c:pt idx="792">
                  <c:v>3271.06</c:v>
                </c:pt>
                <c:pt idx="793">
                  <c:v>3233.4300000000012</c:v>
                </c:pt>
                <c:pt idx="794">
                  <c:v>3252.2799999999997</c:v>
                </c:pt>
                <c:pt idx="795">
                  <c:v>3182.16</c:v>
                </c:pt>
                <c:pt idx="796">
                  <c:v>3152.9</c:v>
                </c:pt>
                <c:pt idx="797">
                  <c:v>3117.4900000000002</c:v>
                </c:pt>
                <c:pt idx="798">
                  <c:v>3151.6</c:v>
                </c:pt>
                <c:pt idx="799">
                  <c:v>3113.3500000000013</c:v>
                </c:pt>
                <c:pt idx="800">
                  <c:v>3115.14</c:v>
                </c:pt>
                <c:pt idx="801">
                  <c:v>3103.8700000000013</c:v>
                </c:pt>
                <c:pt idx="802">
                  <c:v>3118.8</c:v>
                </c:pt>
                <c:pt idx="803">
                  <c:v>3195.66</c:v>
                </c:pt>
                <c:pt idx="804">
                  <c:v>3208.58</c:v>
                </c:pt>
                <c:pt idx="805">
                  <c:v>3216.07</c:v>
                </c:pt>
                <c:pt idx="806">
                  <c:v>3122.7</c:v>
                </c:pt>
                <c:pt idx="807">
                  <c:v>3148.07</c:v>
                </c:pt>
                <c:pt idx="808">
                  <c:v>3138.8900000000012</c:v>
                </c:pt>
                <c:pt idx="809">
                  <c:v>3115.3700000000013</c:v>
                </c:pt>
                <c:pt idx="810">
                  <c:v>3106.9300000000012</c:v>
                </c:pt>
                <c:pt idx="811">
                  <c:v>3037.54</c:v>
                </c:pt>
                <c:pt idx="812">
                  <c:v>3083.94</c:v>
                </c:pt>
                <c:pt idx="813">
                  <c:v>3130.84</c:v>
                </c:pt>
                <c:pt idx="814">
                  <c:v>3145</c:v>
                </c:pt>
                <c:pt idx="815">
                  <c:v>3181.94</c:v>
                </c:pt>
                <c:pt idx="816">
                  <c:v>3205.92</c:v>
                </c:pt>
                <c:pt idx="817">
                  <c:v>3160.74</c:v>
                </c:pt>
                <c:pt idx="818">
                  <c:v>3137.24</c:v>
                </c:pt>
                <c:pt idx="819">
                  <c:v>3030.46</c:v>
                </c:pt>
                <c:pt idx="820">
                  <c:v>3010.96</c:v>
                </c:pt>
                <c:pt idx="821">
                  <c:v>3005.3500000000013</c:v>
                </c:pt>
                <c:pt idx="822">
                  <c:v>3002.68</c:v>
                </c:pt>
                <c:pt idx="823">
                  <c:v>2992.9</c:v>
                </c:pt>
                <c:pt idx="824">
                  <c:v>2994.5</c:v>
                </c:pt>
                <c:pt idx="825">
                  <c:v>2997.34</c:v>
                </c:pt>
                <c:pt idx="826">
                  <c:v>2951.09</c:v>
                </c:pt>
                <c:pt idx="827">
                  <c:v>2935.08</c:v>
                </c:pt>
                <c:pt idx="828">
                  <c:v>2909.42</c:v>
                </c:pt>
                <c:pt idx="829">
                  <c:v>2949.04</c:v>
                </c:pt>
                <c:pt idx="830">
                  <c:v>2942.42</c:v>
                </c:pt>
                <c:pt idx="831">
                  <c:v>2949.04</c:v>
                </c:pt>
                <c:pt idx="832">
                  <c:v>2977.4700000000012</c:v>
                </c:pt>
                <c:pt idx="833">
                  <c:v>2981.8700000000013</c:v>
                </c:pt>
                <c:pt idx="834">
                  <c:v>2988.18</c:v>
                </c:pt>
                <c:pt idx="835">
                  <c:v>2980.25</c:v>
                </c:pt>
                <c:pt idx="836">
                  <c:v>2953.12</c:v>
                </c:pt>
                <c:pt idx="837">
                  <c:v>2955.19</c:v>
                </c:pt>
                <c:pt idx="838">
                  <c:v>2947.03</c:v>
                </c:pt>
                <c:pt idx="839">
                  <c:v>2959.51</c:v>
                </c:pt>
                <c:pt idx="840">
                  <c:v>2996.67</c:v>
                </c:pt>
                <c:pt idx="841">
                  <c:v>3019.48</c:v>
                </c:pt>
                <c:pt idx="842">
                  <c:v>3063.14</c:v>
                </c:pt>
                <c:pt idx="843">
                  <c:v>3032.8500000000013</c:v>
                </c:pt>
                <c:pt idx="844">
                  <c:v>3068.12</c:v>
                </c:pt>
                <c:pt idx="845">
                  <c:v>3055.2</c:v>
                </c:pt>
                <c:pt idx="846">
                  <c:v>3041.63</c:v>
                </c:pt>
                <c:pt idx="847">
                  <c:v>3051.3</c:v>
                </c:pt>
                <c:pt idx="848">
                  <c:v>3103.56</c:v>
                </c:pt>
                <c:pt idx="849">
                  <c:v>3093.72</c:v>
                </c:pt>
                <c:pt idx="850">
                  <c:v>3116.8500000000013</c:v>
                </c:pt>
                <c:pt idx="851">
                  <c:v>3172.05</c:v>
                </c:pt>
                <c:pt idx="852">
                  <c:v>3176.56</c:v>
                </c:pt>
                <c:pt idx="853">
                  <c:v>3212.9900000000002</c:v>
                </c:pt>
                <c:pt idx="854">
                  <c:v>3187.4100000000012</c:v>
                </c:pt>
                <c:pt idx="855">
                  <c:v>3233.05</c:v>
                </c:pt>
                <c:pt idx="856">
                  <c:v>3270.06</c:v>
                </c:pt>
                <c:pt idx="857">
                  <c:v>3304.65</c:v>
                </c:pt>
                <c:pt idx="858">
                  <c:v>3332.66</c:v>
                </c:pt>
                <c:pt idx="859">
                  <c:v>3289.36</c:v>
                </c:pt>
                <c:pt idx="860">
                  <c:v>3318.9</c:v>
                </c:pt>
                <c:pt idx="861">
                  <c:v>3342.65</c:v>
                </c:pt>
                <c:pt idx="862">
                  <c:v>3358.38</c:v>
                </c:pt>
                <c:pt idx="863">
                  <c:v>3364.1</c:v>
                </c:pt>
                <c:pt idx="864">
                  <c:v>3440.69</c:v>
                </c:pt>
                <c:pt idx="865">
                  <c:v>3429</c:v>
                </c:pt>
                <c:pt idx="866">
                  <c:v>3450.57</c:v>
                </c:pt>
                <c:pt idx="867">
                  <c:v>3500.19</c:v>
                </c:pt>
                <c:pt idx="868">
                  <c:v>3441.07</c:v>
                </c:pt>
                <c:pt idx="869">
                  <c:v>3456.8500000000013</c:v>
                </c:pt>
                <c:pt idx="870">
                  <c:v>3528.2799999999997</c:v>
                </c:pt>
                <c:pt idx="871">
                  <c:v>3577.96</c:v>
                </c:pt>
                <c:pt idx="872">
                  <c:v>3585.57</c:v>
                </c:pt>
                <c:pt idx="873">
                  <c:v>3617.74</c:v>
                </c:pt>
                <c:pt idx="874">
                  <c:v>3613.42</c:v>
                </c:pt>
                <c:pt idx="875">
                  <c:v>3616.98</c:v>
                </c:pt>
                <c:pt idx="876">
                  <c:v>3642.3</c:v>
                </c:pt>
                <c:pt idx="877">
                  <c:v>3631.46</c:v>
                </c:pt>
                <c:pt idx="878">
                  <c:v>3628.02</c:v>
                </c:pt>
                <c:pt idx="879">
                  <c:v>3635.86</c:v>
                </c:pt>
                <c:pt idx="880">
                  <c:v>3639.42</c:v>
                </c:pt>
                <c:pt idx="881">
                  <c:v>3682.09</c:v>
                </c:pt>
                <c:pt idx="882">
                  <c:v>3704.63</c:v>
                </c:pt>
                <c:pt idx="883">
                  <c:v>3719.17</c:v>
                </c:pt>
                <c:pt idx="884">
                  <c:v>3702.14</c:v>
                </c:pt>
                <c:pt idx="885">
                  <c:v>3728.84</c:v>
                </c:pt>
                <c:pt idx="886">
                  <c:v>3651.3900000000012</c:v>
                </c:pt>
                <c:pt idx="887">
                  <c:v>3655.2599999999998</c:v>
                </c:pt>
                <c:pt idx="888">
                  <c:v>3557.13</c:v>
                </c:pt>
                <c:pt idx="889">
                  <c:v>3571.75</c:v>
                </c:pt>
                <c:pt idx="890">
                  <c:v>3595.6</c:v>
                </c:pt>
                <c:pt idx="891">
                  <c:v>3685.3100000000013</c:v>
                </c:pt>
                <c:pt idx="892">
                  <c:v>3745.9900000000002</c:v>
                </c:pt>
                <c:pt idx="893">
                  <c:v>3731.8500000000013</c:v>
                </c:pt>
                <c:pt idx="894">
                  <c:v>3761.7599999999998</c:v>
                </c:pt>
                <c:pt idx="895">
                  <c:v>3796.53</c:v>
                </c:pt>
                <c:pt idx="896">
                  <c:v>3800.73</c:v>
                </c:pt>
                <c:pt idx="897">
                  <c:v>3798.8100000000013</c:v>
                </c:pt>
                <c:pt idx="898">
                  <c:v>3845.9300000000012</c:v>
                </c:pt>
                <c:pt idx="899">
                  <c:v>3754.65</c:v>
                </c:pt>
                <c:pt idx="900">
                  <c:v>3749.18</c:v>
                </c:pt>
                <c:pt idx="901">
                  <c:v>3824.2599999999998</c:v>
                </c:pt>
                <c:pt idx="902">
                  <c:v>3842.14</c:v>
                </c:pt>
                <c:pt idx="903">
                  <c:v>3907.03</c:v>
                </c:pt>
                <c:pt idx="904">
                  <c:v>3910.86</c:v>
                </c:pt>
                <c:pt idx="905">
                  <c:v>3932.59</c:v>
                </c:pt>
                <c:pt idx="906">
                  <c:v>3932.3700000000013</c:v>
                </c:pt>
                <c:pt idx="907">
                  <c:v>3985.77</c:v>
                </c:pt>
                <c:pt idx="908">
                  <c:v>4027.6</c:v>
                </c:pt>
                <c:pt idx="909">
                  <c:v>4075.17</c:v>
                </c:pt>
                <c:pt idx="910">
                  <c:v>4146.5600000000004</c:v>
                </c:pt>
                <c:pt idx="911">
                  <c:v>4149.8200000000024</c:v>
                </c:pt>
                <c:pt idx="912">
                  <c:v>4021.9100000000012</c:v>
                </c:pt>
                <c:pt idx="913">
                  <c:v>4173.3600000000024</c:v>
                </c:pt>
                <c:pt idx="914">
                  <c:v>4256.07</c:v>
                </c:pt>
                <c:pt idx="915">
                  <c:v>4235.26</c:v>
                </c:pt>
                <c:pt idx="916">
                  <c:v>4248.07</c:v>
                </c:pt>
                <c:pt idx="917">
                  <c:v>4341.7300000000005</c:v>
                </c:pt>
                <c:pt idx="918">
                  <c:v>4361.87</c:v>
                </c:pt>
                <c:pt idx="919">
                  <c:v>4276.4000000000005</c:v>
                </c:pt>
                <c:pt idx="920">
                  <c:v>4314.68</c:v>
                </c:pt>
                <c:pt idx="921">
                  <c:v>4399.6100000000024</c:v>
                </c:pt>
                <c:pt idx="922">
                  <c:v>4458.6400000000003</c:v>
                </c:pt>
                <c:pt idx="923">
                  <c:v>4410.1200000000026</c:v>
                </c:pt>
                <c:pt idx="924">
                  <c:v>4423.71</c:v>
                </c:pt>
                <c:pt idx="925">
                  <c:v>4407.72</c:v>
                </c:pt>
                <c:pt idx="926">
                  <c:v>4310.17</c:v>
                </c:pt>
                <c:pt idx="927">
                  <c:v>4195.1000000000004</c:v>
                </c:pt>
                <c:pt idx="928">
                  <c:v>4299.37</c:v>
                </c:pt>
                <c:pt idx="929">
                  <c:v>4243.01</c:v>
                </c:pt>
                <c:pt idx="930">
                  <c:v>4159.72</c:v>
                </c:pt>
                <c:pt idx="931">
                  <c:v>4230.91</c:v>
                </c:pt>
                <c:pt idx="932">
                  <c:v>4138.01</c:v>
                </c:pt>
                <c:pt idx="933">
                  <c:v>4249.9299999999994</c:v>
                </c:pt>
                <c:pt idx="934">
                  <c:v>4347.2300000000005</c:v>
                </c:pt>
                <c:pt idx="935">
                  <c:v>4299.6600000000026</c:v>
                </c:pt>
                <c:pt idx="936">
                  <c:v>4392.87</c:v>
                </c:pt>
                <c:pt idx="937">
                  <c:v>4428.1600000000026</c:v>
                </c:pt>
                <c:pt idx="938">
                  <c:v>4452.07</c:v>
                </c:pt>
                <c:pt idx="939">
                  <c:v>4465.4399999999996</c:v>
                </c:pt>
                <c:pt idx="940">
                  <c:v>4567.68</c:v>
                </c:pt>
                <c:pt idx="941">
                  <c:v>4644.8600000000024</c:v>
                </c:pt>
                <c:pt idx="942">
                  <c:v>4646.63</c:v>
                </c:pt>
                <c:pt idx="943">
                  <c:v>4643.3200000000024</c:v>
                </c:pt>
                <c:pt idx="944">
                  <c:v>4735.09</c:v>
                </c:pt>
                <c:pt idx="945">
                  <c:v>4787.75</c:v>
                </c:pt>
                <c:pt idx="946">
                  <c:v>4866.1200000000026</c:v>
                </c:pt>
                <c:pt idx="947">
                  <c:v>4790.54</c:v>
                </c:pt>
                <c:pt idx="948">
                  <c:v>4887.04</c:v>
                </c:pt>
                <c:pt idx="949">
                  <c:v>4912.2700000000004</c:v>
                </c:pt>
                <c:pt idx="950">
                  <c:v>4951.1100000000024</c:v>
                </c:pt>
                <c:pt idx="951">
                  <c:v>4868</c:v>
                </c:pt>
                <c:pt idx="952">
                  <c:v>4772.84</c:v>
                </c:pt>
                <c:pt idx="953">
                  <c:v>4744.4800000000005</c:v>
                </c:pt>
                <c:pt idx="954">
                  <c:v>4654.2700000000004</c:v>
                </c:pt>
                <c:pt idx="955">
                  <c:v>4798.33</c:v>
                </c:pt>
                <c:pt idx="956">
                  <c:v>4802.07</c:v>
                </c:pt>
                <c:pt idx="957">
                  <c:v>4710.22</c:v>
                </c:pt>
                <c:pt idx="958">
                  <c:v>4732.79</c:v>
                </c:pt>
                <c:pt idx="959">
                  <c:v>4751.83</c:v>
                </c:pt>
                <c:pt idx="960">
                  <c:v>4787.05</c:v>
                </c:pt>
                <c:pt idx="961">
                  <c:v>4946.9299999999994</c:v>
                </c:pt>
                <c:pt idx="962">
                  <c:v>5096.1600000000026</c:v>
                </c:pt>
                <c:pt idx="963">
                  <c:v>5116.8600000000024</c:v>
                </c:pt>
                <c:pt idx="964">
                  <c:v>5080.05</c:v>
                </c:pt>
                <c:pt idx="965">
                  <c:v>5071.2</c:v>
                </c:pt>
                <c:pt idx="966">
                  <c:v>4962.22</c:v>
                </c:pt>
                <c:pt idx="967">
                  <c:v>4998.79</c:v>
                </c:pt>
                <c:pt idx="968">
                  <c:v>5040.55</c:v>
                </c:pt>
                <c:pt idx="969">
                  <c:v>5027.99</c:v>
                </c:pt>
                <c:pt idx="970">
                  <c:v>4948.7700000000004</c:v>
                </c:pt>
                <c:pt idx="971">
                  <c:v>4873.91</c:v>
                </c:pt>
                <c:pt idx="972">
                  <c:v>4907.0200000000004</c:v>
                </c:pt>
                <c:pt idx="973">
                  <c:v>4955.3200000000024</c:v>
                </c:pt>
                <c:pt idx="974">
                  <c:v>4868.4299999999994</c:v>
                </c:pt>
                <c:pt idx="975">
                  <c:v>4840.8</c:v>
                </c:pt>
                <c:pt idx="976">
                  <c:v>4770.75</c:v>
                </c:pt>
                <c:pt idx="977">
                  <c:v>4852.1200000000026</c:v>
                </c:pt>
                <c:pt idx="978">
                  <c:v>4845.1000000000004</c:v>
                </c:pt>
                <c:pt idx="979">
                  <c:v>4907.38</c:v>
                </c:pt>
                <c:pt idx="980">
                  <c:v>4995.1500000000024</c:v>
                </c:pt>
                <c:pt idx="981">
                  <c:v>5086.8600000000024</c:v>
                </c:pt>
                <c:pt idx="982">
                  <c:v>5187.7300000000005</c:v>
                </c:pt>
                <c:pt idx="983">
                  <c:v>5198.74</c:v>
                </c:pt>
                <c:pt idx="984">
                  <c:v>5229.18</c:v>
                </c:pt>
                <c:pt idx="985">
                  <c:v>5245.75</c:v>
                </c:pt>
                <c:pt idx="986">
                  <c:v>5144.95</c:v>
                </c:pt>
                <c:pt idx="987">
                  <c:v>5143.1900000000014</c:v>
                </c:pt>
                <c:pt idx="988">
                  <c:v>5234.72</c:v>
                </c:pt>
                <c:pt idx="989">
                  <c:v>5306.6200000000026</c:v>
                </c:pt>
                <c:pt idx="990">
                  <c:v>5321.49</c:v>
                </c:pt>
                <c:pt idx="991">
                  <c:v>5353.7</c:v>
                </c:pt>
                <c:pt idx="992">
                  <c:v>5374.1500000000024</c:v>
                </c:pt>
                <c:pt idx="993">
                  <c:v>5437.26</c:v>
                </c:pt>
                <c:pt idx="994">
                  <c:v>5432.46</c:v>
                </c:pt>
                <c:pt idx="995">
                  <c:v>5486.63</c:v>
                </c:pt>
                <c:pt idx="996">
                  <c:v>5547.68</c:v>
                </c:pt>
                <c:pt idx="997">
                  <c:v>5590.01</c:v>
                </c:pt>
                <c:pt idx="998">
                  <c:v>5566.05</c:v>
                </c:pt>
                <c:pt idx="999">
                  <c:v>5650.74</c:v>
                </c:pt>
                <c:pt idx="1000">
                  <c:v>5725.44</c:v>
                </c:pt>
                <c:pt idx="1001">
                  <c:v>5831.78</c:v>
                </c:pt>
                <c:pt idx="1002">
                  <c:v>5812.38</c:v>
                </c:pt>
                <c:pt idx="1003">
                  <c:v>5872.48</c:v>
                </c:pt>
                <c:pt idx="1004">
                  <c:v>5944.23</c:v>
                </c:pt>
                <c:pt idx="1005">
                  <c:v>6050.48</c:v>
                </c:pt>
                <c:pt idx="1006">
                  <c:v>6068.68</c:v>
                </c:pt>
                <c:pt idx="1007">
                  <c:v>5970.35</c:v>
                </c:pt>
                <c:pt idx="1008">
                  <c:v>5992.1</c:v>
                </c:pt>
                <c:pt idx="1009">
                  <c:v>6211.06</c:v>
                </c:pt>
                <c:pt idx="1010">
                  <c:v>6152.22</c:v>
                </c:pt>
                <c:pt idx="1011">
                  <c:v>6084.6500000000024</c:v>
                </c:pt>
                <c:pt idx="1012">
                  <c:v>6157.88</c:v>
                </c:pt>
                <c:pt idx="1013">
                  <c:v>6219.81</c:v>
                </c:pt>
                <c:pt idx="1014">
                  <c:v>6068.6600000000026</c:v>
                </c:pt>
                <c:pt idx="1015">
                  <c:v>5967.39</c:v>
                </c:pt>
                <c:pt idx="1016">
                  <c:v>6099.94</c:v>
                </c:pt>
                <c:pt idx="1017">
                  <c:v>5927.42</c:v>
                </c:pt>
                <c:pt idx="1018">
                  <c:v>5793.83</c:v>
                </c:pt>
                <c:pt idx="1019">
                  <c:v>5646.33</c:v>
                </c:pt>
                <c:pt idx="1020">
                  <c:v>5854.35</c:v>
                </c:pt>
                <c:pt idx="1021">
                  <c:v>5980.88</c:v>
                </c:pt>
                <c:pt idx="1022">
                  <c:v>5865.21</c:v>
                </c:pt>
                <c:pt idx="1023">
                  <c:v>5841.21</c:v>
                </c:pt>
                <c:pt idx="1024">
                  <c:v>5715.46</c:v>
                </c:pt>
                <c:pt idx="1025">
                  <c:v>5633.1500000000024</c:v>
                </c:pt>
                <c:pt idx="1026">
                  <c:v>5756.3</c:v>
                </c:pt>
                <c:pt idx="1027">
                  <c:v>5710.13</c:v>
                </c:pt>
                <c:pt idx="1028">
                  <c:v>5810.21</c:v>
                </c:pt>
                <c:pt idx="1029">
                  <c:v>5937.46</c:v>
                </c:pt>
                <c:pt idx="1030">
                  <c:v>5936.41</c:v>
                </c:pt>
                <c:pt idx="1031">
                  <c:v>5973.71</c:v>
                </c:pt>
                <c:pt idx="1032">
                  <c:v>5936.6500000000024</c:v>
                </c:pt>
                <c:pt idx="1033">
                  <c:v>6025.85</c:v>
                </c:pt>
                <c:pt idx="1034">
                  <c:v>6018.95</c:v>
                </c:pt>
                <c:pt idx="1035">
                  <c:v>6060.14</c:v>
                </c:pt>
                <c:pt idx="1036">
                  <c:v>6041.3600000000024</c:v>
                </c:pt>
                <c:pt idx="1037">
                  <c:v>5847.9699999999993</c:v>
                </c:pt>
                <c:pt idx="1038">
                  <c:v>5869.6100000000024</c:v>
                </c:pt>
                <c:pt idx="1039">
                  <c:v>5686.81</c:v>
                </c:pt>
                <c:pt idx="1040">
                  <c:v>5746.79</c:v>
                </c:pt>
                <c:pt idx="1041">
                  <c:v>5639.83</c:v>
                </c:pt>
                <c:pt idx="1042">
                  <c:v>5595.83</c:v>
                </c:pt>
                <c:pt idx="1043">
                  <c:v>5649.3</c:v>
                </c:pt>
                <c:pt idx="1044">
                  <c:v>5830.77</c:v>
                </c:pt>
                <c:pt idx="1045">
                  <c:v>5842.41</c:v>
                </c:pt>
                <c:pt idx="1046">
                  <c:v>5834.37</c:v>
                </c:pt>
                <c:pt idx="1047">
                  <c:v>5899.26</c:v>
                </c:pt>
                <c:pt idx="1048">
                  <c:v>5923.35</c:v>
                </c:pt>
                <c:pt idx="1049">
                  <c:v>5833.1900000000014</c:v>
                </c:pt>
                <c:pt idx="1050">
                  <c:v>5737.6900000000014</c:v>
                </c:pt>
                <c:pt idx="1051">
                  <c:v>5632.13</c:v>
                </c:pt>
                <c:pt idx="1052">
                  <c:v>5745.06</c:v>
                </c:pt>
                <c:pt idx="1053">
                  <c:v>5471.17</c:v>
                </c:pt>
                <c:pt idx="1054">
                  <c:v>5545.83</c:v>
                </c:pt>
                <c:pt idx="1055">
                  <c:v>5539.72</c:v>
                </c:pt>
                <c:pt idx="1056">
                  <c:v>5410.48</c:v>
                </c:pt>
                <c:pt idx="1057">
                  <c:v>5446.88</c:v>
                </c:pt>
                <c:pt idx="1058">
                  <c:v>5356.9699999999993</c:v>
                </c:pt>
                <c:pt idx="1059">
                  <c:v>5412.13</c:v>
                </c:pt>
                <c:pt idx="1060">
                  <c:v>5403.38</c:v>
                </c:pt>
                <c:pt idx="1061">
                  <c:v>5448.29</c:v>
                </c:pt>
                <c:pt idx="1062">
                  <c:v>5538.52</c:v>
                </c:pt>
                <c:pt idx="1063">
                  <c:v>5595.9299999999994</c:v>
                </c:pt>
                <c:pt idx="1064">
                  <c:v>5518.4299999999994</c:v>
                </c:pt>
                <c:pt idx="1065">
                  <c:v>5599.1200000000026</c:v>
                </c:pt>
                <c:pt idx="1066">
                  <c:v>5762.81</c:v>
                </c:pt>
                <c:pt idx="1067">
                  <c:v>5809.74</c:v>
                </c:pt>
                <c:pt idx="1068">
                  <c:v>5886.02</c:v>
                </c:pt>
                <c:pt idx="1069">
                  <c:v>5827.07</c:v>
                </c:pt>
                <c:pt idx="1070">
                  <c:v>5824.37</c:v>
                </c:pt>
                <c:pt idx="1071">
                  <c:v>5856.44</c:v>
                </c:pt>
                <c:pt idx="1072">
                  <c:v>5823.53</c:v>
                </c:pt>
                <c:pt idx="1073">
                  <c:v>5923.84</c:v>
                </c:pt>
                <c:pt idx="1074">
                  <c:v>5868.39</c:v>
                </c:pt>
                <c:pt idx="1075">
                  <c:v>5878.17</c:v>
                </c:pt>
                <c:pt idx="1076">
                  <c:v>5875.53</c:v>
                </c:pt>
                <c:pt idx="1077">
                  <c:v>5814.88</c:v>
                </c:pt>
                <c:pt idx="1078">
                  <c:v>5803.7</c:v>
                </c:pt>
                <c:pt idx="1079">
                  <c:v>5888.17</c:v>
                </c:pt>
                <c:pt idx="1080">
                  <c:v>5941.1</c:v>
                </c:pt>
                <c:pt idx="1081">
                  <c:v>5868.33</c:v>
                </c:pt>
                <c:pt idx="1082">
                  <c:v>5709.4299999999994</c:v>
                </c:pt>
                <c:pt idx="1083">
                  <c:v>5710.56</c:v>
                </c:pt>
                <c:pt idx="1084">
                  <c:v>5674.76</c:v>
                </c:pt>
                <c:pt idx="1085">
                  <c:v>5645.8600000000024</c:v>
                </c:pt>
                <c:pt idx="1086">
                  <c:v>5616.41</c:v>
                </c:pt>
                <c:pt idx="1087">
                  <c:v>5665.67</c:v>
                </c:pt>
                <c:pt idx="1088">
                  <c:v>5749.98</c:v>
                </c:pt>
                <c:pt idx="1089">
                  <c:v>5748.34</c:v>
                </c:pt>
                <c:pt idx="1090">
                  <c:v>5628.6100000000024</c:v>
                </c:pt>
                <c:pt idx="1091">
                  <c:v>5472.03</c:v>
                </c:pt>
                <c:pt idx="1092">
                  <c:v>5296.25</c:v>
                </c:pt>
                <c:pt idx="1093">
                  <c:v>5234.51</c:v>
                </c:pt>
                <c:pt idx="1094">
                  <c:v>5409.34</c:v>
                </c:pt>
                <c:pt idx="1095">
                  <c:v>5020.8900000000003</c:v>
                </c:pt>
                <c:pt idx="1096">
                  <c:v>4547.7</c:v>
                </c:pt>
                <c:pt idx="1097">
                  <c:v>4941.72</c:v>
                </c:pt>
                <c:pt idx="1098">
                  <c:v>5048.17</c:v>
                </c:pt>
                <c:pt idx="1099">
                  <c:v>4922.4800000000005</c:v>
                </c:pt>
                <c:pt idx="1100">
                  <c:v>4993.45</c:v>
                </c:pt>
                <c:pt idx="1101">
                  <c:v>5117.5200000000004</c:v>
                </c:pt>
                <c:pt idx="1102">
                  <c:v>5116.58</c:v>
                </c:pt>
                <c:pt idx="1103">
                  <c:v>5054.45</c:v>
                </c:pt>
                <c:pt idx="1104">
                  <c:v>5026.92</c:v>
                </c:pt>
                <c:pt idx="1105">
                  <c:v>4760.28</c:v>
                </c:pt>
                <c:pt idx="1106">
                  <c:v>4792.01</c:v>
                </c:pt>
                <c:pt idx="1107">
                  <c:v>4846.09</c:v>
                </c:pt>
                <c:pt idx="1108">
                  <c:v>4972.2700000000004</c:v>
                </c:pt>
                <c:pt idx="1109">
                  <c:v>4803.3100000000004</c:v>
                </c:pt>
                <c:pt idx="1110">
                  <c:v>4927.5</c:v>
                </c:pt>
                <c:pt idx="1111">
                  <c:v>4960.87</c:v>
                </c:pt>
                <c:pt idx="1112">
                  <c:v>4972.34</c:v>
                </c:pt>
                <c:pt idx="1113">
                  <c:v>4954.0600000000004</c:v>
                </c:pt>
                <c:pt idx="1114">
                  <c:v>4931.49</c:v>
                </c:pt>
                <c:pt idx="1115">
                  <c:v>4810.42</c:v>
                </c:pt>
                <c:pt idx="1116">
                  <c:v>4696.51</c:v>
                </c:pt>
                <c:pt idx="1117">
                  <c:v>4837.3600000000024</c:v>
                </c:pt>
                <c:pt idx="1118">
                  <c:v>4791.3</c:v>
                </c:pt>
                <c:pt idx="1119">
                  <c:v>4833.84</c:v>
                </c:pt>
                <c:pt idx="1120">
                  <c:v>4770.6500000000024</c:v>
                </c:pt>
                <c:pt idx="1121">
                  <c:v>4732.95</c:v>
                </c:pt>
                <c:pt idx="1122">
                  <c:v>4742.8</c:v>
                </c:pt>
                <c:pt idx="1123">
                  <c:v>4656.8100000000004</c:v>
                </c:pt>
                <c:pt idx="1124">
                  <c:v>4717.83</c:v>
                </c:pt>
                <c:pt idx="1125">
                  <c:v>4784.58</c:v>
                </c:pt>
                <c:pt idx="1126">
                  <c:v>4838.74</c:v>
                </c:pt>
                <c:pt idx="1127">
                  <c:v>4859.9399999999996</c:v>
                </c:pt>
                <c:pt idx="1128">
                  <c:v>4813.76</c:v>
                </c:pt>
                <c:pt idx="1129">
                  <c:v>4842.46</c:v>
                </c:pt>
                <c:pt idx="1130">
                  <c:v>4861.1500000000024</c:v>
                </c:pt>
                <c:pt idx="1131">
                  <c:v>4846.42</c:v>
                </c:pt>
                <c:pt idx="1132">
                  <c:v>4919.54</c:v>
                </c:pt>
                <c:pt idx="1133">
                  <c:v>4972.0600000000004</c:v>
                </c:pt>
                <c:pt idx="1134">
                  <c:v>4766.49</c:v>
                </c:pt>
                <c:pt idx="1135">
                  <c:v>4949.42</c:v>
                </c:pt>
                <c:pt idx="1136">
                  <c:v>4961.87</c:v>
                </c:pt>
                <c:pt idx="1137">
                  <c:v>4911.22</c:v>
                </c:pt>
                <c:pt idx="1138">
                  <c:v>4849.38</c:v>
                </c:pt>
                <c:pt idx="1139">
                  <c:v>4894.4000000000005</c:v>
                </c:pt>
                <c:pt idx="1140">
                  <c:v>4957.08</c:v>
                </c:pt>
                <c:pt idx="1141">
                  <c:v>4974.5200000000004</c:v>
                </c:pt>
                <c:pt idx="1142">
                  <c:v>4973.88</c:v>
                </c:pt>
                <c:pt idx="1143">
                  <c:v>5041.1400000000003</c:v>
                </c:pt>
                <c:pt idx="1144">
                  <c:v>5073.1000000000004</c:v>
                </c:pt>
                <c:pt idx="1145">
                  <c:v>5046.99</c:v>
                </c:pt>
                <c:pt idx="1146">
                  <c:v>5130.8600000000024</c:v>
                </c:pt>
                <c:pt idx="1147">
                  <c:v>5087.6600000000026</c:v>
                </c:pt>
                <c:pt idx="1148">
                  <c:v>5082.6100000000024</c:v>
                </c:pt>
                <c:pt idx="1149">
                  <c:v>5134.92</c:v>
                </c:pt>
                <c:pt idx="1150">
                  <c:v>5193.25</c:v>
                </c:pt>
                <c:pt idx="1151">
                  <c:v>5213.55</c:v>
                </c:pt>
                <c:pt idx="1152">
                  <c:v>5189.88</c:v>
                </c:pt>
                <c:pt idx="1153">
                  <c:v>5178.6100000000024</c:v>
                </c:pt>
                <c:pt idx="1154">
                  <c:v>5249.73</c:v>
                </c:pt>
                <c:pt idx="1155">
                  <c:v>5182.1900000000014</c:v>
                </c:pt>
                <c:pt idx="1156">
                  <c:v>5248.46</c:v>
                </c:pt>
                <c:pt idx="1157">
                  <c:v>5263.27</c:v>
                </c:pt>
                <c:pt idx="1158">
                  <c:v>5167.5200000000004</c:v>
                </c:pt>
                <c:pt idx="1159">
                  <c:v>5126.91</c:v>
                </c:pt>
                <c:pt idx="1160">
                  <c:v>5105.26</c:v>
                </c:pt>
                <c:pt idx="1161">
                  <c:v>5124.29</c:v>
                </c:pt>
                <c:pt idx="1162">
                  <c:v>5103.9699999999993</c:v>
                </c:pt>
                <c:pt idx="1163">
                  <c:v>5056.17</c:v>
                </c:pt>
                <c:pt idx="1164">
                  <c:v>5128.1000000000004</c:v>
                </c:pt>
                <c:pt idx="1165">
                  <c:v>5064.42</c:v>
                </c:pt>
                <c:pt idx="1166">
                  <c:v>5048.63</c:v>
                </c:pt>
                <c:pt idx="1167">
                  <c:v>5073.2300000000005</c:v>
                </c:pt>
                <c:pt idx="1168">
                  <c:v>5105.38</c:v>
                </c:pt>
                <c:pt idx="1169">
                  <c:v>5147.8600000000024</c:v>
                </c:pt>
                <c:pt idx="1170">
                  <c:v>5130.54</c:v>
                </c:pt>
                <c:pt idx="1171">
                  <c:v>5192.18</c:v>
                </c:pt>
                <c:pt idx="1172">
                  <c:v>5202.1600000000026</c:v>
                </c:pt>
                <c:pt idx="1173">
                  <c:v>5218.95</c:v>
                </c:pt>
                <c:pt idx="1174">
                  <c:v>5190.6900000000014</c:v>
                </c:pt>
                <c:pt idx="1175">
                  <c:v>5226.09</c:v>
                </c:pt>
                <c:pt idx="1176">
                  <c:v>5245.1600000000026</c:v>
                </c:pt>
                <c:pt idx="1177">
                  <c:v>5281.1100000000024</c:v>
                </c:pt>
                <c:pt idx="1178">
                  <c:v>5307.83</c:v>
                </c:pt>
                <c:pt idx="1179">
                  <c:v>5305.42</c:v>
                </c:pt>
                <c:pt idx="1180">
                  <c:v>5380.71</c:v>
                </c:pt>
                <c:pt idx="1181">
                  <c:v>5409.52</c:v>
                </c:pt>
                <c:pt idx="1182">
                  <c:v>5438.49</c:v>
                </c:pt>
                <c:pt idx="1183">
                  <c:v>5415.46</c:v>
                </c:pt>
                <c:pt idx="1184">
                  <c:v>5489.1200000000026</c:v>
                </c:pt>
                <c:pt idx="1185">
                  <c:v>5566.53</c:v>
                </c:pt>
                <c:pt idx="1186">
                  <c:v>5547.49</c:v>
                </c:pt>
                <c:pt idx="1187">
                  <c:v>5600.21</c:v>
                </c:pt>
                <c:pt idx="1188">
                  <c:v>5598.14</c:v>
                </c:pt>
                <c:pt idx="1189">
                  <c:v>5527.22</c:v>
                </c:pt>
                <c:pt idx="1190">
                  <c:v>5530</c:v>
                </c:pt>
                <c:pt idx="1191">
                  <c:v>5506.83</c:v>
                </c:pt>
                <c:pt idx="1192">
                  <c:v>5472.7</c:v>
                </c:pt>
                <c:pt idx="1193">
                  <c:v>5545.26</c:v>
                </c:pt>
                <c:pt idx="1194">
                  <c:v>5587.46</c:v>
                </c:pt>
                <c:pt idx="1195">
                  <c:v>5706.3200000000024</c:v>
                </c:pt>
                <c:pt idx="1196">
                  <c:v>5760.1900000000014</c:v>
                </c:pt>
                <c:pt idx="1197">
                  <c:v>5761.44</c:v>
                </c:pt>
                <c:pt idx="1198">
                  <c:v>5718.64</c:v>
                </c:pt>
                <c:pt idx="1199">
                  <c:v>5782.63</c:v>
                </c:pt>
                <c:pt idx="1200">
                  <c:v>5776.58</c:v>
                </c:pt>
                <c:pt idx="1201">
                  <c:v>5764.8600000000024</c:v>
                </c:pt>
                <c:pt idx="1202">
                  <c:v>5750.3600000000024</c:v>
                </c:pt>
                <c:pt idx="1203">
                  <c:v>5677.87</c:v>
                </c:pt>
                <c:pt idx="1204">
                  <c:v>5733.35</c:v>
                </c:pt>
                <c:pt idx="1205">
                  <c:v>5706.83</c:v>
                </c:pt>
                <c:pt idx="1206">
                  <c:v>5691.4699999999993</c:v>
                </c:pt>
                <c:pt idx="1207">
                  <c:v>5738.44</c:v>
                </c:pt>
                <c:pt idx="1208">
                  <c:v>5680.44</c:v>
                </c:pt>
                <c:pt idx="1209">
                  <c:v>5633.48</c:v>
                </c:pt>
                <c:pt idx="1210">
                  <c:v>5591.01</c:v>
                </c:pt>
                <c:pt idx="1211">
                  <c:v>5656.71</c:v>
                </c:pt>
                <c:pt idx="1212">
                  <c:v>5694.6</c:v>
                </c:pt>
                <c:pt idx="1213">
                  <c:v>5724.46</c:v>
                </c:pt>
                <c:pt idx="1214">
                  <c:v>5678.6500000000024</c:v>
                </c:pt>
                <c:pt idx="1215">
                  <c:v>5713.24</c:v>
                </c:pt>
                <c:pt idx="1216">
                  <c:v>5772.3200000000024</c:v>
                </c:pt>
                <c:pt idx="1217">
                  <c:v>5871.6200000000026</c:v>
                </c:pt>
                <c:pt idx="1218">
                  <c:v>5833.33</c:v>
                </c:pt>
                <c:pt idx="1219">
                  <c:v>5912.52</c:v>
                </c:pt>
                <c:pt idx="1220">
                  <c:v>5937.34</c:v>
                </c:pt>
                <c:pt idx="1221">
                  <c:v>5918.95</c:v>
                </c:pt>
                <c:pt idx="1222">
                  <c:v>5980.03</c:v>
                </c:pt>
                <c:pt idx="1223">
                  <c:v>5985.05</c:v>
                </c:pt>
                <c:pt idx="1224">
                  <c:v>5970.04</c:v>
                </c:pt>
                <c:pt idx="1225">
                  <c:v>6000.1100000000024</c:v>
                </c:pt>
                <c:pt idx="1226">
                  <c:v>6019.85</c:v>
                </c:pt>
                <c:pt idx="1227">
                  <c:v>6030.81</c:v>
                </c:pt>
                <c:pt idx="1228">
                  <c:v>5921.01</c:v>
                </c:pt>
                <c:pt idx="1229">
                  <c:v>5982.91</c:v>
                </c:pt>
                <c:pt idx="1230">
                  <c:v>6007.87</c:v>
                </c:pt>
                <c:pt idx="1231">
                  <c:v>6034.72</c:v>
                </c:pt>
                <c:pt idx="1232">
                  <c:v>6033.42</c:v>
                </c:pt>
                <c:pt idx="1233">
                  <c:v>6195.02</c:v>
                </c:pt>
                <c:pt idx="1234">
                  <c:v>6259.28</c:v>
                </c:pt>
                <c:pt idx="1235">
                  <c:v>6275.41</c:v>
                </c:pt>
                <c:pt idx="1236">
                  <c:v>6348.3200000000024</c:v>
                </c:pt>
                <c:pt idx="1237">
                  <c:v>6351.04</c:v>
                </c:pt>
                <c:pt idx="1238">
                  <c:v>6324.07</c:v>
                </c:pt>
                <c:pt idx="1239">
                  <c:v>6333.04</c:v>
                </c:pt>
                <c:pt idx="1240">
                  <c:v>6259.5</c:v>
                </c:pt>
                <c:pt idx="1241">
                  <c:v>6328.1</c:v>
                </c:pt>
                <c:pt idx="1242">
                  <c:v>6231.4699999999993</c:v>
                </c:pt>
                <c:pt idx="1243">
                  <c:v>6280.56</c:v>
                </c:pt>
                <c:pt idx="1244">
                  <c:v>6334.27</c:v>
                </c:pt>
                <c:pt idx="1245">
                  <c:v>6401.1900000000014</c:v>
                </c:pt>
                <c:pt idx="1246">
                  <c:v>6420.9</c:v>
                </c:pt>
                <c:pt idx="1247">
                  <c:v>6360.1100000000024</c:v>
                </c:pt>
                <c:pt idx="1248">
                  <c:v>6429.25</c:v>
                </c:pt>
                <c:pt idx="1249">
                  <c:v>6465.51</c:v>
                </c:pt>
                <c:pt idx="1250">
                  <c:v>6410.3</c:v>
                </c:pt>
                <c:pt idx="1251">
                  <c:v>6485.26</c:v>
                </c:pt>
                <c:pt idx="1252">
                  <c:v>6484.84</c:v>
                </c:pt>
                <c:pt idx="1253">
                  <c:v>6517.9</c:v>
                </c:pt>
                <c:pt idx="1254">
                  <c:v>6594.39</c:v>
                </c:pt>
                <c:pt idx="1255">
                  <c:v>6583.74</c:v>
                </c:pt>
                <c:pt idx="1256">
                  <c:v>6541.38</c:v>
                </c:pt>
                <c:pt idx="1257">
                  <c:v>6626.49</c:v>
                </c:pt>
                <c:pt idx="1258">
                  <c:v>6683.56</c:v>
                </c:pt>
                <c:pt idx="1259">
                  <c:v>6628.89</c:v>
                </c:pt>
                <c:pt idx="1260">
                  <c:v>6447.27</c:v>
                </c:pt>
                <c:pt idx="1261">
                  <c:v>6371.73</c:v>
                </c:pt>
                <c:pt idx="1262">
                  <c:v>6440.33</c:v>
                </c:pt>
                <c:pt idx="1263">
                  <c:v>6317.39</c:v>
                </c:pt>
                <c:pt idx="1264">
                  <c:v>6250.35</c:v>
                </c:pt>
                <c:pt idx="1265">
                  <c:v>6138.05</c:v>
                </c:pt>
                <c:pt idx="1266">
                  <c:v>6232.42</c:v>
                </c:pt>
                <c:pt idx="1267">
                  <c:v>6202.74</c:v>
                </c:pt>
                <c:pt idx="1268">
                  <c:v>6221.28</c:v>
                </c:pt>
                <c:pt idx="1269">
                  <c:v>6211.28</c:v>
                </c:pt>
                <c:pt idx="1270">
                  <c:v>6170.33</c:v>
                </c:pt>
                <c:pt idx="1271">
                  <c:v>6201.6</c:v>
                </c:pt>
                <c:pt idx="1272">
                  <c:v>6093.6600000000026</c:v>
                </c:pt>
                <c:pt idx="1273">
                  <c:v>6188.38</c:v>
                </c:pt>
                <c:pt idx="1274">
                  <c:v>6245.26</c:v>
                </c:pt>
                <c:pt idx="1275">
                  <c:v>6463.52</c:v>
                </c:pt>
                <c:pt idx="1276">
                  <c:v>6565.21</c:v>
                </c:pt>
                <c:pt idx="1277">
                  <c:v>6560.6200000000026</c:v>
                </c:pt>
                <c:pt idx="1278">
                  <c:v>6550.75</c:v>
                </c:pt>
                <c:pt idx="1279">
                  <c:v>6635.85</c:v>
                </c:pt>
                <c:pt idx="1280">
                  <c:v>6652.33</c:v>
                </c:pt>
                <c:pt idx="1281">
                  <c:v>6528.81</c:v>
                </c:pt>
                <c:pt idx="1282">
                  <c:v>6556.53</c:v>
                </c:pt>
                <c:pt idx="1283">
                  <c:v>6600.85</c:v>
                </c:pt>
                <c:pt idx="1284">
                  <c:v>6594.3200000000024</c:v>
                </c:pt>
                <c:pt idx="1285">
                  <c:v>6673.39</c:v>
                </c:pt>
                <c:pt idx="1286">
                  <c:v>6694.79</c:v>
                </c:pt>
                <c:pt idx="1287">
                  <c:v>6673.71</c:v>
                </c:pt>
                <c:pt idx="1288">
                  <c:v>6598.77</c:v>
                </c:pt>
                <c:pt idx="1289">
                  <c:v>6595.1900000000014</c:v>
                </c:pt>
                <c:pt idx="1290">
                  <c:v>6585.88</c:v>
                </c:pt>
                <c:pt idx="1291">
                  <c:v>6531.58</c:v>
                </c:pt>
                <c:pt idx="1292">
                  <c:v>6593.85</c:v>
                </c:pt>
                <c:pt idx="1293">
                  <c:v>6616.37</c:v>
                </c:pt>
                <c:pt idx="1294">
                  <c:v>6588.29</c:v>
                </c:pt>
                <c:pt idx="1295">
                  <c:v>6584.34</c:v>
                </c:pt>
                <c:pt idx="1296">
                  <c:v>6725.92</c:v>
                </c:pt>
                <c:pt idx="1297">
                  <c:v>6658.94</c:v>
                </c:pt>
                <c:pt idx="1298">
                  <c:v>6700.79</c:v>
                </c:pt>
                <c:pt idx="1299">
                  <c:v>6798.6200000000026</c:v>
                </c:pt>
                <c:pt idx="1300">
                  <c:v>6863.58</c:v>
                </c:pt>
                <c:pt idx="1301">
                  <c:v>6885.73</c:v>
                </c:pt>
                <c:pt idx="1302">
                  <c:v>6895.6200000000026</c:v>
                </c:pt>
                <c:pt idx="1303">
                  <c:v>6888.73</c:v>
                </c:pt>
                <c:pt idx="1304">
                  <c:v>6921.02</c:v>
                </c:pt>
                <c:pt idx="1305">
                  <c:v>6854.92</c:v>
                </c:pt>
                <c:pt idx="1306">
                  <c:v>6815.59</c:v>
                </c:pt>
                <c:pt idx="1307">
                  <c:v>6757.49</c:v>
                </c:pt>
                <c:pt idx="1308">
                  <c:v>6719.1100000000024</c:v>
                </c:pt>
                <c:pt idx="1309">
                  <c:v>6664.6500000000024</c:v>
                </c:pt>
                <c:pt idx="1310">
                  <c:v>6716.41</c:v>
                </c:pt>
                <c:pt idx="1311">
                  <c:v>6655.78</c:v>
                </c:pt>
                <c:pt idx="1312">
                  <c:v>6533.6500000000024</c:v>
                </c:pt>
                <c:pt idx="1313">
                  <c:v>6456.02</c:v>
                </c:pt>
                <c:pt idx="1314">
                  <c:v>6471.4699999999993</c:v>
                </c:pt>
                <c:pt idx="1315">
                  <c:v>6512.98</c:v>
                </c:pt>
                <c:pt idx="1316">
                  <c:v>6371.4</c:v>
                </c:pt>
                <c:pt idx="1317">
                  <c:v>6404.78</c:v>
                </c:pt>
                <c:pt idx="1318">
                  <c:v>6506.6</c:v>
                </c:pt>
                <c:pt idx="1319">
                  <c:v>6616.83</c:v>
                </c:pt>
                <c:pt idx="1320">
                  <c:v>6611.53</c:v>
                </c:pt>
                <c:pt idx="1321">
                  <c:v>6555.92</c:v>
                </c:pt>
                <c:pt idx="1322">
                  <c:v>6629.1200000000026</c:v>
                </c:pt>
                <c:pt idx="1323">
                  <c:v>6544.81</c:v>
                </c:pt>
                <c:pt idx="1324">
                  <c:v>6477.14</c:v>
                </c:pt>
                <c:pt idx="1325">
                  <c:v>6407.39</c:v>
                </c:pt>
                <c:pt idx="1326">
                  <c:v>6466.92</c:v>
                </c:pt>
                <c:pt idx="1327">
                  <c:v>6339.73</c:v>
                </c:pt>
                <c:pt idx="1328">
                  <c:v>6220.98</c:v>
                </c:pt>
                <c:pt idx="1329">
                  <c:v>6181.39</c:v>
                </c:pt>
                <c:pt idx="1330">
                  <c:v>6169.83</c:v>
                </c:pt>
                <c:pt idx="1331">
                  <c:v>6249.29</c:v>
                </c:pt>
                <c:pt idx="1332">
                  <c:v>6329.85</c:v>
                </c:pt>
                <c:pt idx="1333">
                  <c:v>6338.67</c:v>
                </c:pt>
                <c:pt idx="1334">
                  <c:v>6374.28</c:v>
                </c:pt>
                <c:pt idx="1335">
                  <c:v>6323.9</c:v>
                </c:pt>
                <c:pt idx="1336">
                  <c:v>6271.6100000000024</c:v>
                </c:pt>
                <c:pt idx="1337">
                  <c:v>6283.07</c:v>
                </c:pt>
                <c:pt idx="1338">
                  <c:v>6183.07</c:v>
                </c:pt>
                <c:pt idx="1339">
                  <c:v>6200.39</c:v>
                </c:pt>
                <c:pt idx="1340">
                  <c:v>6218.95</c:v>
                </c:pt>
                <c:pt idx="1341">
                  <c:v>6322.02</c:v>
                </c:pt>
                <c:pt idx="1342">
                  <c:v>6367.25</c:v>
                </c:pt>
                <c:pt idx="1343">
                  <c:v>6391.8</c:v>
                </c:pt>
                <c:pt idx="1344">
                  <c:v>6486.08</c:v>
                </c:pt>
                <c:pt idx="1345">
                  <c:v>6420.25</c:v>
                </c:pt>
                <c:pt idx="1346">
                  <c:v>6442.8600000000024</c:v>
                </c:pt>
                <c:pt idx="1347">
                  <c:v>6447.72</c:v>
                </c:pt>
                <c:pt idx="1348">
                  <c:v>6456.9699999999993</c:v>
                </c:pt>
                <c:pt idx="1349">
                  <c:v>6545.22</c:v>
                </c:pt>
                <c:pt idx="1350">
                  <c:v>6457.37</c:v>
                </c:pt>
                <c:pt idx="1351">
                  <c:v>6461.07</c:v>
                </c:pt>
                <c:pt idx="1352">
                  <c:v>6462.1600000000026</c:v>
                </c:pt>
                <c:pt idx="1353">
                  <c:v>6504.49</c:v>
                </c:pt>
                <c:pt idx="1354">
                  <c:v>6563.02</c:v>
                </c:pt>
                <c:pt idx="1355">
                  <c:v>6566.84</c:v>
                </c:pt>
                <c:pt idx="1356">
                  <c:v>6599.27</c:v>
                </c:pt>
                <c:pt idx="1357">
                  <c:v>6689.56</c:v>
                </c:pt>
                <c:pt idx="1358">
                  <c:v>6697.1500000000024</c:v>
                </c:pt>
                <c:pt idx="1359">
                  <c:v>6666.17</c:v>
                </c:pt>
                <c:pt idx="1360">
                  <c:v>6729.39</c:v>
                </c:pt>
                <c:pt idx="1361">
                  <c:v>6733.46</c:v>
                </c:pt>
                <c:pt idx="1362">
                  <c:v>6664.98</c:v>
                </c:pt>
                <c:pt idx="1363">
                  <c:v>6744.31</c:v>
                </c:pt>
                <c:pt idx="1364">
                  <c:v>6747.2</c:v>
                </c:pt>
                <c:pt idx="1365">
                  <c:v>6756.6</c:v>
                </c:pt>
                <c:pt idx="1366">
                  <c:v>6768.2</c:v>
                </c:pt>
                <c:pt idx="1367">
                  <c:v>6858.7</c:v>
                </c:pt>
                <c:pt idx="1368">
                  <c:v>6833.58</c:v>
                </c:pt>
                <c:pt idx="1369">
                  <c:v>6790.33</c:v>
                </c:pt>
                <c:pt idx="1370">
                  <c:v>6847.6200000000026</c:v>
                </c:pt>
                <c:pt idx="1371">
                  <c:v>6876.79</c:v>
                </c:pt>
                <c:pt idx="1372">
                  <c:v>6906.1200000000026</c:v>
                </c:pt>
                <c:pt idx="1373">
                  <c:v>6913.07</c:v>
                </c:pt>
                <c:pt idx="1374">
                  <c:v>6940.06</c:v>
                </c:pt>
                <c:pt idx="1375">
                  <c:v>6985.91</c:v>
                </c:pt>
                <c:pt idx="1376">
                  <c:v>7079.87</c:v>
                </c:pt>
                <c:pt idx="1377">
                  <c:v>7142.91</c:v>
                </c:pt>
                <c:pt idx="1378">
                  <c:v>7104.4299999999994</c:v>
                </c:pt>
                <c:pt idx="1379">
                  <c:v>7136.39</c:v>
                </c:pt>
                <c:pt idx="1380">
                  <c:v>7158.6600000000026</c:v>
                </c:pt>
                <c:pt idx="1381">
                  <c:v>7059.37</c:v>
                </c:pt>
                <c:pt idx="1382">
                  <c:v>7154.27</c:v>
                </c:pt>
                <c:pt idx="1383">
                  <c:v>7165.45</c:v>
                </c:pt>
                <c:pt idx="1384">
                  <c:v>7186.74</c:v>
                </c:pt>
                <c:pt idx="1385">
                  <c:v>7275</c:v>
                </c:pt>
                <c:pt idx="1386">
                  <c:v>7227.22</c:v>
                </c:pt>
                <c:pt idx="1387">
                  <c:v>7281.07</c:v>
                </c:pt>
                <c:pt idx="1388">
                  <c:v>7171.52</c:v>
                </c:pt>
                <c:pt idx="1389">
                  <c:v>7227.51</c:v>
                </c:pt>
                <c:pt idx="1390">
                  <c:v>7297.95</c:v>
                </c:pt>
                <c:pt idx="1391">
                  <c:v>7303.1900000000014</c:v>
                </c:pt>
                <c:pt idx="1392">
                  <c:v>7262.8600000000024</c:v>
                </c:pt>
                <c:pt idx="1393">
                  <c:v>7192.45</c:v>
                </c:pt>
                <c:pt idx="1394">
                  <c:v>7325.6500000000024</c:v>
                </c:pt>
                <c:pt idx="1395">
                  <c:v>7348.6</c:v>
                </c:pt>
                <c:pt idx="1396">
                  <c:v>7373.94</c:v>
                </c:pt>
                <c:pt idx="1397">
                  <c:v>7345.98</c:v>
                </c:pt>
                <c:pt idx="1398">
                  <c:v>7306.64</c:v>
                </c:pt>
                <c:pt idx="1399">
                  <c:v>7427.6500000000024</c:v>
                </c:pt>
                <c:pt idx="1400">
                  <c:v>7524.1</c:v>
                </c:pt>
                <c:pt idx="1401">
                  <c:v>7559.76</c:v>
                </c:pt>
                <c:pt idx="1402">
                  <c:v>7556.17</c:v>
                </c:pt>
                <c:pt idx="1403">
                  <c:v>7632.01</c:v>
                </c:pt>
                <c:pt idx="1404">
                  <c:v>7683.13</c:v>
                </c:pt>
                <c:pt idx="1405">
                  <c:v>7774.29</c:v>
                </c:pt>
                <c:pt idx="1406">
                  <c:v>7810.05</c:v>
                </c:pt>
                <c:pt idx="1407">
                  <c:v>7806.1100000000024</c:v>
                </c:pt>
                <c:pt idx="1408">
                  <c:v>7760.67</c:v>
                </c:pt>
                <c:pt idx="1409">
                  <c:v>7617.46</c:v>
                </c:pt>
                <c:pt idx="1410">
                  <c:v>7615.9</c:v>
                </c:pt>
                <c:pt idx="1411">
                  <c:v>7749.01</c:v>
                </c:pt>
                <c:pt idx="1412">
                  <c:v>7835.7</c:v>
                </c:pt>
                <c:pt idx="1413">
                  <c:v>7774.27</c:v>
                </c:pt>
                <c:pt idx="1414">
                  <c:v>7771.78</c:v>
                </c:pt>
                <c:pt idx="1415">
                  <c:v>7902.84</c:v>
                </c:pt>
                <c:pt idx="1416">
                  <c:v>7817.74</c:v>
                </c:pt>
                <c:pt idx="1417">
                  <c:v>7814.9299999999994</c:v>
                </c:pt>
                <c:pt idx="1418">
                  <c:v>7764.8600000000024</c:v>
                </c:pt>
                <c:pt idx="1419">
                  <c:v>7615.68</c:v>
                </c:pt>
                <c:pt idx="1420">
                  <c:v>7651.1100000000024</c:v>
                </c:pt>
                <c:pt idx="1421">
                  <c:v>7701.07</c:v>
                </c:pt>
                <c:pt idx="1422">
                  <c:v>7693</c:v>
                </c:pt>
                <c:pt idx="1423">
                  <c:v>7681.67</c:v>
                </c:pt>
                <c:pt idx="1424">
                  <c:v>7746.8</c:v>
                </c:pt>
                <c:pt idx="1425">
                  <c:v>7818.9</c:v>
                </c:pt>
                <c:pt idx="1426">
                  <c:v>7888.1100000000024</c:v>
                </c:pt>
                <c:pt idx="1427">
                  <c:v>7901.35</c:v>
                </c:pt>
                <c:pt idx="1428">
                  <c:v>7931.42</c:v>
                </c:pt>
                <c:pt idx="1429">
                  <c:v>7957.35</c:v>
                </c:pt>
                <c:pt idx="1430">
                  <c:v>8060.89</c:v>
                </c:pt>
                <c:pt idx="1431">
                  <c:v>8072.99</c:v>
                </c:pt>
                <c:pt idx="1432">
                  <c:v>8137.39</c:v>
                </c:pt>
                <c:pt idx="1433">
                  <c:v>8207.5300000000007</c:v>
                </c:pt>
                <c:pt idx="1434">
                  <c:v>8208.2099999999937</c:v>
                </c:pt>
                <c:pt idx="1435">
                  <c:v>8296.8799999999883</c:v>
                </c:pt>
                <c:pt idx="1436">
                  <c:v>8399.51</c:v>
                </c:pt>
                <c:pt idx="1437">
                  <c:v>8412.7099999999937</c:v>
                </c:pt>
                <c:pt idx="1438">
                  <c:v>8499.33</c:v>
                </c:pt>
                <c:pt idx="1439">
                  <c:v>8480.6200000000008</c:v>
                </c:pt>
                <c:pt idx="1440">
                  <c:v>8255.0499999999938</c:v>
                </c:pt>
                <c:pt idx="1441">
                  <c:v>8280.06</c:v>
                </c:pt>
                <c:pt idx="1442">
                  <c:v>8497.25</c:v>
                </c:pt>
                <c:pt idx="1443">
                  <c:v>8535.81</c:v>
                </c:pt>
                <c:pt idx="1444">
                  <c:v>8588.4699999999884</c:v>
                </c:pt>
                <c:pt idx="1445">
                  <c:v>8672.66</c:v>
                </c:pt>
                <c:pt idx="1446">
                  <c:v>8662.99</c:v>
                </c:pt>
                <c:pt idx="1447">
                  <c:v>8706.7000000000007</c:v>
                </c:pt>
                <c:pt idx="1448">
                  <c:v>8815.67</c:v>
                </c:pt>
                <c:pt idx="1449">
                  <c:v>8693.2000000000007</c:v>
                </c:pt>
                <c:pt idx="1450">
                  <c:v>8525.7999999999938</c:v>
                </c:pt>
                <c:pt idx="1451">
                  <c:v>8516.44</c:v>
                </c:pt>
                <c:pt idx="1452">
                  <c:v>8547.9499999999935</c:v>
                </c:pt>
                <c:pt idx="1453">
                  <c:v>8520.48</c:v>
                </c:pt>
                <c:pt idx="1454">
                  <c:v>8389.4499999999935</c:v>
                </c:pt>
                <c:pt idx="1455">
                  <c:v>8230.4699999999884</c:v>
                </c:pt>
                <c:pt idx="1456">
                  <c:v>8232.26</c:v>
                </c:pt>
                <c:pt idx="1457">
                  <c:v>8066.06</c:v>
                </c:pt>
                <c:pt idx="1458">
                  <c:v>8075.8200000000024</c:v>
                </c:pt>
                <c:pt idx="1459">
                  <c:v>7930.5</c:v>
                </c:pt>
                <c:pt idx="1460">
                  <c:v>8096.49</c:v>
                </c:pt>
                <c:pt idx="1461">
                  <c:v>7974.17</c:v>
                </c:pt>
                <c:pt idx="1462">
                  <c:v>7996.92</c:v>
                </c:pt>
                <c:pt idx="1463">
                  <c:v>7989.35</c:v>
                </c:pt>
                <c:pt idx="1464">
                  <c:v>7795.03</c:v>
                </c:pt>
                <c:pt idx="1465">
                  <c:v>7717.07</c:v>
                </c:pt>
                <c:pt idx="1466">
                  <c:v>7989.8600000000024</c:v>
                </c:pt>
                <c:pt idx="1467">
                  <c:v>7953.28</c:v>
                </c:pt>
                <c:pt idx="1468">
                  <c:v>8083.59</c:v>
                </c:pt>
                <c:pt idx="1469">
                  <c:v>8218.82</c:v>
                </c:pt>
                <c:pt idx="1470">
                  <c:v>8332.01</c:v>
                </c:pt>
                <c:pt idx="1471">
                  <c:v>8314.39</c:v>
                </c:pt>
                <c:pt idx="1472">
                  <c:v>8332.94</c:v>
                </c:pt>
                <c:pt idx="1473">
                  <c:v>8503.7000000000007</c:v>
                </c:pt>
                <c:pt idx="1474">
                  <c:v>8511.1</c:v>
                </c:pt>
                <c:pt idx="1475">
                  <c:v>8611.7900000000009</c:v>
                </c:pt>
                <c:pt idx="1476">
                  <c:v>8669.84</c:v>
                </c:pt>
                <c:pt idx="1477">
                  <c:v>8699.27</c:v>
                </c:pt>
                <c:pt idx="1478">
                  <c:v>8602.82</c:v>
                </c:pt>
                <c:pt idx="1479">
                  <c:v>8542.61</c:v>
                </c:pt>
                <c:pt idx="1480">
                  <c:v>8655.1400000000049</c:v>
                </c:pt>
                <c:pt idx="1481">
                  <c:v>8760.7000000000007</c:v>
                </c:pt>
                <c:pt idx="1482">
                  <c:v>8858.2000000000007</c:v>
                </c:pt>
                <c:pt idx="1483">
                  <c:v>8905.68</c:v>
                </c:pt>
                <c:pt idx="1484">
                  <c:v>9000.65</c:v>
                </c:pt>
                <c:pt idx="1485">
                  <c:v>8962.92</c:v>
                </c:pt>
                <c:pt idx="1486">
                  <c:v>8813.82</c:v>
                </c:pt>
                <c:pt idx="1487">
                  <c:v>9010.58</c:v>
                </c:pt>
                <c:pt idx="1488">
                  <c:v>8965.83</c:v>
                </c:pt>
                <c:pt idx="1489">
                  <c:v>8827</c:v>
                </c:pt>
                <c:pt idx="1490">
                  <c:v>8825.93</c:v>
                </c:pt>
                <c:pt idx="1491">
                  <c:v>8912.7400000000052</c:v>
                </c:pt>
                <c:pt idx="1492">
                  <c:v>8907.7199999999939</c:v>
                </c:pt>
                <c:pt idx="1493">
                  <c:v>9092.65</c:v>
                </c:pt>
                <c:pt idx="1494">
                  <c:v>9160.76</c:v>
                </c:pt>
                <c:pt idx="1495">
                  <c:v>9264.99</c:v>
                </c:pt>
                <c:pt idx="1496">
                  <c:v>9259.7800000000007</c:v>
                </c:pt>
                <c:pt idx="1497">
                  <c:v>9191.6299999999937</c:v>
                </c:pt>
                <c:pt idx="1498">
                  <c:v>9263.32</c:v>
                </c:pt>
                <c:pt idx="1499">
                  <c:v>9400.25</c:v>
                </c:pt>
                <c:pt idx="1500">
                  <c:v>9349.2400000000052</c:v>
                </c:pt>
                <c:pt idx="1501">
                  <c:v>9398.6200000000008</c:v>
                </c:pt>
                <c:pt idx="1502">
                  <c:v>9417.2900000000009</c:v>
                </c:pt>
                <c:pt idx="1503">
                  <c:v>9254.09</c:v>
                </c:pt>
                <c:pt idx="1504">
                  <c:v>9071.25</c:v>
                </c:pt>
                <c:pt idx="1505">
                  <c:v>9292.18</c:v>
                </c:pt>
                <c:pt idx="1506">
                  <c:v>9272.6299999999937</c:v>
                </c:pt>
                <c:pt idx="1507">
                  <c:v>9339.32</c:v>
                </c:pt>
                <c:pt idx="1508">
                  <c:v>9422.49</c:v>
                </c:pt>
                <c:pt idx="1509">
                  <c:v>9401.83</c:v>
                </c:pt>
                <c:pt idx="1510">
                  <c:v>9523.2900000000009</c:v>
                </c:pt>
                <c:pt idx="1511">
                  <c:v>9638.27</c:v>
                </c:pt>
                <c:pt idx="1512">
                  <c:v>9635.09</c:v>
                </c:pt>
                <c:pt idx="1513">
                  <c:v>9643.92</c:v>
                </c:pt>
                <c:pt idx="1514">
                  <c:v>9584.4699999999884</c:v>
                </c:pt>
                <c:pt idx="1515">
                  <c:v>9334.1299999999937</c:v>
                </c:pt>
                <c:pt idx="1516">
                  <c:v>9425.07</c:v>
                </c:pt>
                <c:pt idx="1517">
                  <c:v>9382.8599999999897</c:v>
                </c:pt>
                <c:pt idx="1518">
                  <c:v>9317.99</c:v>
                </c:pt>
                <c:pt idx="1519">
                  <c:v>9293.7999999999938</c:v>
                </c:pt>
                <c:pt idx="1520">
                  <c:v>9271.6299999999937</c:v>
                </c:pt>
                <c:pt idx="1521">
                  <c:v>9493.39</c:v>
                </c:pt>
                <c:pt idx="1522">
                  <c:v>9467.56</c:v>
                </c:pt>
                <c:pt idx="1523">
                  <c:v>9503.42</c:v>
                </c:pt>
                <c:pt idx="1524">
                  <c:v>9580.2999999999938</c:v>
                </c:pt>
                <c:pt idx="1525">
                  <c:v>9764.26</c:v>
                </c:pt>
                <c:pt idx="1526">
                  <c:v>9896.4599999999882</c:v>
                </c:pt>
                <c:pt idx="1527">
                  <c:v>9892.230000000005</c:v>
                </c:pt>
                <c:pt idx="1528">
                  <c:v>9959.2400000000052</c:v>
                </c:pt>
                <c:pt idx="1529">
                  <c:v>9890.9</c:v>
                </c:pt>
                <c:pt idx="1530">
                  <c:v>9834.9699999999884</c:v>
                </c:pt>
                <c:pt idx="1531">
                  <c:v>9746.09</c:v>
                </c:pt>
                <c:pt idx="1532">
                  <c:v>9993.39</c:v>
                </c:pt>
                <c:pt idx="1533">
                  <c:v>10083.530000000002</c:v>
                </c:pt>
                <c:pt idx="1534">
                  <c:v>10066.359999999991</c:v>
                </c:pt>
                <c:pt idx="1535">
                  <c:v>10117.5</c:v>
                </c:pt>
                <c:pt idx="1536">
                  <c:v>10180.51</c:v>
                </c:pt>
                <c:pt idx="1537">
                  <c:v>10144.9</c:v>
                </c:pt>
                <c:pt idx="1538">
                  <c:v>10133.42</c:v>
                </c:pt>
                <c:pt idx="1539">
                  <c:v>10168.549999999994</c:v>
                </c:pt>
                <c:pt idx="1540">
                  <c:v>10002.359999999991</c:v>
                </c:pt>
                <c:pt idx="1541">
                  <c:v>10108.16</c:v>
                </c:pt>
                <c:pt idx="1542">
                  <c:v>10179.26</c:v>
                </c:pt>
                <c:pt idx="1543">
                  <c:v>10268.51</c:v>
                </c:pt>
                <c:pt idx="1544">
                  <c:v>10256.740000000005</c:v>
                </c:pt>
                <c:pt idx="1545">
                  <c:v>10214.58</c:v>
                </c:pt>
                <c:pt idx="1546">
                  <c:v>10308.709999999994</c:v>
                </c:pt>
                <c:pt idx="1547">
                  <c:v>10368.75</c:v>
                </c:pt>
                <c:pt idx="1548">
                  <c:v>10597.19</c:v>
                </c:pt>
                <c:pt idx="1549">
                  <c:v>10649.28</c:v>
                </c:pt>
                <c:pt idx="1550">
                  <c:v>10616.99</c:v>
                </c:pt>
                <c:pt idx="1551">
                  <c:v>10747.869999999992</c:v>
                </c:pt>
                <c:pt idx="1552">
                  <c:v>10728.39</c:v>
                </c:pt>
                <c:pt idx="1553">
                  <c:v>10533.89</c:v>
                </c:pt>
                <c:pt idx="1554">
                  <c:v>10581.640000000005</c:v>
                </c:pt>
                <c:pt idx="1555">
                  <c:v>10795.99</c:v>
                </c:pt>
                <c:pt idx="1556">
                  <c:v>10796.82</c:v>
                </c:pt>
                <c:pt idx="1557">
                  <c:v>10859.39</c:v>
                </c:pt>
                <c:pt idx="1558">
                  <c:v>10902.26</c:v>
                </c:pt>
                <c:pt idx="1559">
                  <c:v>10903.25</c:v>
                </c:pt>
                <c:pt idx="1560">
                  <c:v>10945.62</c:v>
                </c:pt>
                <c:pt idx="1561">
                  <c:v>10900.02</c:v>
                </c:pt>
                <c:pt idx="1562">
                  <c:v>10861.949999999995</c:v>
                </c:pt>
                <c:pt idx="1563">
                  <c:v>10851.8</c:v>
                </c:pt>
                <c:pt idx="1564">
                  <c:v>10996.359999999991</c:v>
                </c:pt>
                <c:pt idx="1565">
                  <c:v>11114.43</c:v>
                </c:pt>
                <c:pt idx="1566">
                  <c:v>11103.869999999992</c:v>
                </c:pt>
                <c:pt idx="1567">
                  <c:v>11241.78</c:v>
                </c:pt>
                <c:pt idx="1568">
                  <c:v>11325.96</c:v>
                </c:pt>
                <c:pt idx="1569">
                  <c:v>11342.96</c:v>
                </c:pt>
                <c:pt idx="1570">
                  <c:v>11599.8</c:v>
                </c:pt>
                <c:pt idx="1571">
                  <c:v>11671.140000000005</c:v>
                </c:pt>
                <c:pt idx="1572">
                  <c:v>11845.130000000005</c:v>
                </c:pt>
                <c:pt idx="1573">
                  <c:v>11620.38</c:v>
                </c:pt>
                <c:pt idx="1574">
                  <c:v>11693.15</c:v>
                </c:pt>
                <c:pt idx="1575">
                  <c:v>11366.91</c:v>
                </c:pt>
                <c:pt idx="1576">
                  <c:v>11323.740000000005</c:v>
                </c:pt>
                <c:pt idx="1577">
                  <c:v>11624.97</c:v>
                </c:pt>
                <c:pt idx="1578">
                  <c:v>11880.05</c:v>
                </c:pt>
                <c:pt idx="1579">
                  <c:v>11941.49</c:v>
                </c:pt>
                <c:pt idx="1580">
                  <c:v>12053.9</c:v>
                </c:pt>
                <c:pt idx="1581">
                  <c:v>12063.730000000005</c:v>
                </c:pt>
                <c:pt idx="1582">
                  <c:v>11943.08</c:v>
                </c:pt>
                <c:pt idx="1583">
                  <c:v>11677.05</c:v>
                </c:pt>
                <c:pt idx="1584">
                  <c:v>11968.8</c:v>
                </c:pt>
                <c:pt idx="1585">
                  <c:v>11698.68</c:v>
                </c:pt>
                <c:pt idx="1586">
                  <c:v>11881.51</c:v>
                </c:pt>
                <c:pt idx="1587">
                  <c:v>12103.78</c:v>
                </c:pt>
                <c:pt idx="1588">
                  <c:v>12231.12</c:v>
                </c:pt>
                <c:pt idx="1589">
                  <c:v>12343.630000000005</c:v>
                </c:pt>
                <c:pt idx="1590">
                  <c:v>12373.47</c:v>
                </c:pt>
                <c:pt idx="1591">
                  <c:v>12393.220000000005</c:v>
                </c:pt>
                <c:pt idx="1592">
                  <c:v>12488.38</c:v>
                </c:pt>
                <c:pt idx="1593">
                  <c:v>12546.93</c:v>
                </c:pt>
                <c:pt idx="1594">
                  <c:v>12631.54</c:v>
                </c:pt>
                <c:pt idx="1595">
                  <c:v>12400.710000000005</c:v>
                </c:pt>
                <c:pt idx="1596">
                  <c:v>12272.640000000005</c:v>
                </c:pt>
                <c:pt idx="1597">
                  <c:v>11861.18</c:v>
                </c:pt>
                <c:pt idx="1598">
                  <c:v>11962.869999999992</c:v>
                </c:pt>
                <c:pt idx="1599">
                  <c:v>12163.98</c:v>
                </c:pt>
                <c:pt idx="1600">
                  <c:v>11549.67</c:v>
                </c:pt>
                <c:pt idx="1601">
                  <c:v>11071.630000000005</c:v>
                </c:pt>
                <c:pt idx="1602">
                  <c:v>10590.67</c:v>
                </c:pt>
                <c:pt idx="1603">
                  <c:v>10830.98</c:v>
                </c:pt>
                <c:pt idx="1604">
                  <c:v>10520.9</c:v>
                </c:pt>
                <c:pt idx="1605">
                  <c:v>10735.140000000005</c:v>
                </c:pt>
                <c:pt idx="1606">
                  <c:v>10855.03</c:v>
                </c:pt>
                <c:pt idx="1607">
                  <c:v>10886.61</c:v>
                </c:pt>
                <c:pt idx="1608">
                  <c:v>10679.49</c:v>
                </c:pt>
                <c:pt idx="1609">
                  <c:v>10472.459999999988</c:v>
                </c:pt>
                <c:pt idx="1610">
                  <c:v>10104.57</c:v>
                </c:pt>
                <c:pt idx="1611">
                  <c:v>10537.08</c:v>
                </c:pt>
                <c:pt idx="1612">
                  <c:v>10087.959999999988</c:v>
                </c:pt>
                <c:pt idx="1613">
                  <c:v>9919.2800000000007</c:v>
                </c:pt>
                <c:pt idx="1614">
                  <c:v>9664.9</c:v>
                </c:pt>
                <c:pt idx="1615">
                  <c:v>9270.7800000000007</c:v>
                </c:pt>
                <c:pt idx="1616">
                  <c:v>9858.4699999999884</c:v>
                </c:pt>
                <c:pt idx="1617">
                  <c:v>9360.06</c:v>
                </c:pt>
                <c:pt idx="1618">
                  <c:v>9156.9699999999884</c:v>
                </c:pt>
                <c:pt idx="1619">
                  <c:v>9133.3599999999897</c:v>
                </c:pt>
                <c:pt idx="1620">
                  <c:v>9703.06</c:v>
                </c:pt>
                <c:pt idx="1621">
                  <c:v>9903.11</c:v>
                </c:pt>
                <c:pt idx="1622">
                  <c:v>9958.33</c:v>
                </c:pt>
                <c:pt idx="1623">
                  <c:v>9828.93</c:v>
                </c:pt>
                <c:pt idx="1624">
                  <c:v>10093.379999999988</c:v>
                </c:pt>
                <c:pt idx="1625">
                  <c:v>10201.31</c:v>
                </c:pt>
                <c:pt idx="1626">
                  <c:v>10443.6</c:v>
                </c:pt>
                <c:pt idx="1627">
                  <c:v>10427.849999999995</c:v>
                </c:pt>
                <c:pt idx="1628">
                  <c:v>10058.290000000006</c:v>
                </c:pt>
                <c:pt idx="1629">
                  <c:v>10067.549999999994</c:v>
                </c:pt>
                <c:pt idx="1630">
                  <c:v>10193.94</c:v>
                </c:pt>
                <c:pt idx="1631">
                  <c:v>10316.120000000004</c:v>
                </c:pt>
                <c:pt idx="1632">
                  <c:v>10616.97</c:v>
                </c:pt>
                <c:pt idx="1633">
                  <c:v>10755.449999999995</c:v>
                </c:pt>
                <c:pt idx="1634">
                  <c:v>10641.33</c:v>
                </c:pt>
                <c:pt idx="1635">
                  <c:v>10836.49</c:v>
                </c:pt>
                <c:pt idx="1636">
                  <c:v>10813.75</c:v>
                </c:pt>
                <c:pt idx="1637">
                  <c:v>10484.25</c:v>
                </c:pt>
                <c:pt idx="1638">
                  <c:v>10699.62</c:v>
                </c:pt>
                <c:pt idx="1639">
                  <c:v>10604.640000000005</c:v>
                </c:pt>
                <c:pt idx="1640">
                  <c:v>10922.61</c:v>
                </c:pt>
                <c:pt idx="1641">
                  <c:v>10782.98</c:v>
                </c:pt>
                <c:pt idx="1642">
                  <c:v>10647.26</c:v>
                </c:pt>
                <c:pt idx="1643">
                  <c:v>10336.620000000004</c:v>
                </c:pt>
                <c:pt idx="1644">
                  <c:v>10320.59</c:v>
                </c:pt>
                <c:pt idx="1645">
                  <c:v>10189.67</c:v>
                </c:pt>
                <c:pt idx="1646">
                  <c:v>10336.379999999988</c:v>
                </c:pt>
                <c:pt idx="1647">
                  <c:v>10042.469999999988</c:v>
                </c:pt>
                <c:pt idx="1648">
                  <c:v>10351.75</c:v>
                </c:pt>
                <c:pt idx="1649">
                  <c:v>10465.34</c:v>
                </c:pt>
                <c:pt idx="1650">
                  <c:v>10671.77</c:v>
                </c:pt>
                <c:pt idx="1651">
                  <c:v>10787.65</c:v>
                </c:pt>
                <c:pt idx="1652">
                  <c:v>10759.19</c:v>
                </c:pt>
                <c:pt idx="1653">
                  <c:v>10737.5</c:v>
                </c:pt>
                <c:pt idx="1654">
                  <c:v>10747.130000000005</c:v>
                </c:pt>
                <c:pt idx="1655">
                  <c:v>10929.03</c:v>
                </c:pt>
                <c:pt idx="1656">
                  <c:v>10939.8</c:v>
                </c:pt>
                <c:pt idx="1657">
                  <c:v>10863.28</c:v>
                </c:pt>
                <c:pt idx="1658">
                  <c:v>10839.53</c:v>
                </c:pt>
                <c:pt idx="1659">
                  <c:v>10990.730000000005</c:v>
                </c:pt>
                <c:pt idx="1660">
                  <c:v>11175</c:v>
                </c:pt>
                <c:pt idx="1661">
                  <c:v>11181.34</c:v>
                </c:pt>
                <c:pt idx="1662">
                  <c:v>11221.859999999991</c:v>
                </c:pt>
                <c:pt idx="1663">
                  <c:v>11384.05</c:v>
                </c:pt>
                <c:pt idx="1664">
                  <c:v>11498.47</c:v>
                </c:pt>
                <c:pt idx="1665">
                  <c:v>11498.51</c:v>
                </c:pt>
                <c:pt idx="1666">
                  <c:v>11488.03</c:v>
                </c:pt>
                <c:pt idx="1667">
                  <c:v>11547.42</c:v>
                </c:pt>
                <c:pt idx="1668">
                  <c:v>11579.92</c:v>
                </c:pt>
                <c:pt idx="1669">
                  <c:v>11367.740000000005</c:v>
                </c:pt>
                <c:pt idx="1670">
                  <c:v>11589.349999999995</c:v>
                </c:pt>
                <c:pt idx="1671">
                  <c:v>11583.730000000005</c:v>
                </c:pt>
                <c:pt idx="1672">
                  <c:v>11651.96</c:v>
                </c:pt>
                <c:pt idx="1673">
                  <c:v>11735.05</c:v>
                </c:pt>
                <c:pt idx="1674">
                  <c:v>11754.07</c:v>
                </c:pt>
                <c:pt idx="1675">
                  <c:v>11699.57</c:v>
                </c:pt>
                <c:pt idx="1676">
                  <c:v>11824.49</c:v>
                </c:pt>
                <c:pt idx="1677">
                  <c:v>11927.42</c:v>
                </c:pt>
                <c:pt idx="1678">
                  <c:v>11908.53</c:v>
                </c:pt>
                <c:pt idx="1679">
                  <c:v>11893.33</c:v>
                </c:pt>
                <c:pt idx="1680">
                  <c:v>11859.44</c:v>
                </c:pt>
                <c:pt idx="1681">
                  <c:v>11959.56</c:v>
                </c:pt>
                <c:pt idx="1682">
                  <c:v>11564.949999999995</c:v>
                </c:pt>
                <c:pt idx="1683">
                  <c:v>11723.78</c:v>
                </c:pt>
                <c:pt idx="1684">
                  <c:v>11936.8</c:v>
                </c:pt>
                <c:pt idx="1685">
                  <c:v>11977.69</c:v>
                </c:pt>
                <c:pt idx="1686">
                  <c:v>12006.19</c:v>
                </c:pt>
                <c:pt idx="1687">
                  <c:v>12103.44</c:v>
                </c:pt>
                <c:pt idx="1688">
                  <c:v>11946.32</c:v>
                </c:pt>
                <c:pt idx="1689">
                  <c:v>12167.91</c:v>
                </c:pt>
                <c:pt idx="1690">
                  <c:v>12244.41</c:v>
                </c:pt>
                <c:pt idx="1691">
                  <c:v>12257.27</c:v>
                </c:pt>
                <c:pt idx="1692">
                  <c:v>12206.79</c:v>
                </c:pt>
                <c:pt idx="1693">
                  <c:v>12359.01</c:v>
                </c:pt>
                <c:pt idx="1694">
                  <c:v>12388.66</c:v>
                </c:pt>
                <c:pt idx="1695">
                  <c:v>12414.66</c:v>
                </c:pt>
                <c:pt idx="1696">
                  <c:v>12473.79</c:v>
                </c:pt>
                <c:pt idx="1697">
                  <c:v>12401.09</c:v>
                </c:pt>
                <c:pt idx="1698">
                  <c:v>12299.210000000005</c:v>
                </c:pt>
                <c:pt idx="1699">
                  <c:v>12391.26</c:v>
                </c:pt>
                <c:pt idx="1700">
                  <c:v>12335.82</c:v>
                </c:pt>
                <c:pt idx="1701">
                  <c:v>12416.43</c:v>
                </c:pt>
                <c:pt idx="1702">
                  <c:v>12446.720000000005</c:v>
                </c:pt>
                <c:pt idx="1703">
                  <c:v>12387.89</c:v>
                </c:pt>
                <c:pt idx="1704">
                  <c:v>12632.62</c:v>
                </c:pt>
                <c:pt idx="1705">
                  <c:v>12785.03</c:v>
                </c:pt>
                <c:pt idx="1706">
                  <c:v>12981.53</c:v>
                </c:pt>
                <c:pt idx="1707">
                  <c:v>12875.38</c:v>
                </c:pt>
                <c:pt idx="1708">
                  <c:v>12881.8</c:v>
                </c:pt>
                <c:pt idx="1709">
                  <c:v>12756.41</c:v>
                </c:pt>
                <c:pt idx="1710">
                  <c:v>12785.29</c:v>
                </c:pt>
                <c:pt idx="1711">
                  <c:v>12757.31</c:v>
                </c:pt>
                <c:pt idx="1712">
                  <c:v>12636.16</c:v>
                </c:pt>
                <c:pt idx="1713">
                  <c:v>12741.849999999995</c:v>
                </c:pt>
                <c:pt idx="1714">
                  <c:v>12925.43</c:v>
                </c:pt>
                <c:pt idx="1715">
                  <c:v>13048.76</c:v>
                </c:pt>
                <c:pt idx="1716">
                  <c:v>12992.62</c:v>
                </c:pt>
                <c:pt idx="1717">
                  <c:v>13062.52</c:v>
                </c:pt>
                <c:pt idx="1718">
                  <c:v>13119.34</c:v>
                </c:pt>
                <c:pt idx="1719">
                  <c:v>13155.11</c:v>
                </c:pt>
                <c:pt idx="1720">
                  <c:v>13208.79</c:v>
                </c:pt>
                <c:pt idx="1721">
                  <c:v>13176.08</c:v>
                </c:pt>
                <c:pt idx="1722">
                  <c:v>13107.78</c:v>
                </c:pt>
                <c:pt idx="1723">
                  <c:v>13187.51</c:v>
                </c:pt>
                <c:pt idx="1724">
                  <c:v>13295.240000000005</c:v>
                </c:pt>
                <c:pt idx="1725">
                  <c:v>13439.710000000005</c:v>
                </c:pt>
                <c:pt idx="1726">
                  <c:v>13476.28</c:v>
                </c:pt>
                <c:pt idx="1727">
                  <c:v>13500.7</c:v>
                </c:pt>
                <c:pt idx="1728">
                  <c:v>13678.04</c:v>
                </c:pt>
                <c:pt idx="1729">
                  <c:v>13390.949999999995</c:v>
                </c:pt>
                <c:pt idx="1730">
                  <c:v>13434.58</c:v>
                </c:pt>
                <c:pt idx="1731">
                  <c:v>13625.09</c:v>
                </c:pt>
                <c:pt idx="1732">
                  <c:v>13667.130000000005</c:v>
                </c:pt>
                <c:pt idx="1733">
                  <c:v>13669.81</c:v>
                </c:pt>
                <c:pt idx="1734">
                  <c:v>13716.46</c:v>
                </c:pt>
                <c:pt idx="1735">
                  <c:v>13690.67</c:v>
                </c:pt>
                <c:pt idx="1736">
                  <c:v>13649.2</c:v>
                </c:pt>
                <c:pt idx="1737">
                  <c:v>13630.9</c:v>
                </c:pt>
                <c:pt idx="1738">
                  <c:v>13729.67</c:v>
                </c:pt>
                <c:pt idx="1739">
                  <c:v>13846.710000000005</c:v>
                </c:pt>
                <c:pt idx="1740">
                  <c:v>14028.47</c:v>
                </c:pt>
                <c:pt idx="1741">
                  <c:v>13951.09</c:v>
                </c:pt>
                <c:pt idx="1742">
                  <c:v>13962.94</c:v>
                </c:pt>
                <c:pt idx="1743">
                  <c:v>14007.67</c:v>
                </c:pt>
                <c:pt idx="1744">
                  <c:v>13783</c:v>
                </c:pt>
                <c:pt idx="1745">
                  <c:v>13413.61</c:v>
                </c:pt>
                <c:pt idx="1746">
                  <c:v>13011.369999999992</c:v>
                </c:pt>
                <c:pt idx="1747">
                  <c:v>13256.81</c:v>
                </c:pt>
                <c:pt idx="1748">
                  <c:v>13545.6</c:v>
                </c:pt>
                <c:pt idx="1749">
                  <c:v>13695.6</c:v>
                </c:pt>
                <c:pt idx="1750">
                  <c:v>13737.359999999991</c:v>
                </c:pt>
                <c:pt idx="1751">
                  <c:v>13452.69</c:v>
                </c:pt>
                <c:pt idx="1752">
                  <c:v>13313.91</c:v>
                </c:pt>
                <c:pt idx="1753">
                  <c:v>13398.130000000005</c:v>
                </c:pt>
                <c:pt idx="1754">
                  <c:v>13501.44</c:v>
                </c:pt>
                <c:pt idx="1755">
                  <c:v>13734.01</c:v>
                </c:pt>
                <c:pt idx="1756">
                  <c:v>13893.29</c:v>
                </c:pt>
                <c:pt idx="1757">
                  <c:v>13873.03</c:v>
                </c:pt>
                <c:pt idx="1758">
                  <c:v>13827.77</c:v>
                </c:pt>
                <c:pt idx="1759">
                  <c:v>13969.449999999995</c:v>
                </c:pt>
                <c:pt idx="1760">
                  <c:v>14029.04</c:v>
                </c:pt>
                <c:pt idx="1761">
                  <c:v>13768.79</c:v>
                </c:pt>
                <c:pt idx="1762">
                  <c:v>13855.89</c:v>
                </c:pt>
                <c:pt idx="1763">
                  <c:v>13650.96</c:v>
                </c:pt>
                <c:pt idx="1764">
                  <c:v>13569.57</c:v>
                </c:pt>
                <c:pt idx="1765">
                  <c:v>13331.38</c:v>
                </c:pt>
                <c:pt idx="1766">
                  <c:v>13729.07</c:v>
                </c:pt>
                <c:pt idx="1767">
                  <c:v>14110.44</c:v>
                </c:pt>
                <c:pt idx="1768">
                  <c:v>14146</c:v>
                </c:pt>
                <c:pt idx="1769">
                  <c:v>14116.25</c:v>
                </c:pt>
                <c:pt idx="1770">
                  <c:v>14165.77</c:v>
                </c:pt>
                <c:pt idx="1771">
                  <c:v>14271.240000000005</c:v>
                </c:pt>
                <c:pt idx="1772">
                  <c:v>14217.8</c:v>
                </c:pt>
                <c:pt idx="1773">
                  <c:v>14212.12</c:v>
                </c:pt>
                <c:pt idx="1774">
                  <c:v>14069.61</c:v>
                </c:pt>
                <c:pt idx="1775">
                  <c:v>14151.62</c:v>
                </c:pt>
                <c:pt idx="1776">
                  <c:v>14306.97</c:v>
                </c:pt>
                <c:pt idx="1777">
                  <c:v>14219.38</c:v>
                </c:pt>
                <c:pt idx="1778">
                  <c:v>14124.359999999991</c:v>
                </c:pt>
                <c:pt idx="1779">
                  <c:v>14293.11</c:v>
                </c:pt>
                <c:pt idx="1780">
                  <c:v>14432.09</c:v>
                </c:pt>
                <c:pt idx="1781">
                  <c:v>14541.240000000005</c:v>
                </c:pt>
                <c:pt idx="1782">
                  <c:v>14493.56</c:v>
                </c:pt>
                <c:pt idx="1783">
                  <c:v>14690.58</c:v>
                </c:pt>
                <c:pt idx="1784">
                  <c:v>14684.349999999995</c:v>
                </c:pt>
                <c:pt idx="1785">
                  <c:v>14529.28</c:v>
                </c:pt>
                <c:pt idx="1786">
                  <c:v>14168.33</c:v>
                </c:pt>
                <c:pt idx="1787">
                  <c:v>13990.41</c:v>
                </c:pt>
                <c:pt idx="1788">
                  <c:v>14107.09</c:v>
                </c:pt>
                <c:pt idx="1789">
                  <c:v>14406.88</c:v>
                </c:pt>
                <c:pt idx="1790">
                  <c:v>14449.230000000005</c:v>
                </c:pt>
                <c:pt idx="1791">
                  <c:v>14199.07</c:v>
                </c:pt>
                <c:pt idx="1792">
                  <c:v>14200.11</c:v>
                </c:pt>
                <c:pt idx="1793">
                  <c:v>14071.27</c:v>
                </c:pt>
                <c:pt idx="1794">
                  <c:v>13684.949999999995</c:v>
                </c:pt>
                <c:pt idx="1795">
                  <c:v>13703.41</c:v>
                </c:pt>
                <c:pt idx="1796">
                  <c:v>13045.12</c:v>
                </c:pt>
                <c:pt idx="1797">
                  <c:v>13013.740000000005</c:v>
                </c:pt>
                <c:pt idx="1798">
                  <c:v>13139.1</c:v>
                </c:pt>
                <c:pt idx="1799">
                  <c:v>12716.849999999995</c:v>
                </c:pt>
                <c:pt idx="1800">
                  <c:v>12573.01</c:v>
                </c:pt>
                <c:pt idx="1801">
                  <c:v>12792.9</c:v>
                </c:pt>
                <c:pt idx="1802">
                  <c:v>12649.77</c:v>
                </c:pt>
                <c:pt idx="1803">
                  <c:v>13107.369999999992</c:v>
                </c:pt>
                <c:pt idx="1804">
                  <c:v>12916.67</c:v>
                </c:pt>
                <c:pt idx="1805">
                  <c:v>12924.5</c:v>
                </c:pt>
                <c:pt idx="1806">
                  <c:v>12694.359999999991</c:v>
                </c:pt>
                <c:pt idx="1807">
                  <c:v>12655.94</c:v>
                </c:pt>
                <c:pt idx="1808">
                  <c:v>12570.52</c:v>
                </c:pt>
                <c:pt idx="1809">
                  <c:v>12484.640000000005</c:v>
                </c:pt>
                <c:pt idx="1810">
                  <c:v>12746.94</c:v>
                </c:pt>
                <c:pt idx="1811">
                  <c:v>12735.91</c:v>
                </c:pt>
                <c:pt idx="1812">
                  <c:v>13071.81</c:v>
                </c:pt>
                <c:pt idx="1813">
                  <c:v>13343.57</c:v>
                </c:pt>
                <c:pt idx="1814">
                  <c:v>13345.730000000005</c:v>
                </c:pt>
                <c:pt idx="1815">
                  <c:v>13034.27</c:v>
                </c:pt>
                <c:pt idx="1816">
                  <c:v>12862.53</c:v>
                </c:pt>
                <c:pt idx="1817">
                  <c:v>13018.210000000005</c:v>
                </c:pt>
                <c:pt idx="1818">
                  <c:v>12811.93</c:v>
                </c:pt>
                <c:pt idx="1819">
                  <c:v>12503.75</c:v>
                </c:pt>
                <c:pt idx="1820">
                  <c:v>12691.240000000005</c:v>
                </c:pt>
                <c:pt idx="1821">
                  <c:v>12791.6</c:v>
                </c:pt>
                <c:pt idx="1822">
                  <c:v>12904.849999999995</c:v>
                </c:pt>
                <c:pt idx="1823">
                  <c:v>13236.2</c:v>
                </c:pt>
                <c:pt idx="1824">
                  <c:v>13221.76</c:v>
                </c:pt>
                <c:pt idx="1825">
                  <c:v>13127.859999999991</c:v>
                </c:pt>
                <c:pt idx="1826">
                  <c:v>13163.02</c:v>
                </c:pt>
                <c:pt idx="1827">
                  <c:v>13479.49</c:v>
                </c:pt>
                <c:pt idx="1828">
                  <c:v>13733.18</c:v>
                </c:pt>
                <c:pt idx="1829">
                  <c:v>13602.9</c:v>
                </c:pt>
                <c:pt idx="1830">
                  <c:v>13538.710000000005</c:v>
                </c:pt>
                <c:pt idx="1831">
                  <c:v>13684.949999999995</c:v>
                </c:pt>
                <c:pt idx="1832">
                  <c:v>13972.81</c:v>
                </c:pt>
                <c:pt idx="1833">
                  <c:v>13893.720000000005</c:v>
                </c:pt>
                <c:pt idx="1834">
                  <c:v>14141.7</c:v>
                </c:pt>
                <c:pt idx="1835">
                  <c:v>14273.17</c:v>
                </c:pt>
                <c:pt idx="1836">
                  <c:v>14219.25</c:v>
                </c:pt>
                <c:pt idx="1837">
                  <c:v>13823.4</c:v>
                </c:pt>
                <c:pt idx="1838">
                  <c:v>13987.77</c:v>
                </c:pt>
                <c:pt idx="1839">
                  <c:v>14129.89</c:v>
                </c:pt>
                <c:pt idx="1840">
                  <c:v>14044.710000000005</c:v>
                </c:pt>
                <c:pt idx="1841">
                  <c:v>13886</c:v>
                </c:pt>
                <c:pt idx="1842">
                  <c:v>13771.69</c:v>
                </c:pt>
                <c:pt idx="1843">
                  <c:v>13823.359999999991</c:v>
                </c:pt>
                <c:pt idx="1844">
                  <c:v>13691.859999999991</c:v>
                </c:pt>
                <c:pt idx="1845">
                  <c:v>13954.41</c:v>
                </c:pt>
                <c:pt idx="1846">
                  <c:v>13948.91</c:v>
                </c:pt>
                <c:pt idx="1847">
                  <c:v>13949.81</c:v>
                </c:pt>
                <c:pt idx="1848">
                  <c:v>14217.359999999991</c:v>
                </c:pt>
                <c:pt idx="1849">
                  <c:v>14261.47</c:v>
                </c:pt>
                <c:pt idx="1850">
                  <c:v>14362.630000000005</c:v>
                </c:pt>
                <c:pt idx="1851">
                  <c:v>14459</c:v>
                </c:pt>
                <c:pt idx="1852">
                  <c:v>14490.03</c:v>
                </c:pt>
                <c:pt idx="1853">
                  <c:v>14344.7</c:v>
                </c:pt>
                <c:pt idx="1854">
                  <c:v>14073.61</c:v>
                </c:pt>
                <c:pt idx="1855">
                  <c:v>14467.849999999995</c:v>
                </c:pt>
                <c:pt idx="1856">
                  <c:v>14418.98</c:v>
                </c:pt>
                <c:pt idx="1857">
                  <c:v>14501.46</c:v>
                </c:pt>
                <c:pt idx="1858">
                  <c:v>14451.31</c:v>
                </c:pt>
                <c:pt idx="1859">
                  <c:v>14610.28</c:v>
                </c:pt>
                <c:pt idx="1860">
                  <c:v>14618.78</c:v>
                </c:pt>
                <c:pt idx="1861">
                  <c:v>14514.2</c:v>
                </c:pt>
                <c:pt idx="1862">
                  <c:v>14551.53</c:v>
                </c:pt>
                <c:pt idx="1863">
                  <c:v>14195.84</c:v>
                </c:pt>
                <c:pt idx="1864">
                  <c:v>14063.94</c:v>
                </c:pt>
                <c:pt idx="1865">
                  <c:v>14170.81</c:v>
                </c:pt>
                <c:pt idx="1866">
                  <c:v>14122.33</c:v>
                </c:pt>
                <c:pt idx="1867">
                  <c:v>14139.92</c:v>
                </c:pt>
                <c:pt idx="1868">
                  <c:v>14087.91</c:v>
                </c:pt>
                <c:pt idx="1869">
                  <c:v>14277.61</c:v>
                </c:pt>
                <c:pt idx="1870">
                  <c:v>14241.76</c:v>
                </c:pt>
                <c:pt idx="1871">
                  <c:v>14088.58</c:v>
                </c:pt>
                <c:pt idx="1872">
                  <c:v>14359.96</c:v>
                </c:pt>
                <c:pt idx="1873">
                  <c:v>14415.56</c:v>
                </c:pt>
                <c:pt idx="1874">
                  <c:v>14508.630000000005</c:v>
                </c:pt>
                <c:pt idx="1875">
                  <c:v>14469.43</c:v>
                </c:pt>
                <c:pt idx="1876">
                  <c:v>14478.75</c:v>
                </c:pt>
                <c:pt idx="1877">
                  <c:v>14520.19</c:v>
                </c:pt>
                <c:pt idx="1878">
                  <c:v>14498.05</c:v>
                </c:pt>
                <c:pt idx="1879">
                  <c:v>14589.52</c:v>
                </c:pt>
                <c:pt idx="1880">
                  <c:v>14685.16</c:v>
                </c:pt>
                <c:pt idx="1881">
                  <c:v>14720</c:v>
                </c:pt>
                <c:pt idx="1882">
                  <c:v>14868.140000000005</c:v>
                </c:pt>
                <c:pt idx="1883">
                  <c:v>14932.53</c:v>
                </c:pt>
                <c:pt idx="1884">
                  <c:v>14843.43</c:v>
                </c:pt>
                <c:pt idx="1885">
                  <c:v>15018.710000000005</c:v>
                </c:pt>
                <c:pt idx="1886">
                  <c:v>15100.130000000005</c:v>
                </c:pt>
                <c:pt idx="1887">
                  <c:v>14948.15</c:v>
                </c:pt>
                <c:pt idx="1888">
                  <c:v>14963.53</c:v>
                </c:pt>
                <c:pt idx="1889">
                  <c:v>15216.83</c:v>
                </c:pt>
                <c:pt idx="1890">
                  <c:v>15295.03</c:v>
                </c:pt>
                <c:pt idx="1891">
                  <c:v>15357.6</c:v>
                </c:pt>
                <c:pt idx="1892">
                  <c:v>15296.06</c:v>
                </c:pt>
                <c:pt idx="1893">
                  <c:v>15357.38</c:v>
                </c:pt>
                <c:pt idx="1894">
                  <c:v>15625.630000000005</c:v>
                </c:pt>
                <c:pt idx="1895">
                  <c:v>15560.57</c:v>
                </c:pt>
                <c:pt idx="1896">
                  <c:v>15802.19</c:v>
                </c:pt>
                <c:pt idx="1897">
                  <c:v>15711.869999999992</c:v>
                </c:pt>
                <c:pt idx="1898">
                  <c:v>15768.28</c:v>
                </c:pt>
                <c:pt idx="1899">
                  <c:v>15487.76</c:v>
                </c:pt>
                <c:pt idx="1900">
                  <c:v>15278.03</c:v>
                </c:pt>
                <c:pt idx="1901">
                  <c:v>15358.69</c:v>
                </c:pt>
                <c:pt idx="1902">
                  <c:v>15344.02</c:v>
                </c:pt>
                <c:pt idx="1903">
                  <c:v>15022.869999999992</c:v>
                </c:pt>
                <c:pt idx="1904">
                  <c:v>15061.130000000005</c:v>
                </c:pt>
                <c:pt idx="1905">
                  <c:v>14892.6</c:v>
                </c:pt>
                <c:pt idx="1906">
                  <c:v>15038.03</c:v>
                </c:pt>
                <c:pt idx="1907">
                  <c:v>15088.07</c:v>
                </c:pt>
                <c:pt idx="1908">
                  <c:v>15452.44</c:v>
                </c:pt>
                <c:pt idx="1909">
                  <c:v>14674.92</c:v>
                </c:pt>
                <c:pt idx="1910">
                  <c:v>14965.65</c:v>
                </c:pt>
                <c:pt idx="1911">
                  <c:v>15066.710000000005</c:v>
                </c:pt>
                <c:pt idx="1912">
                  <c:v>14584.92</c:v>
                </c:pt>
                <c:pt idx="1913">
                  <c:v>14309.369999999992</c:v>
                </c:pt>
                <c:pt idx="1914">
                  <c:v>14512.28</c:v>
                </c:pt>
                <c:pt idx="1915">
                  <c:v>14512.19</c:v>
                </c:pt>
                <c:pt idx="1916">
                  <c:v>14055.4</c:v>
                </c:pt>
                <c:pt idx="1917">
                  <c:v>14458.33</c:v>
                </c:pt>
                <c:pt idx="1918">
                  <c:v>14237.26</c:v>
                </c:pt>
                <c:pt idx="1919">
                  <c:v>14581.349999999995</c:v>
                </c:pt>
                <c:pt idx="1920">
                  <c:v>14857.65</c:v>
                </c:pt>
                <c:pt idx="1921">
                  <c:v>14651.49</c:v>
                </c:pt>
                <c:pt idx="1922">
                  <c:v>15168.69</c:v>
                </c:pt>
                <c:pt idx="1923">
                  <c:v>15131.359999999991</c:v>
                </c:pt>
                <c:pt idx="1924">
                  <c:v>15401.99</c:v>
                </c:pt>
                <c:pt idx="1925">
                  <c:v>15478.53</c:v>
                </c:pt>
                <c:pt idx="1926">
                  <c:v>15535.349999999995</c:v>
                </c:pt>
                <c:pt idx="1927">
                  <c:v>15383.18</c:v>
                </c:pt>
                <c:pt idx="1928">
                  <c:v>15655.369999999992</c:v>
                </c:pt>
                <c:pt idx="1929">
                  <c:v>15413.58</c:v>
                </c:pt>
                <c:pt idx="1930">
                  <c:v>15668.4</c:v>
                </c:pt>
                <c:pt idx="1931">
                  <c:v>15608.5</c:v>
                </c:pt>
                <c:pt idx="1932">
                  <c:v>15547.66</c:v>
                </c:pt>
                <c:pt idx="1933">
                  <c:v>15713.66</c:v>
                </c:pt>
                <c:pt idx="1934">
                  <c:v>15664.740000000005</c:v>
                </c:pt>
                <c:pt idx="1935">
                  <c:v>15547.07</c:v>
                </c:pt>
                <c:pt idx="1936">
                  <c:v>15940.79</c:v>
                </c:pt>
                <c:pt idx="1937">
                  <c:v>16341.55</c:v>
                </c:pt>
                <c:pt idx="1938">
                  <c:v>16352.32</c:v>
                </c:pt>
                <c:pt idx="1939">
                  <c:v>16697.89</c:v>
                </c:pt>
                <c:pt idx="1940">
                  <c:v>16890.75</c:v>
                </c:pt>
                <c:pt idx="1941">
                  <c:v>16969.45</c:v>
                </c:pt>
                <c:pt idx="1942">
                  <c:v>17059.60999999999</c:v>
                </c:pt>
                <c:pt idx="1943">
                  <c:v>17152.30999999999</c:v>
                </c:pt>
                <c:pt idx="1944">
                  <c:v>17356.990000000005</c:v>
                </c:pt>
                <c:pt idx="1945">
                  <c:v>17467.41</c:v>
                </c:pt>
                <c:pt idx="1946">
                  <c:v>17799.62999999999</c:v>
                </c:pt>
                <c:pt idx="1947">
                  <c:v>17831.68</c:v>
                </c:pt>
                <c:pt idx="1948">
                  <c:v>17901.939999999988</c:v>
                </c:pt>
                <c:pt idx="1949">
                  <c:v>17402.240000000005</c:v>
                </c:pt>
                <c:pt idx="1950">
                  <c:v>18473.43</c:v>
                </c:pt>
                <c:pt idx="1951">
                  <c:v>18696.62</c:v>
                </c:pt>
                <c:pt idx="1952">
                  <c:v>18794.62999999999</c:v>
                </c:pt>
                <c:pt idx="1953">
                  <c:v>18525.60999999999</c:v>
                </c:pt>
                <c:pt idx="1954">
                  <c:v>19102.93</c:v>
                </c:pt>
                <c:pt idx="1955">
                  <c:v>18037.900000000001</c:v>
                </c:pt>
                <c:pt idx="1956">
                  <c:v>18827.46000000001</c:v>
                </c:pt>
                <c:pt idx="1957">
                  <c:v>18031.77</c:v>
                </c:pt>
                <c:pt idx="1958">
                  <c:v>17259.649999999991</c:v>
                </c:pt>
                <c:pt idx="1959">
                  <c:v>17910.3</c:v>
                </c:pt>
                <c:pt idx="1960">
                  <c:v>18727.900000000001</c:v>
                </c:pt>
                <c:pt idx="1961">
                  <c:v>18519.23</c:v>
                </c:pt>
                <c:pt idx="1962">
                  <c:v>18823.66</c:v>
                </c:pt>
                <c:pt idx="1963">
                  <c:v>19621.39</c:v>
                </c:pt>
                <c:pt idx="1964">
                  <c:v>20103.439999999988</c:v>
                </c:pt>
                <c:pt idx="1965">
                  <c:v>19827.400000000001</c:v>
                </c:pt>
                <c:pt idx="1966">
                  <c:v>20130.23</c:v>
                </c:pt>
                <c:pt idx="1967">
                  <c:v>19364.60999999999</c:v>
                </c:pt>
                <c:pt idx="1968">
                  <c:v>20009.349999999988</c:v>
                </c:pt>
                <c:pt idx="1969">
                  <c:v>19689.79</c:v>
                </c:pt>
                <c:pt idx="1970">
                  <c:v>19552.53</c:v>
                </c:pt>
                <c:pt idx="1971">
                  <c:v>19110.400000000001</c:v>
                </c:pt>
                <c:pt idx="1972">
                  <c:v>19282.7</c:v>
                </c:pt>
                <c:pt idx="1973">
                  <c:v>18640.52</c:v>
                </c:pt>
                <c:pt idx="1974">
                  <c:v>18681.099999999988</c:v>
                </c:pt>
                <c:pt idx="1975">
                  <c:v>19336.96000000001</c:v>
                </c:pt>
                <c:pt idx="1976">
                  <c:v>19947.72</c:v>
                </c:pt>
                <c:pt idx="1977">
                  <c:v>19603.09</c:v>
                </c:pt>
                <c:pt idx="1978">
                  <c:v>19895.490000000005</c:v>
                </c:pt>
                <c:pt idx="1979">
                  <c:v>19510.939999999988</c:v>
                </c:pt>
                <c:pt idx="1980">
                  <c:v>19197.57</c:v>
                </c:pt>
                <c:pt idx="1981">
                  <c:v>18724.10999999999</c:v>
                </c:pt>
                <c:pt idx="1982">
                  <c:v>18737.22</c:v>
                </c:pt>
                <c:pt idx="1983">
                  <c:v>19171.25</c:v>
                </c:pt>
                <c:pt idx="1984">
                  <c:v>19128.86</c:v>
                </c:pt>
                <c:pt idx="1985">
                  <c:v>19316.759999999987</c:v>
                </c:pt>
                <c:pt idx="1986">
                  <c:v>19290.669999999987</c:v>
                </c:pt>
                <c:pt idx="1987">
                  <c:v>19136.12</c:v>
                </c:pt>
                <c:pt idx="1988">
                  <c:v>19547.09</c:v>
                </c:pt>
                <c:pt idx="1989">
                  <c:v>19707.59</c:v>
                </c:pt>
                <c:pt idx="1990">
                  <c:v>19628.849999999988</c:v>
                </c:pt>
                <c:pt idx="1991">
                  <c:v>20018.169999999987</c:v>
                </c:pt>
                <c:pt idx="1992">
                  <c:v>20063.5</c:v>
                </c:pt>
                <c:pt idx="1993">
                  <c:v>20074.919999999987</c:v>
                </c:pt>
                <c:pt idx="1994">
                  <c:v>20049.349999999988</c:v>
                </c:pt>
                <c:pt idx="1995">
                  <c:v>20197.439999999988</c:v>
                </c:pt>
                <c:pt idx="1996">
                  <c:v>20498.10999999999</c:v>
                </c:pt>
                <c:pt idx="1997">
                  <c:v>20108.09</c:v>
                </c:pt>
                <c:pt idx="1998">
                  <c:v>20032.669999999987</c:v>
                </c:pt>
                <c:pt idx="1999">
                  <c:v>19339.14</c:v>
                </c:pt>
                <c:pt idx="2000">
                  <c:v>19255.39</c:v>
                </c:pt>
                <c:pt idx="2001">
                  <c:v>19210.22</c:v>
                </c:pt>
                <c:pt idx="2002">
                  <c:v>19308.2</c:v>
                </c:pt>
                <c:pt idx="2003">
                  <c:v>19940.96000000001</c:v>
                </c:pt>
                <c:pt idx="2004">
                  <c:v>20301.05</c:v>
                </c:pt>
                <c:pt idx="2005">
                  <c:v>20158.12</c:v>
                </c:pt>
                <c:pt idx="2006">
                  <c:v>20323.28000000001</c:v>
                </c:pt>
                <c:pt idx="2007">
                  <c:v>20325.27</c:v>
                </c:pt>
                <c:pt idx="2008">
                  <c:v>20393.099999999988</c:v>
                </c:pt>
                <c:pt idx="2009">
                  <c:v>20403.91</c:v>
                </c:pt>
                <c:pt idx="2010">
                  <c:v>20367.939999999988</c:v>
                </c:pt>
                <c:pt idx="2011">
                  <c:v>20637.21</c:v>
                </c:pt>
                <c:pt idx="2012">
                  <c:v>20970.07</c:v>
                </c:pt>
                <c:pt idx="2013">
                  <c:v>20903</c:v>
                </c:pt>
                <c:pt idx="2014">
                  <c:v>20930.28000000001</c:v>
                </c:pt>
                <c:pt idx="2015">
                  <c:v>20702.939999999988</c:v>
                </c:pt>
                <c:pt idx="2016">
                  <c:v>20918.23</c:v>
                </c:pt>
                <c:pt idx="2017">
                  <c:v>20836.47</c:v>
                </c:pt>
                <c:pt idx="2018">
                  <c:v>20079.89</c:v>
                </c:pt>
                <c:pt idx="2019">
                  <c:v>19972.75</c:v>
                </c:pt>
                <c:pt idx="2020">
                  <c:v>19579.60999999999</c:v>
                </c:pt>
                <c:pt idx="2021">
                  <c:v>18919.57</c:v>
                </c:pt>
                <c:pt idx="2022">
                  <c:v>16884.09</c:v>
                </c:pt>
                <c:pt idx="2023">
                  <c:v>17415.259999999987</c:v>
                </c:pt>
                <c:pt idx="2024">
                  <c:v>17920.98000000001</c:v>
                </c:pt>
                <c:pt idx="2025">
                  <c:v>17504</c:v>
                </c:pt>
                <c:pt idx="2026">
                  <c:v>18011.89</c:v>
                </c:pt>
                <c:pt idx="2027">
                  <c:v>18346.490000000005</c:v>
                </c:pt>
                <c:pt idx="2028">
                  <c:v>18120.22</c:v>
                </c:pt>
                <c:pt idx="2029">
                  <c:v>17810.12999999999</c:v>
                </c:pt>
                <c:pt idx="2030">
                  <c:v>17820.669999999987</c:v>
                </c:pt>
                <c:pt idx="2031">
                  <c:v>18496.03</c:v>
                </c:pt>
                <c:pt idx="2032">
                  <c:v>18592.580000000005</c:v>
                </c:pt>
                <c:pt idx="2033">
                  <c:v>18247.03</c:v>
                </c:pt>
                <c:pt idx="2034">
                  <c:v>18198.68</c:v>
                </c:pt>
                <c:pt idx="2035">
                  <c:v>17610.07</c:v>
                </c:pt>
                <c:pt idx="2036">
                  <c:v>17427.34</c:v>
                </c:pt>
                <c:pt idx="2037">
                  <c:v>16812.62999999999</c:v>
                </c:pt>
                <c:pt idx="2038">
                  <c:v>16816.939999999988</c:v>
                </c:pt>
                <c:pt idx="2039">
                  <c:v>17265.189999999988</c:v>
                </c:pt>
                <c:pt idx="2040">
                  <c:v>17541.169999999987</c:v>
                </c:pt>
                <c:pt idx="2041">
                  <c:v>18228.21</c:v>
                </c:pt>
                <c:pt idx="2042">
                  <c:v>18215.259999999987</c:v>
                </c:pt>
                <c:pt idx="2043">
                  <c:v>17991.29</c:v>
                </c:pt>
                <c:pt idx="2044">
                  <c:v>17825.22</c:v>
                </c:pt>
                <c:pt idx="2045">
                  <c:v>17515.62</c:v>
                </c:pt>
                <c:pt idx="2046">
                  <c:v>17523.80999999999</c:v>
                </c:pt>
                <c:pt idx="2047">
                  <c:v>17799.560000000001</c:v>
                </c:pt>
                <c:pt idx="2048">
                  <c:v>17983.419999999987</c:v>
                </c:pt>
                <c:pt idx="2049">
                  <c:v>17810.52</c:v>
                </c:pt>
                <c:pt idx="2050">
                  <c:v>17779.54</c:v>
                </c:pt>
                <c:pt idx="2051">
                  <c:v>17227.560000000001</c:v>
                </c:pt>
                <c:pt idx="2052">
                  <c:v>16742.2</c:v>
                </c:pt>
                <c:pt idx="2053">
                  <c:v>16328.91</c:v>
                </c:pt>
                <c:pt idx="2054">
                  <c:v>16211.96</c:v>
                </c:pt>
                <c:pt idx="2055">
                  <c:v>15684.240000000005</c:v>
                </c:pt>
                <c:pt idx="2056">
                  <c:v>15778.27</c:v>
                </c:pt>
                <c:pt idx="2057">
                  <c:v>16541.14</c:v>
                </c:pt>
                <c:pt idx="2058">
                  <c:v>15873.28</c:v>
                </c:pt>
                <c:pt idx="2059">
                  <c:v>15467.39</c:v>
                </c:pt>
                <c:pt idx="2060">
                  <c:v>15326.93</c:v>
                </c:pt>
                <c:pt idx="2061">
                  <c:v>14725.68</c:v>
                </c:pt>
                <c:pt idx="2062">
                  <c:v>15325.79</c:v>
                </c:pt>
                <c:pt idx="2063">
                  <c:v>15093.77</c:v>
                </c:pt>
                <c:pt idx="2064">
                  <c:v>15612.61</c:v>
                </c:pt>
                <c:pt idx="2065">
                  <c:v>16270.12</c:v>
                </c:pt>
                <c:pt idx="2066">
                  <c:v>15950.29</c:v>
                </c:pt>
                <c:pt idx="2067">
                  <c:v>16100.26</c:v>
                </c:pt>
                <c:pt idx="2068">
                  <c:v>16226.66</c:v>
                </c:pt>
                <c:pt idx="2069">
                  <c:v>15771.720000000005</c:v>
                </c:pt>
                <c:pt idx="2070">
                  <c:v>16023.3</c:v>
                </c:pt>
                <c:pt idx="2071">
                  <c:v>15805.630000000005</c:v>
                </c:pt>
                <c:pt idx="2072">
                  <c:v>15896.09</c:v>
                </c:pt>
                <c:pt idx="2073">
                  <c:v>15390.15</c:v>
                </c:pt>
                <c:pt idx="2074">
                  <c:v>15770.16</c:v>
                </c:pt>
                <c:pt idx="2075">
                  <c:v>15512.7</c:v>
                </c:pt>
                <c:pt idx="2076">
                  <c:v>15754.869999999992</c:v>
                </c:pt>
                <c:pt idx="2077">
                  <c:v>15840.56</c:v>
                </c:pt>
                <c:pt idx="2078">
                  <c:v>15694.41</c:v>
                </c:pt>
                <c:pt idx="2079">
                  <c:v>16288.76</c:v>
                </c:pt>
                <c:pt idx="2080">
                  <c:v>16456.04</c:v>
                </c:pt>
                <c:pt idx="2081">
                  <c:v>16611.41</c:v>
                </c:pt>
                <c:pt idx="2082">
                  <c:v>16686.55</c:v>
                </c:pt>
                <c:pt idx="2083">
                  <c:v>16823.990000000005</c:v>
                </c:pt>
                <c:pt idx="2084">
                  <c:v>16796.259999999987</c:v>
                </c:pt>
                <c:pt idx="2085">
                  <c:v>16781.97</c:v>
                </c:pt>
                <c:pt idx="2086">
                  <c:v>17251.560000000001</c:v>
                </c:pt>
                <c:pt idx="2087">
                  <c:v>17050.87</c:v>
                </c:pt>
                <c:pt idx="2088">
                  <c:v>17479.009999999987</c:v>
                </c:pt>
                <c:pt idx="2089">
                  <c:v>17560.149999999991</c:v>
                </c:pt>
                <c:pt idx="2090">
                  <c:v>17687</c:v>
                </c:pt>
                <c:pt idx="2091">
                  <c:v>17441.41</c:v>
                </c:pt>
                <c:pt idx="2092">
                  <c:v>17404.149999999991</c:v>
                </c:pt>
                <c:pt idx="2093">
                  <c:v>17212.60999999999</c:v>
                </c:pt>
                <c:pt idx="2094">
                  <c:v>17020.79</c:v>
                </c:pt>
                <c:pt idx="2095">
                  <c:v>16641.45</c:v>
                </c:pt>
                <c:pt idx="2096">
                  <c:v>17008.03</c:v>
                </c:pt>
                <c:pt idx="2097">
                  <c:v>16691.3</c:v>
                </c:pt>
                <c:pt idx="2098">
                  <c:v>17084.89</c:v>
                </c:pt>
                <c:pt idx="2099">
                  <c:v>17476.41</c:v>
                </c:pt>
                <c:pt idx="2100">
                  <c:v>17366.05</c:v>
                </c:pt>
                <c:pt idx="2101">
                  <c:v>17065.60999999999</c:v>
                </c:pt>
                <c:pt idx="2102">
                  <c:v>17104.59</c:v>
                </c:pt>
                <c:pt idx="2103">
                  <c:v>16958.8</c:v>
                </c:pt>
                <c:pt idx="2104">
                  <c:v>16468.32</c:v>
                </c:pt>
                <c:pt idx="2105">
                  <c:v>16454.75</c:v>
                </c:pt>
                <c:pt idx="2106">
                  <c:v>16358.62</c:v>
                </c:pt>
                <c:pt idx="2107">
                  <c:v>16666.03</c:v>
                </c:pt>
                <c:pt idx="2108">
                  <c:v>16454.03</c:v>
                </c:pt>
                <c:pt idx="2109">
                  <c:v>16591.46000000001</c:v>
                </c:pt>
                <c:pt idx="2110">
                  <c:v>15851.720000000005</c:v>
                </c:pt>
                <c:pt idx="2111">
                  <c:v>15992.9</c:v>
                </c:pt>
                <c:pt idx="2112">
                  <c:v>15479.65</c:v>
                </c:pt>
                <c:pt idx="2113">
                  <c:v>15914.41</c:v>
                </c:pt>
                <c:pt idx="2114">
                  <c:v>15115.97</c:v>
                </c:pt>
                <c:pt idx="2115">
                  <c:v>14979.96</c:v>
                </c:pt>
                <c:pt idx="2116">
                  <c:v>15018.68</c:v>
                </c:pt>
                <c:pt idx="2117">
                  <c:v>14957.53</c:v>
                </c:pt>
                <c:pt idx="2118">
                  <c:v>15327.1</c:v>
                </c:pt>
                <c:pt idx="2119">
                  <c:v>15333.07</c:v>
                </c:pt>
                <c:pt idx="2120">
                  <c:v>15388.359999999991</c:v>
                </c:pt>
                <c:pt idx="2121">
                  <c:v>15744.210000000005</c:v>
                </c:pt>
                <c:pt idx="2122">
                  <c:v>15250.47</c:v>
                </c:pt>
                <c:pt idx="2123">
                  <c:v>15168.05</c:v>
                </c:pt>
                <c:pt idx="2124">
                  <c:v>14423.05</c:v>
                </c:pt>
                <c:pt idx="2125">
                  <c:v>14313.33</c:v>
                </c:pt>
                <c:pt idx="2126">
                  <c:v>13856.07</c:v>
                </c:pt>
                <c:pt idx="2127">
                  <c:v>14300.720000000005</c:v>
                </c:pt>
                <c:pt idx="2128">
                  <c:v>14127.76</c:v>
                </c:pt>
                <c:pt idx="2129">
                  <c:v>13791.02</c:v>
                </c:pt>
                <c:pt idx="2130">
                  <c:v>13480.02</c:v>
                </c:pt>
                <c:pt idx="2131">
                  <c:v>12948.05</c:v>
                </c:pt>
                <c:pt idx="2132">
                  <c:v>13530.68</c:v>
                </c:pt>
                <c:pt idx="2133">
                  <c:v>13127.1</c:v>
                </c:pt>
                <c:pt idx="2134">
                  <c:v>13561.92</c:v>
                </c:pt>
                <c:pt idx="2135">
                  <c:v>13292.8</c:v>
                </c:pt>
                <c:pt idx="2136">
                  <c:v>13581.41</c:v>
                </c:pt>
                <c:pt idx="2137">
                  <c:v>13861.6</c:v>
                </c:pt>
                <c:pt idx="2138">
                  <c:v>14032.06</c:v>
                </c:pt>
                <c:pt idx="2139">
                  <c:v>13360.34</c:v>
                </c:pt>
                <c:pt idx="2140">
                  <c:v>13067.08</c:v>
                </c:pt>
                <c:pt idx="2141">
                  <c:v>12740.78</c:v>
                </c:pt>
                <c:pt idx="2142">
                  <c:v>12909.57</c:v>
                </c:pt>
                <c:pt idx="2143">
                  <c:v>13234.53</c:v>
                </c:pt>
                <c:pt idx="2144">
                  <c:v>13782.130000000005</c:v>
                </c:pt>
                <c:pt idx="2145">
                  <c:v>13837.640000000005</c:v>
                </c:pt>
                <c:pt idx="2146">
                  <c:v>14568.220000000005</c:v>
                </c:pt>
                <c:pt idx="2147">
                  <c:v>15082.369999999992</c:v>
                </c:pt>
                <c:pt idx="2148">
                  <c:v>14451.949999999995</c:v>
                </c:pt>
                <c:pt idx="2149">
                  <c:v>14267.03</c:v>
                </c:pt>
                <c:pt idx="2150">
                  <c:v>14085.53</c:v>
                </c:pt>
                <c:pt idx="2151">
                  <c:v>14007.32</c:v>
                </c:pt>
                <c:pt idx="2152">
                  <c:v>14359.48</c:v>
                </c:pt>
                <c:pt idx="2153">
                  <c:v>14064.26</c:v>
                </c:pt>
                <c:pt idx="2154">
                  <c:v>14594.640000000005</c:v>
                </c:pt>
                <c:pt idx="2155">
                  <c:v>14562.68</c:v>
                </c:pt>
                <c:pt idx="2156">
                  <c:v>15263.65</c:v>
                </c:pt>
                <c:pt idx="2157">
                  <c:v>15031.859999999991</c:v>
                </c:pt>
                <c:pt idx="2158">
                  <c:v>15036.57</c:v>
                </c:pt>
                <c:pt idx="2159">
                  <c:v>15430.31</c:v>
                </c:pt>
                <c:pt idx="2160">
                  <c:v>15577.2</c:v>
                </c:pt>
                <c:pt idx="2161">
                  <c:v>15030.210000000005</c:v>
                </c:pt>
                <c:pt idx="2162">
                  <c:v>15017.68</c:v>
                </c:pt>
                <c:pt idx="2163">
                  <c:v>14681.140000000005</c:v>
                </c:pt>
                <c:pt idx="2164">
                  <c:v>14517.76</c:v>
                </c:pt>
                <c:pt idx="2165">
                  <c:v>14610.57</c:v>
                </c:pt>
                <c:pt idx="2166">
                  <c:v>14646.98</c:v>
                </c:pt>
                <c:pt idx="2167">
                  <c:v>14153.39</c:v>
                </c:pt>
                <c:pt idx="2168">
                  <c:v>14643.369999999992</c:v>
                </c:pt>
                <c:pt idx="2169">
                  <c:v>14338.27</c:v>
                </c:pt>
                <c:pt idx="2170">
                  <c:v>14563.1</c:v>
                </c:pt>
                <c:pt idx="2171">
                  <c:v>14289.97</c:v>
                </c:pt>
                <c:pt idx="2172">
                  <c:v>14279.02</c:v>
                </c:pt>
                <c:pt idx="2173">
                  <c:v>14412.99</c:v>
                </c:pt>
                <c:pt idx="2174">
                  <c:v>14609.44</c:v>
                </c:pt>
                <c:pt idx="2175">
                  <c:v>14895.849999999995</c:v>
                </c:pt>
                <c:pt idx="2176">
                  <c:v>14569.01</c:v>
                </c:pt>
                <c:pt idx="2177">
                  <c:v>14978.240000000005</c:v>
                </c:pt>
                <c:pt idx="2178">
                  <c:v>14852.2</c:v>
                </c:pt>
                <c:pt idx="2179">
                  <c:v>14717.53</c:v>
                </c:pt>
                <c:pt idx="2180">
                  <c:v>14557.33</c:v>
                </c:pt>
                <c:pt idx="2181">
                  <c:v>14432.08</c:v>
                </c:pt>
                <c:pt idx="2182">
                  <c:v>13666.28</c:v>
                </c:pt>
                <c:pt idx="2183">
                  <c:v>13086.02</c:v>
                </c:pt>
                <c:pt idx="2184">
                  <c:v>13620.740000000005</c:v>
                </c:pt>
                <c:pt idx="2185">
                  <c:v>12712.82</c:v>
                </c:pt>
                <c:pt idx="2186">
                  <c:v>13763.83</c:v>
                </c:pt>
                <c:pt idx="2187">
                  <c:v>14215.33</c:v>
                </c:pt>
                <c:pt idx="2188">
                  <c:v>13721.42</c:v>
                </c:pt>
                <c:pt idx="2189">
                  <c:v>13630.54</c:v>
                </c:pt>
                <c:pt idx="2190">
                  <c:v>13716.88</c:v>
                </c:pt>
                <c:pt idx="2191">
                  <c:v>13481.849999999995</c:v>
                </c:pt>
                <c:pt idx="2192">
                  <c:v>13109.96</c:v>
                </c:pt>
                <c:pt idx="2193">
                  <c:v>12178.18</c:v>
                </c:pt>
                <c:pt idx="2194">
                  <c:v>13006.720000000005</c:v>
                </c:pt>
                <c:pt idx="2195">
                  <c:v>12899.62</c:v>
                </c:pt>
                <c:pt idx="2196">
                  <c:v>12284.49</c:v>
                </c:pt>
                <c:pt idx="2197">
                  <c:v>12068.11</c:v>
                </c:pt>
                <c:pt idx="2198">
                  <c:v>11316.240000000005</c:v>
                </c:pt>
                <c:pt idx="2199">
                  <c:v>10632.27</c:v>
                </c:pt>
                <c:pt idx="2200">
                  <c:v>10817.68</c:v>
                </c:pt>
                <c:pt idx="2201">
                  <c:v>11781.43</c:v>
                </c:pt>
                <c:pt idx="2202">
                  <c:v>11245.27</c:v>
                </c:pt>
                <c:pt idx="2203">
                  <c:v>10284.9</c:v>
                </c:pt>
                <c:pt idx="2204">
                  <c:v>10763.34</c:v>
                </c:pt>
                <c:pt idx="2205">
                  <c:v>10160.469999999988</c:v>
                </c:pt>
                <c:pt idx="2206">
                  <c:v>10428.11</c:v>
                </c:pt>
                <c:pt idx="2207">
                  <c:v>10455.230000000005</c:v>
                </c:pt>
                <c:pt idx="2208">
                  <c:v>9683.41</c:v>
                </c:pt>
                <c:pt idx="2209">
                  <c:v>9535.41</c:v>
                </c:pt>
                <c:pt idx="2210">
                  <c:v>8599.58</c:v>
                </c:pt>
                <c:pt idx="2211">
                  <c:v>8957.3799999999883</c:v>
                </c:pt>
                <c:pt idx="2212">
                  <c:v>9297.76</c:v>
                </c:pt>
                <c:pt idx="2213">
                  <c:v>9361.66</c:v>
                </c:pt>
                <c:pt idx="2214">
                  <c:v>10209.370000000001</c:v>
                </c:pt>
                <c:pt idx="2215">
                  <c:v>10304.57</c:v>
                </c:pt>
                <c:pt idx="2216">
                  <c:v>10931.17</c:v>
                </c:pt>
                <c:pt idx="2217">
                  <c:v>9755.0300000000007</c:v>
                </c:pt>
                <c:pt idx="2218">
                  <c:v>9631.59</c:v>
                </c:pt>
                <c:pt idx="2219">
                  <c:v>10154.56</c:v>
                </c:pt>
                <c:pt idx="2220">
                  <c:v>10405.39</c:v>
                </c:pt>
                <c:pt idx="2221">
                  <c:v>9683.75</c:v>
                </c:pt>
                <c:pt idx="2222">
                  <c:v>9799.25</c:v>
                </c:pt>
                <c:pt idx="2223">
                  <c:v>9396.93</c:v>
                </c:pt>
                <c:pt idx="2224">
                  <c:v>9084.1200000000008</c:v>
                </c:pt>
                <c:pt idx="2225">
                  <c:v>8970.67</c:v>
                </c:pt>
                <c:pt idx="2226">
                  <c:v>8400.8799999999883</c:v>
                </c:pt>
                <c:pt idx="2227">
                  <c:v>8446.7400000000052</c:v>
                </c:pt>
                <c:pt idx="2228">
                  <c:v>8840.5300000000007</c:v>
                </c:pt>
                <c:pt idx="2229">
                  <c:v>9160.5</c:v>
                </c:pt>
                <c:pt idx="2230">
                  <c:v>8768.2000000000007</c:v>
                </c:pt>
                <c:pt idx="2231">
                  <c:v>8889.18</c:v>
                </c:pt>
                <c:pt idx="2232">
                  <c:v>9162.94</c:v>
                </c:pt>
                <c:pt idx="2233">
                  <c:v>8535.83</c:v>
                </c:pt>
                <c:pt idx="2234">
                  <c:v>8851.2199999999939</c:v>
                </c:pt>
                <c:pt idx="2235">
                  <c:v>8779.02</c:v>
                </c:pt>
                <c:pt idx="2236">
                  <c:v>9204.69</c:v>
                </c:pt>
                <c:pt idx="2237">
                  <c:v>9276.89</c:v>
                </c:pt>
                <c:pt idx="2238">
                  <c:v>9316.4</c:v>
                </c:pt>
                <c:pt idx="2239">
                  <c:v>9679.32</c:v>
                </c:pt>
                <c:pt idx="2240">
                  <c:v>9370.8699999999917</c:v>
                </c:pt>
                <c:pt idx="2241">
                  <c:v>9821.8499999999913</c:v>
                </c:pt>
                <c:pt idx="2242">
                  <c:v>9794.48</c:v>
                </c:pt>
                <c:pt idx="2243">
                  <c:v>10073.1</c:v>
                </c:pt>
                <c:pt idx="2244">
                  <c:v>9710.2000000000007</c:v>
                </c:pt>
                <c:pt idx="2245">
                  <c:v>10001.33</c:v>
                </c:pt>
                <c:pt idx="2246">
                  <c:v>10102.42</c:v>
                </c:pt>
                <c:pt idx="2247">
                  <c:v>9821.57</c:v>
                </c:pt>
                <c:pt idx="2248">
                  <c:v>9626.07</c:v>
                </c:pt>
                <c:pt idx="2249">
                  <c:v>9638.83</c:v>
                </c:pt>
                <c:pt idx="2250">
                  <c:v>9318.8599999999897</c:v>
                </c:pt>
                <c:pt idx="2251">
                  <c:v>9625.1299999999937</c:v>
                </c:pt>
                <c:pt idx="2252">
                  <c:v>9806.6400000000049</c:v>
                </c:pt>
                <c:pt idx="2253">
                  <c:v>9720.5499999999938</c:v>
                </c:pt>
                <c:pt idx="2254">
                  <c:v>9973.06</c:v>
                </c:pt>
                <c:pt idx="2255">
                  <c:v>10109.67</c:v>
                </c:pt>
                <c:pt idx="2256">
                  <c:v>10258.379999999988</c:v>
                </c:pt>
                <c:pt idx="2257">
                  <c:v>10424.959999999988</c:v>
                </c:pt>
                <c:pt idx="2258">
                  <c:v>9434.8499999999913</c:v>
                </c:pt>
                <c:pt idx="2259">
                  <c:v>9316.33</c:v>
                </c:pt>
                <c:pt idx="2260">
                  <c:v>9042.3599999999897</c:v>
                </c:pt>
                <c:pt idx="2261">
                  <c:v>9207.52</c:v>
                </c:pt>
                <c:pt idx="2262">
                  <c:v>9098.08</c:v>
                </c:pt>
                <c:pt idx="2263">
                  <c:v>9125.65</c:v>
                </c:pt>
                <c:pt idx="2264">
                  <c:v>9381.7800000000007</c:v>
                </c:pt>
                <c:pt idx="2265">
                  <c:v>9159.76</c:v>
                </c:pt>
                <c:pt idx="2266">
                  <c:v>8900.7800000000007</c:v>
                </c:pt>
                <c:pt idx="2267">
                  <c:v>8905.9699999999884</c:v>
                </c:pt>
                <c:pt idx="2268">
                  <c:v>8804.15</c:v>
                </c:pt>
                <c:pt idx="2269">
                  <c:v>8803.07</c:v>
                </c:pt>
                <c:pt idx="2270">
                  <c:v>9077.65</c:v>
                </c:pt>
                <c:pt idx="2271">
                  <c:v>9334.4699999999884</c:v>
                </c:pt>
                <c:pt idx="2272">
                  <c:v>9111.1200000000008</c:v>
                </c:pt>
                <c:pt idx="2273">
                  <c:v>9363.58</c:v>
                </c:pt>
                <c:pt idx="2274">
                  <c:v>9128.99</c:v>
                </c:pt>
                <c:pt idx="2275">
                  <c:v>9226.2000000000007</c:v>
                </c:pt>
                <c:pt idx="2276">
                  <c:v>9241.56</c:v>
                </c:pt>
                <c:pt idx="2277">
                  <c:v>9161.49</c:v>
                </c:pt>
                <c:pt idx="2278">
                  <c:v>9359</c:v>
                </c:pt>
                <c:pt idx="2279">
                  <c:v>9589.9499999999935</c:v>
                </c:pt>
                <c:pt idx="2280">
                  <c:v>9462.1400000000049</c:v>
                </c:pt>
                <c:pt idx="2281">
                  <c:v>9559.0300000000007</c:v>
                </c:pt>
                <c:pt idx="2282">
                  <c:v>9540.6</c:v>
                </c:pt>
                <c:pt idx="2283">
                  <c:v>9637.0400000000009</c:v>
                </c:pt>
                <c:pt idx="2284">
                  <c:v>9213.4</c:v>
                </c:pt>
                <c:pt idx="2285">
                  <c:v>8939.3799999999883</c:v>
                </c:pt>
                <c:pt idx="2286">
                  <c:v>9034.9</c:v>
                </c:pt>
                <c:pt idx="2287">
                  <c:v>8943.7800000000007</c:v>
                </c:pt>
                <c:pt idx="2288">
                  <c:v>8707.3499999999913</c:v>
                </c:pt>
                <c:pt idx="2289">
                  <c:v>8913.44</c:v>
                </c:pt>
                <c:pt idx="2290">
                  <c:v>8905.56</c:v>
                </c:pt>
                <c:pt idx="2291">
                  <c:v>8944.11</c:v>
                </c:pt>
                <c:pt idx="2292">
                  <c:v>8762.8799999999883</c:v>
                </c:pt>
                <c:pt idx="2293">
                  <c:v>8583.06</c:v>
                </c:pt>
                <c:pt idx="2294">
                  <c:v>8473.25</c:v>
                </c:pt>
                <c:pt idx="2295">
                  <c:v>8535.0300000000007</c:v>
                </c:pt>
                <c:pt idx="2296">
                  <c:v>8103.75</c:v>
                </c:pt>
                <c:pt idx="2297">
                  <c:v>8259.2199999999939</c:v>
                </c:pt>
                <c:pt idx="2298">
                  <c:v>8274.7800000000007</c:v>
                </c:pt>
                <c:pt idx="2299">
                  <c:v>8480.7400000000052</c:v>
                </c:pt>
                <c:pt idx="2300">
                  <c:v>8793.89</c:v>
                </c:pt>
                <c:pt idx="2301">
                  <c:v>8942.01</c:v>
                </c:pt>
                <c:pt idx="2302">
                  <c:v>8956.2999999999938</c:v>
                </c:pt>
                <c:pt idx="2303">
                  <c:v>9023.0400000000009</c:v>
                </c:pt>
                <c:pt idx="2304">
                  <c:v>8951.34</c:v>
                </c:pt>
                <c:pt idx="2305">
                  <c:v>9040.2999999999938</c:v>
                </c:pt>
                <c:pt idx="2306">
                  <c:v>9549.52</c:v>
                </c:pt>
                <c:pt idx="2307">
                  <c:v>9442.2999999999938</c:v>
                </c:pt>
                <c:pt idx="2308">
                  <c:v>9739.93</c:v>
                </c:pt>
                <c:pt idx="2309">
                  <c:v>10036.799999999994</c:v>
                </c:pt>
                <c:pt idx="2310">
                  <c:v>9902.3499999999913</c:v>
                </c:pt>
                <c:pt idx="2311">
                  <c:v>9633.2099999999937</c:v>
                </c:pt>
                <c:pt idx="2312">
                  <c:v>9745.77</c:v>
                </c:pt>
                <c:pt idx="2313">
                  <c:v>10107.25</c:v>
                </c:pt>
                <c:pt idx="2314">
                  <c:v>10521.78</c:v>
                </c:pt>
                <c:pt idx="2315">
                  <c:v>10283.58</c:v>
                </c:pt>
                <c:pt idx="2316">
                  <c:v>10876.15</c:v>
                </c:pt>
                <c:pt idx="2317">
                  <c:v>10916.43</c:v>
                </c:pt>
                <c:pt idx="2318">
                  <c:v>10805.140000000005</c:v>
                </c:pt>
                <c:pt idx="2319">
                  <c:v>11358.06</c:v>
                </c:pt>
                <c:pt idx="2320">
                  <c:v>11067.710000000005</c:v>
                </c:pt>
                <c:pt idx="2321">
                  <c:v>11065.1</c:v>
                </c:pt>
                <c:pt idx="2322">
                  <c:v>10765.39</c:v>
                </c:pt>
                <c:pt idx="2323">
                  <c:v>10968.6</c:v>
                </c:pt>
                <c:pt idx="2324">
                  <c:v>10841.57</c:v>
                </c:pt>
                <c:pt idx="2325">
                  <c:v>11149.47</c:v>
                </c:pt>
                <c:pt idx="2326">
                  <c:v>11237.42</c:v>
                </c:pt>
                <c:pt idx="2327">
                  <c:v>11371.34</c:v>
                </c:pt>
                <c:pt idx="2328">
                  <c:v>11091.56</c:v>
                </c:pt>
                <c:pt idx="2329">
                  <c:v>11635.240000000005</c:v>
                </c:pt>
                <c:pt idx="2330">
                  <c:v>12159.740000000005</c:v>
                </c:pt>
                <c:pt idx="2331">
                  <c:v>12100.69</c:v>
                </c:pt>
                <c:pt idx="2332">
                  <c:v>12064.51</c:v>
                </c:pt>
                <c:pt idx="2333">
                  <c:v>12092.97</c:v>
                </c:pt>
                <c:pt idx="2334">
                  <c:v>11997.369999999992</c:v>
                </c:pt>
                <c:pt idx="2335">
                  <c:v>11629.97</c:v>
                </c:pt>
                <c:pt idx="2336">
                  <c:v>12201.93</c:v>
                </c:pt>
                <c:pt idx="2337">
                  <c:v>11774.04</c:v>
                </c:pt>
                <c:pt idx="2338">
                  <c:v>11948.7</c:v>
                </c:pt>
                <c:pt idx="2339">
                  <c:v>13479.39</c:v>
                </c:pt>
                <c:pt idx="2340">
                  <c:v>14757.82</c:v>
                </c:pt>
                <c:pt idx="2341">
                  <c:v>14230.730000000005</c:v>
                </c:pt>
                <c:pt idx="2342">
                  <c:v>14043.38</c:v>
                </c:pt>
                <c:pt idx="2343">
                  <c:v>13663.54</c:v>
                </c:pt>
                <c:pt idx="2344">
                  <c:v>13988.1</c:v>
                </c:pt>
                <c:pt idx="2345">
                  <c:v>13929.84</c:v>
                </c:pt>
                <c:pt idx="2346">
                  <c:v>13780.41</c:v>
                </c:pt>
                <c:pt idx="2347">
                  <c:v>14150.51</c:v>
                </c:pt>
                <c:pt idx="2348">
                  <c:v>14319.869999999992</c:v>
                </c:pt>
                <c:pt idx="2349">
                  <c:v>14746.51</c:v>
                </c:pt>
                <c:pt idx="2350">
                  <c:v>14892.93</c:v>
                </c:pt>
                <c:pt idx="2351">
                  <c:v>14902.62</c:v>
                </c:pt>
                <c:pt idx="2352">
                  <c:v>14755.08</c:v>
                </c:pt>
                <c:pt idx="2353">
                  <c:v>15040.240000000005</c:v>
                </c:pt>
                <c:pt idx="2354">
                  <c:v>15153.210000000005</c:v>
                </c:pt>
                <c:pt idx="2355">
                  <c:v>14618.98</c:v>
                </c:pt>
                <c:pt idx="2356">
                  <c:v>15168.18</c:v>
                </c:pt>
                <c:pt idx="2357">
                  <c:v>15517.359999999991</c:v>
                </c:pt>
                <c:pt idx="2358">
                  <c:v>15446.82</c:v>
                </c:pt>
                <c:pt idx="2359">
                  <c:v>15195.83</c:v>
                </c:pt>
                <c:pt idx="2360">
                  <c:v>14788.27</c:v>
                </c:pt>
                <c:pt idx="2361">
                  <c:v>14978.5</c:v>
                </c:pt>
                <c:pt idx="2362">
                  <c:v>14503.05</c:v>
                </c:pt>
                <c:pt idx="2363">
                  <c:v>14321.98</c:v>
                </c:pt>
                <c:pt idx="2364">
                  <c:v>14591.28</c:v>
                </c:pt>
                <c:pt idx="2365">
                  <c:v>14147.869999999992</c:v>
                </c:pt>
                <c:pt idx="2366">
                  <c:v>14376.82</c:v>
                </c:pt>
                <c:pt idx="2367">
                  <c:v>14476.15</c:v>
                </c:pt>
                <c:pt idx="2368">
                  <c:v>14373.57</c:v>
                </c:pt>
                <c:pt idx="2369">
                  <c:v>14815.9</c:v>
                </c:pt>
                <c:pt idx="2370">
                  <c:v>14830.97</c:v>
                </c:pt>
                <c:pt idx="2371">
                  <c:v>14506.43</c:v>
                </c:pt>
                <c:pt idx="2372">
                  <c:v>14694.31</c:v>
                </c:pt>
                <c:pt idx="2373">
                  <c:v>14552.720000000005</c:v>
                </c:pt>
                <c:pt idx="2374">
                  <c:v>14962.12</c:v>
                </c:pt>
                <c:pt idx="2375">
                  <c:v>14103.65</c:v>
                </c:pt>
                <c:pt idx="2376">
                  <c:v>14039.58</c:v>
                </c:pt>
                <c:pt idx="2377">
                  <c:v>13796.19</c:v>
                </c:pt>
                <c:pt idx="2378">
                  <c:v>13803.12</c:v>
                </c:pt>
                <c:pt idx="2379">
                  <c:v>13405.949999999995</c:v>
                </c:pt>
                <c:pt idx="2380">
                  <c:v>13549.42</c:v>
                </c:pt>
                <c:pt idx="2381">
                  <c:v>13917.27</c:v>
                </c:pt>
                <c:pt idx="2382">
                  <c:v>14351.97</c:v>
                </c:pt>
                <c:pt idx="2383">
                  <c:v>14325.58</c:v>
                </c:pt>
                <c:pt idx="2384">
                  <c:v>14854.17</c:v>
                </c:pt>
                <c:pt idx="2385">
                  <c:v>15218.83</c:v>
                </c:pt>
                <c:pt idx="2386">
                  <c:v>15124.92</c:v>
                </c:pt>
                <c:pt idx="2387">
                  <c:v>15008.78</c:v>
                </c:pt>
                <c:pt idx="2388">
                  <c:v>15272.01</c:v>
                </c:pt>
                <c:pt idx="2389">
                  <c:v>15350.89</c:v>
                </c:pt>
                <c:pt idx="2390">
                  <c:v>15428.5</c:v>
                </c:pt>
                <c:pt idx="2391">
                  <c:v>15293.19</c:v>
                </c:pt>
                <c:pt idx="2392">
                  <c:v>15169.230000000005</c:v>
                </c:pt>
                <c:pt idx="2393">
                  <c:v>15449.47</c:v>
                </c:pt>
                <c:pt idx="2394">
                  <c:v>15694.78</c:v>
                </c:pt>
                <c:pt idx="2395">
                  <c:v>15940.1</c:v>
                </c:pt>
                <c:pt idx="2396">
                  <c:v>15882.39</c:v>
                </c:pt>
                <c:pt idx="2397">
                  <c:v>15881.47</c:v>
                </c:pt>
                <c:pt idx="2398">
                  <c:v>15440.949999999995</c:v>
                </c:pt>
                <c:pt idx="2399">
                  <c:v>15287.140000000005</c:v>
                </c:pt>
                <c:pt idx="2400">
                  <c:v>15000.38</c:v>
                </c:pt>
                <c:pt idx="2401">
                  <c:v>14953.44</c:v>
                </c:pt>
                <c:pt idx="2402">
                  <c:v>15207.96</c:v>
                </c:pt>
                <c:pt idx="2403">
                  <c:v>15530.38</c:v>
                </c:pt>
                <c:pt idx="2404">
                  <c:v>15284.230000000005</c:v>
                </c:pt>
                <c:pt idx="2405">
                  <c:v>14745.8</c:v>
                </c:pt>
                <c:pt idx="2406">
                  <c:v>15079.04</c:v>
                </c:pt>
                <c:pt idx="2407">
                  <c:v>14930.05</c:v>
                </c:pt>
                <c:pt idx="2408">
                  <c:v>14951.49</c:v>
                </c:pt>
                <c:pt idx="2409">
                  <c:v>15362.93</c:v>
                </c:pt>
                <c:pt idx="2410">
                  <c:v>15573.91</c:v>
                </c:pt>
                <c:pt idx="2411">
                  <c:v>15763.09</c:v>
                </c:pt>
                <c:pt idx="2412">
                  <c:v>15711.8</c:v>
                </c:pt>
                <c:pt idx="2413">
                  <c:v>15770.19</c:v>
                </c:pt>
                <c:pt idx="2414">
                  <c:v>15812.15</c:v>
                </c:pt>
                <c:pt idx="2415">
                  <c:v>15691.27</c:v>
                </c:pt>
                <c:pt idx="2416">
                  <c:v>15482.05</c:v>
                </c:pt>
                <c:pt idx="2417">
                  <c:v>15539.34</c:v>
                </c:pt>
                <c:pt idx="2418">
                  <c:v>15425.859999999991</c:v>
                </c:pt>
                <c:pt idx="2419">
                  <c:v>15793.27</c:v>
                </c:pt>
                <c:pt idx="2420">
                  <c:v>16030.56</c:v>
                </c:pt>
                <c:pt idx="2421">
                  <c:v>16111.09</c:v>
                </c:pt>
                <c:pt idx="2422">
                  <c:v>16295.92</c:v>
                </c:pt>
                <c:pt idx="2423">
                  <c:v>16254.57</c:v>
                </c:pt>
                <c:pt idx="2424">
                  <c:v>16185.26</c:v>
                </c:pt>
                <c:pt idx="2425">
                  <c:v>16255.42</c:v>
                </c:pt>
                <c:pt idx="2426">
                  <c:v>16498.59</c:v>
                </c:pt>
                <c:pt idx="2427">
                  <c:v>16686.38</c:v>
                </c:pt>
                <c:pt idx="2428">
                  <c:v>16650.05</c:v>
                </c:pt>
                <c:pt idx="2429">
                  <c:v>16805.22</c:v>
                </c:pt>
                <c:pt idx="2430">
                  <c:v>16905.5</c:v>
                </c:pt>
                <c:pt idx="2431">
                  <c:v>16634.080000000005</c:v>
                </c:pt>
                <c:pt idx="2432">
                  <c:v>16679.990000000005</c:v>
                </c:pt>
                <c:pt idx="2433">
                  <c:v>16829.10999999999</c:v>
                </c:pt>
                <c:pt idx="2434">
                  <c:v>16868.46000000001</c:v>
                </c:pt>
                <c:pt idx="2435">
                  <c:v>17186.2</c:v>
                </c:pt>
                <c:pt idx="2436">
                  <c:v>17062.009999999987</c:v>
                </c:pt>
                <c:pt idx="2437">
                  <c:v>16879.38</c:v>
                </c:pt>
                <c:pt idx="2438">
                  <c:v>17069.419999999987</c:v>
                </c:pt>
                <c:pt idx="2439">
                  <c:v>16908.02</c:v>
                </c:pt>
                <c:pt idx="2440">
                  <c:v>16915.96000000001</c:v>
                </c:pt>
                <c:pt idx="2441">
                  <c:v>16687.32</c:v>
                </c:pt>
                <c:pt idx="2442">
                  <c:v>17117.900000000001</c:v>
                </c:pt>
                <c:pt idx="2443">
                  <c:v>17274.07</c:v>
                </c:pt>
                <c:pt idx="2444">
                  <c:v>17196.8</c:v>
                </c:pt>
                <c:pt idx="2445">
                  <c:v>17452.560000000001</c:v>
                </c:pt>
                <c:pt idx="2446">
                  <c:v>17414.8</c:v>
                </c:pt>
                <c:pt idx="2447">
                  <c:v>17229.72</c:v>
                </c:pt>
                <c:pt idx="2448">
                  <c:v>17031.54</c:v>
                </c:pt>
                <c:pt idx="2449">
                  <c:v>16795.66</c:v>
                </c:pt>
                <c:pt idx="2450">
                  <c:v>16808.05</c:v>
                </c:pt>
                <c:pt idx="2451">
                  <c:v>16699.09</c:v>
                </c:pt>
                <c:pt idx="2452">
                  <c:v>16335.78</c:v>
                </c:pt>
                <c:pt idx="2453">
                  <c:v>16191.39</c:v>
                </c:pt>
                <c:pt idx="2454">
                  <c:v>16135.869999999992</c:v>
                </c:pt>
                <c:pt idx="2455">
                  <c:v>15838.630000000005</c:v>
                </c:pt>
                <c:pt idx="2456">
                  <c:v>15487.97</c:v>
                </c:pt>
                <c:pt idx="2457">
                  <c:v>15926.130000000005</c:v>
                </c:pt>
                <c:pt idx="2458">
                  <c:v>16137.42</c:v>
                </c:pt>
                <c:pt idx="2459">
                  <c:v>16190.79</c:v>
                </c:pt>
                <c:pt idx="2460">
                  <c:v>16552.43</c:v>
                </c:pt>
                <c:pt idx="2461">
                  <c:v>16444.439999999988</c:v>
                </c:pt>
                <c:pt idx="2462">
                  <c:v>16822.18</c:v>
                </c:pt>
                <c:pt idx="2463">
                  <c:v>16693.149999999991</c:v>
                </c:pt>
                <c:pt idx="2464">
                  <c:v>16893.10999999999</c:v>
                </c:pt>
                <c:pt idx="2465">
                  <c:v>17036.23</c:v>
                </c:pt>
                <c:pt idx="2466">
                  <c:v>17032.009999999987</c:v>
                </c:pt>
                <c:pt idx="2467">
                  <c:v>17004.98000000001</c:v>
                </c:pt>
                <c:pt idx="2468">
                  <c:v>16772.75</c:v>
                </c:pt>
                <c:pt idx="2469">
                  <c:v>17067.14</c:v>
                </c:pt>
                <c:pt idx="2470">
                  <c:v>17230.86</c:v>
                </c:pt>
                <c:pt idx="2471">
                  <c:v>17149.080000000005</c:v>
                </c:pt>
                <c:pt idx="2472">
                  <c:v>17199.05</c:v>
                </c:pt>
                <c:pt idx="2473">
                  <c:v>16718.8</c:v>
                </c:pt>
                <c:pt idx="2474">
                  <c:v>16655.75</c:v>
                </c:pt>
                <c:pt idx="2475">
                  <c:v>16947.46000000001</c:v>
                </c:pt>
                <c:pt idx="2476">
                  <c:v>17226.490000000005</c:v>
                </c:pt>
                <c:pt idx="2477">
                  <c:v>17199.64</c:v>
                </c:pt>
                <c:pt idx="2478">
                  <c:v>17182.23</c:v>
                </c:pt>
                <c:pt idx="2479">
                  <c:v>17106.740000000005</c:v>
                </c:pt>
                <c:pt idx="2480">
                  <c:v>16984.54</c:v>
                </c:pt>
                <c:pt idx="2481">
                  <c:v>17204.32</c:v>
                </c:pt>
                <c:pt idx="2482">
                  <c:v>17107</c:v>
                </c:pt>
                <c:pt idx="2483">
                  <c:v>17199.740000000005</c:v>
                </c:pt>
                <c:pt idx="2484">
                  <c:v>17118.14</c:v>
                </c:pt>
                <c:pt idx="2485">
                  <c:v>17150.59</c:v>
                </c:pt>
                <c:pt idx="2486">
                  <c:v>16866.95</c:v>
                </c:pt>
                <c:pt idx="2487">
                  <c:v>16912.25</c:v>
                </c:pt>
                <c:pt idx="2488">
                  <c:v>16855.91</c:v>
                </c:pt>
                <c:pt idx="2489">
                  <c:v>16724.84</c:v>
                </c:pt>
                <c:pt idx="2490">
                  <c:v>16633.80999999999</c:v>
                </c:pt>
                <c:pt idx="2491">
                  <c:v>16723.96000000001</c:v>
                </c:pt>
                <c:pt idx="2492">
                  <c:v>17265.47</c:v>
                </c:pt>
                <c:pt idx="2493">
                  <c:v>17388.669999999987</c:v>
                </c:pt>
                <c:pt idx="2494">
                  <c:v>17402.240000000005</c:v>
                </c:pt>
                <c:pt idx="2495">
                  <c:v>17365.37</c:v>
                </c:pt>
                <c:pt idx="2496">
                  <c:v>17473.45</c:v>
                </c:pt>
                <c:pt idx="2497">
                  <c:v>17555.77</c:v>
                </c:pt>
                <c:pt idx="2498">
                  <c:v>17719.47</c:v>
                </c:pt>
                <c:pt idx="2499">
                  <c:v>17701.97</c:v>
                </c:pt>
                <c:pt idx="2500">
                  <c:v>17603.87</c:v>
                </c:pt>
                <c:pt idx="2501">
                  <c:v>17724.59</c:v>
                </c:pt>
                <c:pt idx="2502">
                  <c:v>17534.099999999988</c:v>
                </c:pt>
                <c:pt idx="2503">
                  <c:v>17368.03</c:v>
                </c:pt>
                <c:pt idx="2504">
                  <c:v>17525.71</c:v>
                </c:pt>
                <c:pt idx="2505">
                  <c:v>17604.30999999999</c:v>
                </c:pt>
                <c:pt idx="2506">
                  <c:v>17538.72</c:v>
                </c:pt>
                <c:pt idx="2507">
                  <c:v>17650.82</c:v>
                </c:pt>
                <c:pt idx="2508">
                  <c:v>17486.689999999988</c:v>
                </c:pt>
                <c:pt idx="2509">
                  <c:v>17474.490000000005</c:v>
                </c:pt>
                <c:pt idx="2510">
                  <c:v>16978.36</c:v>
                </c:pt>
                <c:pt idx="2511">
                  <c:v>16847.7</c:v>
                </c:pt>
                <c:pt idx="2512">
                  <c:v>16708.599999999988</c:v>
                </c:pt>
                <c:pt idx="2513">
                  <c:v>16317.16</c:v>
                </c:pt>
                <c:pt idx="2514">
                  <c:v>16253.82</c:v>
                </c:pt>
                <c:pt idx="2515">
                  <c:v>16339.32</c:v>
                </c:pt>
                <c:pt idx="2516">
                  <c:v>16368.44</c:v>
                </c:pt>
                <c:pt idx="2517">
                  <c:v>16210.25</c:v>
                </c:pt>
                <c:pt idx="2518">
                  <c:v>16500.29</c:v>
                </c:pt>
                <c:pt idx="2519">
                  <c:v>16222.56</c:v>
                </c:pt>
                <c:pt idx="2520">
                  <c:v>15807.75</c:v>
                </c:pt>
                <c:pt idx="2521">
                  <c:v>15931.34</c:v>
                </c:pt>
                <c:pt idx="2522">
                  <c:v>15940.730000000005</c:v>
                </c:pt>
                <c:pt idx="2523">
                  <c:v>16042.18</c:v>
                </c:pt>
                <c:pt idx="2524">
                  <c:v>15928.28</c:v>
                </c:pt>
                <c:pt idx="2525">
                  <c:v>16186.9</c:v>
                </c:pt>
                <c:pt idx="2526">
                  <c:v>16042.18</c:v>
                </c:pt>
                <c:pt idx="2527">
                  <c:v>16228.91</c:v>
                </c:pt>
                <c:pt idx="2528">
                  <c:v>16421.2</c:v>
                </c:pt>
                <c:pt idx="2529">
                  <c:v>16256.53</c:v>
                </c:pt>
                <c:pt idx="2530">
                  <c:v>16191.32</c:v>
                </c:pt>
                <c:pt idx="2531">
                  <c:v>16213.140000000005</c:v>
                </c:pt>
                <c:pt idx="2532">
                  <c:v>16218.68</c:v>
                </c:pt>
                <c:pt idx="2533">
                  <c:v>16264.1</c:v>
                </c:pt>
                <c:pt idx="2534">
                  <c:v>16255.33</c:v>
                </c:pt>
                <c:pt idx="2535">
                  <c:v>16438.45</c:v>
                </c:pt>
                <c:pt idx="2536">
                  <c:v>16778.29</c:v>
                </c:pt>
                <c:pt idx="2537">
                  <c:v>17013.68</c:v>
                </c:pt>
                <c:pt idx="2538">
                  <c:v>16988.29</c:v>
                </c:pt>
                <c:pt idx="2539">
                  <c:v>17034.919999999987</c:v>
                </c:pt>
                <c:pt idx="2540">
                  <c:v>17089.22</c:v>
                </c:pt>
                <c:pt idx="2541">
                  <c:v>17072.939999999988</c:v>
                </c:pt>
                <c:pt idx="2542">
                  <c:v>17087.62999999999</c:v>
                </c:pt>
                <c:pt idx="2543">
                  <c:v>17176.02</c:v>
                </c:pt>
                <c:pt idx="2544">
                  <c:v>17166.97</c:v>
                </c:pt>
                <c:pt idx="2545">
                  <c:v>17169.84</c:v>
                </c:pt>
                <c:pt idx="2546">
                  <c:v>17389.47</c:v>
                </c:pt>
                <c:pt idx="2547">
                  <c:v>17492.80999999999</c:v>
                </c:pt>
                <c:pt idx="2548">
                  <c:v>17531.47</c:v>
                </c:pt>
                <c:pt idx="2549">
                  <c:v>17481.96000000001</c:v>
                </c:pt>
                <c:pt idx="2550">
                  <c:v>17422.509999999987</c:v>
                </c:pt>
                <c:pt idx="2551">
                  <c:v>17458.509999999987</c:v>
                </c:pt>
                <c:pt idx="2552">
                  <c:v>17558.849999999988</c:v>
                </c:pt>
                <c:pt idx="2553">
                  <c:v>17639.18</c:v>
                </c:pt>
                <c:pt idx="2554">
                  <c:v>17703.669999999987</c:v>
                </c:pt>
                <c:pt idx="2555">
                  <c:v>17602.39</c:v>
                </c:pt>
                <c:pt idx="2556">
                  <c:v>17555.04</c:v>
                </c:pt>
                <c:pt idx="2557">
                  <c:v>17693.66</c:v>
                </c:pt>
                <c:pt idx="2558">
                  <c:v>17940.32</c:v>
                </c:pt>
                <c:pt idx="2559">
                  <c:v>17915.599999999988</c:v>
                </c:pt>
                <c:pt idx="2560">
                  <c:v>17950.560000000001</c:v>
                </c:pt>
                <c:pt idx="2561">
                  <c:v>17715.16</c:v>
                </c:pt>
                <c:pt idx="2562">
                  <c:v>17874.16</c:v>
                </c:pt>
                <c:pt idx="2563">
                  <c:v>17831.38</c:v>
                </c:pt>
                <c:pt idx="2564">
                  <c:v>17804.55</c:v>
                </c:pt>
                <c:pt idx="2565">
                  <c:v>17645.91</c:v>
                </c:pt>
                <c:pt idx="2566">
                  <c:v>17584.86</c:v>
                </c:pt>
                <c:pt idx="2567">
                  <c:v>17394.68</c:v>
                </c:pt>
                <c:pt idx="2568">
                  <c:v>17458.759999999987</c:v>
                </c:pt>
                <c:pt idx="2569">
                  <c:v>17476.48000000001</c:v>
                </c:pt>
                <c:pt idx="2570">
                  <c:v>17533.88</c:v>
                </c:pt>
                <c:pt idx="2571">
                  <c:v>17692.259999999987</c:v>
                </c:pt>
                <c:pt idx="2572">
                  <c:v>17744.93</c:v>
                </c:pt>
                <c:pt idx="2573">
                  <c:v>17643.59</c:v>
                </c:pt>
                <c:pt idx="2574">
                  <c:v>17382.09</c:v>
                </c:pt>
                <c:pt idx="2575">
                  <c:v>17503.47</c:v>
                </c:pt>
                <c:pt idx="2576">
                  <c:v>17536.86</c:v>
                </c:pt>
                <c:pt idx="2577">
                  <c:v>17371.75</c:v>
                </c:pt>
                <c:pt idx="2578">
                  <c:v>17103.95</c:v>
                </c:pt>
                <c:pt idx="2579">
                  <c:v>17080.47</c:v>
                </c:pt>
                <c:pt idx="2580">
                  <c:v>16939.580000000005</c:v>
                </c:pt>
                <c:pt idx="2581">
                  <c:v>16799.490000000005</c:v>
                </c:pt>
                <c:pt idx="2582">
                  <c:v>17336.12999999999</c:v>
                </c:pt>
                <c:pt idx="2583">
                  <c:v>17141.53</c:v>
                </c:pt>
                <c:pt idx="2584">
                  <c:v>17323.62999999999</c:v>
                </c:pt>
                <c:pt idx="2585">
                  <c:v>17267.25</c:v>
                </c:pt>
                <c:pt idx="2586">
                  <c:v>16961.919999999987</c:v>
                </c:pt>
                <c:pt idx="2587">
                  <c:v>16840.59</c:v>
                </c:pt>
                <c:pt idx="2588">
                  <c:v>16802.39</c:v>
                </c:pt>
                <c:pt idx="2589">
                  <c:v>16419.099999999988</c:v>
                </c:pt>
                <c:pt idx="2590">
                  <c:v>16317.94</c:v>
                </c:pt>
                <c:pt idx="2591">
                  <c:v>16494.60999999999</c:v>
                </c:pt>
                <c:pt idx="2592">
                  <c:v>16444.57</c:v>
                </c:pt>
                <c:pt idx="2593">
                  <c:v>16069.78</c:v>
                </c:pt>
                <c:pt idx="2594">
                  <c:v>16410.88</c:v>
                </c:pt>
                <c:pt idx="2595">
                  <c:v>16692.66</c:v>
                </c:pt>
                <c:pt idx="2596">
                  <c:v>16872.169999999987</c:v>
                </c:pt>
                <c:pt idx="2597">
                  <c:v>16942.82</c:v>
                </c:pt>
                <c:pt idx="2598">
                  <c:v>16574.79</c:v>
                </c:pt>
                <c:pt idx="2599">
                  <c:v>16786.28000000001</c:v>
                </c:pt>
                <c:pt idx="2600">
                  <c:v>17036.55</c:v>
                </c:pt>
                <c:pt idx="2601">
                  <c:v>17069.77</c:v>
                </c:pt>
                <c:pt idx="2602">
                  <c:v>16760.599999999988</c:v>
                </c:pt>
                <c:pt idx="2603">
                  <c:v>16621.12</c:v>
                </c:pt>
                <c:pt idx="2604">
                  <c:v>16668.91</c:v>
                </c:pt>
                <c:pt idx="2605">
                  <c:v>16994.07</c:v>
                </c:pt>
                <c:pt idx="2606">
                  <c:v>17118.740000000005</c:v>
                </c:pt>
                <c:pt idx="2607">
                  <c:v>17355.490000000005</c:v>
                </c:pt>
                <c:pt idx="2608">
                  <c:v>17500.3</c:v>
                </c:pt>
                <c:pt idx="2609">
                  <c:v>17490.52</c:v>
                </c:pt>
                <c:pt idx="2610">
                  <c:v>17628.02</c:v>
                </c:pt>
                <c:pt idx="2611">
                  <c:v>17654.80999999999</c:v>
                </c:pt>
                <c:pt idx="2612">
                  <c:v>17868.12</c:v>
                </c:pt>
                <c:pt idx="2613">
                  <c:v>17694.87</c:v>
                </c:pt>
                <c:pt idx="2614">
                  <c:v>17750.509999999987</c:v>
                </c:pt>
                <c:pt idx="2615">
                  <c:v>17705.10999999999</c:v>
                </c:pt>
                <c:pt idx="2616">
                  <c:v>17577.66</c:v>
                </c:pt>
                <c:pt idx="2617">
                  <c:v>17777.95</c:v>
                </c:pt>
                <c:pt idx="2618">
                  <c:v>17476.849999999988</c:v>
                </c:pt>
                <c:pt idx="2619">
                  <c:v>17679.34</c:v>
                </c:pt>
                <c:pt idx="2620">
                  <c:v>17523.47</c:v>
                </c:pt>
                <c:pt idx="2621">
                  <c:v>17473.830000000002</c:v>
                </c:pt>
                <c:pt idx="2622">
                  <c:v>17402.68</c:v>
                </c:pt>
                <c:pt idx="2623">
                  <c:v>17623.66</c:v>
                </c:pt>
                <c:pt idx="2624">
                  <c:v>17536.48000000001</c:v>
                </c:pt>
                <c:pt idx="2625">
                  <c:v>17667.849999999988</c:v>
                </c:pt>
                <c:pt idx="2626">
                  <c:v>17875.97</c:v>
                </c:pt>
                <c:pt idx="2627">
                  <c:v>17908.3</c:v>
                </c:pt>
                <c:pt idx="2628">
                  <c:v>18024.95</c:v>
                </c:pt>
                <c:pt idx="2629">
                  <c:v>17874.71</c:v>
                </c:pt>
                <c:pt idx="2630">
                  <c:v>17911.12999999999</c:v>
                </c:pt>
                <c:pt idx="2631">
                  <c:v>17914.12</c:v>
                </c:pt>
                <c:pt idx="2632">
                  <c:v>17918.43</c:v>
                </c:pt>
                <c:pt idx="2633">
                  <c:v>17873.919999999987</c:v>
                </c:pt>
                <c:pt idx="2634">
                  <c:v>17978.37</c:v>
                </c:pt>
                <c:pt idx="2635">
                  <c:v>18132.29</c:v>
                </c:pt>
                <c:pt idx="2636">
                  <c:v>18056.240000000005</c:v>
                </c:pt>
                <c:pt idx="2637">
                  <c:v>17998.740000000005</c:v>
                </c:pt>
                <c:pt idx="2638">
                  <c:v>18077.849999999988</c:v>
                </c:pt>
                <c:pt idx="2639">
                  <c:v>17961.580000000005</c:v>
                </c:pt>
                <c:pt idx="2640">
                  <c:v>17981.060000000001</c:v>
                </c:pt>
                <c:pt idx="2641">
                  <c:v>17911.30999999999</c:v>
                </c:pt>
                <c:pt idx="2642">
                  <c:v>18149.900000000001</c:v>
                </c:pt>
                <c:pt idx="2643">
                  <c:v>18115.560000000001</c:v>
                </c:pt>
                <c:pt idx="2644">
                  <c:v>18234.849999999988</c:v>
                </c:pt>
                <c:pt idx="2645">
                  <c:v>18165.490000000005</c:v>
                </c:pt>
                <c:pt idx="2646">
                  <c:v>18141.10999999999</c:v>
                </c:pt>
                <c:pt idx="2647">
                  <c:v>18272.28000000001</c:v>
                </c:pt>
                <c:pt idx="2648">
                  <c:v>18177.349999999988</c:v>
                </c:pt>
                <c:pt idx="2649">
                  <c:v>17972.649999999991</c:v>
                </c:pt>
                <c:pt idx="2650">
                  <c:v>18080.29</c:v>
                </c:pt>
                <c:pt idx="2651">
                  <c:v>18169.8</c:v>
                </c:pt>
                <c:pt idx="2652">
                  <c:v>18049.189999999988</c:v>
                </c:pt>
                <c:pt idx="2653">
                  <c:v>18067.669999999987</c:v>
                </c:pt>
                <c:pt idx="2654">
                  <c:v>18276.5</c:v>
                </c:pt>
                <c:pt idx="2655">
                  <c:v>18444.240000000005</c:v>
                </c:pt>
                <c:pt idx="2656">
                  <c:v>18400.330000000002</c:v>
                </c:pt>
                <c:pt idx="2657">
                  <c:v>18407.009999999987</c:v>
                </c:pt>
                <c:pt idx="2658">
                  <c:v>18308.509999999987</c:v>
                </c:pt>
                <c:pt idx="2659">
                  <c:v>18194.78000000001</c:v>
                </c:pt>
                <c:pt idx="2660">
                  <c:v>18205.900000000001</c:v>
                </c:pt>
                <c:pt idx="2661">
                  <c:v>18063.48000000001</c:v>
                </c:pt>
                <c:pt idx="2662">
                  <c:v>18015.66</c:v>
                </c:pt>
                <c:pt idx="2663">
                  <c:v>18027.12</c:v>
                </c:pt>
                <c:pt idx="2664">
                  <c:v>18215.28000000001</c:v>
                </c:pt>
                <c:pt idx="2665">
                  <c:v>18238.080000000005</c:v>
                </c:pt>
                <c:pt idx="2666">
                  <c:v>18124.29</c:v>
                </c:pt>
                <c:pt idx="2667">
                  <c:v>18571.73</c:v>
                </c:pt>
                <c:pt idx="2668">
                  <c:v>18627.669999999987</c:v>
                </c:pt>
                <c:pt idx="2669">
                  <c:v>18669.12</c:v>
                </c:pt>
                <c:pt idx="2670">
                  <c:v>18845.30999999999</c:v>
                </c:pt>
                <c:pt idx="2671">
                  <c:v>19218.12999999999</c:v>
                </c:pt>
                <c:pt idx="2672">
                  <c:v>19343.740000000005</c:v>
                </c:pt>
                <c:pt idx="2673">
                  <c:v>19476.93</c:v>
                </c:pt>
                <c:pt idx="2674">
                  <c:v>19436.71</c:v>
                </c:pt>
                <c:pt idx="2675">
                  <c:v>19445.419999999987</c:v>
                </c:pt>
                <c:pt idx="2676">
                  <c:v>19925.79</c:v>
                </c:pt>
                <c:pt idx="2677">
                  <c:v>20039.43</c:v>
                </c:pt>
                <c:pt idx="2678">
                  <c:v>19944.3</c:v>
                </c:pt>
                <c:pt idx="2679">
                  <c:v>19836.43</c:v>
                </c:pt>
                <c:pt idx="2680">
                  <c:v>20082.259999999987</c:v>
                </c:pt>
                <c:pt idx="2681">
                  <c:v>20114.37</c:v>
                </c:pt>
                <c:pt idx="2682">
                  <c:v>20086.89</c:v>
                </c:pt>
                <c:pt idx="2683">
                  <c:v>19931.490000000005</c:v>
                </c:pt>
                <c:pt idx="2684">
                  <c:v>20094.099999999988</c:v>
                </c:pt>
                <c:pt idx="2685">
                  <c:v>20501.21</c:v>
                </c:pt>
                <c:pt idx="2686">
                  <c:v>20461.98000000001</c:v>
                </c:pt>
                <c:pt idx="2687">
                  <c:v>20448.689999999988</c:v>
                </c:pt>
                <c:pt idx="2688">
                  <c:v>20544.3</c:v>
                </c:pt>
                <c:pt idx="2689">
                  <c:v>20297.580000000005</c:v>
                </c:pt>
                <c:pt idx="2690">
                  <c:v>20291.59</c:v>
                </c:pt>
                <c:pt idx="2691">
                  <c:v>20357.79</c:v>
                </c:pt>
                <c:pt idx="2692">
                  <c:v>20223.45</c:v>
                </c:pt>
                <c:pt idx="2693">
                  <c:v>20700.419999999987</c:v>
                </c:pt>
                <c:pt idx="2694">
                  <c:v>20518.5</c:v>
                </c:pt>
                <c:pt idx="2695">
                  <c:v>20160.55</c:v>
                </c:pt>
                <c:pt idx="2696">
                  <c:v>20298.55</c:v>
                </c:pt>
                <c:pt idx="2697">
                  <c:v>19924.02</c:v>
                </c:pt>
                <c:pt idx="2698">
                  <c:v>19951.34</c:v>
                </c:pt>
                <c:pt idx="2699">
                  <c:v>20334.14</c:v>
                </c:pt>
                <c:pt idx="2700">
                  <c:v>20199.73</c:v>
                </c:pt>
                <c:pt idx="2701">
                  <c:v>20325.439999999988</c:v>
                </c:pt>
                <c:pt idx="2702">
                  <c:v>20220.580000000005</c:v>
                </c:pt>
                <c:pt idx="2703">
                  <c:v>20116.490000000005</c:v>
                </c:pt>
                <c:pt idx="2704">
                  <c:v>19986.32</c:v>
                </c:pt>
                <c:pt idx="2705">
                  <c:v>20272.490000000005</c:v>
                </c:pt>
                <c:pt idx="2706">
                  <c:v>20407.18</c:v>
                </c:pt>
                <c:pt idx="2707">
                  <c:v>20472.86</c:v>
                </c:pt>
                <c:pt idx="2708">
                  <c:v>20605.62999999999</c:v>
                </c:pt>
                <c:pt idx="2709">
                  <c:v>21045.66</c:v>
                </c:pt>
                <c:pt idx="2710">
                  <c:v>21041.97</c:v>
                </c:pt>
                <c:pt idx="2711">
                  <c:v>20851.91</c:v>
                </c:pt>
                <c:pt idx="2712">
                  <c:v>20917.54</c:v>
                </c:pt>
                <c:pt idx="2713">
                  <c:v>20930.45</c:v>
                </c:pt>
                <c:pt idx="2714">
                  <c:v>20529.740000000005</c:v>
                </c:pt>
                <c:pt idx="2715">
                  <c:v>20167.62</c:v>
                </c:pt>
                <c:pt idx="2716">
                  <c:v>20371.73</c:v>
                </c:pt>
                <c:pt idx="2717">
                  <c:v>19997.830000000002</c:v>
                </c:pt>
                <c:pt idx="2718">
                  <c:v>19982.75</c:v>
                </c:pt>
                <c:pt idx="2719">
                  <c:v>19713.84</c:v>
                </c:pt>
                <c:pt idx="2720">
                  <c:v>19841.419999999987</c:v>
                </c:pt>
                <c:pt idx="2721">
                  <c:v>19735.28000000001</c:v>
                </c:pt>
                <c:pt idx="2722">
                  <c:v>19560.25</c:v>
                </c:pt>
                <c:pt idx="2723">
                  <c:v>19391.96000000001</c:v>
                </c:pt>
                <c:pt idx="2724">
                  <c:v>19230.34</c:v>
                </c:pt>
                <c:pt idx="2725">
                  <c:v>19373.23</c:v>
                </c:pt>
                <c:pt idx="2726">
                  <c:v>19529.990000000005</c:v>
                </c:pt>
                <c:pt idx="2727">
                  <c:v>20038.66</c:v>
                </c:pt>
                <c:pt idx="2728">
                  <c:v>20007.89</c:v>
                </c:pt>
                <c:pt idx="2729">
                  <c:v>20038.25</c:v>
                </c:pt>
                <c:pt idx="2730">
                  <c:v>19982.900000000001</c:v>
                </c:pt>
                <c:pt idx="2731">
                  <c:v>19874.3</c:v>
                </c:pt>
                <c:pt idx="2732">
                  <c:v>19746.149999999991</c:v>
                </c:pt>
                <c:pt idx="2733">
                  <c:v>19201.89</c:v>
                </c:pt>
                <c:pt idx="2734">
                  <c:v>19600.28000000001</c:v>
                </c:pt>
                <c:pt idx="2735">
                  <c:v>19746.75</c:v>
                </c:pt>
                <c:pt idx="2736">
                  <c:v>19791.22</c:v>
                </c:pt>
                <c:pt idx="2737">
                  <c:v>19698.580000000005</c:v>
                </c:pt>
                <c:pt idx="2738">
                  <c:v>19770.02</c:v>
                </c:pt>
                <c:pt idx="2739">
                  <c:v>19925.759999999987</c:v>
                </c:pt>
                <c:pt idx="2740">
                  <c:v>20118.82</c:v>
                </c:pt>
                <c:pt idx="2741">
                  <c:v>20038.830000000002</c:v>
                </c:pt>
                <c:pt idx="2742">
                  <c:v>19911.46000000001</c:v>
                </c:pt>
                <c:pt idx="2743">
                  <c:v>20062.599999999988</c:v>
                </c:pt>
                <c:pt idx="2744">
                  <c:v>20056.47</c:v>
                </c:pt>
                <c:pt idx="2745">
                  <c:v>20060.88</c:v>
                </c:pt>
                <c:pt idx="2746">
                  <c:v>20274.12</c:v>
                </c:pt>
                <c:pt idx="2747">
                  <c:v>20412.759999999987</c:v>
                </c:pt>
                <c:pt idx="2748">
                  <c:v>20621.60999999999</c:v>
                </c:pt>
                <c:pt idx="2749">
                  <c:v>20617.38</c:v>
                </c:pt>
                <c:pt idx="2750">
                  <c:v>20509.95</c:v>
                </c:pt>
                <c:pt idx="2751">
                  <c:v>20395.5</c:v>
                </c:pt>
                <c:pt idx="2752">
                  <c:v>20163.849999999988</c:v>
                </c:pt>
                <c:pt idx="2753">
                  <c:v>19714.419999999987</c:v>
                </c:pt>
                <c:pt idx="2754">
                  <c:v>19279.77</c:v>
                </c:pt>
                <c:pt idx="2755">
                  <c:v>19353.34</c:v>
                </c:pt>
                <c:pt idx="2756">
                  <c:v>19492.3</c:v>
                </c:pt>
                <c:pt idx="2757">
                  <c:v>19198.04</c:v>
                </c:pt>
                <c:pt idx="2758">
                  <c:v>18911.43</c:v>
                </c:pt>
                <c:pt idx="2759">
                  <c:v>18983.2</c:v>
                </c:pt>
                <c:pt idx="2760">
                  <c:v>19153.30999999999</c:v>
                </c:pt>
                <c:pt idx="2761">
                  <c:v>18892.43</c:v>
                </c:pt>
                <c:pt idx="2762">
                  <c:v>19007.080000000005</c:v>
                </c:pt>
                <c:pt idx="2763">
                  <c:v>19095.689999999988</c:v>
                </c:pt>
                <c:pt idx="2764">
                  <c:v>19227.419999999987</c:v>
                </c:pt>
                <c:pt idx="2765">
                  <c:v>19086.689999999988</c:v>
                </c:pt>
                <c:pt idx="2766">
                  <c:v>18708.62</c:v>
                </c:pt>
                <c:pt idx="2767">
                  <c:v>18226.21</c:v>
                </c:pt>
                <c:pt idx="2768">
                  <c:v>18425.18</c:v>
                </c:pt>
                <c:pt idx="2769">
                  <c:v>18216.91</c:v>
                </c:pt>
                <c:pt idx="2770">
                  <c:v>18113.73</c:v>
                </c:pt>
                <c:pt idx="2771">
                  <c:v>18450.07</c:v>
                </c:pt>
                <c:pt idx="2772">
                  <c:v>18135.02</c:v>
                </c:pt>
                <c:pt idx="2773">
                  <c:v>18141.509999999987</c:v>
                </c:pt>
                <c:pt idx="2774">
                  <c:v>17723.990000000005</c:v>
                </c:pt>
                <c:pt idx="2775">
                  <c:v>17603.29</c:v>
                </c:pt>
                <c:pt idx="2776">
                  <c:v>17519.12999999999</c:v>
                </c:pt>
                <c:pt idx="2777">
                  <c:v>17940.16</c:v>
                </c:pt>
                <c:pt idx="2778">
                  <c:v>18260.080000000005</c:v>
                </c:pt>
                <c:pt idx="2779">
                  <c:v>18273.060000000001</c:v>
                </c:pt>
                <c:pt idx="2780">
                  <c:v>18345.12</c:v>
                </c:pt>
                <c:pt idx="2781">
                  <c:v>18564.080000000005</c:v>
                </c:pt>
                <c:pt idx="2782">
                  <c:v>18238.54</c:v>
                </c:pt>
                <c:pt idx="2783">
                  <c:v>18390.72</c:v>
                </c:pt>
                <c:pt idx="2784">
                  <c:v>18233.77</c:v>
                </c:pt>
                <c:pt idx="2785">
                  <c:v>18135.12</c:v>
                </c:pt>
                <c:pt idx="2786">
                  <c:v>17775.080000000005</c:v>
                </c:pt>
                <c:pt idx="2787">
                  <c:v>17811.080000000005</c:v>
                </c:pt>
                <c:pt idx="2788">
                  <c:v>17982.28000000001</c:v>
                </c:pt>
                <c:pt idx="2789">
                  <c:v>18318.32</c:v>
                </c:pt>
                <c:pt idx="2790">
                  <c:v>18622.7</c:v>
                </c:pt>
                <c:pt idx="2791">
                  <c:v>18361.649999999991</c:v>
                </c:pt>
                <c:pt idx="2792">
                  <c:v>18277.34</c:v>
                </c:pt>
                <c:pt idx="2793">
                  <c:v>18522.8</c:v>
                </c:pt>
                <c:pt idx="2794">
                  <c:v>18430.84</c:v>
                </c:pt>
                <c:pt idx="2795">
                  <c:v>18248.10999999999</c:v>
                </c:pt>
                <c:pt idx="2796">
                  <c:v>18167.099999999988</c:v>
                </c:pt>
                <c:pt idx="2797">
                  <c:v>18113.79</c:v>
                </c:pt>
                <c:pt idx="2798">
                  <c:v>18263.68</c:v>
                </c:pt>
                <c:pt idx="2799">
                  <c:v>18227.16</c:v>
                </c:pt>
                <c:pt idx="2800">
                  <c:v>18251.18</c:v>
                </c:pt>
                <c:pt idx="2801">
                  <c:v>17984.72</c:v>
                </c:pt>
                <c:pt idx="2802">
                  <c:v>17929.09</c:v>
                </c:pt>
                <c:pt idx="2803">
                  <c:v>17972.04</c:v>
                </c:pt>
                <c:pt idx="2804">
                  <c:v>18286.419999999987</c:v>
                </c:pt>
                <c:pt idx="2805">
                  <c:v>18480.689999999988</c:v>
                </c:pt>
                <c:pt idx="2806">
                  <c:v>18799.71</c:v>
                </c:pt>
                <c:pt idx="2807">
                  <c:v>18949.57</c:v>
                </c:pt>
                <c:pt idx="2808">
                  <c:v>19178.77</c:v>
                </c:pt>
                <c:pt idx="2809">
                  <c:v>19339.75</c:v>
                </c:pt>
                <c:pt idx="2810">
                  <c:v>19463.10999999999</c:v>
                </c:pt>
                <c:pt idx="2811">
                  <c:v>19473.93</c:v>
                </c:pt>
                <c:pt idx="2812">
                  <c:v>19731.38</c:v>
                </c:pt>
                <c:pt idx="2813">
                  <c:v>19698.60999999999</c:v>
                </c:pt>
                <c:pt idx="2814">
                  <c:v>19620.88</c:v>
                </c:pt>
                <c:pt idx="2815">
                  <c:v>19602.80999999999</c:v>
                </c:pt>
                <c:pt idx="2816">
                  <c:v>19382.91</c:v>
                </c:pt>
                <c:pt idx="2817">
                  <c:v>19187.009999999987</c:v>
                </c:pt>
                <c:pt idx="2818">
                  <c:v>19670.07</c:v>
                </c:pt>
                <c:pt idx="2819">
                  <c:v>19389.740000000005</c:v>
                </c:pt>
                <c:pt idx="2820">
                  <c:v>19091.78000000001</c:v>
                </c:pt>
                <c:pt idx="2821">
                  <c:v>19274.21</c:v>
                </c:pt>
                <c:pt idx="2822">
                  <c:v>19582.5</c:v>
                </c:pt>
                <c:pt idx="2823">
                  <c:v>19538.52</c:v>
                </c:pt>
                <c:pt idx="2824">
                  <c:v>19596.32</c:v>
                </c:pt>
                <c:pt idx="2825">
                  <c:v>19610.71</c:v>
                </c:pt>
                <c:pt idx="2826">
                  <c:v>19532.849999999988</c:v>
                </c:pt>
                <c:pt idx="2827">
                  <c:v>19292.57</c:v>
                </c:pt>
                <c:pt idx="2828">
                  <c:v>19224.05</c:v>
                </c:pt>
                <c:pt idx="2829">
                  <c:v>18979.30999999999</c:v>
                </c:pt>
                <c:pt idx="2830">
                  <c:v>18558.330000000002</c:v>
                </c:pt>
                <c:pt idx="2831">
                  <c:v>18484.71</c:v>
                </c:pt>
                <c:pt idx="2832">
                  <c:v>18289.78000000001</c:v>
                </c:pt>
                <c:pt idx="2833">
                  <c:v>18628.62999999999</c:v>
                </c:pt>
                <c:pt idx="2834">
                  <c:v>18564.95</c:v>
                </c:pt>
                <c:pt idx="2835">
                  <c:v>18572.60999999999</c:v>
                </c:pt>
                <c:pt idx="2836">
                  <c:v>18525.32</c:v>
                </c:pt>
                <c:pt idx="2837">
                  <c:v>18362.45</c:v>
                </c:pt>
                <c:pt idx="2838">
                  <c:v>18492.68</c:v>
                </c:pt>
                <c:pt idx="2839">
                  <c:v>18374.45</c:v>
                </c:pt>
                <c:pt idx="2840">
                  <c:v>18177.32</c:v>
                </c:pt>
                <c:pt idx="2841">
                  <c:v>18166.64</c:v>
                </c:pt>
                <c:pt idx="2842">
                  <c:v>18199.96000000001</c:v>
                </c:pt>
                <c:pt idx="2843">
                  <c:v>18269.060000000001</c:v>
                </c:pt>
                <c:pt idx="2844">
                  <c:v>18016.43</c:v>
                </c:pt>
                <c:pt idx="2845">
                  <c:v>17976.36</c:v>
                </c:pt>
                <c:pt idx="2846">
                  <c:v>17917.10999999999</c:v>
                </c:pt>
                <c:pt idx="2847">
                  <c:v>18105.60999999999</c:v>
                </c:pt>
                <c:pt idx="2848">
                  <c:v>18319.740000000005</c:v>
                </c:pt>
                <c:pt idx="2849">
                  <c:v>18266.60999999999</c:v>
                </c:pt>
                <c:pt idx="2850">
                  <c:v>18527.12</c:v>
                </c:pt>
                <c:pt idx="2851">
                  <c:v>18425.849999999988</c:v>
                </c:pt>
                <c:pt idx="2852">
                  <c:v>18554.400000000001</c:v>
                </c:pt>
                <c:pt idx="2853">
                  <c:v>18344.27</c:v>
                </c:pt>
                <c:pt idx="2854">
                  <c:v>18355.3</c:v>
                </c:pt>
                <c:pt idx="2855">
                  <c:v>18448.400000000001</c:v>
                </c:pt>
                <c:pt idx="2856">
                  <c:v>18394.57</c:v>
                </c:pt>
                <c:pt idx="2857">
                  <c:v>18390.41</c:v>
                </c:pt>
                <c:pt idx="2858">
                  <c:v>18242.25</c:v>
                </c:pt>
                <c:pt idx="2859">
                  <c:v>18276.78000000001</c:v>
                </c:pt>
                <c:pt idx="2860">
                  <c:v>18298.59</c:v>
                </c:pt>
                <c:pt idx="2861">
                  <c:v>18060.10999999999</c:v>
                </c:pt>
                <c:pt idx="2862">
                  <c:v>18060.169999999987</c:v>
                </c:pt>
                <c:pt idx="2863">
                  <c:v>17925.169999999987</c:v>
                </c:pt>
                <c:pt idx="2864">
                  <c:v>17574.37</c:v>
                </c:pt>
                <c:pt idx="2865">
                  <c:v>17659.37</c:v>
                </c:pt>
                <c:pt idx="2866">
                  <c:v>17526.919999999987</c:v>
                </c:pt>
                <c:pt idx="2867">
                  <c:v>17804.939999999988</c:v>
                </c:pt>
                <c:pt idx="2868">
                  <c:v>18132.7</c:v>
                </c:pt>
                <c:pt idx="2869">
                  <c:v>18493.59</c:v>
                </c:pt>
                <c:pt idx="2870">
                  <c:v>18552.189999999988</c:v>
                </c:pt>
                <c:pt idx="2871">
                  <c:v>18741.099999999988</c:v>
                </c:pt>
                <c:pt idx="2872">
                  <c:v>18974.96000000001</c:v>
                </c:pt>
                <c:pt idx="2873">
                  <c:v>18896.240000000005</c:v>
                </c:pt>
                <c:pt idx="2874">
                  <c:v>18837.88</c:v>
                </c:pt>
                <c:pt idx="2875">
                  <c:v>18730.29</c:v>
                </c:pt>
                <c:pt idx="2876">
                  <c:v>18776.62</c:v>
                </c:pt>
                <c:pt idx="2877">
                  <c:v>19084.060000000001</c:v>
                </c:pt>
                <c:pt idx="2878">
                  <c:v>18823.189999999988</c:v>
                </c:pt>
                <c:pt idx="2879">
                  <c:v>18534.10999999999</c:v>
                </c:pt>
                <c:pt idx="2880">
                  <c:v>18468.82</c:v>
                </c:pt>
                <c:pt idx="2881">
                  <c:v>18563.689999999988</c:v>
                </c:pt>
                <c:pt idx="2882">
                  <c:v>18694.189999999988</c:v>
                </c:pt>
                <c:pt idx="2883">
                  <c:v>18592.189999999988</c:v>
                </c:pt>
                <c:pt idx="2884">
                  <c:v>18521.38</c:v>
                </c:pt>
                <c:pt idx="2885">
                  <c:v>18756.30999999999</c:v>
                </c:pt>
                <c:pt idx="2886">
                  <c:v>18514.649999999991</c:v>
                </c:pt>
                <c:pt idx="2887">
                  <c:v>18565.04</c:v>
                </c:pt>
                <c:pt idx="2888">
                  <c:v>18753.349999999988</c:v>
                </c:pt>
                <c:pt idx="2889">
                  <c:v>18898.189999999988</c:v>
                </c:pt>
                <c:pt idx="2890">
                  <c:v>18571.149999999991</c:v>
                </c:pt>
                <c:pt idx="2891">
                  <c:v>18300.55</c:v>
                </c:pt>
                <c:pt idx="2892">
                  <c:v>18194.149999999991</c:v>
                </c:pt>
                <c:pt idx="2893">
                  <c:v>18352.23</c:v>
                </c:pt>
                <c:pt idx="2894">
                  <c:v>18283.55</c:v>
                </c:pt>
                <c:pt idx="2895">
                  <c:v>17970.189999999988</c:v>
                </c:pt>
                <c:pt idx="2896">
                  <c:v>17983.86</c:v>
                </c:pt>
                <c:pt idx="2897">
                  <c:v>17350.37</c:v>
                </c:pt>
                <c:pt idx="2898">
                  <c:v>16907.57</c:v>
                </c:pt>
                <c:pt idx="2899">
                  <c:v>16517.87</c:v>
                </c:pt>
                <c:pt idx="2900">
                  <c:v>17244.71</c:v>
                </c:pt>
                <c:pt idx="2901">
                  <c:v>17056.60999999999</c:v>
                </c:pt>
                <c:pt idx="2902">
                  <c:v>17246.88</c:v>
                </c:pt>
                <c:pt idx="2903">
                  <c:v>17015.990000000005</c:v>
                </c:pt>
                <c:pt idx="2904">
                  <c:v>16782.240000000005</c:v>
                </c:pt>
                <c:pt idx="2905">
                  <c:v>16910.27</c:v>
                </c:pt>
                <c:pt idx="2906">
                  <c:v>16237.78</c:v>
                </c:pt>
                <c:pt idx="2907">
                  <c:v>16155.99</c:v>
                </c:pt>
                <c:pt idx="2908">
                  <c:v>16446.849999999988</c:v>
                </c:pt>
                <c:pt idx="2909">
                  <c:v>16490.78000000001</c:v>
                </c:pt>
                <c:pt idx="2910">
                  <c:v>16338.140000000005</c:v>
                </c:pt>
                <c:pt idx="2911">
                  <c:v>16155.55</c:v>
                </c:pt>
                <c:pt idx="2912">
                  <c:v>16080.740000000005</c:v>
                </c:pt>
                <c:pt idx="2913">
                  <c:v>16585.099999999988</c:v>
                </c:pt>
                <c:pt idx="2914">
                  <c:v>16963.669999999987</c:v>
                </c:pt>
                <c:pt idx="2915">
                  <c:v>16678.34</c:v>
                </c:pt>
                <c:pt idx="2916">
                  <c:v>16663.73</c:v>
                </c:pt>
                <c:pt idx="2917">
                  <c:v>16922.30999999999</c:v>
                </c:pt>
                <c:pt idx="2918">
                  <c:v>17118.080000000005</c:v>
                </c:pt>
                <c:pt idx="2919">
                  <c:v>17189.75</c:v>
                </c:pt>
                <c:pt idx="2920">
                  <c:v>16668.25</c:v>
                </c:pt>
                <c:pt idx="2921">
                  <c:v>16618.169999999987</c:v>
                </c:pt>
                <c:pt idx="2922">
                  <c:v>16522.71</c:v>
                </c:pt>
                <c:pt idx="2923">
                  <c:v>16837.759999999987</c:v>
                </c:pt>
                <c:pt idx="2924">
                  <c:v>17047.73</c:v>
                </c:pt>
                <c:pt idx="2925">
                  <c:v>16865.93</c:v>
                </c:pt>
                <c:pt idx="2926">
                  <c:v>16768.62999999999</c:v>
                </c:pt>
                <c:pt idx="2927">
                  <c:v>17128.830000000002</c:v>
                </c:pt>
                <c:pt idx="2928">
                  <c:v>16827.849999999988</c:v>
                </c:pt>
                <c:pt idx="2929">
                  <c:v>16222.369999999992</c:v>
                </c:pt>
                <c:pt idx="2930">
                  <c:v>16209.19</c:v>
                </c:pt>
                <c:pt idx="2931">
                  <c:v>16289.32</c:v>
                </c:pt>
                <c:pt idx="2932">
                  <c:v>16663.259999999987</c:v>
                </c:pt>
                <c:pt idx="2933">
                  <c:v>16387.91</c:v>
                </c:pt>
                <c:pt idx="2934">
                  <c:v>16599.740000000005</c:v>
                </c:pt>
                <c:pt idx="2935">
                  <c:v>16255.97</c:v>
                </c:pt>
                <c:pt idx="2936">
                  <c:v>16081.77</c:v>
                </c:pt>
                <c:pt idx="2937">
                  <c:v>15967.720000000005</c:v>
                </c:pt>
                <c:pt idx="2938">
                  <c:v>16222.49</c:v>
                </c:pt>
                <c:pt idx="2939">
                  <c:v>16270.07</c:v>
                </c:pt>
                <c:pt idx="2940">
                  <c:v>16668.149999999991</c:v>
                </c:pt>
                <c:pt idx="2941">
                  <c:v>16660.43</c:v>
                </c:pt>
                <c:pt idx="2942">
                  <c:v>17048</c:v>
                </c:pt>
                <c:pt idx="2943">
                  <c:v>16836.830000000002</c:v>
                </c:pt>
                <c:pt idx="2944">
                  <c:v>17176.05</c:v>
                </c:pt>
                <c:pt idx="2945">
                  <c:v>16817.38</c:v>
                </c:pt>
                <c:pt idx="2946">
                  <c:v>16883.36</c:v>
                </c:pt>
                <c:pt idx="2947">
                  <c:v>16911.849999999988</c:v>
                </c:pt>
                <c:pt idx="2948">
                  <c:v>16975.79</c:v>
                </c:pt>
                <c:pt idx="2949">
                  <c:v>17011.060000000001</c:v>
                </c:pt>
                <c:pt idx="2950">
                  <c:v>17012.79</c:v>
                </c:pt>
                <c:pt idx="2951">
                  <c:v>17336.34</c:v>
                </c:pt>
                <c:pt idx="2952">
                  <c:v>17671.86</c:v>
                </c:pt>
                <c:pt idx="2953">
                  <c:v>17806.21</c:v>
                </c:pt>
                <c:pt idx="2954">
                  <c:v>17540.55</c:v>
                </c:pt>
                <c:pt idx="2955">
                  <c:v>17347.7</c:v>
                </c:pt>
                <c:pt idx="2956">
                  <c:v>17430.689999999988</c:v>
                </c:pt>
                <c:pt idx="2957">
                  <c:v>17674.7</c:v>
                </c:pt>
                <c:pt idx="2958">
                  <c:v>17593.669999999987</c:v>
                </c:pt>
                <c:pt idx="2959">
                  <c:v>17641.98000000001</c:v>
                </c:pt>
                <c:pt idx="2960">
                  <c:v>17187.89</c:v>
                </c:pt>
                <c:pt idx="2961">
                  <c:v>17348.52</c:v>
                </c:pt>
                <c:pt idx="2962">
                  <c:v>17081.62</c:v>
                </c:pt>
                <c:pt idx="2963">
                  <c:v>16872.3</c:v>
                </c:pt>
                <c:pt idx="2964">
                  <c:v>16754.68</c:v>
                </c:pt>
                <c:pt idx="2965">
                  <c:v>16387.7</c:v>
                </c:pt>
                <c:pt idx="2966">
                  <c:v>16297.03</c:v>
                </c:pt>
                <c:pt idx="2967">
                  <c:v>15995.69</c:v>
                </c:pt>
                <c:pt idx="2968">
                  <c:v>15969.6</c:v>
                </c:pt>
                <c:pt idx="2969">
                  <c:v>15715.81</c:v>
                </c:pt>
                <c:pt idx="2970">
                  <c:v>15781.25</c:v>
                </c:pt>
                <c:pt idx="2971">
                  <c:v>15890.8</c:v>
                </c:pt>
                <c:pt idx="2972">
                  <c:v>16210.369999999992</c:v>
                </c:pt>
                <c:pt idx="2973">
                  <c:v>15868.96</c:v>
                </c:pt>
                <c:pt idx="2974">
                  <c:v>16555.93</c:v>
                </c:pt>
                <c:pt idx="2975">
                  <c:v>16493.98000000001</c:v>
                </c:pt>
                <c:pt idx="2976">
                  <c:v>16812.3</c:v>
                </c:pt>
                <c:pt idx="2977">
                  <c:v>16830.04</c:v>
                </c:pt>
                <c:pt idx="2978">
                  <c:v>16819.740000000005</c:v>
                </c:pt>
                <c:pt idx="2979">
                  <c:v>16258.44</c:v>
                </c:pt>
                <c:pt idx="2980">
                  <c:v>16354.96</c:v>
                </c:pt>
                <c:pt idx="2981">
                  <c:v>15778.62</c:v>
                </c:pt>
                <c:pt idx="2982">
                  <c:v>15963.75</c:v>
                </c:pt>
                <c:pt idx="2983">
                  <c:v>15739.05</c:v>
                </c:pt>
                <c:pt idx="2984">
                  <c:v>15868.78</c:v>
                </c:pt>
                <c:pt idx="2985">
                  <c:v>15440.1</c:v>
                </c:pt>
                <c:pt idx="2986">
                  <c:v>15436.12</c:v>
                </c:pt>
                <c:pt idx="2987">
                  <c:v>15487.75</c:v>
                </c:pt>
                <c:pt idx="2988">
                  <c:v>15546.66</c:v>
                </c:pt>
                <c:pt idx="2989">
                  <c:v>15863.43</c:v>
                </c:pt>
                <c:pt idx="2990">
                  <c:v>15782.17</c:v>
                </c:pt>
                <c:pt idx="2991">
                  <c:v>15983.98</c:v>
                </c:pt>
                <c:pt idx="2992">
                  <c:v>15854.359999999991</c:v>
                </c:pt>
                <c:pt idx="2993">
                  <c:v>15658.94</c:v>
                </c:pt>
                <c:pt idx="2994">
                  <c:v>15583.55</c:v>
                </c:pt>
                <c:pt idx="2995">
                  <c:v>15534.67</c:v>
                </c:pt>
                <c:pt idx="2996">
                  <c:v>15640.56</c:v>
                </c:pt>
                <c:pt idx="2997">
                  <c:v>15967.49</c:v>
                </c:pt>
                <c:pt idx="2998">
                  <c:v>15893.07</c:v>
                </c:pt>
                <c:pt idx="2999">
                  <c:v>15789.08</c:v>
                </c:pt>
                <c:pt idx="3000">
                  <c:v>15893.3</c:v>
                </c:pt>
                <c:pt idx="3001">
                  <c:v>15840.220000000005</c:v>
                </c:pt>
                <c:pt idx="3002">
                  <c:v>15898.32</c:v>
                </c:pt>
                <c:pt idx="3003">
                  <c:v>16222.369999999992</c:v>
                </c:pt>
                <c:pt idx="3004">
                  <c:v>16117.19</c:v>
                </c:pt>
                <c:pt idx="3005">
                  <c:v>16144.57</c:v>
                </c:pt>
                <c:pt idx="3006">
                  <c:v>16086.740000000005</c:v>
                </c:pt>
                <c:pt idx="3007">
                  <c:v>16270.869999999992</c:v>
                </c:pt>
                <c:pt idx="3008">
                  <c:v>16502.419999999987</c:v>
                </c:pt>
                <c:pt idx="3009">
                  <c:v>16573.87</c:v>
                </c:pt>
                <c:pt idx="3010">
                  <c:v>16745.009999999987</c:v>
                </c:pt>
                <c:pt idx="3011">
                  <c:v>16667.02</c:v>
                </c:pt>
                <c:pt idx="3012">
                  <c:v>16806.72</c:v>
                </c:pt>
                <c:pt idx="3013">
                  <c:v>17068.849999999988</c:v>
                </c:pt>
                <c:pt idx="3014">
                  <c:v>17201.330000000002</c:v>
                </c:pt>
                <c:pt idx="3015">
                  <c:v>17138.04</c:v>
                </c:pt>
                <c:pt idx="3016">
                  <c:v>16965.580000000005</c:v>
                </c:pt>
                <c:pt idx="3017">
                  <c:v>17179.64</c:v>
                </c:pt>
                <c:pt idx="3018">
                  <c:v>17438.07</c:v>
                </c:pt>
                <c:pt idx="3019">
                  <c:v>17444.25</c:v>
                </c:pt>
                <c:pt idx="3020">
                  <c:v>17741.91</c:v>
                </c:pt>
                <c:pt idx="3021">
                  <c:v>17813.740000000005</c:v>
                </c:pt>
                <c:pt idx="3022">
                  <c:v>17631.689999999988</c:v>
                </c:pt>
                <c:pt idx="3023">
                  <c:v>17647.8</c:v>
                </c:pt>
                <c:pt idx="3024">
                  <c:v>17817.59</c:v>
                </c:pt>
                <c:pt idx="3025">
                  <c:v>17761.7</c:v>
                </c:pt>
                <c:pt idx="3026">
                  <c:v>17767.46000000001</c:v>
                </c:pt>
                <c:pt idx="3027">
                  <c:v>18000.3</c:v>
                </c:pt>
                <c:pt idx="3028">
                  <c:v>18163.05</c:v>
                </c:pt>
                <c:pt idx="3029">
                  <c:v>18331.2</c:v>
                </c:pt>
                <c:pt idx="3030">
                  <c:v>18303.73</c:v>
                </c:pt>
                <c:pt idx="3031">
                  <c:v>18490.87</c:v>
                </c:pt>
                <c:pt idx="3032">
                  <c:v>18127.349999999988</c:v>
                </c:pt>
                <c:pt idx="3033">
                  <c:v>18079.009999999987</c:v>
                </c:pt>
                <c:pt idx="3034">
                  <c:v>17975.189999999988</c:v>
                </c:pt>
                <c:pt idx="3035">
                  <c:v>17545.10999999999</c:v>
                </c:pt>
                <c:pt idx="3036">
                  <c:v>17919.93</c:v>
                </c:pt>
                <c:pt idx="3037">
                  <c:v>17714.62</c:v>
                </c:pt>
                <c:pt idx="3038">
                  <c:v>17661.39</c:v>
                </c:pt>
                <c:pt idx="3039">
                  <c:v>17648.47</c:v>
                </c:pt>
                <c:pt idx="3040">
                  <c:v>17598.419999999987</c:v>
                </c:pt>
                <c:pt idx="3041">
                  <c:v>17336.64</c:v>
                </c:pt>
                <c:pt idx="3042">
                  <c:v>17127.18</c:v>
                </c:pt>
                <c:pt idx="3043">
                  <c:v>17325.82</c:v>
                </c:pt>
                <c:pt idx="3044">
                  <c:v>17772.099999999988</c:v>
                </c:pt>
                <c:pt idx="3045">
                  <c:v>17680.23</c:v>
                </c:pt>
                <c:pt idx="3046">
                  <c:v>18003.149999999991</c:v>
                </c:pt>
                <c:pt idx="3047">
                  <c:v>17916.849999999988</c:v>
                </c:pt>
                <c:pt idx="3048">
                  <c:v>17656.80999999999</c:v>
                </c:pt>
                <c:pt idx="3049">
                  <c:v>17531.47</c:v>
                </c:pt>
                <c:pt idx="3050">
                  <c:v>17308.89</c:v>
                </c:pt>
                <c:pt idx="3051">
                  <c:v>17301.16</c:v>
                </c:pt>
                <c:pt idx="3052">
                  <c:v>17586.060000000001</c:v>
                </c:pt>
                <c:pt idx="3053">
                  <c:v>17257.72</c:v>
                </c:pt>
                <c:pt idx="3054">
                  <c:v>17377.59</c:v>
                </c:pt>
                <c:pt idx="3055">
                  <c:v>17209.12999999999</c:v>
                </c:pt>
                <c:pt idx="3056">
                  <c:v>17234.48000000001</c:v>
                </c:pt>
                <c:pt idx="3057">
                  <c:v>17039.849999999988</c:v>
                </c:pt>
                <c:pt idx="3058">
                  <c:v>17117.41</c:v>
                </c:pt>
                <c:pt idx="3059">
                  <c:v>17429.96000000001</c:v>
                </c:pt>
                <c:pt idx="3060">
                  <c:v>17576.21</c:v>
                </c:pt>
                <c:pt idx="3061">
                  <c:v>17553.259999999987</c:v>
                </c:pt>
                <c:pt idx="3062">
                  <c:v>17407.66</c:v>
                </c:pt>
                <c:pt idx="3063">
                  <c:v>17259.259999999987</c:v>
                </c:pt>
                <c:pt idx="3064">
                  <c:v>17125.96000000001</c:v>
                </c:pt>
                <c:pt idx="3065">
                  <c:v>17276.87</c:v>
                </c:pt>
                <c:pt idx="3066">
                  <c:v>17232.560000000001</c:v>
                </c:pt>
                <c:pt idx="3067">
                  <c:v>17047.87</c:v>
                </c:pt>
                <c:pt idx="3068">
                  <c:v>17200.97</c:v>
                </c:pt>
                <c:pt idx="3069">
                  <c:v>17447.259999999987</c:v>
                </c:pt>
                <c:pt idx="3070">
                  <c:v>17432.89</c:v>
                </c:pt>
                <c:pt idx="3071">
                  <c:v>17459.72</c:v>
                </c:pt>
                <c:pt idx="3072">
                  <c:v>17347.759999999987</c:v>
                </c:pt>
                <c:pt idx="3073">
                  <c:v>17154.75</c:v>
                </c:pt>
                <c:pt idx="3074">
                  <c:v>17225.54</c:v>
                </c:pt>
                <c:pt idx="3075">
                  <c:v>17191.02</c:v>
                </c:pt>
                <c:pt idx="3076">
                  <c:v>17145.39</c:v>
                </c:pt>
                <c:pt idx="3077">
                  <c:v>17134.189999999988</c:v>
                </c:pt>
                <c:pt idx="3078">
                  <c:v>17195.509999999987</c:v>
                </c:pt>
                <c:pt idx="3079">
                  <c:v>17370.93</c:v>
                </c:pt>
                <c:pt idx="3080">
                  <c:v>17271.77</c:v>
                </c:pt>
                <c:pt idx="3081">
                  <c:v>17066.84</c:v>
                </c:pt>
                <c:pt idx="3082">
                  <c:v>16620.439999999988</c:v>
                </c:pt>
                <c:pt idx="3083">
                  <c:v>16915.71</c:v>
                </c:pt>
                <c:pt idx="3084">
                  <c:v>16436.41</c:v>
                </c:pt>
                <c:pt idx="3085">
                  <c:v>16515.62</c:v>
                </c:pt>
                <c:pt idx="3086">
                  <c:v>16355.59</c:v>
                </c:pt>
                <c:pt idx="3087">
                  <c:v>16318.359999999991</c:v>
                </c:pt>
                <c:pt idx="3088">
                  <c:v>16146.9</c:v>
                </c:pt>
                <c:pt idx="3089">
                  <c:v>16132.68</c:v>
                </c:pt>
                <c:pt idx="3090">
                  <c:v>16119.08</c:v>
                </c:pt>
                <c:pt idx="3091">
                  <c:v>15868.07</c:v>
                </c:pt>
                <c:pt idx="3092">
                  <c:v>16187.66</c:v>
                </c:pt>
                <c:pt idx="3093">
                  <c:v>16344.34</c:v>
                </c:pt>
                <c:pt idx="3094">
                  <c:v>15995.140000000005</c:v>
                </c:pt>
                <c:pt idx="3095">
                  <c:v>16033.9</c:v>
                </c:pt>
                <c:pt idx="3096">
                  <c:v>16213.240000000005</c:v>
                </c:pt>
                <c:pt idx="3097">
                  <c:v>16289.82</c:v>
                </c:pt>
                <c:pt idx="3098">
                  <c:v>16500.04</c:v>
                </c:pt>
                <c:pt idx="3099">
                  <c:v>16391.900000000001</c:v>
                </c:pt>
                <c:pt idx="3100">
                  <c:v>16224.859999999991</c:v>
                </c:pt>
                <c:pt idx="3101">
                  <c:v>16217.48</c:v>
                </c:pt>
                <c:pt idx="3102">
                  <c:v>15808.88</c:v>
                </c:pt>
                <c:pt idx="3103">
                  <c:v>16065.369999999992</c:v>
                </c:pt>
                <c:pt idx="3104">
                  <c:v>16100.359999999991</c:v>
                </c:pt>
                <c:pt idx="3105">
                  <c:v>16578.009999999987</c:v>
                </c:pt>
                <c:pt idx="3106">
                  <c:v>16611.52</c:v>
                </c:pt>
                <c:pt idx="3107">
                  <c:v>16804.89</c:v>
                </c:pt>
                <c:pt idx="3108">
                  <c:v>16570.509999999987</c:v>
                </c:pt>
                <c:pt idx="3109">
                  <c:v>16865.72</c:v>
                </c:pt>
                <c:pt idx="3110">
                  <c:v>16857.23</c:v>
                </c:pt>
                <c:pt idx="3111">
                  <c:v>16701.28000000001</c:v>
                </c:pt>
                <c:pt idx="3112">
                  <c:v>17039.54</c:v>
                </c:pt>
                <c:pt idx="3113">
                  <c:v>16681.89</c:v>
                </c:pt>
                <c:pt idx="3114">
                  <c:v>16903.96000000001</c:v>
                </c:pt>
                <c:pt idx="3115">
                  <c:v>16855.599999999988</c:v>
                </c:pt>
                <c:pt idx="3116">
                  <c:v>16882.740000000005</c:v>
                </c:pt>
                <c:pt idx="3117">
                  <c:v>17038.77</c:v>
                </c:pt>
                <c:pt idx="3118">
                  <c:v>16873.09</c:v>
                </c:pt>
                <c:pt idx="3119">
                  <c:v>16975.759999999987</c:v>
                </c:pt>
                <c:pt idx="3120">
                  <c:v>16985.580000000005</c:v>
                </c:pt>
                <c:pt idx="3121">
                  <c:v>17134.60999999999</c:v>
                </c:pt>
                <c:pt idx="3122">
                  <c:v>17438.68</c:v>
                </c:pt>
                <c:pt idx="3123">
                  <c:v>17457.95</c:v>
                </c:pt>
                <c:pt idx="3124">
                  <c:v>17473.259999999987</c:v>
                </c:pt>
                <c:pt idx="3125">
                  <c:v>17478.16</c:v>
                </c:pt>
                <c:pt idx="3126">
                  <c:v>17546.04</c:v>
                </c:pt>
                <c:pt idx="3127">
                  <c:v>17449.93</c:v>
                </c:pt>
                <c:pt idx="3128">
                  <c:v>17431.68</c:v>
                </c:pt>
                <c:pt idx="3129">
                  <c:v>17553.97</c:v>
                </c:pt>
                <c:pt idx="3130">
                  <c:v>17297.060000000001</c:v>
                </c:pt>
                <c:pt idx="3131">
                  <c:v>17269.2</c:v>
                </c:pt>
                <c:pt idx="3132">
                  <c:v>17241.98000000001</c:v>
                </c:pt>
                <c:pt idx="3133">
                  <c:v>17176.93</c:v>
                </c:pt>
                <c:pt idx="3134">
                  <c:v>17113.37</c:v>
                </c:pt>
                <c:pt idx="3135">
                  <c:v>17288.34</c:v>
                </c:pt>
                <c:pt idx="3136">
                  <c:v>17275.2</c:v>
                </c:pt>
                <c:pt idx="3137">
                  <c:v>17047.73</c:v>
                </c:pt>
                <c:pt idx="3138">
                  <c:v>16907.740000000005</c:v>
                </c:pt>
                <c:pt idx="3139">
                  <c:v>16899.009999999987</c:v>
                </c:pt>
                <c:pt idx="3140">
                  <c:v>16887.84</c:v>
                </c:pt>
                <c:pt idx="3141">
                  <c:v>16860.16</c:v>
                </c:pt>
                <c:pt idx="3142">
                  <c:v>16919.14</c:v>
                </c:pt>
                <c:pt idx="3143">
                  <c:v>17186.60999999999</c:v>
                </c:pt>
                <c:pt idx="3144">
                  <c:v>17244.439999999988</c:v>
                </c:pt>
                <c:pt idx="3145">
                  <c:v>17245.68</c:v>
                </c:pt>
                <c:pt idx="3146">
                  <c:v>17164.48000000001</c:v>
                </c:pt>
                <c:pt idx="3147">
                  <c:v>17313.05</c:v>
                </c:pt>
                <c:pt idx="3148">
                  <c:v>17456.37</c:v>
                </c:pt>
                <c:pt idx="3149">
                  <c:v>17638.53</c:v>
                </c:pt>
                <c:pt idx="3150">
                  <c:v>17612.080000000005</c:v>
                </c:pt>
                <c:pt idx="3151">
                  <c:v>17515.419999999987</c:v>
                </c:pt>
                <c:pt idx="3152">
                  <c:v>17551.689999999988</c:v>
                </c:pt>
                <c:pt idx="3153">
                  <c:v>17631.64</c:v>
                </c:pt>
                <c:pt idx="3154">
                  <c:v>17752.22</c:v>
                </c:pt>
                <c:pt idx="3155">
                  <c:v>17701.2</c:v>
                </c:pt>
                <c:pt idx="3156">
                  <c:v>17705.14</c:v>
                </c:pt>
                <c:pt idx="3157">
                  <c:v>17827.25</c:v>
                </c:pt>
                <c:pt idx="3158">
                  <c:v>17856.29</c:v>
                </c:pt>
                <c:pt idx="3159">
                  <c:v>17790.25</c:v>
                </c:pt>
                <c:pt idx="3160">
                  <c:v>17769.439999999988</c:v>
                </c:pt>
                <c:pt idx="3161">
                  <c:v>17676.12999999999</c:v>
                </c:pt>
                <c:pt idx="3162">
                  <c:v>17651.14</c:v>
                </c:pt>
                <c:pt idx="3163">
                  <c:v>17433.5</c:v>
                </c:pt>
                <c:pt idx="3164">
                  <c:v>17557.62</c:v>
                </c:pt>
                <c:pt idx="3165">
                  <c:v>17465.599999999988</c:v>
                </c:pt>
                <c:pt idx="3166">
                  <c:v>17378.68</c:v>
                </c:pt>
                <c:pt idx="3167">
                  <c:v>17359.96000000001</c:v>
                </c:pt>
                <c:pt idx="3168">
                  <c:v>17320.73</c:v>
                </c:pt>
                <c:pt idx="3169">
                  <c:v>17575.79</c:v>
                </c:pt>
                <c:pt idx="3170">
                  <c:v>17701.07</c:v>
                </c:pt>
                <c:pt idx="3171">
                  <c:v>17780.93</c:v>
                </c:pt>
                <c:pt idx="3172">
                  <c:v>17711.8</c:v>
                </c:pt>
                <c:pt idx="3173">
                  <c:v>17916.12999999999</c:v>
                </c:pt>
                <c:pt idx="3174">
                  <c:v>18023.95</c:v>
                </c:pt>
                <c:pt idx="3175">
                  <c:v>18284.75</c:v>
                </c:pt>
                <c:pt idx="3176">
                  <c:v>18619.900000000001</c:v>
                </c:pt>
                <c:pt idx="3177">
                  <c:v>18514.72</c:v>
                </c:pt>
                <c:pt idx="3178">
                  <c:v>18292.22</c:v>
                </c:pt>
                <c:pt idx="3179">
                  <c:v>18411.2</c:v>
                </c:pt>
                <c:pt idx="3180">
                  <c:v>18756.30999999999</c:v>
                </c:pt>
                <c:pt idx="3181">
                  <c:v>18708.009999999987</c:v>
                </c:pt>
                <c:pt idx="3182">
                  <c:v>18644.54</c:v>
                </c:pt>
                <c:pt idx="3183">
                  <c:v>18659.75</c:v>
                </c:pt>
                <c:pt idx="3184">
                  <c:v>18704.98000000001</c:v>
                </c:pt>
                <c:pt idx="3185">
                  <c:v>18784.64</c:v>
                </c:pt>
                <c:pt idx="3186">
                  <c:v>18841.490000000005</c:v>
                </c:pt>
                <c:pt idx="3187">
                  <c:v>18939.75</c:v>
                </c:pt>
                <c:pt idx="3188">
                  <c:v>19115.89</c:v>
                </c:pt>
                <c:pt idx="3189">
                  <c:v>18969.189999999988</c:v>
                </c:pt>
                <c:pt idx="3190">
                  <c:v>18796.25</c:v>
                </c:pt>
                <c:pt idx="3191">
                  <c:v>18699.189999999988</c:v>
                </c:pt>
                <c:pt idx="3192">
                  <c:v>18627.37</c:v>
                </c:pt>
                <c:pt idx="3193">
                  <c:v>18727.099999999988</c:v>
                </c:pt>
                <c:pt idx="3194">
                  <c:v>18690.990000000005</c:v>
                </c:pt>
                <c:pt idx="3195">
                  <c:v>18784.75</c:v>
                </c:pt>
                <c:pt idx="3196">
                  <c:v>18667.72</c:v>
                </c:pt>
                <c:pt idx="3197">
                  <c:v>18653.599999999988</c:v>
                </c:pt>
                <c:pt idx="3198">
                  <c:v>18768</c:v>
                </c:pt>
                <c:pt idx="3199">
                  <c:v>18655.93</c:v>
                </c:pt>
                <c:pt idx="3200">
                  <c:v>18803.62</c:v>
                </c:pt>
                <c:pt idx="3201">
                  <c:v>18712.41</c:v>
                </c:pt>
                <c:pt idx="3202">
                  <c:v>18715.349999999988</c:v>
                </c:pt>
                <c:pt idx="3203">
                  <c:v>18656</c:v>
                </c:pt>
                <c:pt idx="3204">
                  <c:v>18642.009999999987</c:v>
                </c:pt>
                <c:pt idx="3205">
                  <c:v>18436.79</c:v>
                </c:pt>
                <c:pt idx="3206">
                  <c:v>18487.900000000001</c:v>
                </c:pt>
                <c:pt idx="3207">
                  <c:v>18692.149999999991</c:v>
                </c:pt>
                <c:pt idx="3208">
                  <c:v>18749.37</c:v>
                </c:pt>
                <c:pt idx="3209">
                  <c:v>18739.97</c:v>
                </c:pt>
                <c:pt idx="3210">
                  <c:v>18802.82</c:v>
                </c:pt>
                <c:pt idx="3211">
                  <c:v>18779.740000000005</c:v>
                </c:pt>
                <c:pt idx="3212">
                  <c:v>18832.75</c:v>
                </c:pt>
                <c:pt idx="3213">
                  <c:v>18691.02</c:v>
                </c:pt>
                <c:pt idx="3214">
                  <c:v>18728.95</c:v>
                </c:pt>
                <c:pt idx="3215">
                  <c:v>18590.07</c:v>
                </c:pt>
                <c:pt idx="3216">
                  <c:v>18491.490000000005</c:v>
                </c:pt>
                <c:pt idx="3217">
                  <c:v>18349.53</c:v>
                </c:pt>
                <c:pt idx="3218">
                  <c:v>18422.689999999988</c:v>
                </c:pt>
                <c:pt idx="3219">
                  <c:v>18379.900000000001</c:v>
                </c:pt>
                <c:pt idx="3220">
                  <c:v>18510.939999999988</c:v>
                </c:pt>
                <c:pt idx="3221">
                  <c:v>18543.95</c:v>
                </c:pt>
                <c:pt idx="3222">
                  <c:v>18574.36</c:v>
                </c:pt>
                <c:pt idx="3223">
                  <c:v>18616.55</c:v>
                </c:pt>
                <c:pt idx="3224">
                  <c:v>18873.62999999999</c:v>
                </c:pt>
                <c:pt idx="3225">
                  <c:v>19229.7</c:v>
                </c:pt>
                <c:pt idx="3226">
                  <c:v>19342.830000000002</c:v>
                </c:pt>
                <c:pt idx="3227">
                  <c:v>19277.580000000005</c:v>
                </c:pt>
                <c:pt idx="3228">
                  <c:v>19397.98000000001</c:v>
                </c:pt>
                <c:pt idx="3229">
                  <c:v>19475.09</c:v>
                </c:pt>
                <c:pt idx="3230">
                  <c:v>19514.88</c:v>
                </c:pt>
                <c:pt idx="3231">
                  <c:v>19442.189999999988</c:v>
                </c:pt>
                <c:pt idx="3232">
                  <c:v>19466.29</c:v>
                </c:pt>
                <c:pt idx="3233">
                  <c:v>19432.54</c:v>
                </c:pt>
                <c:pt idx="3234">
                  <c:v>19403.66</c:v>
                </c:pt>
                <c:pt idx="3235">
                  <c:v>19217.96000000001</c:v>
                </c:pt>
                <c:pt idx="3236">
                  <c:v>19290.919999999987</c:v>
                </c:pt>
                <c:pt idx="3237">
                  <c:v>19293.009999999987</c:v>
                </c:pt>
                <c:pt idx="3238">
                  <c:v>19429.91</c:v>
                </c:pt>
                <c:pt idx="3239">
                  <c:v>19511.41</c:v>
                </c:pt>
                <c:pt idx="3240">
                  <c:v>19394.55</c:v>
                </c:pt>
                <c:pt idx="3241">
                  <c:v>19278</c:v>
                </c:pt>
                <c:pt idx="3242">
                  <c:v>19302.47</c:v>
                </c:pt>
                <c:pt idx="3243">
                  <c:v>19479.84</c:v>
                </c:pt>
                <c:pt idx="3244">
                  <c:v>19364.080000000005</c:v>
                </c:pt>
                <c:pt idx="3245">
                  <c:v>19422.59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EB-F84F-974E-1BC54620E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marker>
            <c:symbol val="none"/>
          </c:marker>
          <c:cat>
            <c:numRef>
              <c:f>Sheet1!$A$2:$A$3247</c:f>
              <c:numCache>
                <c:formatCode>dd/mmm/yy</c:formatCode>
                <c:ptCount val="3246"/>
                <c:pt idx="0">
                  <c:v>36528</c:v>
                </c:pt>
                <c:pt idx="1">
                  <c:v>36529</c:v>
                </c:pt>
                <c:pt idx="2">
                  <c:v>36530</c:v>
                </c:pt>
                <c:pt idx="3">
                  <c:v>36531</c:v>
                </c:pt>
                <c:pt idx="4">
                  <c:v>36532</c:v>
                </c:pt>
                <c:pt idx="5">
                  <c:v>36535</c:v>
                </c:pt>
                <c:pt idx="6">
                  <c:v>36536</c:v>
                </c:pt>
                <c:pt idx="7">
                  <c:v>36537</c:v>
                </c:pt>
                <c:pt idx="8">
                  <c:v>36538</c:v>
                </c:pt>
                <c:pt idx="9">
                  <c:v>36539</c:v>
                </c:pt>
                <c:pt idx="10">
                  <c:v>36542</c:v>
                </c:pt>
                <c:pt idx="11">
                  <c:v>36543</c:v>
                </c:pt>
                <c:pt idx="12">
                  <c:v>36544</c:v>
                </c:pt>
                <c:pt idx="13">
                  <c:v>36545</c:v>
                </c:pt>
                <c:pt idx="14">
                  <c:v>36546</c:v>
                </c:pt>
                <c:pt idx="15">
                  <c:v>36549</c:v>
                </c:pt>
                <c:pt idx="16">
                  <c:v>36550</c:v>
                </c:pt>
                <c:pt idx="17">
                  <c:v>36552</c:v>
                </c:pt>
                <c:pt idx="18">
                  <c:v>36553</c:v>
                </c:pt>
                <c:pt idx="19">
                  <c:v>36556</c:v>
                </c:pt>
                <c:pt idx="20">
                  <c:v>36557</c:v>
                </c:pt>
                <c:pt idx="21">
                  <c:v>36558</c:v>
                </c:pt>
                <c:pt idx="22">
                  <c:v>36559</c:v>
                </c:pt>
                <c:pt idx="23">
                  <c:v>36560</c:v>
                </c:pt>
                <c:pt idx="24">
                  <c:v>36563</c:v>
                </c:pt>
                <c:pt idx="25">
                  <c:v>36564</c:v>
                </c:pt>
                <c:pt idx="26">
                  <c:v>36565</c:v>
                </c:pt>
                <c:pt idx="27">
                  <c:v>36566</c:v>
                </c:pt>
                <c:pt idx="28">
                  <c:v>36567</c:v>
                </c:pt>
                <c:pt idx="29">
                  <c:v>36570</c:v>
                </c:pt>
                <c:pt idx="30">
                  <c:v>36571</c:v>
                </c:pt>
                <c:pt idx="31">
                  <c:v>36572</c:v>
                </c:pt>
                <c:pt idx="32">
                  <c:v>36573</c:v>
                </c:pt>
                <c:pt idx="33">
                  <c:v>36574</c:v>
                </c:pt>
                <c:pt idx="34">
                  <c:v>36577</c:v>
                </c:pt>
                <c:pt idx="35">
                  <c:v>36578</c:v>
                </c:pt>
                <c:pt idx="36">
                  <c:v>36579</c:v>
                </c:pt>
                <c:pt idx="37">
                  <c:v>36580</c:v>
                </c:pt>
                <c:pt idx="38">
                  <c:v>36581</c:v>
                </c:pt>
                <c:pt idx="39">
                  <c:v>36584</c:v>
                </c:pt>
                <c:pt idx="40">
                  <c:v>36585</c:v>
                </c:pt>
                <c:pt idx="41">
                  <c:v>36586</c:v>
                </c:pt>
                <c:pt idx="42">
                  <c:v>36587</c:v>
                </c:pt>
                <c:pt idx="43">
                  <c:v>36588</c:v>
                </c:pt>
                <c:pt idx="44">
                  <c:v>36591</c:v>
                </c:pt>
                <c:pt idx="45">
                  <c:v>36592</c:v>
                </c:pt>
                <c:pt idx="46">
                  <c:v>36593</c:v>
                </c:pt>
                <c:pt idx="47">
                  <c:v>36594</c:v>
                </c:pt>
                <c:pt idx="48">
                  <c:v>36595</c:v>
                </c:pt>
                <c:pt idx="49">
                  <c:v>36598</c:v>
                </c:pt>
                <c:pt idx="50">
                  <c:v>36599</c:v>
                </c:pt>
                <c:pt idx="51">
                  <c:v>36600</c:v>
                </c:pt>
                <c:pt idx="52">
                  <c:v>36601</c:v>
                </c:pt>
                <c:pt idx="53">
                  <c:v>36606</c:v>
                </c:pt>
                <c:pt idx="54">
                  <c:v>36607</c:v>
                </c:pt>
                <c:pt idx="55">
                  <c:v>36608</c:v>
                </c:pt>
                <c:pt idx="56">
                  <c:v>36609</c:v>
                </c:pt>
                <c:pt idx="57">
                  <c:v>36612</c:v>
                </c:pt>
                <c:pt idx="58">
                  <c:v>36613</c:v>
                </c:pt>
                <c:pt idx="59">
                  <c:v>36614</c:v>
                </c:pt>
                <c:pt idx="60">
                  <c:v>36615</c:v>
                </c:pt>
                <c:pt idx="61">
                  <c:v>36616</c:v>
                </c:pt>
                <c:pt idx="62">
                  <c:v>36619</c:v>
                </c:pt>
                <c:pt idx="63">
                  <c:v>36620</c:v>
                </c:pt>
                <c:pt idx="64">
                  <c:v>36621</c:v>
                </c:pt>
                <c:pt idx="65">
                  <c:v>36622</c:v>
                </c:pt>
                <c:pt idx="66">
                  <c:v>36623</c:v>
                </c:pt>
                <c:pt idx="67">
                  <c:v>36626</c:v>
                </c:pt>
                <c:pt idx="68">
                  <c:v>36627</c:v>
                </c:pt>
                <c:pt idx="69">
                  <c:v>36628</c:v>
                </c:pt>
                <c:pt idx="70">
                  <c:v>36629</c:v>
                </c:pt>
                <c:pt idx="71">
                  <c:v>36633</c:v>
                </c:pt>
                <c:pt idx="72">
                  <c:v>36634</c:v>
                </c:pt>
                <c:pt idx="73">
                  <c:v>36635</c:v>
                </c:pt>
                <c:pt idx="74">
                  <c:v>36636</c:v>
                </c:pt>
                <c:pt idx="75">
                  <c:v>36640</c:v>
                </c:pt>
                <c:pt idx="76">
                  <c:v>36641</c:v>
                </c:pt>
                <c:pt idx="77">
                  <c:v>36642</c:v>
                </c:pt>
                <c:pt idx="78">
                  <c:v>36643</c:v>
                </c:pt>
                <c:pt idx="79">
                  <c:v>36644</c:v>
                </c:pt>
                <c:pt idx="80">
                  <c:v>36648</c:v>
                </c:pt>
                <c:pt idx="81">
                  <c:v>36649</c:v>
                </c:pt>
                <c:pt idx="82">
                  <c:v>36650</c:v>
                </c:pt>
                <c:pt idx="83">
                  <c:v>36651</c:v>
                </c:pt>
                <c:pt idx="84">
                  <c:v>36654</c:v>
                </c:pt>
                <c:pt idx="85">
                  <c:v>36655</c:v>
                </c:pt>
                <c:pt idx="86">
                  <c:v>36656</c:v>
                </c:pt>
                <c:pt idx="87">
                  <c:v>36657</c:v>
                </c:pt>
                <c:pt idx="88">
                  <c:v>36658</c:v>
                </c:pt>
                <c:pt idx="89">
                  <c:v>36661</c:v>
                </c:pt>
                <c:pt idx="90">
                  <c:v>36662</c:v>
                </c:pt>
                <c:pt idx="91">
                  <c:v>36663</c:v>
                </c:pt>
                <c:pt idx="92">
                  <c:v>36664</c:v>
                </c:pt>
                <c:pt idx="93">
                  <c:v>36665</c:v>
                </c:pt>
                <c:pt idx="94">
                  <c:v>36668</c:v>
                </c:pt>
                <c:pt idx="95">
                  <c:v>36669</c:v>
                </c:pt>
                <c:pt idx="96">
                  <c:v>36670</c:v>
                </c:pt>
                <c:pt idx="97">
                  <c:v>36671</c:v>
                </c:pt>
                <c:pt idx="98">
                  <c:v>36672</c:v>
                </c:pt>
                <c:pt idx="99">
                  <c:v>36675</c:v>
                </c:pt>
                <c:pt idx="100">
                  <c:v>36676</c:v>
                </c:pt>
                <c:pt idx="101">
                  <c:v>36677</c:v>
                </c:pt>
                <c:pt idx="102">
                  <c:v>36678</c:v>
                </c:pt>
                <c:pt idx="103">
                  <c:v>36679</c:v>
                </c:pt>
                <c:pt idx="104">
                  <c:v>36682</c:v>
                </c:pt>
                <c:pt idx="105">
                  <c:v>36683</c:v>
                </c:pt>
                <c:pt idx="106">
                  <c:v>36684</c:v>
                </c:pt>
                <c:pt idx="107">
                  <c:v>36685</c:v>
                </c:pt>
                <c:pt idx="108">
                  <c:v>36686</c:v>
                </c:pt>
                <c:pt idx="109">
                  <c:v>36689</c:v>
                </c:pt>
                <c:pt idx="110">
                  <c:v>36690</c:v>
                </c:pt>
                <c:pt idx="111">
                  <c:v>36691</c:v>
                </c:pt>
                <c:pt idx="112">
                  <c:v>36692</c:v>
                </c:pt>
                <c:pt idx="113">
                  <c:v>36693</c:v>
                </c:pt>
                <c:pt idx="114">
                  <c:v>36696</c:v>
                </c:pt>
                <c:pt idx="115">
                  <c:v>36697</c:v>
                </c:pt>
                <c:pt idx="116">
                  <c:v>36698</c:v>
                </c:pt>
                <c:pt idx="117">
                  <c:v>36699</c:v>
                </c:pt>
                <c:pt idx="118">
                  <c:v>36700</c:v>
                </c:pt>
                <c:pt idx="119">
                  <c:v>36703</c:v>
                </c:pt>
                <c:pt idx="120">
                  <c:v>36704</c:v>
                </c:pt>
                <c:pt idx="121">
                  <c:v>36705</c:v>
                </c:pt>
                <c:pt idx="122">
                  <c:v>36706</c:v>
                </c:pt>
                <c:pt idx="123">
                  <c:v>36707</c:v>
                </c:pt>
                <c:pt idx="124">
                  <c:v>36710</c:v>
                </c:pt>
                <c:pt idx="125">
                  <c:v>36711</c:v>
                </c:pt>
                <c:pt idx="126">
                  <c:v>36712</c:v>
                </c:pt>
                <c:pt idx="127">
                  <c:v>36713</c:v>
                </c:pt>
                <c:pt idx="128">
                  <c:v>36714</c:v>
                </c:pt>
                <c:pt idx="129">
                  <c:v>36717</c:v>
                </c:pt>
                <c:pt idx="130">
                  <c:v>36718</c:v>
                </c:pt>
                <c:pt idx="131">
                  <c:v>36719</c:v>
                </c:pt>
                <c:pt idx="132">
                  <c:v>36720</c:v>
                </c:pt>
                <c:pt idx="133">
                  <c:v>36721</c:v>
                </c:pt>
                <c:pt idx="134">
                  <c:v>36724</c:v>
                </c:pt>
                <c:pt idx="135">
                  <c:v>36725</c:v>
                </c:pt>
                <c:pt idx="136">
                  <c:v>36726</c:v>
                </c:pt>
                <c:pt idx="137">
                  <c:v>36727</c:v>
                </c:pt>
                <c:pt idx="138">
                  <c:v>36728</c:v>
                </c:pt>
                <c:pt idx="139">
                  <c:v>36731</c:v>
                </c:pt>
                <c:pt idx="140">
                  <c:v>36732</c:v>
                </c:pt>
                <c:pt idx="141">
                  <c:v>36733</c:v>
                </c:pt>
                <c:pt idx="142">
                  <c:v>36734</c:v>
                </c:pt>
                <c:pt idx="143">
                  <c:v>36735</c:v>
                </c:pt>
                <c:pt idx="144">
                  <c:v>36738</c:v>
                </c:pt>
                <c:pt idx="145">
                  <c:v>36739</c:v>
                </c:pt>
                <c:pt idx="146">
                  <c:v>36740</c:v>
                </c:pt>
                <c:pt idx="147">
                  <c:v>36741</c:v>
                </c:pt>
                <c:pt idx="148">
                  <c:v>36742</c:v>
                </c:pt>
                <c:pt idx="149">
                  <c:v>36745</c:v>
                </c:pt>
                <c:pt idx="150">
                  <c:v>36746</c:v>
                </c:pt>
                <c:pt idx="151">
                  <c:v>36747</c:v>
                </c:pt>
                <c:pt idx="152">
                  <c:v>36748</c:v>
                </c:pt>
                <c:pt idx="153">
                  <c:v>36749</c:v>
                </c:pt>
                <c:pt idx="154">
                  <c:v>36752</c:v>
                </c:pt>
                <c:pt idx="155">
                  <c:v>36754</c:v>
                </c:pt>
                <c:pt idx="156">
                  <c:v>36755</c:v>
                </c:pt>
                <c:pt idx="157">
                  <c:v>36756</c:v>
                </c:pt>
                <c:pt idx="158">
                  <c:v>36759</c:v>
                </c:pt>
                <c:pt idx="159">
                  <c:v>36760</c:v>
                </c:pt>
                <c:pt idx="160">
                  <c:v>36761</c:v>
                </c:pt>
                <c:pt idx="161">
                  <c:v>36762</c:v>
                </c:pt>
                <c:pt idx="162">
                  <c:v>36763</c:v>
                </c:pt>
                <c:pt idx="163">
                  <c:v>36766</c:v>
                </c:pt>
                <c:pt idx="164">
                  <c:v>36767</c:v>
                </c:pt>
                <c:pt idx="165">
                  <c:v>36768</c:v>
                </c:pt>
                <c:pt idx="166">
                  <c:v>36769</c:v>
                </c:pt>
                <c:pt idx="167">
                  <c:v>36773</c:v>
                </c:pt>
                <c:pt idx="168">
                  <c:v>36774</c:v>
                </c:pt>
                <c:pt idx="169">
                  <c:v>36775</c:v>
                </c:pt>
                <c:pt idx="170">
                  <c:v>36776</c:v>
                </c:pt>
                <c:pt idx="171">
                  <c:v>36777</c:v>
                </c:pt>
                <c:pt idx="172">
                  <c:v>36780</c:v>
                </c:pt>
                <c:pt idx="173">
                  <c:v>36781</c:v>
                </c:pt>
                <c:pt idx="174">
                  <c:v>36782</c:v>
                </c:pt>
                <c:pt idx="175">
                  <c:v>36783</c:v>
                </c:pt>
                <c:pt idx="176">
                  <c:v>36784</c:v>
                </c:pt>
                <c:pt idx="177">
                  <c:v>36787</c:v>
                </c:pt>
                <c:pt idx="178">
                  <c:v>36788</c:v>
                </c:pt>
                <c:pt idx="179">
                  <c:v>36789</c:v>
                </c:pt>
                <c:pt idx="180">
                  <c:v>36790</c:v>
                </c:pt>
                <c:pt idx="181">
                  <c:v>36791</c:v>
                </c:pt>
                <c:pt idx="182">
                  <c:v>36794</c:v>
                </c:pt>
                <c:pt idx="183">
                  <c:v>36795</c:v>
                </c:pt>
                <c:pt idx="184">
                  <c:v>36796</c:v>
                </c:pt>
                <c:pt idx="185">
                  <c:v>36797</c:v>
                </c:pt>
                <c:pt idx="186">
                  <c:v>36798</c:v>
                </c:pt>
                <c:pt idx="187">
                  <c:v>36802</c:v>
                </c:pt>
                <c:pt idx="188">
                  <c:v>36803</c:v>
                </c:pt>
                <c:pt idx="189">
                  <c:v>36804</c:v>
                </c:pt>
                <c:pt idx="190">
                  <c:v>36805</c:v>
                </c:pt>
                <c:pt idx="191">
                  <c:v>36808</c:v>
                </c:pt>
                <c:pt idx="192">
                  <c:v>36809</c:v>
                </c:pt>
                <c:pt idx="193">
                  <c:v>36810</c:v>
                </c:pt>
                <c:pt idx="194">
                  <c:v>36811</c:v>
                </c:pt>
                <c:pt idx="195">
                  <c:v>36812</c:v>
                </c:pt>
                <c:pt idx="196">
                  <c:v>36815</c:v>
                </c:pt>
                <c:pt idx="197">
                  <c:v>36816</c:v>
                </c:pt>
                <c:pt idx="198">
                  <c:v>36817</c:v>
                </c:pt>
                <c:pt idx="199">
                  <c:v>36818</c:v>
                </c:pt>
                <c:pt idx="200">
                  <c:v>36819</c:v>
                </c:pt>
                <c:pt idx="201">
                  <c:v>36822</c:v>
                </c:pt>
                <c:pt idx="202">
                  <c:v>36823</c:v>
                </c:pt>
                <c:pt idx="203">
                  <c:v>36824</c:v>
                </c:pt>
                <c:pt idx="204">
                  <c:v>36825</c:v>
                </c:pt>
                <c:pt idx="205">
                  <c:v>36826</c:v>
                </c:pt>
                <c:pt idx="206">
                  <c:v>36829</c:v>
                </c:pt>
                <c:pt idx="207">
                  <c:v>36830</c:v>
                </c:pt>
                <c:pt idx="208">
                  <c:v>36831</c:v>
                </c:pt>
                <c:pt idx="209">
                  <c:v>36832</c:v>
                </c:pt>
                <c:pt idx="210">
                  <c:v>36833</c:v>
                </c:pt>
                <c:pt idx="211">
                  <c:v>36836</c:v>
                </c:pt>
                <c:pt idx="212">
                  <c:v>36837</c:v>
                </c:pt>
                <c:pt idx="213">
                  <c:v>36838</c:v>
                </c:pt>
                <c:pt idx="214">
                  <c:v>36839</c:v>
                </c:pt>
                <c:pt idx="215">
                  <c:v>36840</c:v>
                </c:pt>
                <c:pt idx="216">
                  <c:v>36843</c:v>
                </c:pt>
                <c:pt idx="217">
                  <c:v>36844</c:v>
                </c:pt>
                <c:pt idx="218">
                  <c:v>36845</c:v>
                </c:pt>
                <c:pt idx="219">
                  <c:v>36846</c:v>
                </c:pt>
                <c:pt idx="220">
                  <c:v>36847</c:v>
                </c:pt>
                <c:pt idx="221">
                  <c:v>36850</c:v>
                </c:pt>
                <c:pt idx="222">
                  <c:v>36851</c:v>
                </c:pt>
                <c:pt idx="223">
                  <c:v>36852</c:v>
                </c:pt>
                <c:pt idx="224">
                  <c:v>36853</c:v>
                </c:pt>
                <c:pt idx="225">
                  <c:v>36854</c:v>
                </c:pt>
                <c:pt idx="226">
                  <c:v>36857</c:v>
                </c:pt>
                <c:pt idx="227">
                  <c:v>36858</c:v>
                </c:pt>
                <c:pt idx="228">
                  <c:v>36859</c:v>
                </c:pt>
                <c:pt idx="229">
                  <c:v>36860</c:v>
                </c:pt>
                <c:pt idx="230">
                  <c:v>36861</c:v>
                </c:pt>
                <c:pt idx="231">
                  <c:v>36864</c:v>
                </c:pt>
                <c:pt idx="232">
                  <c:v>36865</c:v>
                </c:pt>
                <c:pt idx="233">
                  <c:v>36866</c:v>
                </c:pt>
                <c:pt idx="234">
                  <c:v>36867</c:v>
                </c:pt>
                <c:pt idx="235">
                  <c:v>36868</c:v>
                </c:pt>
                <c:pt idx="236">
                  <c:v>36871</c:v>
                </c:pt>
                <c:pt idx="237">
                  <c:v>36872</c:v>
                </c:pt>
                <c:pt idx="238">
                  <c:v>36873</c:v>
                </c:pt>
                <c:pt idx="239">
                  <c:v>36874</c:v>
                </c:pt>
                <c:pt idx="240">
                  <c:v>36875</c:v>
                </c:pt>
                <c:pt idx="241">
                  <c:v>36878</c:v>
                </c:pt>
                <c:pt idx="242">
                  <c:v>36879</c:v>
                </c:pt>
                <c:pt idx="243">
                  <c:v>36880</c:v>
                </c:pt>
                <c:pt idx="244">
                  <c:v>36881</c:v>
                </c:pt>
                <c:pt idx="245">
                  <c:v>36882</c:v>
                </c:pt>
                <c:pt idx="246">
                  <c:v>36886</c:v>
                </c:pt>
                <c:pt idx="247">
                  <c:v>36887</c:v>
                </c:pt>
                <c:pt idx="248">
                  <c:v>36888</c:v>
                </c:pt>
                <c:pt idx="249">
                  <c:v>36889</c:v>
                </c:pt>
                <c:pt idx="250">
                  <c:v>36892</c:v>
                </c:pt>
                <c:pt idx="251">
                  <c:v>36893</c:v>
                </c:pt>
                <c:pt idx="252">
                  <c:v>36894</c:v>
                </c:pt>
                <c:pt idx="253">
                  <c:v>36895</c:v>
                </c:pt>
                <c:pt idx="254">
                  <c:v>36896</c:v>
                </c:pt>
                <c:pt idx="255">
                  <c:v>36899</c:v>
                </c:pt>
                <c:pt idx="256">
                  <c:v>36900</c:v>
                </c:pt>
                <c:pt idx="257">
                  <c:v>36901</c:v>
                </c:pt>
                <c:pt idx="258">
                  <c:v>36902</c:v>
                </c:pt>
                <c:pt idx="259">
                  <c:v>36903</c:v>
                </c:pt>
                <c:pt idx="260">
                  <c:v>36906</c:v>
                </c:pt>
                <c:pt idx="261">
                  <c:v>36907</c:v>
                </c:pt>
                <c:pt idx="262">
                  <c:v>36908</c:v>
                </c:pt>
                <c:pt idx="263">
                  <c:v>36909</c:v>
                </c:pt>
                <c:pt idx="264">
                  <c:v>36910</c:v>
                </c:pt>
                <c:pt idx="265">
                  <c:v>36913</c:v>
                </c:pt>
                <c:pt idx="266">
                  <c:v>36914</c:v>
                </c:pt>
                <c:pt idx="267">
                  <c:v>36915</c:v>
                </c:pt>
                <c:pt idx="268">
                  <c:v>36916</c:v>
                </c:pt>
                <c:pt idx="269">
                  <c:v>36920</c:v>
                </c:pt>
                <c:pt idx="270">
                  <c:v>36921</c:v>
                </c:pt>
                <c:pt idx="271">
                  <c:v>36922</c:v>
                </c:pt>
                <c:pt idx="272">
                  <c:v>36923</c:v>
                </c:pt>
                <c:pt idx="273">
                  <c:v>36924</c:v>
                </c:pt>
                <c:pt idx="274">
                  <c:v>36927</c:v>
                </c:pt>
                <c:pt idx="275">
                  <c:v>36928</c:v>
                </c:pt>
                <c:pt idx="276">
                  <c:v>36929</c:v>
                </c:pt>
                <c:pt idx="277">
                  <c:v>36930</c:v>
                </c:pt>
                <c:pt idx="278">
                  <c:v>36931</c:v>
                </c:pt>
                <c:pt idx="279">
                  <c:v>36934</c:v>
                </c:pt>
                <c:pt idx="280">
                  <c:v>36935</c:v>
                </c:pt>
                <c:pt idx="281">
                  <c:v>36936</c:v>
                </c:pt>
                <c:pt idx="282">
                  <c:v>36937</c:v>
                </c:pt>
                <c:pt idx="283">
                  <c:v>36938</c:v>
                </c:pt>
                <c:pt idx="284">
                  <c:v>36941</c:v>
                </c:pt>
                <c:pt idx="285">
                  <c:v>36942</c:v>
                </c:pt>
                <c:pt idx="286">
                  <c:v>36943</c:v>
                </c:pt>
                <c:pt idx="287">
                  <c:v>36944</c:v>
                </c:pt>
                <c:pt idx="288">
                  <c:v>36945</c:v>
                </c:pt>
                <c:pt idx="289">
                  <c:v>36948</c:v>
                </c:pt>
                <c:pt idx="290">
                  <c:v>36949</c:v>
                </c:pt>
                <c:pt idx="291">
                  <c:v>36950</c:v>
                </c:pt>
                <c:pt idx="292">
                  <c:v>36951</c:v>
                </c:pt>
                <c:pt idx="293">
                  <c:v>36952</c:v>
                </c:pt>
                <c:pt idx="294">
                  <c:v>36955</c:v>
                </c:pt>
                <c:pt idx="295">
                  <c:v>36957</c:v>
                </c:pt>
                <c:pt idx="296">
                  <c:v>36958</c:v>
                </c:pt>
                <c:pt idx="297">
                  <c:v>36959</c:v>
                </c:pt>
                <c:pt idx="298">
                  <c:v>36962</c:v>
                </c:pt>
                <c:pt idx="299">
                  <c:v>36963</c:v>
                </c:pt>
                <c:pt idx="300">
                  <c:v>36964</c:v>
                </c:pt>
                <c:pt idx="301">
                  <c:v>36965</c:v>
                </c:pt>
                <c:pt idx="302">
                  <c:v>36966</c:v>
                </c:pt>
                <c:pt idx="303">
                  <c:v>36969</c:v>
                </c:pt>
                <c:pt idx="304">
                  <c:v>36970</c:v>
                </c:pt>
                <c:pt idx="305">
                  <c:v>36971</c:v>
                </c:pt>
                <c:pt idx="306">
                  <c:v>36972</c:v>
                </c:pt>
                <c:pt idx="307">
                  <c:v>36973</c:v>
                </c:pt>
                <c:pt idx="308">
                  <c:v>36976</c:v>
                </c:pt>
                <c:pt idx="309">
                  <c:v>36977</c:v>
                </c:pt>
                <c:pt idx="310">
                  <c:v>36978</c:v>
                </c:pt>
                <c:pt idx="311">
                  <c:v>36979</c:v>
                </c:pt>
                <c:pt idx="312">
                  <c:v>36980</c:v>
                </c:pt>
                <c:pt idx="313">
                  <c:v>36983</c:v>
                </c:pt>
                <c:pt idx="314">
                  <c:v>36984</c:v>
                </c:pt>
                <c:pt idx="315">
                  <c:v>36985</c:v>
                </c:pt>
                <c:pt idx="316">
                  <c:v>36987</c:v>
                </c:pt>
                <c:pt idx="317">
                  <c:v>36990</c:v>
                </c:pt>
                <c:pt idx="318">
                  <c:v>36991</c:v>
                </c:pt>
                <c:pt idx="319">
                  <c:v>36992</c:v>
                </c:pt>
                <c:pt idx="320">
                  <c:v>36993</c:v>
                </c:pt>
                <c:pt idx="321">
                  <c:v>36997</c:v>
                </c:pt>
                <c:pt idx="322">
                  <c:v>36998</c:v>
                </c:pt>
                <c:pt idx="323">
                  <c:v>36999</c:v>
                </c:pt>
                <c:pt idx="324">
                  <c:v>37000</c:v>
                </c:pt>
                <c:pt idx="325">
                  <c:v>37001</c:v>
                </c:pt>
                <c:pt idx="326">
                  <c:v>37004</c:v>
                </c:pt>
                <c:pt idx="327">
                  <c:v>37005</c:v>
                </c:pt>
                <c:pt idx="328">
                  <c:v>37006</c:v>
                </c:pt>
                <c:pt idx="329">
                  <c:v>37007</c:v>
                </c:pt>
                <c:pt idx="330">
                  <c:v>37008</c:v>
                </c:pt>
                <c:pt idx="331">
                  <c:v>37011</c:v>
                </c:pt>
                <c:pt idx="332">
                  <c:v>37013</c:v>
                </c:pt>
                <c:pt idx="333">
                  <c:v>37014</c:v>
                </c:pt>
                <c:pt idx="334">
                  <c:v>37015</c:v>
                </c:pt>
                <c:pt idx="335">
                  <c:v>37018</c:v>
                </c:pt>
                <c:pt idx="336">
                  <c:v>37019</c:v>
                </c:pt>
                <c:pt idx="337">
                  <c:v>37020</c:v>
                </c:pt>
                <c:pt idx="338">
                  <c:v>37021</c:v>
                </c:pt>
                <c:pt idx="339">
                  <c:v>37022</c:v>
                </c:pt>
                <c:pt idx="340">
                  <c:v>37025</c:v>
                </c:pt>
                <c:pt idx="341">
                  <c:v>37026</c:v>
                </c:pt>
                <c:pt idx="342">
                  <c:v>37027</c:v>
                </c:pt>
                <c:pt idx="343">
                  <c:v>37028</c:v>
                </c:pt>
                <c:pt idx="344">
                  <c:v>37029</c:v>
                </c:pt>
                <c:pt idx="345">
                  <c:v>37032</c:v>
                </c:pt>
                <c:pt idx="346">
                  <c:v>37033</c:v>
                </c:pt>
                <c:pt idx="347">
                  <c:v>37034</c:v>
                </c:pt>
                <c:pt idx="348">
                  <c:v>37035</c:v>
                </c:pt>
                <c:pt idx="349">
                  <c:v>37036</c:v>
                </c:pt>
                <c:pt idx="350">
                  <c:v>37039</c:v>
                </c:pt>
                <c:pt idx="351">
                  <c:v>37040</c:v>
                </c:pt>
                <c:pt idx="352">
                  <c:v>37041</c:v>
                </c:pt>
                <c:pt idx="353">
                  <c:v>37042</c:v>
                </c:pt>
                <c:pt idx="354">
                  <c:v>37043</c:v>
                </c:pt>
                <c:pt idx="355">
                  <c:v>37046</c:v>
                </c:pt>
                <c:pt idx="356">
                  <c:v>37047</c:v>
                </c:pt>
                <c:pt idx="357">
                  <c:v>37048</c:v>
                </c:pt>
                <c:pt idx="358">
                  <c:v>37049</c:v>
                </c:pt>
                <c:pt idx="359">
                  <c:v>37050</c:v>
                </c:pt>
                <c:pt idx="360">
                  <c:v>37053</c:v>
                </c:pt>
                <c:pt idx="361">
                  <c:v>37054</c:v>
                </c:pt>
                <c:pt idx="362">
                  <c:v>37055</c:v>
                </c:pt>
                <c:pt idx="363">
                  <c:v>37056</c:v>
                </c:pt>
                <c:pt idx="364">
                  <c:v>37057</c:v>
                </c:pt>
                <c:pt idx="365">
                  <c:v>37060</c:v>
                </c:pt>
                <c:pt idx="366">
                  <c:v>37061</c:v>
                </c:pt>
                <c:pt idx="367">
                  <c:v>37062</c:v>
                </c:pt>
                <c:pt idx="368">
                  <c:v>37063</c:v>
                </c:pt>
                <c:pt idx="369">
                  <c:v>37064</c:v>
                </c:pt>
                <c:pt idx="370">
                  <c:v>37067</c:v>
                </c:pt>
                <c:pt idx="371">
                  <c:v>37068</c:v>
                </c:pt>
                <c:pt idx="372">
                  <c:v>37069</c:v>
                </c:pt>
                <c:pt idx="373">
                  <c:v>37070</c:v>
                </c:pt>
                <c:pt idx="374">
                  <c:v>37071</c:v>
                </c:pt>
                <c:pt idx="375">
                  <c:v>37074</c:v>
                </c:pt>
                <c:pt idx="376">
                  <c:v>37075</c:v>
                </c:pt>
                <c:pt idx="377">
                  <c:v>37076</c:v>
                </c:pt>
                <c:pt idx="378">
                  <c:v>37077</c:v>
                </c:pt>
                <c:pt idx="379">
                  <c:v>37078</c:v>
                </c:pt>
                <c:pt idx="380">
                  <c:v>37081</c:v>
                </c:pt>
                <c:pt idx="381">
                  <c:v>37082</c:v>
                </c:pt>
                <c:pt idx="382">
                  <c:v>37083</c:v>
                </c:pt>
                <c:pt idx="383">
                  <c:v>37084</c:v>
                </c:pt>
                <c:pt idx="384">
                  <c:v>37085</c:v>
                </c:pt>
                <c:pt idx="385">
                  <c:v>37088</c:v>
                </c:pt>
                <c:pt idx="386">
                  <c:v>37089</c:v>
                </c:pt>
                <c:pt idx="387">
                  <c:v>37090</c:v>
                </c:pt>
                <c:pt idx="388">
                  <c:v>37091</c:v>
                </c:pt>
                <c:pt idx="389">
                  <c:v>37092</c:v>
                </c:pt>
                <c:pt idx="390">
                  <c:v>37095</c:v>
                </c:pt>
                <c:pt idx="391">
                  <c:v>37096</c:v>
                </c:pt>
                <c:pt idx="392">
                  <c:v>37097</c:v>
                </c:pt>
                <c:pt idx="393">
                  <c:v>37098</c:v>
                </c:pt>
                <c:pt idx="394">
                  <c:v>37099</c:v>
                </c:pt>
                <c:pt idx="395">
                  <c:v>37102</c:v>
                </c:pt>
                <c:pt idx="396">
                  <c:v>37103</c:v>
                </c:pt>
                <c:pt idx="397">
                  <c:v>37104</c:v>
                </c:pt>
                <c:pt idx="398">
                  <c:v>37105</c:v>
                </c:pt>
                <c:pt idx="399">
                  <c:v>37106</c:v>
                </c:pt>
                <c:pt idx="400">
                  <c:v>37109</c:v>
                </c:pt>
                <c:pt idx="401">
                  <c:v>37110</c:v>
                </c:pt>
                <c:pt idx="402">
                  <c:v>37111</c:v>
                </c:pt>
                <c:pt idx="403">
                  <c:v>37112</c:v>
                </c:pt>
                <c:pt idx="404">
                  <c:v>37113</c:v>
                </c:pt>
                <c:pt idx="405">
                  <c:v>37116</c:v>
                </c:pt>
                <c:pt idx="406">
                  <c:v>37117</c:v>
                </c:pt>
                <c:pt idx="407">
                  <c:v>37119</c:v>
                </c:pt>
                <c:pt idx="408">
                  <c:v>37120</c:v>
                </c:pt>
                <c:pt idx="409">
                  <c:v>37123</c:v>
                </c:pt>
                <c:pt idx="410">
                  <c:v>37124</c:v>
                </c:pt>
                <c:pt idx="411">
                  <c:v>37126</c:v>
                </c:pt>
                <c:pt idx="412">
                  <c:v>37127</c:v>
                </c:pt>
                <c:pt idx="413">
                  <c:v>37130</c:v>
                </c:pt>
                <c:pt idx="414">
                  <c:v>37131</c:v>
                </c:pt>
                <c:pt idx="415">
                  <c:v>37132</c:v>
                </c:pt>
                <c:pt idx="416">
                  <c:v>37133</c:v>
                </c:pt>
                <c:pt idx="417">
                  <c:v>37134</c:v>
                </c:pt>
                <c:pt idx="418">
                  <c:v>37137</c:v>
                </c:pt>
                <c:pt idx="419">
                  <c:v>37138</c:v>
                </c:pt>
                <c:pt idx="420">
                  <c:v>37139</c:v>
                </c:pt>
                <c:pt idx="421">
                  <c:v>37140</c:v>
                </c:pt>
                <c:pt idx="422">
                  <c:v>37141</c:v>
                </c:pt>
                <c:pt idx="423">
                  <c:v>37144</c:v>
                </c:pt>
                <c:pt idx="424">
                  <c:v>37145</c:v>
                </c:pt>
                <c:pt idx="425">
                  <c:v>37146</c:v>
                </c:pt>
                <c:pt idx="426">
                  <c:v>37147</c:v>
                </c:pt>
                <c:pt idx="427">
                  <c:v>37148</c:v>
                </c:pt>
                <c:pt idx="428">
                  <c:v>37151</c:v>
                </c:pt>
                <c:pt idx="429">
                  <c:v>37152</c:v>
                </c:pt>
                <c:pt idx="430">
                  <c:v>37153</c:v>
                </c:pt>
                <c:pt idx="431">
                  <c:v>37154</c:v>
                </c:pt>
                <c:pt idx="432">
                  <c:v>37155</c:v>
                </c:pt>
                <c:pt idx="433">
                  <c:v>37158</c:v>
                </c:pt>
                <c:pt idx="434">
                  <c:v>37159</c:v>
                </c:pt>
                <c:pt idx="435">
                  <c:v>37160</c:v>
                </c:pt>
                <c:pt idx="436">
                  <c:v>37161</c:v>
                </c:pt>
                <c:pt idx="437">
                  <c:v>37162</c:v>
                </c:pt>
                <c:pt idx="438">
                  <c:v>37165</c:v>
                </c:pt>
                <c:pt idx="439">
                  <c:v>37167</c:v>
                </c:pt>
                <c:pt idx="440">
                  <c:v>37168</c:v>
                </c:pt>
                <c:pt idx="441">
                  <c:v>37169</c:v>
                </c:pt>
                <c:pt idx="442">
                  <c:v>37172</c:v>
                </c:pt>
                <c:pt idx="443">
                  <c:v>37173</c:v>
                </c:pt>
                <c:pt idx="444">
                  <c:v>37174</c:v>
                </c:pt>
                <c:pt idx="445">
                  <c:v>37175</c:v>
                </c:pt>
                <c:pt idx="446">
                  <c:v>37176</c:v>
                </c:pt>
                <c:pt idx="447">
                  <c:v>37179</c:v>
                </c:pt>
                <c:pt idx="448">
                  <c:v>37180</c:v>
                </c:pt>
                <c:pt idx="449">
                  <c:v>37181</c:v>
                </c:pt>
                <c:pt idx="450">
                  <c:v>37182</c:v>
                </c:pt>
                <c:pt idx="451">
                  <c:v>37183</c:v>
                </c:pt>
                <c:pt idx="452">
                  <c:v>37186</c:v>
                </c:pt>
                <c:pt idx="453">
                  <c:v>37187</c:v>
                </c:pt>
                <c:pt idx="454">
                  <c:v>37188</c:v>
                </c:pt>
                <c:pt idx="455">
                  <c:v>37189</c:v>
                </c:pt>
                <c:pt idx="456">
                  <c:v>37193</c:v>
                </c:pt>
                <c:pt idx="457">
                  <c:v>37194</c:v>
                </c:pt>
                <c:pt idx="458">
                  <c:v>37195</c:v>
                </c:pt>
                <c:pt idx="459">
                  <c:v>37196</c:v>
                </c:pt>
                <c:pt idx="460">
                  <c:v>37197</c:v>
                </c:pt>
                <c:pt idx="461">
                  <c:v>37200</c:v>
                </c:pt>
                <c:pt idx="462">
                  <c:v>37201</c:v>
                </c:pt>
                <c:pt idx="463">
                  <c:v>37202</c:v>
                </c:pt>
                <c:pt idx="464">
                  <c:v>37203</c:v>
                </c:pt>
                <c:pt idx="465">
                  <c:v>37204</c:v>
                </c:pt>
                <c:pt idx="466">
                  <c:v>37207</c:v>
                </c:pt>
                <c:pt idx="467">
                  <c:v>37208</c:v>
                </c:pt>
                <c:pt idx="468">
                  <c:v>37209</c:v>
                </c:pt>
                <c:pt idx="469">
                  <c:v>37210</c:v>
                </c:pt>
                <c:pt idx="470">
                  <c:v>37214</c:v>
                </c:pt>
                <c:pt idx="471">
                  <c:v>37215</c:v>
                </c:pt>
                <c:pt idx="472">
                  <c:v>37216</c:v>
                </c:pt>
                <c:pt idx="473">
                  <c:v>37217</c:v>
                </c:pt>
                <c:pt idx="474">
                  <c:v>37218</c:v>
                </c:pt>
                <c:pt idx="475">
                  <c:v>37221</c:v>
                </c:pt>
                <c:pt idx="476">
                  <c:v>37222</c:v>
                </c:pt>
                <c:pt idx="477">
                  <c:v>37223</c:v>
                </c:pt>
                <c:pt idx="478">
                  <c:v>37224</c:v>
                </c:pt>
                <c:pt idx="479">
                  <c:v>37228</c:v>
                </c:pt>
                <c:pt idx="480">
                  <c:v>37229</c:v>
                </c:pt>
                <c:pt idx="481">
                  <c:v>37230</c:v>
                </c:pt>
                <c:pt idx="482">
                  <c:v>37231</c:v>
                </c:pt>
                <c:pt idx="483">
                  <c:v>37232</c:v>
                </c:pt>
                <c:pt idx="484">
                  <c:v>37235</c:v>
                </c:pt>
                <c:pt idx="485">
                  <c:v>37236</c:v>
                </c:pt>
                <c:pt idx="486">
                  <c:v>37237</c:v>
                </c:pt>
                <c:pt idx="487">
                  <c:v>37238</c:v>
                </c:pt>
                <c:pt idx="488">
                  <c:v>37239</c:v>
                </c:pt>
                <c:pt idx="489">
                  <c:v>37243</c:v>
                </c:pt>
                <c:pt idx="490">
                  <c:v>37244</c:v>
                </c:pt>
                <c:pt idx="491">
                  <c:v>37245</c:v>
                </c:pt>
                <c:pt idx="492">
                  <c:v>37246</c:v>
                </c:pt>
                <c:pt idx="493">
                  <c:v>37249</c:v>
                </c:pt>
                <c:pt idx="494">
                  <c:v>37251</c:v>
                </c:pt>
                <c:pt idx="495">
                  <c:v>37252</c:v>
                </c:pt>
                <c:pt idx="496">
                  <c:v>37253</c:v>
                </c:pt>
                <c:pt idx="497">
                  <c:v>37256</c:v>
                </c:pt>
                <c:pt idx="498">
                  <c:v>37257</c:v>
                </c:pt>
                <c:pt idx="499">
                  <c:v>37258</c:v>
                </c:pt>
                <c:pt idx="500">
                  <c:v>37259</c:v>
                </c:pt>
                <c:pt idx="501">
                  <c:v>37260</c:v>
                </c:pt>
                <c:pt idx="502">
                  <c:v>37263</c:v>
                </c:pt>
                <c:pt idx="503">
                  <c:v>37264</c:v>
                </c:pt>
                <c:pt idx="504">
                  <c:v>37265</c:v>
                </c:pt>
                <c:pt idx="505">
                  <c:v>37266</c:v>
                </c:pt>
                <c:pt idx="506">
                  <c:v>37267</c:v>
                </c:pt>
                <c:pt idx="507">
                  <c:v>37270</c:v>
                </c:pt>
                <c:pt idx="508">
                  <c:v>37271</c:v>
                </c:pt>
                <c:pt idx="509">
                  <c:v>37272</c:v>
                </c:pt>
                <c:pt idx="510">
                  <c:v>37273</c:v>
                </c:pt>
                <c:pt idx="511">
                  <c:v>37274</c:v>
                </c:pt>
                <c:pt idx="512">
                  <c:v>37277</c:v>
                </c:pt>
                <c:pt idx="513">
                  <c:v>37278</c:v>
                </c:pt>
                <c:pt idx="514">
                  <c:v>37279</c:v>
                </c:pt>
                <c:pt idx="515">
                  <c:v>37280</c:v>
                </c:pt>
                <c:pt idx="516">
                  <c:v>37281</c:v>
                </c:pt>
                <c:pt idx="517">
                  <c:v>37284</c:v>
                </c:pt>
                <c:pt idx="518">
                  <c:v>37285</c:v>
                </c:pt>
                <c:pt idx="519">
                  <c:v>37286</c:v>
                </c:pt>
                <c:pt idx="520">
                  <c:v>37287</c:v>
                </c:pt>
                <c:pt idx="521">
                  <c:v>37288</c:v>
                </c:pt>
                <c:pt idx="522">
                  <c:v>37291</c:v>
                </c:pt>
                <c:pt idx="523">
                  <c:v>37292</c:v>
                </c:pt>
                <c:pt idx="524">
                  <c:v>37293</c:v>
                </c:pt>
                <c:pt idx="525">
                  <c:v>37294</c:v>
                </c:pt>
                <c:pt idx="526">
                  <c:v>37295</c:v>
                </c:pt>
                <c:pt idx="527">
                  <c:v>37298</c:v>
                </c:pt>
                <c:pt idx="528">
                  <c:v>37299</c:v>
                </c:pt>
                <c:pt idx="529">
                  <c:v>37300</c:v>
                </c:pt>
                <c:pt idx="530">
                  <c:v>37301</c:v>
                </c:pt>
                <c:pt idx="531">
                  <c:v>37302</c:v>
                </c:pt>
                <c:pt idx="532">
                  <c:v>37305</c:v>
                </c:pt>
                <c:pt idx="533">
                  <c:v>37306</c:v>
                </c:pt>
                <c:pt idx="534">
                  <c:v>37307</c:v>
                </c:pt>
                <c:pt idx="535">
                  <c:v>37308</c:v>
                </c:pt>
                <c:pt idx="536">
                  <c:v>37309</c:v>
                </c:pt>
                <c:pt idx="537">
                  <c:v>37312</c:v>
                </c:pt>
                <c:pt idx="538">
                  <c:v>37313</c:v>
                </c:pt>
                <c:pt idx="539">
                  <c:v>37314</c:v>
                </c:pt>
                <c:pt idx="540">
                  <c:v>37315</c:v>
                </c:pt>
                <c:pt idx="541">
                  <c:v>37316</c:v>
                </c:pt>
                <c:pt idx="542">
                  <c:v>37319</c:v>
                </c:pt>
                <c:pt idx="543">
                  <c:v>37320</c:v>
                </c:pt>
                <c:pt idx="544">
                  <c:v>37321</c:v>
                </c:pt>
                <c:pt idx="545">
                  <c:v>37322</c:v>
                </c:pt>
                <c:pt idx="546">
                  <c:v>37323</c:v>
                </c:pt>
                <c:pt idx="547">
                  <c:v>37326</c:v>
                </c:pt>
                <c:pt idx="548">
                  <c:v>37327</c:v>
                </c:pt>
                <c:pt idx="549">
                  <c:v>37328</c:v>
                </c:pt>
                <c:pt idx="550">
                  <c:v>37329</c:v>
                </c:pt>
                <c:pt idx="551">
                  <c:v>37330</c:v>
                </c:pt>
                <c:pt idx="552">
                  <c:v>37333</c:v>
                </c:pt>
                <c:pt idx="553">
                  <c:v>37334</c:v>
                </c:pt>
                <c:pt idx="554">
                  <c:v>37335</c:v>
                </c:pt>
                <c:pt idx="555">
                  <c:v>37336</c:v>
                </c:pt>
                <c:pt idx="556">
                  <c:v>37337</c:v>
                </c:pt>
                <c:pt idx="557">
                  <c:v>37341</c:v>
                </c:pt>
                <c:pt idx="558">
                  <c:v>37342</c:v>
                </c:pt>
                <c:pt idx="559">
                  <c:v>37343</c:v>
                </c:pt>
                <c:pt idx="560">
                  <c:v>37347</c:v>
                </c:pt>
                <c:pt idx="561">
                  <c:v>37348</c:v>
                </c:pt>
                <c:pt idx="562">
                  <c:v>37349</c:v>
                </c:pt>
                <c:pt idx="563">
                  <c:v>37350</c:v>
                </c:pt>
                <c:pt idx="564">
                  <c:v>37351</c:v>
                </c:pt>
                <c:pt idx="565">
                  <c:v>37354</c:v>
                </c:pt>
                <c:pt idx="566">
                  <c:v>37355</c:v>
                </c:pt>
                <c:pt idx="567">
                  <c:v>37356</c:v>
                </c:pt>
                <c:pt idx="568">
                  <c:v>37357</c:v>
                </c:pt>
                <c:pt idx="569">
                  <c:v>37358</c:v>
                </c:pt>
                <c:pt idx="570">
                  <c:v>37361</c:v>
                </c:pt>
                <c:pt idx="571">
                  <c:v>37362</c:v>
                </c:pt>
                <c:pt idx="572">
                  <c:v>37363</c:v>
                </c:pt>
                <c:pt idx="573">
                  <c:v>37364</c:v>
                </c:pt>
                <c:pt idx="574">
                  <c:v>37365</c:v>
                </c:pt>
                <c:pt idx="575">
                  <c:v>37368</c:v>
                </c:pt>
                <c:pt idx="576">
                  <c:v>37369</c:v>
                </c:pt>
                <c:pt idx="577">
                  <c:v>37370</c:v>
                </c:pt>
                <c:pt idx="578">
                  <c:v>37371</c:v>
                </c:pt>
                <c:pt idx="579">
                  <c:v>37372</c:v>
                </c:pt>
                <c:pt idx="580">
                  <c:v>37375</c:v>
                </c:pt>
                <c:pt idx="581">
                  <c:v>37376</c:v>
                </c:pt>
                <c:pt idx="582">
                  <c:v>37378</c:v>
                </c:pt>
                <c:pt idx="583">
                  <c:v>37379</c:v>
                </c:pt>
                <c:pt idx="584">
                  <c:v>37382</c:v>
                </c:pt>
                <c:pt idx="585">
                  <c:v>37383</c:v>
                </c:pt>
                <c:pt idx="586">
                  <c:v>37384</c:v>
                </c:pt>
                <c:pt idx="587">
                  <c:v>37385</c:v>
                </c:pt>
                <c:pt idx="588">
                  <c:v>37386</c:v>
                </c:pt>
                <c:pt idx="589">
                  <c:v>37389</c:v>
                </c:pt>
                <c:pt idx="590">
                  <c:v>37390</c:v>
                </c:pt>
                <c:pt idx="591">
                  <c:v>37391</c:v>
                </c:pt>
                <c:pt idx="592">
                  <c:v>37392</c:v>
                </c:pt>
                <c:pt idx="593">
                  <c:v>37393</c:v>
                </c:pt>
                <c:pt idx="594">
                  <c:v>37396</c:v>
                </c:pt>
                <c:pt idx="595">
                  <c:v>37397</c:v>
                </c:pt>
                <c:pt idx="596">
                  <c:v>37398</c:v>
                </c:pt>
                <c:pt idx="597">
                  <c:v>37399</c:v>
                </c:pt>
                <c:pt idx="598">
                  <c:v>37400</c:v>
                </c:pt>
                <c:pt idx="599">
                  <c:v>37403</c:v>
                </c:pt>
                <c:pt idx="600">
                  <c:v>37404</c:v>
                </c:pt>
                <c:pt idx="601">
                  <c:v>37405</c:v>
                </c:pt>
                <c:pt idx="602">
                  <c:v>37406</c:v>
                </c:pt>
                <c:pt idx="603">
                  <c:v>37407</c:v>
                </c:pt>
                <c:pt idx="604">
                  <c:v>37410</c:v>
                </c:pt>
                <c:pt idx="605">
                  <c:v>37411</c:v>
                </c:pt>
                <c:pt idx="606">
                  <c:v>37412</c:v>
                </c:pt>
                <c:pt idx="607">
                  <c:v>37413</c:v>
                </c:pt>
                <c:pt idx="608">
                  <c:v>37414</c:v>
                </c:pt>
                <c:pt idx="609">
                  <c:v>37417</c:v>
                </c:pt>
                <c:pt idx="610">
                  <c:v>37418</c:v>
                </c:pt>
                <c:pt idx="611">
                  <c:v>37419</c:v>
                </c:pt>
                <c:pt idx="612">
                  <c:v>37420</c:v>
                </c:pt>
                <c:pt idx="613">
                  <c:v>37421</c:v>
                </c:pt>
                <c:pt idx="614">
                  <c:v>37424</c:v>
                </c:pt>
                <c:pt idx="615">
                  <c:v>37425</c:v>
                </c:pt>
                <c:pt idx="616">
                  <c:v>37426</c:v>
                </c:pt>
                <c:pt idx="617">
                  <c:v>37427</c:v>
                </c:pt>
                <c:pt idx="618">
                  <c:v>37428</c:v>
                </c:pt>
                <c:pt idx="619">
                  <c:v>37431</c:v>
                </c:pt>
                <c:pt idx="620">
                  <c:v>37432</c:v>
                </c:pt>
                <c:pt idx="621">
                  <c:v>37433</c:v>
                </c:pt>
                <c:pt idx="622">
                  <c:v>37434</c:v>
                </c:pt>
                <c:pt idx="623">
                  <c:v>37435</c:v>
                </c:pt>
                <c:pt idx="624">
                  <c:v>37438</c:v>
                </c:pt>
                <c:pt idx="625">
                  <c:v>37439</c:v>
                </c:pt>
                <c:pt idx="626">
                  <c:v>37440</c:v>
                </c:pt>
                <c:pt idx="627">
                  <c:v>37441</c:v>
                </c:pt>
                <c:pt idx="628">
                  <c:v>37442</c:v>
                </c:pt>
                <c:pt idx="629">
                  <c:v>37445</c:v>
                </c:pt>
                <c:pt idx="630">
                  <c:v>37446</c:v>
                </c:pt>
                <c:pt idx="631">
                  <c:v>37447</c:v>
                </c:pt>
                <c:pt idx="632">
                  <c:v>37448</c:v>
                </c:pt>
                <c:pt idx="633">
                  <c:v>37449</c:v>
                </c:pt>
                <c:pt idx="634">
                  <c:v>37452</c:v>
                </c:pt>
                <c:pt idx="635">
                  <c:v>37453</c:v>
                </c:pt>
                <c:pt idx="636">
                  <c:v>37454</c:v>
                </c:pt>
                <c:pt idx="637">
                  <c:v>37455</c:v>
                </c:pt>
                <c:pt idx="638">
                  <c:v>37456</c:v>
                </c:pt>
                <c:pt idx="639">
                  <c:v>37459</c:v>
                </c:pt>
                <c:pt idx="640">
                  <c:v>37460</c:v>
                </c:pt>
                <c:pt idx="641">
                  <c:v>37461</c:v>
                </c:pt>
                <c:pt idx="642">
                  <c:v>37462</c:v>
                </c:pt>
                <c:pt idx="643">
                  <c:v>37463</c:v>
                </c:pt>
                <c:pt idx="644">
                  <c:v>37466</c:v>
                </c:pt>
                <c:pt idx="645">
                  <c:v>37467</c:v>
                </c:pt>
                <c:pt idx="646">
                  <c:v>37468</c:v>
                </c:pt>
                <c:pt idx="647">
                  <c:v>37469</c:v>
                </c:pt>
                <c:pt idx="648">
                  <c:v>37470</c:v>
                </c:pt>
                <c:pt idx="649">
                  <c:v>37473</c:v>
                </c:pt>
                <c:pt idx="650">
                  <c:v>37474</c:v>
                </c:pt>
                <c:pt idx="651">
                  <c:v>37475</c:v>
                </c:pt>
                <c:pt idx="652">
                  <c:v>37476</c:v>
                </c:pt>
                <c:pt idx="653">
                  <c:v>37477</c:v>
                </c:pt>
                <c:pt idx="654">
                  <c:v>37480</c:v>
                </c:pt>
                <c:pt idx="655">
                  <c:v>37481</c:v>
                </c:pt>
                <c:pt idx="656">
                  <c:v>37482</c:v>
                </c:pt>
                <c:pt idx="657">
                  <c:v>37484</c:v>
                </c:pt>
                <c:pt idx="658">
                  <c:v>37487</c:v>
                </c:pt>
                <c:pt idx="659">
                  <c:v>37488</c:v>
                </c:pt>
                <c:pt idx="660">
                  <c:v>37489</c:v>
                </c:pt>
                <c:pt idx="661">
                  <c:v>37490</c:v>
                </c:pt>
                <c:pt idx="662">
                  <c:v>37491</c:v>
                </c:pt>
                <c:pt idx="663">
                  <c:v>37494</c:v>
                </c:pt>
                <c:pt idx="664">
                  <c:v>37495</c:v>
                </c:pt>
                <c:pt idx="665">
                  <c:v>37496</c:v>
                </c:pt>
                <c:pt idx="666">
                  <c:v>37497</c:v>
                </c:pt>
                <c:pt idx="667">
                  <c:v>37498</c:v>
                </c:pt>
                <c:pt idx="668">
                  <c:v>37501</c:v>
                </c:pt>
                <c:pt idx="669">
                  <c:v>37502</c:v>
                </c:pt>
                <c:pt idx="670">
                  <c:v>37503</c:v>
                </c:pt>
                <c:pt idx="671">
                  <c:v>37504</c:v>
                </c:pt>
                <c:pt idx="672">
                  <c:v>37505</c:v>
                </c:pt>
                <c:pt idx="673">
                  <c:v>37508</c:v>
                </c:pt>
                <c:pt idx="674">
                  <c:v>37510</c:v>
                </c:pt>
                <c:pt idx="675">
                  <c:v>37511</c:v>
                </c:pt>
                <c:pt idx="676">
                  <c:v>37512</c:v>
                </c:pt>
                <c:pt idx="677">
                  <c:v>37515</c:v>
                </c:pt>
                <c:pt idx="678">
                  <c:v>37516</c:v>
                </c:pt>
                <c:pt idx="679">
                  <c:v>37517</c:v>
                </c:pt>
                <c:pt idx="680">
                  <c:v>37518</c:v>
                </c:pt>
                <c:pt idx="681">
                  <c:v>37519</c:v>
                </c:pt>
                <c:pt idx="682">
                  <c:v>37522</c:v>
                </c:pt>
                <c:pt idx="683">
                  <c:v>37523</c:v>
                </c:pt>
                <c:pt idx="684">
                  <c:v>37524</c:v>
                </c:pt>
                <c:pt idx="685">
                  <c:v>37525</c:v>
                </c:pt>
                <c:pt idx="686">
                  <c:v>37526</c:v>
                </c:pt>
                <c:pt idx="687">
                  <c:v>37529</c:v>
                </c:pt>
                <c:pt idx="688">
                  <c:v>37530</c:v>
                </c:pt>
                <c:pt idx="689">
                  <c:v>37532</c:v>
                </c:pt>
                <c:pt idx="690">
                  <c:v>37533</c:v>
                </c:pt>
                <c:pt idx="691">
                  <c:v>37536</c:v>
                </c:pt>
                <c:pt idx="692">
                  <c:v>37537</c:v>
                </c:pt>
                <c:pt idx="693">
                  <c:v>37538</c:v>
                </c:pt>
                <c:pt idx="694">
                  <c:v>37539</c:v>
                </c:pt>
                <c:pt idx="695">
                  <c:v>37540</c:v>
                </c:pt>
                <c:pt idx="696">
                  <c:v>37543</c:v>
                </c:pt>
                <c:pt idx="697">
                  <c:v>37545</c:v>
                </c:pt>
                <c:pt idx="698">
                  <c:v>37546</c:v>
                </c:pt>
                <c:pt idx="699">
                  <c:v>37547</c:v>
                </c:pt>
                <c:pt idx="700">
                  <c:v>37550</c:v>
                </c:pt>
                <c:pt idx="701">
                  <c:v>37551</c:v>
                </c:pt>
                <c:pt idx="702">
                  <c:v>37552</c:v>
                </c:pt>
                <c:pt idx="703">
                  <c:v>37553</c:v>
                </c:pt>
                <c:pt idx="704">
                  <c:v>37554</c:v>
                </c:pt>
                <c:pt idx="705">
                  <c:v>37557</c:v>
                </c:pt>
                <c:pt idx="706">
                  <c:v>37558</c:v>
                </c:pt>
                <c:pt idx="707">
                  <c:v>37559</c:v>
                </c:pt>
                <c:pt idx="708">
                  <c:v>37560</c:v>
                </c:pt>
                <c:pt idx="709">
                  <c:v>37561</c:v>
                </c:pt>
                <c:pt idx="710">
                  <c:v>37564</c:v>
                </c:pt>
                <c:pt idx="711">
                  <c:v>37565</c:v>
                </c:pt>
                <c:pt idx="712">
                  <c:v>37567</c:v>
                </c:pt>
                <c:pt idx="713">
                  <c:v>37568</c:v>
                </c:pt>
                <c:pt idx="714">
                  <c:v>37571</c:v>
                </c:pt>
                <c:pt idx="715">
                  <c:v>37572</c:v>
                </c:pt>
                <c:pt idx="716">
                  <c:v>37573</c:v>
                </c:pt>
                <c:pt idx="717">
                  <c:v>37574</c:v>
                </c:pt>
                <c:pt idx="718">
                  <c:v>37575</c:v>
                </c:pt>
                <c:pt idx="719">
                  <c:v>37578</c:v>
                </c:pt>
                <c:pt idx="720">
                  <c:v>37580</c:v>
                </c:pt>
                <c:pt idx="721">
                  <c:v>37581</c:v>
                </c:pt>
                <c:pt idx="722">
                  <c:v>37582</c:v>
                </c:pt>
                <c:pt idx="723">
                  <c:v>37585</c:v>
                </c:pt>
                <c:pt idx="724">
                  <c:v>37586</c:v>
                </c:pt>
                <c:pt idx="725">
                  <c:v>37587</c:v>
                </c:pt>
                <c:pt idx="726">
                  <c:v>37588</c:v>
                </c:pt>
                <c:pt idx="727">
                  <c:v>37589</c:v>
                </c:pt>
                <c:pt idx="728">
                  <c:v>37592</c:v>
                </c:pt>
                <c:pt idx="729">
                  <c:v>37593</c:v>
                </c:pt>
                <c:pt idx="730">
                  <c:v>37594</c:v>
                </c:pt>
                <c:pt idx="731">
                  <c:v>37595</c:v>
                </c:pt>
                <c:pt idx="732">
                  <c:v>37596</c:v>
                </c:pt>
                <c:pt idx="733">
                  <c:v>37599</c:v>
                </c:pt>
                <c:pt idx="734">
                  <c:v>37600</c:v>
                </c:pt>
                <c:pt idx="735">
                  <c:v>37601</c:v>
                </c:pt>
                <c:pt idx="736">
                  <c:v>37602</c:v>
                </c:pt>
                <c:pt idx="737">
                  <c:v>37603</c:v>
                </c:pt>
                <c:pt idx="738">
                  <c:v>37606</c:v>
                </c:pt>
                <c:pt idx="739">
                  <c:v>37607</c:v>
                </c:pt>
                <c:pt idx="740">
                  <c:v>37608</c:v>
                </c:pt>
                <c:pt idx="741">
                  <c:v>37609</c:v>
                </c:pt>
                <c:pt idx="742">
                  <c:v>37610</c:v>
                </c:pt>
                <c:pt idx="743">
                  <c:v>37613</c:v>
                </c:pt>
                <c:pt idx="744">
                  <c:v>37614</c:v>
                </c:pt>
                <c:pt idx="745">
                  <c:v>37616</c:v>
                </c:pt>
                <c:pt idx="746">
                  <c:v>37617</c:v>
                </c:pt>
                <c:pt idx="747">
                  <c:v>37620</c:v>
                </c:pt>
                <c:pt idx="748">
                  <c:v>37621</c:v>
                </c:pt>
                <c:pt idx="749">
                  <c:v>37622</c:v>
                </c:pt>
                <c:pt idx="750">
                  <c:v>37623</c:v>
                </c:pt>
                <c:pt idx="751">
                  <c:v>37624</c:v>
                </c:pt>
                <c:pt idx="752">
                  <c:v>37627</c:v>
                </c:pt>
                <c:pt idx="753">
                  <c:v>37628</c:v>
                </c:pt>
                <c:pt idx="754">
                  <c:v>37629</c:v>
                </c:pt>
                <c:pt idx="755">
                  <c:v>37630</c:v>
                </c:pt>
                <c:pt idx="756">
                  <c:v>37631</c:v>
                </c:pt>
                <c:pt idx="757">
                  <c:v>37634</c:v>
                </c:pt>
                <c:pt idx="758">
                  <c:v>37635</c:v>
                </c:pt>
                <c:pt idx="759">
                  <c:v>37636</c:v>
                </c:pt>
                <c:pt idx="760">
                  <c:v>37637</c:v>
                </c:pt>
                <c:pt idx="761">
                  <c:v>37638</c:v>
                </c:pt>
                <c:pt idx="762">
                  <c:v>37641</c:v>
                </c:pt>
                <c:pt idx="763">
                  <c:v>37642</c:v>
                </c:pt>
                <c:pt idx="764">
                  <c:v>37643</c:v>
                </c:pt>
                <c:pt idx="765">
                  <c:v>37644</c:v>
                </c:pt>
                <c:pt idx="766">
                  <c:v>37645</c:v>
                </c:pt>
                <c:pt idx="767">
                  <c:v>37648</c:v>
                </c:pt>
                <c:pt idx="768">
                  <c:v>37649</c:v>
                </c:pt>
                <c:pt idx="769">
                  <c:v>37650</c:v>
                </c:pt>
                <c:pt idx="770">
                  <c:v>37651</c:v>
                </c:pt>
                <c:pt idx="771">
                  <c:v>37652</c:v>
                </c:pt>
                <c:pt idx="772">
                  <c:v>37655</c:v>
                </c:pt>
                <c:pt idx="773">
                  <c:v>37656</c:v>
                </c:pt>
                <c:pt idx="774">
                  <c:v>37657</c:v>
                </c:pt>
                <c:pt idx="775">
                  <c:v>37658</c:v>
                </c:pt>
                <c:pt idx="776">
                  <c:v>37659</c:v>
                </c:pt>
                <c:pt idx="777">
                  <c:v>37662</c:v>
                </c:pt>
                <c:pt idx="778">
                  <c:v>37663</c:v>
                </c:pt>
                <c:pt idx="779">
                  <c:v>37664</c:v>
                </c:pt>
                <c:pt idx="780">
                  <c:v>37666</c:v>
                </c:pt>
                <c:pt idx="781">
                  <c:v>37669</c:v>
                </c:pt>
                <c:pt idx="782">
                  <c:v>37670</c:v>
                </c:pt>
                <c:pt idx="783">
                  <c:v>37671</c:v>
                </c:pt>
                <c:pt idx="784">
                  <c:v>37672</c:v>
                </c:pt>
                <c:pt idx="785">
                  <c:v>37673</c:v>
                </c:pt>
                <c:pt idx="786">
                  <c:v>37676</c:v>
                </c:pt>
                <c:pt idx="787">
                  <c:v>37677</c:v>
                </c:pt>
                <c:pt idx="788">
                  <c:v>37678</c:v>
                </c:pt>
                <c:pt idx="789">
                  <c:v>37679</c:v>
                </c:pt>
                <c:pt idx="790">
                  <c:v>37680</c:v>
                </c:pt>
                <c:pt idx="791">
                  <c:v>37683</c:v>
                </c:pt>
                <c:pt idx="792">
                  <c:v>37684</c:v>
                </c:pt>
                <c:pt idx="793">
                  <c:v>37685</c:v>
                </c:pt>
                <c:pt idx="794">
                  <c:v>37686</c:v>
                </c:pt>
                <c:pt idx="795">
                  <c:v>37687</c:v>
                </c:pt>
                <c:pt idx="796">
                  <c:v>37690</c:v>
                </c:pt>
                <c:pt idx="797">
                  <c:v>37691</c:v>
                </c:pt>
                <c:pt idx="798">
                  <c:v>37692</c:v>
                </c:pt>
                <c:pt idx="799">
                  <c:v>37693</c:v>
                </c:pt>
                <c:pt idx="800">
                  <c:v>37697</c:v>
                </c:pt>
                <c:pt idx="801">
                  <c:v>37699</c:v>
                </c:pt>
                <c:pt idx="802">
                  <c:v>37700</c:v>
                </c:pt>
                <c:pt idx="803">
                  <c:v>37701</c:v>
                </c:pt>
                <c:pt idx="804">
                  <c:v>37702</c:v>
                </c:pt>
                <c:pt idx="805">
                  <c:v>37704</c:v>
                </c:pt>
                <c:pt idx="806">
                  <c:v>37705</c:v>
                </c:pt>
                <c:pt idx="807">
                  <c:v>37706</c:v>
                </c:pt>
                <c:pt idx="808">
                  <c:v>37707</c:v>
                </c:pt>
                <c:pt idx="809">
                  <c:v>37708</c:v>
                </c:pt>
                <c:pt idx="810">
                  <c:v>37711</c:v>
                </c:pt>
                <c:pt idx="811">
                  <c:v>37712</c:v>
                </c:pt>
                <c:pt idx="812">
                  <c:v>37713</c:v>
                </c:pt>
                <c:pt idx="813">
                  <c:v>37714</c:v>
                </c:pt>
                <c:pt idx="814">
                  <c:v>37715</c:v>
                </c:pt>
                <c:pt idx="815">
                  <c:v>37718</c:v>
                </c:pt>
                <c:pt idx="816">
                  <c:v>37719</c:v>
                </c:pt>
                <c:pt idx="817">
                  <c:v>37720</c:v>
                </c:pt>
                <c:pt idx="818">
                  <c:v>37721</c:v>
                </c:pt>
                <c:pt idx="819">
                  <c:v>37722</c:v>
                </c:pt>
                <c:pt idx="820">
                  <c:v>37726</c:v>
                </c:pt>
                <c:pt idx="821">
                  <c:v>37727</c:v>
                </c:pt>
                <c:pt idx="822">
                  <c:v>37728</c:v>
                </c:pt>
                <c:pt idx="823">
                  <c:v>37732</c:v>
                </c:pt>
                <c:pt idx="824">
                  <c:v>37733</c:v>
                </c:pt>
                <c:pt idx="825">
                  <c:v>37734</c:v>
                </c:pt>
                <c:pt idx="826">
                  <c:v>37735</c:v>
                </c:pt>
                <c:pt idx="827">
                  <c:v>37736</c:v>
                </c:pt>
                <c:pt idx="828">
                  <c:v>37739</c:v>
                </c:pt>
                <c:pt idx="829">
                  <c:v>37740</c:v>
                </c:pt>
                <c:pt idx="830">
                  <c:v>37741</c:v>
                </c:pt>
                <c:pt idx="831">
                  <c:v>37743</c:v>
                </c:pt>
                <c:pt idx="832">
                  <c:v>37746</c:v>
                </c:pt>
                <c:pt idx="833">
                  <c:v>37747</c:v>
                </c:pt>
                <c:pt idx="834">
                  <c:v>37748</c:v>
                </c:pt>
                <c:pt idx="835">
                  <c:v>37749</c:v>
                </c:pt>
                <c:pt idx="836">
                  <c:v>37750</c:v>
                </c:pt>
                <c:pt idx="837">
                  <c:v>37753</c:v>
                </c:pt>
                <c:pt idx="838">
                  <c:v>37754</c:v>
                </c:pt>
                <c:pt idx="839">
                  <c:v>37755</c:v>
                </c:pt>
                <c:pt idx="840">
                  <c:v>37756</c:v>
                </c:pt>
                <c:pt idx="841">
                  <c:v>37757</c:v>
                </c:pt>
                <c:pt idx="842">
                  <c:v>37760</c:v>
                </c:pt>
                <c:pt idx="843">
                  <c:v>37761</c:v>
                </c:pt>
                <c:pt idx="844">
                  <c:v>37762</c:v>
                </c:pt>
                <c:pt idx="845">
                  <c:v>37763</c:v>
                </c:pt>
                <c:pt idx="846">
                  <c:v>37764</c:v>
                </c:pt>
                <c:pt idx="847">
                  <c:v>37767</c:v>
                </c:pt>
                <c:pt idx="848">
                  <c:v>37768</c:v>
                </c:pt>
                <c:pt idx="849">
                  <c:v>37769</c:v>
                </c:pt>
                <c:pt idx="850">
                  <c:v>37770</c:v>
                </c:pt>
                <c:pt idx="851">
                  <c:v>37771</c:v>
                </c:pt>
                <c:pt idx="852">
                  <c:v>37774</c:v>
                </c:pt>
                <c:pt idx="853">
                  <c:v>37775</c:v>
                </c:pt>
                <c:pt idx="854">
                  <c:v>37776</c:v>
                </c:pt>
                <c:pt idx="855">
                  <c:v>37777</c:v>
                </c:pt>
                <c:pt idx="856">
                  <c:v>37778</c:v>
                </c:pt>
                <c:pt idx="857">
                  <c:v>37781</c:v>
                </c:pt>
                <c:pt idx="858">
                  <c:v>37782</c:v>
                </c:pt>
                <c:pt idx="859">
                  <c:v>37783</c:v>
                </c:pt>
                <c:pt idx="860">
                  <c:v>37784</c:v>
                </c:pt>
                <c:pt idx="861">
                  <c:v>37785</c:v>
                </c:pt>
                <c:pt idx="862">
                  <c:v>37788</c:v>
                </c:pt>
                <c:pt idx="863">
                  <c:v>37789</c:v>
                </c:pt>
                <c:pt idx="864">
                  <c:v>37790</c:v>
                </c:pt>
                <c:pt idx="865">
                  <c:v>37791</c:v>
                </c:pt>
                <c:pt idx="866">
                  <c:v>37792</c:v>
                </c:pt>
                <c:pt idx="867">
                  <c:v>37795</c:v>
                </c:pt>
                <c:pt idx="868">
                  <c:v>37796</c:v>
                </c:pt>
                <c:pt idx="869">
                  <c:v>37797</c:v>
                </c:pt>
                <c:pt idx="870">
                  <c:v>37798</c:v>
                </c:pt>
                <c:pt idx="871">
                  <c:v>37799</c:v>
                </c:pt>
                <c:pt idx="872">
                  <c:v>37802</c:v>
                </c:pt>
                <c:pt idx="873">
                  <c:v>37803</c:v>
                </c:pt>
                <c:pt idx="874">
                  <c:v>37804</c:v>
                </c:pt>
                <c:pt idx="875">
                  <c:v>37805</c:v>
                </c:pt>
                <c:pt idx="876">
                  <c:v>37806</c:v>
                </c:pt>
                <c:pt idx="877">
                  <c:v>37809</c:v>
                </c:pt>
                <c:pt idx="878">
                  <c:v>37810</c:v>
                </c:pt>
                <c:pt idx="879">
                  <c:v>37811</c:v>
                </c:pt>
                <c:pt idx="880">
                  <c:v>37812</c:v>
                </c:pt>
                <c:pt idx="881">
                  <c:v>37813</c:v>
                </c:pt>
                <c:pt idx="882">
                  <c:v>37816</c:v>
                </c:pt>
                <c:pt idx="883">
                  <c:v>37817</c:v>
                </c:pt>
                <c:pt idx="884">
                  <c:v>37818</c:v>
                </c:pt>
                <c:pt idx="885">
                  <c:v>37819</c:v>
                </c:pt>
                <c:pt idx="886">
                  <c:v>37820</c:v>
                </c:pt>
                <c:pt idx="887">
                  <c:v>37823</c:v>
                </c:pt>
                <c:pt idx="888">
                  <c:v>37824</c:v>
                </c:pt>
                <c:pt idx="889">
                  <c:v>37825</c:v>
                </c:pt>
                <c:pt idx="890">
                  <c:v>37826</c:v>
                </c:pt>
                <c:pt idx="891">
                  <c:v>37827</c:v>
                </c:pt>
                <c:pt idx="892">
                  <c:v>37830</c:v>
                </c:pt>
                <c:pt idx="893">
                  <c:v>37831</c:v>
                </c:pt>
                <c:pt idx="894">
                  <c:v>37832</c:v>
                </c:pt>
                <c:pt idx="895">
                  <c:v>37833</c:v>
                </c:pt>
                <c:pt idx="896">
                  <c:v>37834</c:v>
                </c:pt>
                <c:pt idx="897">
                  <c:v>37837</c:v>
                </c:pt>
                <c:pt idx="898">
                  <c:v>37838</c:v>
                </c:pt>
                <c:pt idx="899">
                  <c:v>37839</c:v>
                </c:pt>
                <c:pt idx="900">
                  <c:v>37840</c:v>
                </c:pt>
                <c:pt idx="901">
                  <c:v>37841</c:v>
                </c:pt>
                <c:pt idx="902">
                  <c:v>37844</c:v>
                </c:pt>
                <c:pt idx="903">
                  <c:v>37845</c:v>
                </c:pt>
                <c:pt idx="904">
                  <c:v>37846</c:v>
                </c:pt>
                <c:pt idx="905">
                  <c:v>37847</c:v>
                </c:pt>
                <c:pt idx="906">
                  <c:v>37851</c:v>
                </c:pt>
                <c:pt idx="907">
                  <c:v>37852</c:v>
                </c:pt>
                <c:pt idx="908">
                  <c:v>37853</c:v>
                </c:pt>
                <c:pt idx="909">
                  <c:v>37854</c:v>
                </c:pt>
                <c:pt idx="910">
                  <c:v>37855</c:v>
                </c:pt>
                <c:pt idx="911">
                  <c:v>37858</c:v>
                </c:pt>
                <c:pt idx="912">
                  <c:v>37859</c:v>
                </c:pt>
                <c:pt idx="913">
                  <c:v>37860</c:v>
                </c:pt>
                <c:pt idx="914">
                  <c:v>37861</c:v>
                </c:pt>
                <c:pt idx="915">
                  <c:v>37862</c:v>
                </c:pt>
                <c:pt idx="916">
                  <c:v>37865</c:v>
                </c:pt>
                <c:pt idx="917">
                  <c:v>37866</c:v>
                </c:pt>
                <c:pt idx="918">
                  <c:v>37867</c:v>
                </c:pt>
                <c:pt idx="919">
                  <c:v>37868</c:v>
                </c:pt>
                <c:pt idx="920">
                  <c:v>37869</c:v>
                </c:pt>
                <c:pt idx="921">
                  <c:v>37872</c:v>
                </c:pt>
                <c:pt idx="922">
                  <c:v>37873</c:v>
                </c:pt>
                <c:pt idx="923">
                  <c:v>37874</c:v>
                </c:pt>
                <c:pt idx="924">
                  <c:v>37875</c:v>
                </c:pt>
                <c:pt idx="925">
                  <c:v>37876</c:v>
                </c:pt>
                <c:pt idx="926">
                  <c:v>37879</c:v>
                </c:pt>
                <c:pt idx="927">
                  <c:v>37880</c:v>
                </c:pt>
                <c:pt idx="928">
                  <c:v>37881</c:v>
                </c:pt>
                <c:pt idx="929">
                  <c:v>37882</c:v>
                </c:pt>
                <c:pt idx="930">
                  <c:v>37883</c:v>
                </c:pt>
                <c:pt idx="931">
                  <c:v>37886</c:v>
                </c:pt>
                <c:pt idx="932">
                  <c:v>37887</c:v>
                </c:pt>
                <c:pt idx="933">
                  <c:v>37888</c:v>
                </c:pt>
                <c:pt idx="934">
                  <c:v>37889</c:v>
                </c:pt>
                <c:pt idx="935">
                  <c:v>37890</c:v>
                </c:pt>
                <c:pt idx="936">
                  <c:v>37893</c:v>
                </c:pt>
                <c:pt idx="937">
                  <c:v>37894</c:v>
                </c:pt>
                <c:pt idx="938">
                  <c:v>37895</c:v>
                </c:pt>
                <c:pt idx="939">
                  <c:v>37897</c:v>
                </c:pt>
                <c:pt idx="940">
                  <c:v>37900</c:v>
                </c:pt>
                <c:pt idx="941">
                  <c:v>37901</c:v>
                </c:pt>
                <c:pt idx="942">
                  <c:v>37902</c:v>
                </c:pt>
                <c:pt idx="943">
                  <c:v>37903</c:v>
                </c:pt>
                <c:pt idx="944">
                  <c:v>37904</c:v>
                </c:pt>
                <c:pt idx="945">
                  <c:v>37907</c:v>
                </c:pt>
                <c:pt idx="946">
                  <c:v>37908</c:v>
                </c:pt>
                <c:pt idx="947">
                  <c:v>37909</c:v>
                </c:pt>
                <c:pt idx="948">
                  <c:v>37910</c:v>
                </c:pt>
                <c:pt idx="949">
                  <c:v>37911</c:v>
                </c:pt>
                <c:pt idx="950">
                  <c:v>37914</c:v>
                </c:pt>
                <c:pt idx="951">
                  <c:v>37915</c:v>
                </c:pt>
                <c:pt idx="952">
                  <c:v>37916</c:v>
                </c:pt>
                <c:pt idx="953">
                  <c:v>37917</c:v>
                </c:pt>
                <c:pt idx="954">
                  <c:v>37918</c:v>
                </c:pt>
                <c:pt idx="955">
                  <c:v>37919</c:v>
                </c:pt>
                <c:pt idx="956">
                  <c:v>37921</c:v>
                </c:pt>
                <c:pt idx="957">
                  <c:v>37922</c:v>
                </c:pt>
                <c:pt idx="958">
                  <c:v>37923</c:v>
                </c:pt>
                <c:pt idx="959">
                  <c:v>37924</c:v>
                </c:pt>
                <c:pt idx="960">
                  <c:v>37925</c:v>
                </c:pt>
                <c:pt idx="961">
                  <c:v>37928</c:v>
                </c:pt>
                <c:pt idx="962">
                  <c:v>37929</c:v>
                </c:pt>
                <c:pt idx="963">
                  <c:v>37930</c:v>
                </c:pt>
                <c:pt idx="964">
                  <c:v>37931</c:v>
                </c:pt>
                <c:pt idx="965">
                  <c:v>37932</c:v>
                </c:pt>
                <c:pt idx="966">
                  <c:v>37935</c:v>
                </c:pt>
                <c:pt idx="967">
                  <c:v>37936</c:v>
                </c:pt>
                <c:pt idx="968">
                  <c:v>37937</c:v>
                </c:pt>
                <c:pt idx="969">
                  <c:v>37938</c:v>
                </c:pt>
                <c:pt idx="970">
                  <c:v>37939</c:v>
                </c:pt>
                <c:pt idx="971">
                  <c:v>37940</c:v>
                </c:pt>
                <c:pt idx="972">
                  <c:v>37942</c:v>
                </c:pt>
                <c:pt idx="973">
                  <c:v>37943</c:v>
                </c:pt>
                <c:pt idx="974">
                  <c:v>37944</c:v>
                </c:pt>
                <c:pt idx="975">
                  <c:v>37945</c:v>
                </c:pt>
                <c:pt idx="976">
                  <c:v>37946</c:v>
                </c:pt>
                <c:pt idx="977">
                  <c:v>37949</c:v>
                </c:pt>
                <c:pt idx="978">
                  <c:v>37950</c:v>
                </c:pt>
                <c:pt idx="979">
                  <c:v>37952</c:v>
                </c:pt>
                <c:pt idx="980">
                  <c:v>37953</c:v>
                </c:pt>
                <c:pt idx="981">
                  <c:v>37956</c:v>
                </c:pt>
                <c:pt idx="982">
                  <c:v>37957</c:v>
                </c:pt>
                <c:pt idx="983">
                  <c:v>37958</c:v>
                </c:pt>
                <c:pt idx="984">
                  <c:v>37959</c:v>
                </c:pt>
                <c:pt idx="985">
                  <c:v>37960</c:v>
                </c:pt>
                <c:pt idx="986">
                  <c:v>37963</c:v>
                </c:pt>
                <c:pt idx="987">
                  <c:v>37964</c:v>
                </c:pt>
                <c:pt idx="988">
                  <c:v>37965</c:v>
                </c:pt>
                <c:pt idx="989">
                  <c:v>37966</c:v>
                </c:pt>
                <c:pt idx="990">
                  <c:v>37967</c:v>
                </c:pt>
                <c:pt idx="991">
                  <c:v>37970</c:v>
                </c:pt>
                <c:pt idx="992">
                  <c:v>37971</c:v>
                </c:pt>
                <c:pt idx="993">
                  <c:v>37972</c:v>
                </c:pt>
                <c:pt idx="994">
                  <c:v>37973</c:v>
                </c:pt>
                <c:pt idx="995">
                  <c:v>37974</c:v>
                </c:pt>
                <c:pt idx="996">
                  <c:v>37977</c:v>
                </c:pt>
                <c:pt idx="997">
                  <c:v>37978</c:v>
                </c:pt>
                <c:pt idx="998">
                  <c:v>37979</c:v>
                </c:pt>
                <c:pt idx="999">
                  <c:v>37981</c:v>
                </c:pt>
                <c:pt idx="1000">
                  <c:v>37984</c:v>
                </c:pt>
                <c:pt idx="1001">
                  <c:v>37985</c:v>
                </c:pt>
                <c:pt idx="1002">
                  <c:v>37986</c:v>
                </c:pt>
                <c:pt idx="1003">
                  <c:v>37987</c:v>
                </c:pt>
                <c:pt idx="1004">
                  <c:v>37988</c:v>
                </c:pt>
                <c:pt idx="1005">
                  <c:v>37991</c:v>
                </c:pt>
                <c:pt idx="1006">
                  <c:v>37992</c:v>
                </c:pt>
                <c:pt idx="1007">
                  <c:v>37993</c:v>
                </c:pt>
                <c:pt idx="1008">
                  <c:v>37994</c:v>
                </c:pt>
                <c:pt idx="1009">
                  <c:v>37995</c:v>
                </c:pt>
                <c:pt idx="1010">
                  <c:v>37998</c:v>
                </c:pt>
                <c:pt idx="1011">
                  <c:v>37999</c:v>
                </c:pt>
                <c:pt idx="1012">
                  <c:v>38000</c:v>
                </c:pt>
                <c:pt idx="1013">
                  <c:v>38001</c:v>
                </c:pt>
                <c:pt idx="1014">
                  <c:v>38002</c:v>
                </c:pt>
                <c:pt idx="1015">
                  <c:v>38005</c:v>
                </c:pt>
                <c:pt idx="1016">
                  <c:v>38006</c:v>
                </c:pt>
                <c:pt idx="1017">
                  <c:v>38007</c:v>
                </c:pt>
                <c:pt idx="1018">
                  <c:v>38008</c:v>
                </c:pt>
                <c:pt idx="1019">
                  <c:v>38009</c:v>
                </c:pt>
                <c:pt idx="1020">
                  <c:v>38013</c:v>
                </c:pt>
                <c:pt idx="1021">
                  <c:v>38014</c:v>
                </c:pt>
                <c:pt idx="1022">
                  <c:v>38015</c:v>
                </c:pt>
                <c:pt idx="1023">
                  <c:v>38016</c:v>
                </c:pt>
                <c:pt idx="1024">
                  <c:v>38020</c:v>
                </c:pt>
                <c:pt idx="1025">
                  <c:v>38021</c:v>
                </c:pt>
                <c:pt idx="1026">
                  <c:v>38022</c:v>
                </c:pt>
                <c:pt idx="1027">
                  <c:v>38023</c:v>
                </c:pt>
                <c:pt idx="1028">
                  <c:v>38026</c:v>
                </c:pt>
                <c:pt idx="1029">
                  <c:v>38027</c:v>
                </c:pt>
                <c:pt idx="1030">
                  <c:v>38028</c:v>
                </c:pt>
                <c:pt idx="1031">
                  <c:v>38029</c:v>
                </c:pt>
                <c:pt idx="1032">
                  <c:v>38030</c:v>
                </c:pt>
                <c:pt idx="1033">
                  <c:v>38033</c:v>
                </c:pt>
                <c:pt idx="1034">
                  <c:v>38034</c:v>
                </c:pt>
                <c:pt idx="1035">
                  <c:v>38035</c:v>
                </c:pt>
                <c:pt idx="1036">
                  <c:v>38036</c:v>
                </c:pt>
                <c:pt idx="1037">
                  <c:v>38037</c:v>
                </c:pt>
                <c:pt idx="1038">
                  <c:v>38040</c:v>
                </c:pt>
                <c:pt idx="1039">
                  <c:v>38041</c:v>
                </c:pt>
                <c:pt idx="1040">
                  <c:v>38042</c:v>
                </c:pt>
                <c:pt idx="1041">
                  <c:v>38043</c:v>
                </c:pt>
                <c:pt idx="1042">
                  <c:v>38044</c:v>
                </c:pt>
                <c:pt idx="1043">
                  <c:v>38047</c:v>
                </c:pt>
                <c:pt idx="1044">
                  <c:v>38049</c:v>
                </c:pt>
                <c:pt idx="1045">
                  <c:v>38050</c:v>
                </c:pt>
                <c:pt idx="1046">
                  <c:v>38051</c:v>
                </c:pt>
                <c:pt idx="1047">
                  <c:v>38054</c:v>
                </c:pt>
                <c:pt idx="1048">
                  <c:v>38055</c:v>
                </c:pt>
                <c:pt idx="1049">
                  <c:v>38056</c:v>
                </c:pt>
                <c:pt idx="1050">
                  <c:v>38057</c:v>
                </c:pt>
                <c:pt idx="1051">
                  <c:v>38058</c:v>
                </c:pt>
                <c:pt idx="1052">
                  <c:v>38061</c:v>
                </c:pt>
                <c:pt idx="1053">
                  <c:v>38062</c:v>
                </c:pt>
                <c:pt idx="1054">
                  <c:v>38063</c:v>
                </c:pt>
                <c:pt idx="1055">
                  <c:v>38064</c:v>
                </c:pt>
                <c:pt idx="1056">
                  <c:v>38065</c:v>
                </c:pt>
                <c:pt idx="1057">
                  <c:v>38068</c:v>
                </c:pt>
                <c:pt idx="1058">
                  <c:v>38069</c:v>
                </c:pt>
                <c:pt idx="1059">
                  <c:v>38070</c:v>
                </c:pt>
                <c:pt idx="1060">
                  <c:v>38071</c:v>
                </c:pt>
                <c:pt idx="1061">
                  <c:v>38072</c:v>
                </c:pt>
                <c:pt idx="1062">
                  <c:v>38075</c:v>
                </c:pt>
                <c:pt idx="1063">
                  <c:v>38076</c:v>
                </c:pt>
                <c:pt idx="1064">
                  <c:v>38077</c:v>
                </c:pt>
                <c:pt idx="1065">
                  <c:v>38078</c:v>
                </c:pt>
                <c:pt idx="1066">
                  <c:v>38079</c:v>
                </c:pt>
                <c:pt idx="1067">
                  <c:v>38082</c:v>
                </c:pt>
                <c:pt idx="1068">
                  <c:v>38083</c:v>
                </c:pt>
                <c:pt idx="1069">
                  <c:v>38084</c:v>
                </c:pt>
                <c:pt idx="1070">
                  <c:v>38085</c:v>
                </c:pt>
                <c:pt idx="1071">
                  <c:v>38089</c:v>
                </c:pt>
                <c:pt idx="1072">
                  <c:v>38090</c:v>
                </c:pt>
                <c:pt idx="1073">
                  <c:v>38092</c:v>
                </c:pt>
                <c:pt idx="1074">
                  <c:v>38093</c:v>
                </c:pt>
                <c:pt idx="1075">
                  <c:v>38094</c:v>
                </c:pt>
                <c:pt idx="1076">
                  <c:v>38096</c:v>
                </c:pt>
                <c:pt idx="1077">
                  <c:v>38097</c:v>
                </c:pt>
                <c:pt idx="1078">
                  <c:v>38098</c:v>
                </c:pt>
                <c:pt idx="1079">
                  <c:v>38099</c:v>
                </c:pt>
                <c:pt idx="1080">
                  <c:v>38100</c:v>
                </c:pt>
                <c:pt idx="1081">
                  <c:v>38104</c:v>
                </c:pt>
                <c:pt idx="1082">
                  <c:v>38105</c:v>
                </c:pt>
                <c:pt idx="1083">
                  <c:v>38106</c:v>
                </c:pt>
                <c:pt idx="1084">
                  <c:v>38107</c:v>
                </c:pt>
                <c:pt idx="1085">
                  <c:v>38110</c:v>
                </c:pt>
                <c:pt idx="1086">
                  <c:v>38111</c:v>
                </c:pt>
                <c:pt idx="1087">
                  <c:v>38112</c:v>
                </c:pt>
                <c:pt idx="1088">
                  <c:v>38113</c:v>
                </c:pt>
                <c:pt idx="1089">
                  <c:v>38114</c:v>
                </c:pt>
                <c:pt idx="1090">
                  <c:v>38117</c:v>
                </c:pt>
                <c:pt idx="1091">
                  <c:v>38118</c:v>
                </c:pt>
                <c:pt idx="1092">
                  <c:v>38119</c:v>
                </c:pt>
                <c:pt idx="1093">
                  <c:v>38120</c:v>
                </c:pt>
                <c:pt idx="1094">
                  <c:v>38121</c:v>
                </c:pt>
                <c:pt idx="1095">
                  <c:v>38124</c:v>
                </c:pt>
                <c:pt idx="1096">
                  <c:v>38125</c:v>
                </c:pt>
                <c:pt idx="1097">
                  <c:v>38126</c:v>
                </c:pt>
                <c:pt idx="1098">
                  <c:v>38127</c:v>
                </c:pt>
                <c:pt idx="1099">
                  <c:v>38128</c:v>
                </c:pt>
                <c:pt idx="1100">
                  <c:v>38131</c:v>
                </c:pt>
                <c:pt idx="1101">
                  <c:v>38132</c:v>
                </c:pt>
                <c:pt idx="1102">
                  <c:v>38133</c:v>
                </c:pt>
                <c:pt idx="1103">
                  <c:v>38134</c:v>
                </c:pt>
                <c:pt idx="1104">
                  <c:v>38135</c:v>
                </c:pt>
                <c:pt idx="1105">
                  <c:v>38138</c:v>
                </c:pt>
                <c:pt idx="1106">
                  <c:v>38139</c:v>
                </c:pt>
                <c:pt idx="1107">
                  <c:v>38140</c:v>
                </c:pt>
                <c:pt idx="1108">
                  <c:v>38141</c:v>
                </c:pt>
                <c:pt idx="1109">
                  <c:v>38142</c:v>
                </c:pt>
                <c:pt idx="1110">
                  <c:v>38145</c:v>
                </c:pt>
                <c:pt idx="1111">
                  <c:v>38146</c:v>
                </c:pt>
                <c:pt idx="1112">
                  <c:v>38147</c:v>
                </c:pt>
                <c:pt idx="1113">
                  <c:v>38148</c:v>
                </c:pt>
                <c:pt idx="1114">
                  <c:v>38149</c:v>
                </c:pt>
                <c:pt idx="1115">
                  <c:v>38152</c:v>
                </c:pt>
                <c:pt idx="1116">
                  <c:v>38153</c:v>
                </c:pt>
                <c:pt idx="1117">
                  <c:v>38154</c:v>
                </c:pt>
                <c:pt idx="1118">
                  <c:v>38155</c:v>
                </c:pt>
                <c:pt idx="1119">
                  <c:v>38156</c:v>
                </c:pt>
                <c:pt idx="1120">
                  <c:v>38159</c:v>
                </c:pt>
                <c:pt idx="1121">
                  <c:v>38160</c:v>
                </c:pt>
                <c:pt idx="1122">
                  <c:v>38161</c:v>
                </c:pt>
                <c:pt idx="1123">
                  <c:v>38162</c:v>
                </c:pt>
                <c:pt idx="1124">
                  <c:v>38163</c:v>
                </c:pt>
                <c:pt idx="1125">
                  <c:v>38166</c:v>
                </c:pt>
                <c:pt idx="1126">
                  <c:v>38167</c:v>
                </c:pt>
                <c:pt idx="1127">
                  <c:v>38168</c:v>
                </c:pt>
                <c:pt idx="1128">
                  <c:v>38169</c:v>
                </c:pt>
                <c:pt idx="1129">
                  <c:v>38170</c:v>
                </c:pt>
                <c:pt idx="1130">
                  <c:v>38173</c:v>
                </c:pt>
                <c:pt idx="1131">
                  <c:v>38174</c:v>
                </c:pt>
                <c:pt idx="1132">
                  <c:v>38175</c:v>
                </c:pt>
                <c:pt idx="1133">
                  <c:v>38176</c:v>
                </c:pt>
                <c:pt idx="1134">
                  <c:v>38177</c:v>
                </c:pt>
                <c:pt idx="1135">
                  <c:v>38180</c:v>
                </c:pt>
                <c:pt idx="1136">
                  <c:v>38181</c:v>
                </c:pt>
                <c:pt idx="1137">
                  <c:v>38182</c:v>
                </c:pt>
                <c:pt idx="1138">
                  <c:v>38183</c:v>
                </c:pt>
                <c:pt idx="1139">
                  <c:v>38184</c:v>
                </c:pt>
                <c:pt idx="1140">
                  <c:v>38187</c:v>
                </c:pt>
                <c:pt idx="1141">
                  <c:v>38188</c:v>
                </c:pt>
                <c:pt idx="1142">
                  <c:v>38189</c:v>
                </c:pt>
                <c:pt idx="1143">
                  <c:v>38190</c:v>
                </c:pt>
                <c:pt idx="1144">
                  <c:v>38191</c:v>
                </c:pt>
                <c:pt idx="1145">
                  <c:v>38194</c:v>
                </c:pt>
                <c:pt idx="1146">
                  <c:v>38195</c:v>
                </c:pt>
                <c:pt idx="1147">
                  <c:v>38196</c:v>
                </c:pt>
                <c:pt idx="1148">
                  <c:v>38197</c:v>
                </c:pt>
                <c:pt idx="1149">
                  <c:v>38198</c:v>
                </c:pt>
                <c:pt idx="1150">
                  <c:v>38201</c:v>
                </c:pt>
                <c:pt idx="1151">
                  <c:v>38202</c:v>
                </c:pt>
                <c:pt idx="1152">
                  <c:v>38203</c:v>
                </c:pt>
                <c:pt idx="1153">
                  <c:v>38204</c:v>
                </c:pt>
                <c:pt idx="1154">
                  <c:v>38205</c:v>
                </c:pt>
                <c:pt idx="1155">
                  <c:v>38208</c:v>
                </c:pt>
                <c:pt idx="1156">
                  <c:v>38209</c:v>
                </c:pt>
                <c:pt idx="1157">
                  <c:v>38210</c:v>
                </c:pt>
                <c:pt idx="1158">
                  <c:v>38211</c:v>
                </c:pt>
                <c:pt idx="1159">
                  <c:v>38212</c:v>
                </c:pt>
                <c:pt idx="1160">
                  <c:v>38215</c:v>
                </c:pt>
                <c:pt idx="1161">
                  <c:v>38216</c:v>
                </c:pt>
                <c:pt idx="1162">
                  <c:v>38217</c:v>
                </c:pt>
                <c:pt idx="1163">
                  <c:v>38218</c:v>
                </c:pt>
                <c:pt idx="1164">
                  <c:v>38219</c:v>
                </c:pt>
                <c:pt idx="1165">
                  <c:v>38222</c:v>
                </c:pt>
                <c:pt idx="1166">
                  <c:v>38223</c:v>
                </c:pt>
                <c:pt idx="1167">
                  <c:v>38224</c:v>
                </c:pt>
                <c:pt idx="1168">
                  <c:v>38225</c:v>
                </c:pt>
                <c:pt idx="1169">
                  <c:v>38226</c:v>
                </c:pt>
                <c:pt idx="1170">
                  <c:v>38229</c:v>
                </c:pt>
                <c:pt idx="1171">
                  <c:v>38230</c:v>
                </c:pt>
                <c:pt idx="1172">
                  <c:v>38231</c:v>
                </c:pt>
                <c:pt idx="1173">
                  <c:v>38232</c:v>
                </c:pt>
                <c:pt idx="1174">
                  <c:v>38233</c:v>
                </c:pt>
                <c:pt idx="1175">
                  <c:v>38236</c:v>
                </c:pt>
                <c:pt idx="1176">
                  <c:v>38237</c:v>
                </c:pt>
                <c:pt idx="1177">
                  <c:v>38238</c:v>
                </c:pt>
                <c:pt idx="1178">
                  <c:v>38239</c:v>
                </c:pt>
                <c:pt idx="1179">
                  <c:v>38240</c:v>
                </c:pt>
                <c:pt idx="1180">
                  <c:v>38243</c:v>
                </c:pt>
                <c:pt idx="1181">
                  <c:v>38244</c:v>
                </c:pt>
                <c:pt idx="1182">
                  <c:v>38245</c:v>
                </c:pt>
                <c:pt idx="1183">
                  <c:v>38246</c:v>
                </c:pt>
                <c:pt idx="1184">
                  <c:v>38247</c:v>
                </c:pt>
                <c:pt idx="1185">
                  <c:v>38250</c:v>
                </c:pt>
                <c:pt idx="1186">
                  <c:v>38251</c:v>
                </c:pt>
                <c:pt idx="1187">
                  <c:v>38252</c:v>
                </c:pt>
                <c:pt idx="1188">
                  <c:v>38253</c:v>
                </c:pt>
                <c:pt idx="1189">
                  <c:v>38254</c:v>
                </c:pt>
                <c:pt idx="1190">
                  <c:v>38257</c:v>
                </c:pt>
                <c:pt idx="1191">
                  <c:v>38258</c:v>
                </c:pt>
                <c:pt idx="1192">
                  <c:v>38259</c:v>
                </c:pt>
                <c:pt idx="1193">
                  <c:v>38260</c:v>
                </c:pt>
                <c:pt idx="1194">
                  <c:v>38261</c:v>
                </c:pt>
                <c:pt idx="1195">
                  <c:v>38264</c:v>
                </c:pt>
                <c:pt idx="1196">
                  <c:v>38265</c:v>
                </c:pt>
                <c:pt idx="1197">
                  <c:v>38266</c:v>
                </c:pt>
                <c:pt idx="1198">
                  <c:v>38267</c:v>
                </c:pt>
                <c:pt idx="1199">
                  <c:v>38268</c:v>
                </c:pt>
                <c:pt idx="1200">
                  <c:v>38269</c:v>
                </c:pt>
                <c:pt idx="1201">
                  <c:v>38271</c:v>
                </c:pt>
                <c:pt idx="1202">
                  <c:v>38272</c:v>
                </c:pt>
                <c:pt idx="1203">
                  <c:v>38274</c:v>
                </c:pt>
                <c:pt idx="1204">
                  <c:v>38275</c:v>
                </c:pt>
                <c:pt idx="1205">
                  <c:v>38278</c:v>
                </c:pt>
                <c:pt idx="1206">
                  <c:v>38279</c:v>
                </c:pt>
                <c:pt idx="1207">
                  <c:v>38280</c:v>
                </c:pt>
                <c:pt idx="1208">
                  <c:v>38281</c:v>
                </c:pt>
                <c:pt idx="1209">
                  <c:v>38285</c:v>
                </c:pt>
                <c:pt idx="1210">
                  <c:v>38286</c:v>
                </c:pt>
                <c:pt idx="1211">
                  <c:v>38287</c:v>
                </c:pt>
                <c:pt idx="1212">
                  <c:v>38288</c:v>
                </c:pt>
                <c:pt idx="1213">
                  <c:v>38289</c:v>
                </c:pt>
                <c:pt idx="1214">
                  <c:v>38292</c:v>
                </c:pt>
                <c:pt idx="1215">
                  <c:v>38293</c:v>
                </c:pt>
                <c:pt idx="1216">
                  <c:v>38294</c:v>
                </c:pt>
                <c:pt idx="1217">
                  <c:v>38295</c:v>
                </c:pt>
                <c:pt idx="1218">
                  <c:v>38296</c:v>
                </c:pt>
                <c:pt idx="1219">
                  <c:v>38299</c:v>
                </c:pt>
                <c:pt idx="1220">
                  <c:v>38300</c:v>
                </c:pt>
                <c:pt idx="1221">
                  <c:v>38301</c:v>
                </c:pt>
                <c:pt idx="1222">
                  <c:v>38302</c:v>
                </c:pt>
                <c:pt idx="1223">
                  <c:v>38303</c:v>
                </c:pt>
                <c:pt idx="1224">
                  <c:v>38307</c:v>
                </c:pt>
                <c:pt idx="1225">
                  <c:v>38308</c:v>
                </c:pt>
                <c:pt idx="1226">
                  <c:v>38309</c:v>
                </c:pt>
                <c:pt idx="1227">
                  <c:v>38310</c:v>
                </c:pt>
                <c:pt idx="1228">
                  <c:v>38313</c:v>
                </c:pt>
                <c:pt idx="1229">
                  <c:v>38314</c:v>
                </c:pt>
                <c:pt idx="1230">
                  <c:v>38315</c:v>
                </c:pt>
                <c:pt idx="1231">
                  <c:v>38316</c:v>
                </c:pt>
                <c:pt idx="1232">
                  <c:v>38320</c:v>
                </c:pt>
                <c:pt idx="1233">
                  <c:v>38321</c:v>
                </c:pt>
                <c:pt idx="1234">
                  <c:v>38322</c:v>
                </c:pt>
                <c:pt idx="1235">
                  <c:v>38323</c:v>
                </c:pt>
                <c:pt idx="1236">
                  <c:v>38324</c:v>
                </c:pt>
                <c:pt idx="1237">
                  <c:v>38327</c:v>
                </c:pt>
                <c:pt idx="1238">
                  <c:v>38328</c:v>
                </c:pt>
                <c:pt idx="1239">
                  <c:v>38329</c:v>
                </c:pt>
                <c:pt idx="1240">
                  <c:v>38330</c:v>
                </c:pt>
                <c:pt idx="1241">
                  <c:v>38331</c:v>
                </c:pt>
                <c:pt idx="1242">
                  <c:v>38334</c:v>
                </c:pt>
                <c:pt idx="1243">
                  <c:v>38335</c:v>
                </c:pt>
                <c:pt idx="1244">
                  <c:v>38336</c:v>
                </c:pt>
                <c:pt idx="1245">
                  <c:v>38337</c:v>
                </c:pt>
                <c:pt idx="1246">
                  <c:v>38338</c:v>
                </c:pt>
                <c:pt idx="1247">
                  <c:v>38341</c:v>
                </c:pt>
                <c:pt idx="1248">
                  <c:v>38342</c:v>
                </c:pt>
                <c:pt idx="1249">
                  <c:v>38343</c:v>
                </c:pt>
                <c:pt idx="1250">
                  <c:v>38344</c:v>
                </c:pt>
                <c:pt idx="1251">
                  <c:v>38345</c:v>
                </c:pt>
                <c:pt idx="1252">
                  <c:v>38348</c:v>
                </c:pt>
                <c:pt idx="1253">
                  <c:v>38349</c:v>
                </c:pt>
                <c:pt idx="1254">
                  <c:v>38350</c:v>
                </c:pt>
                <c:pt idx="1255">
                  <c:v>38351</c:v>
                </c:pt>
                <c:pt idx="1256">
                  <c:v>38352</c:v>
                </c:pt>
                <c:pt idx="1257">
                  <c:v>38355</c:v>
                </c:pt>
                <c:pt idx="1258">
                  <c:v>38356</c:v>
                </c:pt>
                <c:pt idx="1259">
                  <c:v>38357</c:v>
                </c:pt>
                <c:pt idx="1260">
                  <c:v>38358</c:v>
                </c:pt>
                <c:pt idx="1261">
                  <c:v>38359</c:v>
                </c:pt>
                <c:pt idx="1262">
                  <c:v>38362</c:v>
                </c:pt>
                <c:pt idx="1263">
                  <c:v>38363</c:v>
                </c:pt>
                <c:pt idx="1264">
                  <c:v>38364</c:v>
                </c:pt>
                <c:pt idx="1265">
                  <c:v>38365</c:v>
                </c:pt>
                <c:pt idx="1266">
                  <c:v>38366</c:v>
                </c:pt>
                <c:pt idx="1267">
                  <c:v>38369</c:v>
                </c:pt>
                <c:pt idx="1268">
                  <c:v>38370</c:v>
                </c:pt>
                <c:pt idx="1269">
                  <c:v>38371</c:v>
                </c:pt>
                <c:pt idx="1270">
                  <c:v>38372</c:v>
                </c:pt>
                <c:pt idx="1271">
                  <c:v>38376</c:v>
                </c:pt>
                <c:pt idx="1272">
                  <c:v>38377</c:v>
                </c:pt>
                <c:pt idx="1273">
                  <c:v>38379</c:v>
                </c:pt>
                <c:pt idx="1274">
                  <c:v>38380</c:v>
                </c:pt>
                <c:pt idx="1275">
                  <c:v>38383</c:v>
                </c:pt>
                <c:pt idx="1276">
                  <c:v>38384</c:v>
                </c:pt>
                <c:pt idx="1277">
                  <c:v>38385</c:v>
                </c:pt>
                <c:pt idx="1278">
                  <c:v>38386</c:v>
                </c:pt>
                <c:pt idx="1279">
                  <c:v>38387</c:v>
                </c:pt>
                <c:pt idx="1280">
                  <c:v>38390</c:v>
                </c:pt>
                <c:pt idx="1281">
                  <c:v>38391</c:v>
                </c:pt>
                <c:pt idx="1282">
                  <c:v>38392</c:v>
                </c:pt>
                <c:pt idx="1283">
                  <c:v>38393</c:v>
                </c:pt>
                <c:pt idx="1284">
                  <c:v>38394</c:v>
                </c:pt>
                <c:pt idx="1285">
                  <c:v>38397</c:v>
                </c:pt>
                <c:pt idx="1286">
                  <c:v>38398</c:v>
                </c:pt>
                <c:pt idx="1287">
                  <c:v>38399</c:v>
                </c:pt>
                <c:pt idx="1288">
                  <c:v>38400</c:v>
                </c:pt>
                <c:pt idx="1289">
                  <c:v>38401</c:v>
                </c:pt>
                <c:pt idx="1290">
                  <c:v>38404</c:v>
                </c:pt>
                <c:pt idx="1291">
                  <c:v>38405</c:v>
                </c:pt>
                <c:pt idx="1292">
                  <c:v>38406</c:v>
                </c:pt>
                <c:pt idx="1293">
                  <c:v>38407</c:v>
                </c:pt>
                <c:pt idx="1294">
                  <c:v>38408</c:v>
                </c:pt>
                <c:pt idx="1295">
                  <c:v>38411</c:v>
                </c:pt>
                <c:pt idx="1296">
                  <c:v>38412</c:v>
                </c:pt>
                <c:pt idx="1297">
                  <c:v>38413</c:v>
                </c:pt>
                <c:pt idx="1298">
                  <c:v>38414</c:v>
                </c:pt>
                <c:pt idx="1299">
                  <c:v>38415</c:v>
                </c:pt>
                <c:pt idx="1300">
                  <c:v>38418</c:v>
                </c:pt>
                <c:pt idx="1301">
                  <c:v>38419</c:v>
                </c:pt>
                <c:pt idx="1302">
                  <c:v>38420</c:v>
                </c:pt>
                <c:pt idx="1303">
                  <c:v>38421</c:v>
                </c:pt>
                <c:pt idx="1304">
                  <c:v>38422</c:v>
                </c:pt>
                <c:pt idx="1305">
                  <c:v>38425</c:v>
                </c:pt>
                <c:pt idx="1306">
                  <c:v>38426</c:v>
                </c:pt>
                <c:pt idx="1307">
                  <c:v>38427</c:v>
                </c:pt>
                <c:pt idx="1308">
                  <c:v>38428</c:v>
                </c:pt>
                <c:pt idx="1309">
                  <c:v>38429</c:v>
                </c:pt>
                <c:pt idx="1310">
                  <c:v>38432</c:v>
                </c:pt>
                <c:pt idx="1311">
                  <c:v>38433</c:v>
                </c:pt>
                <c:pt idx="1312">
                  <c:v>38434</c:v>
                </c:pt>
                <c:pt idx="1313">
                  <c:v>38435</c:v>
                </c:pt>
                <c:pt idx="1314">
                  <c:v>38439</c:v>
                </c:pt>
                <c:pt idx="1315">
                  <c:v>38440</c:v>
                </c:pt>
                <c:pt idx="1316">
                  <c:v>38441</c:v>
                </c:pt>
                <c:pt idx="1317">
                  <c:v>38442</c:v>
                </c:pt>
                <c:pt idx="1318">
                  <c:v>38443</c:v>
                </c:pt>
                <c:pt idx="1319">
                  <c:v>38446</c:v>
                </c:pt>
                <c:pt idx="1320">
                  <c:v>38447</c:v>
                </c:pt>
                <c:pt idx="1321">
                  <c:v>38448</c:v>
                </c:pt>
                <c:pt idx="1322">
                  <c:v>38449</c:v>
                </c:pt>
                <c:pt idx="1323">
                  <c:v>38450</c:v>
                </c:pt>
                <c:pt idx="1324">
                  <c:v>38453</c:v>
                </c:pt>
                <c:pt idx="1325">
                  <c:v>38454</c:v>
                </c:pt>
                <c:pt idx="1326">
                  <c:v>38455</c:v>
                </c:pt>
                <c:pt idx="1327">
                  <c:v>38457</c:v>
                </c:pt>
                <c:pt idx="1328">
                  <c:v>38460</c:v>
                </c:pt>
                <c:pt idx="1329">
                  <c:v>38461</c:v>
                </c:pt>
                <c:pt idx="1330">
                  <c:v>38462</c:v>
                </c:pt>
                <c:pt idx="1331">
                  <c:v>38463</c:v>
                </c:pt>
                <c:pt idx="1332">
                  <c:v>38464</c:v>
                </c:pt>
                <c:pt idx="1333">
                  <c:v>38467</c:v>
                </c:pt>
                <c:pt idx="1334">
                  <c:v>38468</c:v>
                </c:pt>
                <c:pt idx="1335">
                  <c:v>38469</c:v>
                </c:pt>
                <c:pt idx="1336">
                  <c:v>38470</c:v>
                </c:pt>
                <c:pt idx="1337">
                  <c:v>38471</c:v>
                </c:pt>
                <c:pt idx="1338">
                  <c:v>38474</c:v>
                </c:pt>
                <c:pt idx="1339">
                  <c:v>38475</c:v>
                </c:pt>
                <c:pt idx="1340">
                  <c:v>38476</c:v>
                </c:pt>
                <c:pt idx="1341">
                  <c:v>38477</c:v>
                </c:pt>
                <c:pt idx="1342">
                  <c:v>38478</c:v>
                </c:pt>
                <c:pt idx="1343">
                  <c:v>38481</c:v>
                </c:pt>
                <c:pt idx="1344">
                  <c:v>38482</c:v>
                </c:pt>
                <c:pt idx="1345">
                  <c:v>38483</c:v>
                </c:pt>
                <c:pt idx="1346">
                  <c:v>38484</c:v>
                </c:pt>
                <c:pt idx="1347">
                  <c:v>38485</c:v>
                </c:pt>
                <c:pt idx="1348">
                  <c:v>38488</c:v>
                </c:pt>
                <c:pt idx="1349">
                  <c:v>38489</c:v>
                </c:pt>
                <c:pt idx="1350">
                  <c:v>38490</c:v>
                </c:pt>
                <c:pt idx="1351">
                  <c:v>38491</c:v>
                </c:pt>
                <c:pt idx="1352">
                  <c:v>38492</c:v>
                </c:pt>
                <c:pt idx="1353">
                  <c:v>38495</c:v>
                </c:pt>
                <c:pt idx="1354">
                  <c:v>38496</c:v>
                </c:pt>
                <c:pt idx="1355">
                  <c:v>38497</c:v>
                </c:pt>
                <c:pt idx="1356">
                  <c:v>38498</c:v>
                </c:pt>
                <c:pt idx="1357">
                  <c:v>38499</c:v>
                </c:pt>
                <c:pt idx="1358">
                  <c:v>38502</c:v>
                </c:pt>
                <c:pt idx="1359">
                  <c:v>38503</c:v>
                </c:pt>
                <c:pt idx="1360">
                  <c:v>38504</c:v>
                </c:pt>
                <c:pt idx="1361">
                  <c:v>38505</c:v>
                </c:pt>
                <c:pt idx="1362">
                  <c:v>38506</c:v>
                </c:pt>
                <c:pt idx="1363">
                  <c:v>38507</c:v>
                </c:pt>
                <c:pt idx="1364">
                  <c:v>38509</c:v>
                </c:pt>
                <c:pt idx="1365">
                  <c:v>38510</c:v>
                </c:pt>
                <c:pt idx="1366">
                  <c:v>38511</c:v>
                </c:pt>
                <c:pt idx="1367">
                  <c:v>38512</c:v>
                </c:pt>
                <c:pt idx="1368">
                  <c:v>38513</c:v>
                </c:pt>
                <c:pt idx="1369">
                  <c:v>38516</c:v>
                </c:pt>
                <c:pt idx="1370">
                  <c:v>38517</c:v>
                </c:pt>
                <c:pt idx="1371">
                  <c:v>38518</c:v>
                </c:pt>
                <c:pt idx="1372">
                  <c:v>38519</c:v>
                </c:pt>
                <c:pt idx="1373">
                  <c:v>38520</c:v>
                </c:pt>
                <c:pt idx="1374">
                  <c:v>38523</c:v>
                </c:pt>
                <c:pt idx="1375">
                  <c:v>38524</c:v>
                </c:pt>
                <c:pt idx="1376">
                  <c:v>38525</c:v>
                </c:pt>
                <c:pt idx="1377">
                  <c:v>38526</c:v>
                </c:pt>
                <c:pt idx="1378">
                  <c:v>38527</c:v>
                </c:pt>
                <c:pt idx="1379">
                  <c:v>38530</c:v>
                </c:pt>
                <c:pt idx="1380">
                  <c:v>38531</c:v>
                </c:pt>
                <c:pt idx="1381">
                  <c:v>38532</c:v>
                </c:pt>
                <c:pt idx="1382">
                  <c:v>38533</c:v>
                </c:pt>
                <c:pt idx="1383">
                  <c:v>38534</c:v>
                </c:pt>
                <c:pt idx="1384">
                  <c:v>38537</c:v>
                </c:pt>
                <c:pt idx="1385">
                  <c:v>38538</c:v>
                </c:pt>
                <c:pt idx="1386">
                  <c:v>38539</c:v>
                </c:pt>
                <c:pt idx="1387">
                  <c:v>38540</c:v>
                </c:pt>
                <c:pt idx="1388">
                  <c:v>38541</c:v>
                </c:pt>
                <c:pt idx="1389">
                  <c:v>38544</c:v>
                </c:pt>
                <c:pt idx="1390">
                  <c:v>38545</c:v>
                </c:pt>
                <c:pt idx="1391">
                  <c:v>38546</c:v>
                </c:pt>
                <c:pt idx="1392">
                  <c:v>38547</c:v>
                </c:pt>
                <c:pt idx="1393">
                  <c:v>38548</c:v>
                </c:pt>
                <c:pt idx="1394">
                  <c:v>38551</c:v>
                </c:pt>
                <c:pt idx="1395">
                  <c:v>38552</c:v>
                </c:pt>
                <c:pt idx="1396">
                  <c:v>38553</c:v>
                </c:pt>
                <c:pt idx="1397">
                  <c:v>38554</c:v>
                </c:pt>
                <c:pt idx="1398">
                  <c:v>38555</c:v>
                </c:pt>
                <c:pt idx="1399">
                  <c:v>38558</c:v>
                </c:pt>
                <c:pt idx="1400">
                  <c:v>38559</c:v>
                </c:pt>
                <c:pt idx="1401">
                  <c:v>38560</c:v>
                </c:pt>
                <c:pt idx="1402">
                  <c:v>38562</c:v>
                </c:pt>
                <c:pt idx="1403">
                  <c:v>38565</c:v>
                </c:pt>
                <c:pt idx="1404">
                  <c:v>38566</c:v>
                </c:pt>
                <c:pt idx="1405">
                  <c:v>38567</c:v>
                </c:pt>
                <c:pt idx="1406">
                  <c:v>38568</c:v>
                </c:pt>
                <c:pt idx="1407">
                  <c:v>38569</c:v>
                </c:pt>
                <c:pt idx="1408">
                  <c:v>38572</c:v>
                </c:pt>
                <c:pt idx="1409">
                  <c:v>38573</c:v>
                </c:pt>
                <c:pt idx="1410">
                  <c:v>38574</c:v>
                </c:pt>
                <c:pt idx="1411">
                  <c:v>38575</c:v>
                </c:pt>
                <c:pt idx="1412">
                  <c:v>38576</c:v>
                </c:pt>
                <c:pt idx="1413">
                  <c:v>38580</c:v>
                </c:pt>
                <c:pt idx="1414">
                  <c:v>38581</c:v>
                </c:pt>
                <c:pt idx="1415">
                  <c:v>38582</c:v>
                </c:pt>
                <c:pt idx="1416">
                  <c:v>38583</c:v>
                </c:pt>
                <c:pt idx="1417">
                  <c:v>38586</c:v>
                </c:pt>
                <c:pt idx="1418">
                  <c:v>38587</c:v>
                </c:pt>
                <c:pt idx="1419">
                  <c:v>38588</c:v>
                </c:pt>
                <c:pt idx="1420">
                  <c:v>38589</c:v>
                </c:pt>
                <c:pt idx="1421">
                  <c:v>38590</c:v>
                </c:pt>
                <c:pt idx="1422">
                  <c:v>38593</c:v>
                </c:pt>
                <c:pt idx="1423">
                  <c:v>38594</c:v>
                </c:pt>
                <c:pt idx="1424">
                  <c:v>38595</c:v>
                </c:pt>
                <c:pt idx="1425">
                  <c:v>38596</c:v>
                </c:pt>
                <c:pt idx="1426">
                  <c:v>38597</c:v>
                </c:pt>
                <c:pt idx="1427">
                  <c:v>38600</c:v>
                </c:pt>
                <c:pt idx="1428">
                  <c:v>38601</c:v>
                </c:pt>
                <c:pt idx="1429">
                  <c:v>38603</c:v>
                </c:pt>
                <c:pt idx="1430">
                  <c:v>38604</c:v>
                </c:pt>
                <c:pt idx="1431">
                  <c:v>38607</c:v>
                </c:pt>
                <c:pt idx="1432">
                  <c:v>38608</c:v>
                </c:pt>
                <c:pt idx="1433">
                  <c:v>38609</c:v>
                </c:pt>
                <c:pt idx="1434">
                  <c:v>38610</c:v>
                </c:pt>
                <c:pt idx="1435">
                  <c:v>38611</c:v>
                </c:pt>
                <c:pt idx="1436">
                  <c:v>38614</c:v>
                </c:pt>
                <c:pt idx="1437">
                  <c:v>38615</c:v>
                </c:pt>
                <c:pt idx="1438">
                  <c:v>38616</c:v>
                </c:pt>
                <c:pt idx="1439">
                  <c:v>38617</c:v>
                </c:pt>
                <c:pt idx="1440">
                  <c:v>38618</c:v>
                </c:pt>
                <c:pt idx="1441">
                  <c:v>38621</c:v>
                </c:pt>
                <c:pt idx="1442">
                  <c:v>38622</c:v>
                </c:pt>
                <c:pt idx="1443">
                  <c:v>38623</c:v>
                </c:pt>
                <c:pt idx="1444">
                  <c:v>38624</c:v>
                </c:pt>
                <c:pt idx="1445">
                  <c:v>38625</c:v>
                </c:pt>
                <c:pt idx="1446">
                  <c:v>38628</c:v>
                </c:pt>
                <c:pt idx="1447">
                  <c:v>38629</c:v>
                </c:pt>
                <c:pt idx="1448">
                  <c:v>38630</c:v>
                </c:pt>
                <c:pt idx="1449">
                  <c:v>38631</c:v>
                </c:pt>
                <c:pt idx="1450">
                  <c:v>38632</c:v>
                </c:pt>
                <c:pt idx="1451">
                  <c:v>38635</c:v>
                </c:pt>
                <c:pt idx="1452">
                  <c:v>38636</c:v>
                </c:pt>
                <c:pt idx="1453">
                  <c:v>38638</c:v>
                </c:pt>
                <c:pt idx="1454">
                  <c:v>38639</c:v>
                </c:pt>
                <c:pt idx="1455">
                  <c:v>38642</c:v>
                </c:pt>
                <c:pt idx="1456">
                  <c:v>38643</c:v>
                </c:pt>
                <c:pt idx="1457">
                  <c:v>38644</c:v>
                </c:pt>
                <c:pt idx="1458">
                  <c:v>38645</c:v>
                </c:pt>
                <c:pt idx="1459">
                  <c:v>38646</c:v>
                </c:pt>
                <c:pt idx="1460">
                  <c:v>38649</c:v>
                </c:pt>
                <c:pt idx="1461">
                  <c:v>38650</c:v>
                </c:pt>
                <c:pt idx="1462">
                  <c:v>38651</c:v>
                </c:pt>
                <c:pt idx="1463">
                  <c:v>38652</c:v>
                </c:pt>
                <c:pt idx="1464">
                  <c:v>38653</c:v>
                </c:pt>
                <c:pt idx="1465">
                  <c:v>38656</c:v>
                </c:pt>
                <c:pt idx="1466">
                  <c:v>38657</c:v>
                </c:pt>
                <c:pt idx="1467">
                  <c:v>38658</c:v>
                </c:pt>
                <c:pt idx="1468">
                  <c:v>38663</c:v>
                </c:pt>
                <c:pt idx="1469">
                  <c:v>38664</c:v>
                </c:pt>
                <c:pt idx="1470">
                  <c:v>38665</c:v>
                </c:pt>
                <c:pt idx="1471">
                  <c:v>38666</c:v>
                </c:pt>
                <c:pt idx="1472">
                  <c:v>38667</c:v>
                </c:pt>
                <c:pt idx="1473">
                  <c:v>38670</c:v>
                </c:pt>
                <c:pt idx="1474">
                  <c:v>38672</c:v>
                </c:pt>
                <c:pt idx="1475">
                  <c:v>38673</c:v>
                </c:pt>
                <c:pt idx="1476">
                  <c:v>38674</c:v>
                </c:pt>
                <c:pt idx="1477">
                  <c:v>38677</c:v>
                </c:pt>
                <c:pt idx="1478">
                  <c:v>38678</c:v>
                </c:pt>
                <c:pt idx="1479">
                  <c:v>38679</c:v>
                </c:pt>
                <c:pt idx="1480">
                  <c:v>38680</c:v>
                </c:pt>
                <c:pt idx="1481">
                  <c:v>38681</c:v>
                </c:pt>
                <c:pt idx="1482">
                  <c:v>38682</c:v>
                </c:pt>
                <c:pt idx="1483">
                  <c:v>38684</c:v>
                </c:pt>
                <c:pt idx="1484">
                  <c:v>38685</c:v>
                </c:pt>
                <c:pt idx="1485">
                  <c:v>38686</c:v>
                </c:pt>
                <c:pt idx="1486">
                  <c:v>38687</c:v>
                </c:pt>
                <c:pt idx="1487">
                  <c:v>38688</c:v>
                </c:pt>
                <c:pt idx="1488">
                  <c:v>38691</c:v>
                </c:pt>
                <c:pt idx="1489">
                  <c:v>38692</c:v>
                </c:pt>
                <c:pt idx="1490">
                  <c:v>38693</c:v>
                </c:pt>
                <c:pt idx="1491">
                  <c:v>38694</c:v>
                </c:pt>
                <c:pt idx="1492">
                  <c:v>38695</c:v>
                </c:pt>
                <c:pt idx="1493">
                  <c:v>38698</c:v>
                </c:pt>
                <c:pt idx="1494">
                  <c:v>38699</c:v>
                </c:pt>
                <c:pt idx="1495">
                  <c:v>38700</c:v>
                </c:pt>
                <c:pt idx="1496">
                  <c:v>38701</c:v>
                </c:pt>
                <c:pt idx="1497">
                  <c:v>38702</c:v>
                </c:pt>
                <c:pt idx="1498">
                  <c:v>38705</c:v>
                </c:pt>
                <c:pt idx="1499">
                  <c:v>38706</c:v>
                </c:pt>
                <c:pt idx="1500">
                  <c:v>38707</c:v>
                </c:pt>
                <c:pt idx="1501">
                  <c:v>38708</c:v>
                </c:pt>
                <c:pt idx="1502">
                  <c:v>38709</c:v>
                </c:pt>
                <c:pt idx="1503">
                  <c:v>38712</c:v>
                </c:pt>
                <c:pt idx="1504">
                  <c:v>38713</c:v>
                </c:pt>
                <c:pt idx="1505">
                  <c:v>38714</c:v>
                </c:pt>
                <c:pt idx="1506">
                  <c:v>38715</c:v>
                </c:pt>
                <c:pt idx="1507">
                  <c:v>38716</c:v>
                </c:pt>
                <c:pt idx="1508">
                  <c:v>38719</c:v>
                </c:pt>
                <c:pt idx="1509">
                  <c:v>38720</c:v>
                </c:pt>
                <c:pt idx="1510">
                  <c:v>38721</c:v>
                </c:pt>
                <c:pt idx="1511">
                  <c:v>38722</c:v>
                </c:pt>
                <c:pt idx="1512">
                  <c:v>38723</c:v>
                </c:pt>
                <c:pt idx="1513">
                  <c:v>38726</c:v>
                </c:pt>
                <c:pt idx="1514">
                  <c:v>38727</c:v>
                </c:pt>
                <c:pt idx="1515">
                  <c:v>38729</c:v>
                </c:pt>
                <c:pt idx="1516">
                  <c:v>38730</c:v>
                </c:pt>
                <c:pt idx="1517">
                  <c:v>38733</c:v>
                </c:pt>
                <c:pt idx="1518">
                  <c:v>38734</c:v>
                </c:pt>
                <c:pt idx="1519">
                  <c:v>38735</c:v>
                </c:pt>
                <c:pt idx="1520">
                  <c:v>38736</c:v>
                </c:pt>
                <c:pt idx="1521">
                  <c:v>38737</c:v>
                </c:pt>
                <c:pt idx="1522">
                  <c:v>38740</c:v>
                </c:pt>
                <c:pt idx="1523">
                  <c:v>38741</c:v>
                </c:pt>
                <c:pt idx="1524">
                  <c:v>38742</c:v>
                </c:pt>
                <c:pt idx="1525">
                  <c:v>38744</c:v>
                </c:pt>
                <c:pt idx="1526">
                  <c:v>38747</c:v>
                </c:pt>
                <c:pt idx="1527">
                  <c:v>38748</c:v>
                </c:pt>
                <c:pt idx="1528">
                  <c:v>38749</c:v>
                </c:pt>
                <c:pt idx="1529">
                  <c:v>38750</c:v>
                </c:pt>
                <c:pt idx="1530">
                  <c:v>38751</c:v>
                </c:pt>
                <c:pt idx="1531">
                  <c:v>38754</c:v>
                </c:pt>
                <c:pt idx="1532">
                  <c:v>38755</c:v>
                </c:pt>
                <c:pt idx="1533">
                  <c:v>38756</c:v>
                </c:pt>
                <c:pt idx="1534">
                  <c:v>38758</c:v>
                </c:pt>
                <c:pt idx="1535">
                  <c:v>38761</c:v>
                </c:pt>
                <c:pt idx="1536">
                  <c:v>38762</c:v>
                </c:pt>
                <c:pt idx="1537">
                  <c:v>38763</c:v>
                </c:pt>
                <c:pt idx="1538">
                  <c:v>38764</c:v>
                </c:pt>
                <c:pt idx="1539">
                  <c:v>38765</c:v>
                </c:pt>
                <c:pt idx="1540">
                  <c:v>38768</c:v>
                </c:pt>
                <c:pt idx="1541">
                  <c:v>38769</c:v>
                </c:pt>
                <c:pt idx="1542">
                  <c:v>38770</c:v>
                </c:pt>
                <c:pt idx="1543">
                  <c:v>38771</c:v>
                </c:pt>
                <c:pt idx="1544">
                  <c:v>38772</c:v>
                </c:pt>
                <c:pt idx="1545">
                  <c:v>38775</c:v>
                </c:pt>
                <c:pt idx="1546">
                  <c:v>38776</c:v>
                </c:pt>
                <c:pt idx="1547">
                  <c:v>38777</c:v>
                </c:pt>
                <c:pt idx="1548">
                  <c:v>38778</c:v>
                </c:pt>
                <c:pt idx="1549">
                  <c:v>38779</c:v>
                </c:pt>
                <c:pt idx="1550">
                  <c:v>38782</c:v>
                </c:pt>
                <c:pt idx="1551">
                  <c:v>38783</c:v>
                </c:pt>
                <c:pt idx="1552">
                  <c:v>38784</c:v>
                </c:pt>
                <c:pt idx="1553">
                  <c:v>38785</c:v>
                </c:pt>
                <c:pt idx="1554">
                  <c:v>38786</c:v>
                </c:pt>
                <c:pt idx="1555">
                  <c:v>38789</c:v>
                </c:pt>
                <c:pt idx="1556">
                  <c:v>38790</c:v>
                </c:pt>
                <c:pt idx="1557">
                  <c:v>38792</c:v>
                </c:pt>
                <c:pt idx="1558">
                  <c:v>38793</c:v>
                </c:pt>
                <c:pt idx="1559">
                  <c:v>38796</c:v>
                </c:pt>
                <c:pt idx="1560">
                  <c:v>38797</c:v>
                </c:pt>
                <c:pt idx="1561">
                  <c:v>38798</c:v>
                </c:pt>
                <c:pt idx="1562">
                  <c:v>38799</c:v>
                </c:pt>
                <c:pt idx="1563">
                  <c:v>38800</c:v>
                </c:pt>
                <c:pt idx="1564">
                  <c:v>38803</c:v>
                </c:pt>
                <c:pt idx="1565">
                  <c:v>38804</c:v>
                </c:pt>
                <c:pt idx="1566">
                  <c:v>38805</c:v>
                </c:pt>
                <c:pt idx="1567">
                  <c:v>38806</c:v>
                </c:pt>
                <c:pt idx="1568">
                  <c:v>38807</c:v>
                </c:pt>
                <c:pt idx="1569">
                  <c:v>38810</c:v>
                </c:pt>
                <c:pt idx="1570">
                  <c:v>38811</c:v>
                </c:pt>
                <c:pt idx="1571">
                  <c:v>38812</c:v>
                </c:pt>
                <c:pt idx="1572">
                  <c:v>38814</c:v>
                </c:pt>
                <c:pt idx="1573">
                  <c:v>38817</c:v>
                </c:pt>
                <c:pt idx="1574">
                  <c:v>38819</c:v>
                </c:pt>
                <c:pt idx="1575">
                  <c:v>38820</c:v>
                </c:pt>
                <c:pt idx="1576">
                  <c:v>38824</c:v>
                </c:pt>
                <c:pt idx="1577">
                  <c:v>38825</c:v>
                </c:pt>
                <c:pt idx="1578">
                  <c:v>38826</c:v>
                </c:pt>
                <c:pt idx="1579">
                  <c:v>38827</c:v>
                </c:pt>
                <c:pt idx="1580">
                  <c:v>38828</c:v>
                </c:pt>
                <c:pt idx="1581">
                  <c:v>38831</c:v>
                </c:pt>
                <c:pt idx="1582">
                  <c:v>38832</c:v>
                </c:pt>
                <c:pt idx="1583">
                  <c:v>38833</c:v>
                </c:pt>
                <c:pt idx="1584">
                  <c:v>38834</c:v>
                </c:pt>
                <c:pt idx="1585">
                  <c:v>38835</c:v>
                </c:pt>
                <c:pt idx="1586">
                  <c:v>38836</c:v>
                </c:pt>
                <c:pt idx="1587">
                  <c:v>38839</c:v>
                </c:pt>
                <c:pt idx="1588">
                  <c:v>38840</c:v>
                </c:pt>
                <c:pt idx="1589">
                  <c:v>38841</c:v>
                </c:pt>
                <c:pt idx="1590">
                  <c:v>38842</c:v>
                </c:pt>
                <c:pt idx="1591">
                  <c:v>38845</c:v>
                </c:pt>
                <c:pt idx="1592">
                  <c:v>38846</c:v>
                </c:pt>
                <c:pt idx="1593">
                  <c:v>38847</c:v>
                </c:pt>
                <c:pt idx="1594">
                  <c:v>38848</c:v>
                </c:pt>
                <c:pt idx="1595">
                  <c:v>38849</c:v>
                </c:pt>
                <c:pt idx="1596">
                  <c:v>38852</c:v>
                </c:pt>
                <c:pt idx="1597">
                  <c:v>38853</c:v>
                </c:pt>
                <c:pt idx="1598">
                  <c:v>38854</c:v>
                </c:pt>
                <c:pt idx="1599">
                  <c:v>38855</c:v>
                </c:pt>
                <c:pt idx="1600">
                  <c:v>38856</c:v>
                </c:pt>
                <c:pt idx="1601">
                  <c:v>38859</c:v>
                </c:pt>
                <c:pt idx="1602">
                  <c:v>38860</c:v>
                </c:pt>
                <c:pt idx="1603">
                  <c:v>38861</c:v>
                </c:pt>
                <c:pt idx="1604">
                  <c:v>38862</c:v>
                </c:pt>
                <c:pt idx="1605">
                  <c:v>38863</c:v>
                </c:pt>
                <c:pt idx="1606">
                  <c:v>38866</c:v>
                </c:pt>
                <c:pt idx="1607">
                  <c:v>38867</c:v>
                </c:pt>
                <c:pt idx="1608">
                  <c:v>38868</c:v>
                </c:pt>
                <c:pt idx="1609">
                  <c:v>38869</c:v>
                </c:pt>
                <c:pt idx="1610">
                  <c:v>38870</c:v>
                </c:pt>
                <c:pt idx="1611">
                  <c:v>38873</c:v>
                </c:pt>
                <c:pt idx="1612">
                  <c:v>38874</c:v>
                </c:pt>
                <c:pt idx="1613">
                  <c:v>38875</c:v>
                </c:pt>
                <c:pt idx="1614">
                  <c:v>38876</c:v>
                </c:pt>
                <c:pt idx="1615">
                  <c:v>38877</c:v>
                </c:pt>
                <c:pt idx="1616">
                  <c:v>38880</c:v>
                </c:pt>
                <c:pt idx="1617">
                  <c:v>38881</c:v>
                </c:pt>
                <c:pt idx="1618">
                  <c:v>38882</c:v>
                </c:pt>
                <c:pt idx="1619">
                  <c:v>38883</c:v>
                </c:pt>
                <c:pt idx="1620">
                  <c:v>38884</c:v>
                </c:pt>
                <c:pt idx="1621">
                  <c:v>38887</c:v>
                </c:pt>
                <c:pt idx="1622">
                  <c:v>38888</c:v>
                </c:pt>
                <c:pt idx="1623">
                  <c:v>38889</c:v>
                </c:pt>
                <c:pt idx="1624">
                  <c:v>38890</c:v>
                </c:pt>
                <c:pt idx="1625">
                  <c:v>38891</c:v>
                </c:pt>
                <c:pt idx="1626">
                  <c:v>38893</c:v>
                </c:pt>
                <c:pt idx="1627">
                  <c:v>38894</c:v>
                </c:pt>
                <c:pt idx="1628">
                  <c:v>38895</c:v>
                </c:pt>
                <c:pt idx="1629">
                  <c:v>38896</c:v>
                </c:pt>
                <c:pt idx="1630">
                  <c:v>38897</c:v>
                </c:pt>
                <c:pt idx="1631">
                  <c:v>38898</c:v>
                </c:pt>
                <c:pt idx="1632">
                  <c:v>38901</c:v>
                </c:pt>
                <c:pt idx="1633">
                  <c:v>38902</c:v>
                </c:pt>
                <c:pt idx="1634">
                  <c:v>38903</c:v>
                </c:pt>
                <c:pt idx="1635">
                  <c:v>38904</c:v>
                </c:pt>
                <c:pt idx="1636">
                  <c:v>38905</c:v>
                </c:pt>
                <c:pt idx="1637">
                  <c:v>38908</c:v>
                </c:pt>
                <c:pt idx="1638">
                  <c:v>38909</c:v>
                </c:pt>
                <c:pt idx="1639">
                  <c:v>38910</c:v>
                </c:pt>
                <c:pt idx="1640">
                  <c:v>38911</c:v>
                </c:pt>
                <c:pt idx="1641">
                  <c:v>38912</c:v>
                </c:pt>
                <c:pt idx="1642">
                  <c:v>38915</c:v>
                </c:pt>
                <c:pt idx="1643">
                  <c:v>38916</c:v>
                </c:pt>
                <c:pt idx="1644">
                  <c:v>38917</c:v>
                </c:pt>
                <c:pt idx="1645">
                  <c:v>38918</c:v>
                </c:pt>
                <c:pt idx="1646">
                  <c:v>38919</c:v>
                </c:pt>
                <c:pt idx="1647">
                  <c:v>38922</c:v>
                </c:pt>
                <c:pt idx="1648">
                  <c:v>38923</c:v>
                </c:pt>
                <c:pt idx="1649">
                  <c:v>38924</c:v>
                </c:pt>
                <c:pt idx="1650">
                  <c:v>38925</c:v>
                </c:pt>
                <c:pt idx="1651">
                  <c:v>38926</c:v>
                </c:pt>
                <c:pt idx="1652">
                  <c:v>38929</c:v>
                </c:pt>
                <c:pt idx="1653">
                  <c:v>38930</c:v>
                </c:pt>
                <c:pt idx="1654">
                  <c:v>38931</c:v>
                </c:pt>
                <c:pt idx="1655">
                  <c:v>38932</c:v>
                </c:pt>
                <c:pt idx="1656">
                  <c:v>38933</c:v>
                </c:pt>
                <c:pt idx="1657">
                  <c:v>38936</c:v>
                </c:pt>
                <c:pt idx="1658">
                  <c:v>38937</c:v>
                </c:pt>
                <c:pt idx="1659">
                  <c:v>38938</c:v>
                </c:pt>
                <c:pt idx="1660">
                  <c:v>38939</c:v>
                </c:pt>
                <c:pt idx="1661">
                  <c:v>38940</c:v>
                </c:pt>
                <c:pt idx="1662">
                  <c:v>38943</c:v>
                </c:pt>
                <c:pt idx="1663">
                  <c:v>38945</c:v>
                </c:pt>
                <c:pt idx="1664">
                  <c:v>38946</c:v>
                </c:pt>
                <c:pt idx="1665">
                  <c:v>38947</c:v>
                </c:pt>
                <c:pt idx="1666">
                  <c:v>38950</c:v>
                </c:pt>
                <c:pt idx="1667">
                  <c:v>38951</c:v>
                </c:pt>
                <c:pt idx="1668">
                  <c:v>38952</c:v>
                </c:pt>
                <c:pt idx="1669">
                  <c:v>38953</c:v>
                </c:pt>
                <c:pt idx="1670">
                  <c:v>38954</c:v>
                </c:pt>
                <c:pt idx="1671">
                  <c:v>38957</c:v>
                </c:pt>
                <c:pt idx="1672">
                  <c:v>38958</c:v>
                </c:pt>
                <c:pt idx="1673">
                  <c:v>38959</c:v>
                </c:pt>
                <c:pt idx="1674">
                  <c:v>38960</c:v>
                </c:pt>
                <c:pt idx="1675">
                  <c:v>38961</c:v>
                </c:pt>
                <c:pt idx="1676">
                  <c:v>38964</c:v>
                </c:pt>
                <c:pt idx="1677">
                  <c:v>38965</c:v>
                </c:pt>
                <c:pt idx="1678">
                  <c:v>38966</c:v>
                </c:pt>
                <c:pt idx="1679">
                  <c:v>38967</c:v>
                </c:pt>
                <c:pt idx="1680">
                  <c:v>38968</c:v>
                </c:pt>
                <c:pt idx="1681">
                  <c:v>38971</c:v>
                </c:pt>
                <c:pt idx="1682">
                  <c:v>38972</c:v>
                </c:pt>
                <c:pt idx="1683">
                  <c:v>38973</c:v>
                </c:pt>
                <c:pt idx="1684">
                  <c:v>38974</c:v>
                </c:pt>
                <c:pt idx="1685">
                  <c:v>38975</c:v>
                </c:pt>
                <c:pt idx="1686">
                  <c:v>38978</c:v>
                </c:pt>
                <c:pt idx="1687">
                  <c:v>38979</c:v>
                </c:pt>
                <c:pt idx="1688">
                  <c:v>38980</c:v>
                </c:pt>
                <c:pt idx="1689">
                  <c:v>38981</c:v>
                </c:pt>
                <c:pt idx="1690">
                  <c:v>38982</c:v>
                </c:pt>
                <c:pt idx="1691">
                  <c:v>38985</c:v>
                </c:pt>
                <c:pt idx="1692">
                  <c:v>38986</c:v>
                </c:pt>
                <c:pt idx="1693">
                  <c:v>38987</c:v>
                </c:pt>
                <c:pt idx="1694">
                  <c:v>38988</c:v>
                </c:pt>
                <c:pt idx="1695">
                  <c:v>38989</c:v>
                </c:pt>
                <c:pt idx="1696">
                  <c:v>38993</c:v>
                </c:pt>
                <c:pt idx="1697">
                  <c:v>38994</c:v>
                </c:pt>
                <c:pt idx="1698">
                  <c:v>38995</c:v>
                </c:pt>
                <c:pt idx="1699">
                  <c:v>38996</c:v>
                </c:pt>
                <c:pt idx="1700">
                  <c:v>38999</c:v>
                </c:pt>
                <c:pt idx="1701">
                  <c:v>39000</c:v>
                </c:pt>
                <c:pt idx="1702">
                  <c:v>39001</c:v>
                </c:pt>
                <c:pt idx="1703">
                  <c:v>39002</c:v>
                </c:pt>
                <c:pt idx="1704">
                  <c:v>39003</c:v>
                </c:pt>
                <c:pt idx="1705">
                  <c:v>39006</c:v>
                </c:pt>
                <c:pt idx="1706">
                  <c:v>39007</c:v>
                </c:pt>
                <c:pt idx="1707">
                  <c:v>39008</c:v>
                </c:pt>
                <c:pt idx="1708">
                  <c:v>39009</c:v>
                </c:pt>
                <c:pt idx="1709">
                  <c:v>39010</c:v>
                </c:pt>
                <c:pt idx="1710">
                  <c:v>39011</c:v>
                </c:pt>
                <c:pt idx="1711">
                  <c:v>39013</c:v>
                </c:pt>
                <c:pt idx="1712">
                  <c:v>39016</c:v>
                </c:pt>
                <c:pt idx="1713">
                  <c:v>39017</c:v>
                </c:pt>
                <c:pt idx="1714">
                  <c:v>39020</c:v>
                </c:pt>
                <c:pt idx="1715">
                  <c:v>39021</c:v>
                </c:pt>
                <c:pt idx="1716">
                  <c:v>39022</c:v>
                </c:pt>
                <c:pt idx="1717">
                  <c:v>39023</c:v>
                </c:pt>
                <c:pt idx="1718">
                  <c:v>39024</c:v>
                </c:pt>
                <c:pt idx="1719">
                  <c:v>39027</c:v>
                </c:pt>
                <c:pt idx="1720">
                  <c:v>39028</c:v>
                </c:pt>
                <c:pt idx="1721">
                  <c:v>39029</c:v>
                </c:pt>
                <c:pt idx="1722">
                  <c:v>39030</c:v>
                </c:pt>
                <c:pt idx="1723">
                  <c:v>39031</c:v>
                </c:pt>
                <c:pt idx="1724">
                  <c:v>39034</c:v>
                </c:pt>
                <c:pt idx="1725">
                  <c:v>39035</c:v>
                </c:pt>
                <c:pt idx="1726">
                  <c:v>39036</c:v>
                </c:pt>
                <c:pt idx="1727">
                  <c:v>39037</c:v>
                </c:pt>
                <c:pt idx="1728">
                  <c:v>39038</c:v>
                </c:pt>
                <c:pt idx="1729">
                  <c:v>39041</c:v>
                </c:pt>
                <c:pt idx="1730">
                  <c:v>39042</c:v>
                </c:pt>
                <c:pt idx="1731">
                  <c:v>39043</c:v>
                </c:pt>
                <c:pt idx="1732">
                  <c:v>39044</c:v>
                </c:pt>
                <c:pt idx="1733">
                  <c:v>39045</c:v>
                </c:pt>
                <c:pt idx="1734">
                  <c:v>39048</c:v>
                </c:pt>
                <c:pt idx="1735">
                  <c:v>39049</c:v>
                </c:pt>
                <c:pt idx="1736">
                  <c:v>39050</c:v>
                </c:pt>
                <c:pt idx="1737">
                  <c:v>39051</c:v>
                </c:pt>
                <c:pt idx="1738">
                  <c:v>39052</c:v>
                </c:pt>
                <c:pt idx="1739">
                  <c:v>39055</c:v>
                </c:pt>
                <c:pt idx="1740">
                  <c:v>39056</c:v>
                </c:pt>
                <c:pt idx="1741">
                  <c:v>39057</c:v>
                </c:pt>
                <c:pt idx="1742">
                  <c:v>39058</c:v>
                </c:pt>
                <c:pt idx="1743">
                  <c:v>39059</c:v>
                </c:pt>
                <c:pt idx="1744">
                  <c:v>39062</c:v>
                </c:pt>
                <c:pt idx="1745">
                  <c:v>39063</c:v>
                </c:pt>
                <c:pt idx="1746">
                  <c:v>39064</c:v>
                </c:pt>
                <c:pt idx="1747">
                  <c:v>39065</c:v>
                </c:pt>
                <c:pt idx="1748">
                  <c:v>39066</c:v>
                </c:pt>
                <c:pt idx="1749">
                  <c:v>39069</c:v>
                </c:pt>
                <c:pt idx="1750">
                  <c:v>39070</c:v>
                </c:pt>
                <c:pt idx="1751">
                  <c:v>39071</c:v>
                </c:pt>
                <c:pt idx="1752">
                  <c:v>39072</c:v>
                </c:pt>
                <c:pt idx="1753">
                  <c:v>39073</c:v>
                </c:pt>
                <c:pt idx="1754">
                  <c:v>39077</c:v>
                </c:pt>
                <c:pt idx="1755">
                  <c:v>39078</c:v>
                </c:pt>
                <c:pt idx="1756">
                  <c:v>39079</c:v>
                </c:pt>
                <c:pt idx="1757">
                  <c:v>39080</c:v>
                </c:pt>
                <c:pt idx="1758">
                  <c:v>39084</c:v>
                </c:pt>
                <c:pt idx="1759">
                  <c:v>39085</c:v>
                </c:pt>
                <c:pt idx="1760">
                  <c:v>39086</c:v>
                </c:pt>
                <c:pt idx="1761">
                  <c:v>39087</c:v>
                </c:pt>
                <c:pt idx="1762">
                  <c:v>39090</c:v>
                </c:pt>
                <c:pt idx="1763">
                  <c:v>39091</c:v>
                </c:pt>
                <c:pt idx="1764">
                  <c:v>39092</c:v>
                </c:pt>
                <c:pt idx="1765">
                  <c:v>39093</c:v>
                </c:pt>
                <c:pt idx="1766">
                  <c:v>39094</c:v>
                </c:pt>
                <c:pt idx="1767">
                  <c:v>39097</c:v>
                </c:pt>
                <c:pt idx="1768">
                  <c:v>39098</c:v>
                </c:pt>
                <c:pt idx="1769">
                  <c:v>39099</c:v>
                </c:pt>
                <c:pt idx="1770">
                  <c:v>39100</c:v>
                </c:pt>
                <c:pt idx="1771">
                  <c:v>39101</c:v>
                </c:pt>
                <c:pt idx="1772">
                  <c:v>39104</c:v>
                </c:pt>
                <c:pt idx="1773">
                  <c:v>39105</c:v>
                </c:pt>
                <c:pt idx="1774">
                  <c:v>39106</c:v>
                </c:pt>
                <c:pt idx="1775">
                  <c:v>39107</c:v>
                </c:pt>
                <c:pt idx="1776">
                  <c:v>39111</c:v>
                </c:pt>
                <c:pt idx="1777">
                  <c:v>39113</c:v>
                </c:pt>
                <c:pt idx="1778">
                  <c:v>39114</c:v>
                </c:pt>
                <c:pt idx="1779">
                  <c:v>39115</c:v>
                </c:pt>
                <c:pt idx="1780">
                  <c:v>39118</c:v>
                </c:pt>
                <c:pt idx="1781">
                  <c:v>39119</c:v>
                </c:pt>
                <c:pt idx="1782">
                  <c:v>39120</c:v>
                </c:pt>
                <c:pt idx="1783">
                  <c:v>39121</c:v>
                </c:pt>
                <c:pt idx="1784">
                  <c:v>39122</c:v>
                </c:pt>
                <c:pt idx="1785">
                  <c:v>39125</c:v>
                </c:pt>
                <c:pt idx="1786">
                  <c:v>39126</c:v>
                </c:pt>
                <c:pt idx="1787">
                  <c:v>39127</c:v>
                </c:pt>
                <c:pt idx="1788">
                  <c:v>39128</c:v>
                </c:pt>
                <c:pt idx="1789">
                  <c:v>39132</c:v>
                </c:pt>
                <c:pt idx="1790">
                  <c:v>39133</c:v>
                </c:pt>
                <c:pt idx="1791">
                  <c:v>39134</c:v>
                </c:pt>
                <c:pt idx="1792">
                  <c:v>39135</c:v>
                </c:pt>
                <c:pt idx="1793">
                  <c:v>39136</c:v>
                </c:pt>
                <c:pt idx="1794">
                  <c:v>39139</c:v>
                </c:pt>
                <c:pt idx="1795">
                  <c:v>39140</c:v>
                </c:pt>
                <c:pt idx="1796">
                  <c:v>39141</c:v>
                </c:pt>
                <c:pt idx="1797">
                  <c:v>39142</c:v>
                </c:pt>
                <c:pt idx="1798">
                  <c:v>39143</c:v>
                </c:pt>
                <c:pt idx="1799">
                  <c:v>39146</c:v>
                </c:pt>
                <c:pt idx="1800">
                  <c:v>39147</c:v>
                </c:pt>
                <c:pt idx="1801">
                  <c:v>39148</c:v>
                </c:pt>
                <c:pt idx="1802">
                  <c:v>39149</c:v>
                </c:pt>
                <c:pt idx="1803">
                  <c:v>39150</c:v>
                </c:pt>
                <c:pt idx="1804">
                  <c:v>39153</c:v>
                </c:pt>
                <c:pt idx="1805">
                  <c:v>39154</c:v>
                </c:pt>
                <c:pt idx="1806">
                  <c:v>39155</c:v>
                </c:pt>
                <c:pt idx="1807">
                  <c:v>39156</c:v>
                </c:pt>
                <c:pt idx="1808">
                  <c:v>39157</c:v>
                </c:pt>
                <c:pt idx="1809">
                  <c:v>39160</c:v>
                </c:pt>
                <c:pt idx="1810">
                  <c:v>39161</c:v>
                </c:pt>
                <c:pt idx="1811">
                  <c:v>39162</c:v>
                </c:pt>
                <c:pt idx="1812">
                  <c:v>39163</c:v>
                </c:pt>
                <c:pt idx="1813">
                  <c:v>39164</c:v>
                </c:pt>
                <c:pt idx="1814">
                  <c:v>39167</c:v>
                </c:pt>
                <c:pt idx="1815">
                  <c:v>39169</c:v>
                </c:pt>
                <c:pt idx="1816">
                  <c:v>39170</c:v>
                </c:pt>
                <c:pt idx="1817">
                  <c:v>39171</c:v>
                </c:pt>
                <c:pt idx="1818">
                  <c:v>39174</c:v>
                </c:pt>
                <c:pt idx="1819">
                  <c:v>39175</c:v>
                </c:pt>
                <c:pt idx="1820">
                  <c:v>39176</c:v>
                </c:pt>
                <c:pt idx="1821">
                  <c:v>39177</c:v>
                </c:pt>
                <c:pt idx="1822">
                  <c:v>39181</c:v>
                </c:pt>
                <c:pt idx="1823">
                  <c:v>39182</c:v>
                </c:pt>
                <c:pt idx="1824">
                  <c:v>39183</c:v>
                </c:pt>
                <c:pt idx="1825">
                  <c:v>39184</c:v>
                </c:pt>
                <c:pt idx="1826">
                  <c:v>39185</c:v>
                </c:pt>
                <c:pt idx="1827">
                  <c:v>39188</c:v>
                </c:pt>
                <c:pt idx="1828">
                  <c:v>39189</c:v>
                </c:pt>
                <c:pt idx="1829">
                  <c:v>39190</c:v>
                </c:pt>
                <c:pt idx="1830">
                  <c:v>39191</c:v>
                </c:pt>
                <c:pt idx="1831">
                  <c:v>39192</c:v>
                </c:pt>
                <c:pt idx="1832">
                  <c:v>39195</c:v>
                </c:pt>
                <c:pt idx="1833">
                  <c:v>39196</c:v>
                </c:pt>
                <c:pt idx="1834">
                  <c:v>39197</c:v>
                </c:pt>
                <c:pt idx="1835">
                  <c:v>39198</c:v>
                </c:pt>
                <c:pt idx="1836">
                  <c:v>39199</c:v>
                </c:pt>
                <c:pt idx="1837">
                  <c:v>39202</c:v>
                </c:pt>
                <c:pt idx="1838">
                  <c:v>39205</c:v>
                </c:pt>
                <c:pt idx="1839">
                  <c:v>39206</c:v>
                </c:pt>
                <c:pt idx="1840">
                  <c:v>39209</c:v>
                </c:pt>
                <c:pt idx="1841">
                  <c:v>39210</c:v>
                </c:pt>
                <c:pt idx="1842">
                  <c:v>39211</c:v>
                </c:pt>
                <c:pt idx="1843">
                  <c:v>39212</c:v>
                </c:pt>
                <c:pt idx="1844">
                  <c:v>39213</c:v>
                </c:pt>
                <c:pt idx="1845">
                  <c:v>39216</c:v>
                </c:pt>
                <c:pt idx="1846">
                  <c:v>39217</c:v>
                </c:pt>
                <c:pt idx="1847">
                  <c:v>39218</c:v>
                </c:pt>
                <c:pt idx="1848">
                  <c:v>39219</c:v>
                </c:pt>
                <c:pt idx="1849">
                  <c:v>39220</c:v>
                </c:pt>
                <c:pt idx="1850">
                  <c:v>39223</c:v>
                </c:pt>
                <c:pt idx="1851">
                  <c:v>39224</c:v>
                </c:pt>
                <c:pt idx="1852">
                  <c:v>39225</c:v>
                </c:pt>
                <c:pt idx="1853">
                  <c:v>39226</c:v>
                </c:pt>
                <c:pt idx="1854">
                  <c:v>39227</c:v>
                </c:pt>
                <c:pt idx="1855">
                  <c:v>39230</c:v>
                </c:pt>
                <c:pt idx="1856">
                  <c:v>39231</c:v>
                </c:pt>
                <c:pt idx="1857">
                  <c:v>39232</c:v>
                </c:pt>
                <c:pt idx="1858">
                  <c:v>39233</c:v>
                </c:pt>
                <c:pt idx="1859">
                  <c:v>39234</c:v>
                </c:pt>
                <c:pt idx="1860">
                  <c:v>39237</c:v>
                </c:pt>
                <c:pt idx="1861">
                  <c:v>39238</c:v>
                </c:pt>
                <c:pt idx="1862">
                  <c:v>39239</c:v>
                </c:pt>
                <c:pt idx="1863">
                  <c:v>39240</c:v>
                </c:pt>
                <c:pt idx="1864">
                  <c:v>39241</c:v>
                </c:pt>
                <c:pt idx="1865">
                  <c:v>39244</c:v>
                </c:pt>
                <c:pt idx="1866">
                  <c:v>39245</c:v>
                </c:pt>
                <c:pt idx="1867">
                  <c:v>39246</c:v>
                </c:pt>
                <c:pt idx="1868">
                  <c:v>39247</c:v>
                </c:pt>
                <c:pt idx="1869">
                  <c:v>39248</c:v>
                </c:pt>
                <c:pt idx="1870">
                  <c:v>39251</c:v>
                </c:pt>
                <c:pt idx="1871">
                  <c:v>39252</c:v>
                </c:pt>
                <c:pt idx="1872">
                  <c:v>39253</c:v>
                </c:pt>
                <c:pt idx="1873">
                  <c:v>39254</c:v>
                </c:pt>
                <c:pt idx="1874">
                  <c:v>39255</c:v>
                </c:pt>
                <c:pt idx="1875">
                  <c:v>39258</c:v>
                </c:pt>
                <c:pt idx="1876">
                  <c:v>39259</c:v>
                </c:pt>
                <c:pt idx="1877">
                  <c:v>39260</c:v>
                </c:pt>
                <c:pt idx="1878">
                  <c:v>39261</c:v>
                </c:pt>
                <c:pt idx="1879">
                  <c:v>39262</c:v>
                </c:pt>
                <c:pt idx="1880">
                  <c:v>39265</c:v>
                </c:pt>
                <c:pt idx="1881">
                  <c:v>39266</c:v>
                </c:pt>
                <c:pt idx="1882">
                  <c:v>39267</c:v>
                </c:pt>
                <c:pt idx="1883">
                  <c:v>39268</c:v>
                </c:pt>
                <c:pt idx="1884">
                  <c:v>39269</c:v>
                </c:pt>
                <c:pt idx="1885">
                  <c:v>39272</c:v>
                </c:pt>
                <c:pt idx="1886">
                  <c:v>39273</c:v>
                </c:pt>
                <c:pt idx="1887">
                  <c:v>39274</c:v>
                </c:pt>
                <c:pt idx="1888">
                  <c:v>39275</c:v>
                </c:pt>
                <c:pt idx="1889">
                  <c:v>39276</c:v>
                </c:pt>
                <c:pt idx="1890">
                  <c:v>39279</c:v>
                </c:pt>
                <c:pt idx="1891">
                  <c:v>39280</c:v>
                </c:pt>
                <c:pt idx="1892">
                  <c:v>39281</c:v>
                </c:pt>
                <c:pt idx="1893">
                  <c:v>39282</c:v>
                </c:pt>
                <c:pt idx="1894">
                  <c:v>39283</c:v>
                </c:pt>
                <c:pt idx="1895">
                  <c:v>39286</c:v>
                </c:pt>
                <c:pt idx="1896">
                  <c:v>39287</c:v>
                </c:pt>
                <c:pt idx="1897">
                  <c:v>39288</c:v>
                </c:pt>
                <c:pt idx="1898">
                  <c:v>39289</c:v>
                </c:pt>
                <c:pt idx="1899">
                  <c:v>39290</c:v>
                </c:pt>
                <c:pt idx="1900">
                  <c:v>39293</c:v>
                </c:pt>
                <c:pt idx="1901">
                  <c:v>39294</c:v>
                </c:pt>
                <c:pt idx="1902">
                  <c:v>39295</c:v>
                </c:pt>
                <c:pt idx="1903">
                  <c:v>39296</c:v>
                </c:pt>
                <c:pt idx="1904">
                  <c:v>39297</c:v>
                </c:pt>
                <c:pt idx="1905">
                  <c:v>39300</c:v>
                </c:pt>
                <c:pt idx="1906">
                  <c:v>39301</c:v>
                </c:pt>
                <c:pt idx="1907">
                  <c:v>39302</c:v>
                </c:pt>
                <c:pt idx="1908">
                  <c:v>39303</c:v>
                </c:pt>
                <c:pt idx="1909">
                  <c:v>39304</c:v>
                </c:pt>
                <c:pt idx="1910">
                  <c:v>39307</c:v>
                </c:pt>
                <c:pt idx="1911">
                  <c:v>39308</c:v>
                </c:pt>
                <c:pt idx="1912">
                  <c:v>39310</c:v>
                </c:pt>
                <c:pt idx="1913">
                  <c:v>39311</c:v>
                </c:pt>
                <c:pt idx="1914">
                  <c:v>39314</c:v>
                </c:pt>
                <c:pt idx="1915">
                  <c:v>39315</c:v>
                </c:pt>
                <c:pt idx="1916">
                  <c:v>39316</c:v>
                </c:pt>
                <c:pt idx="1917">
                  <c:v>39317</c:v>
                </c:pt>
                <c:pt idx="1918">
                  <c:v>39318</c:v>
                </c:pt>
                <c:pt idx="1919">
                  <c:v>39321</c:v>
                </c:pt>
                <c:pt idx="1920">
                  <c:v>39322</c:v>
                </c:pt>
                <c:pt idx="1921">
                  <c:v>39323</c:v>
                </c:pt>
                <c:pt idx="1922">
                  <c:v>39324</c:v>
                </c:pt>
                <c:pt idx="1923">
                  <c:v>39325</c:v>
                </c:pt>
                <c:pt idx="1924">
                  <c:v>39328</c:v>
                </c:pt>
                <c:pt idx="1925">
                  <c:v>39329</c:v>
                </c:pt>
                <c:pt idx="1926">
                  <c:v>39330</c:v>
                </c:pt>
                <c:pt idx="1927">
                  <c:v>39331</c:v>
                </c:pt>
                <c:pt idx="1928">
                  <c:v>39332</c:v>
                </c:pt>
                <c:pt idx="1929">
                  <c:v>39335</c:v>
                </c:pt>
                <c:pt idx="1930">
                  <c:v>39336</c:v>
                </c:pt>
                <c:pt idx="1931">
                  <c:v>39337</c:v>
                </c:pt>
                <c:pt idx="1932">
                  <c:v>39338</c:v>
                </c:pt>
                <c:pt idx="1933">
                  <c:v>39339</c:v>
                </c:pt>
                <c:pt idx="1934">
                  <c:v>39342</c:v>
                </c:pt>
                <c:pt idx="1935">
                  <c:v>39343</c:v>
                </c:pt>
                <c:pt idx="1936">
                  <c:v>39344</c:v>
                </c:pt>
                <c:pt idx="1937">
                  <c:v>39345</c:v>
                </c:pt>
                <c:pt idx="1938">
                  <c:v>39346</c:v>
                </c:pt>
                <c:pt idx="1939">
                  <c:v>39349</c:v>
                </c:pt>
                <c:pt idx="1940">
                  <c:v>39350</c:v>
                </c:pt>
                <c:pt idx="1941">
                  <c:v>39351</c:v>
                </c:pt>
                <c:pt idx="1942">
                  <c:v>39352</c:v>
                </c:pt>
                <c:pt idx="1943">
                  <c:v>39353</c:v>
                </c:pt>
                <c:pt idx="1944">
                  <c:v>39356</c:v>
                </c:pt>
                <c:pt idx="1945">
                  <c:v>39358</c:v>
                </c:pt>
                <c:pt idx="1946">
                  <c:v>39359</c:v>
                </c:pt>
                <c:pt idx="1947">
                  <c:v>39360</c:v>
                </c:pt>
                <c:pt idx="1948">
                  <c:v>39363</c:v>
                </c:pt>
                <c:pt idx="1949">
                  <c:v>39364</c:v>
                </c:pt>
                <c:pt idx="1950">
                  <c:v>39365</c:v>
                </c:pt>
                <c:pt idx="1951">
                  <c:v>39366</c:v>
                </c:pt>
                <c:pt idx="1952">
                  <c:v>39367</c:v>
                </c:pt>
                <c:pt idx="1953">
                  <c:v>39370</c:v>
                </c:pt>
                <c:pt idx="1954">
                  <c:v>39371</c:v>
                </c:pt>
                <c:pt idx="1955">
                  <c:v>39372</c:v>
                </c:pt>
                <c:pt idx="1956">
                  <c:v>39373</c:v>
                </c:pt>
                <c:pt idx="1957">
                  <c:v>39374</c:v>
                </c:pt>
                <c:pt idx="1958">
                  <c:v>39377</c:v>
                </c:pt>
                <c:pt idx="1959">
                  <c:v>39378</c:v>
                </c:pt>
                <c:pt idx="1960">
                  <c:v>39379</c:v>
                </c:pt>
                <c:pt idx="1961">
                  <c:v>39380</c:v>
                </c:pt>
                <c:pt idx="1962">
                  <c:v>39381</c:v>
                </c:pt>
                <c:pt idx="1963">
                  <c:v>39384</c:v>
                </c:pt>
                <c:pt idx="1964">
                  <c:v>39385</c:v>
                </c:pt>
                <c:pt idx="1965">
                  <c:v>39386</c:v>
                </c:pt>
                <c:pt idx="1966">
                  <c:v>39387</c:v>
                </c:pt>
                <c:pt idx="1967">
                  <c:v>39388</c:v>
                </c:pt>
                <c:pt idx="1968">
                  <c:v>39391</c:v>
                </c:pt>
                <c:pt idx="1969">
                  <c:v>39392</c:v>
                </c:pt>
                <c:pt idx="1970">
                  <c:v>39393</c:v>
                </c:pt>
                <c:pt idx="1971">
                  <c:v>39394</c:v>
                </c:pt>
                <c:pt idx="1972">
                  <c:v>39395</c:v>
                </c:pt>
                <c:pt idx="1973">
                  <c:v>39398</c:v>
                </c:pt>
                <c:pt idx="1974">
                  <c:v>39399</c:v>
                </c:pt>
                <c:pt idx="1975">
                  <c:v>39400</c:v>
                </c:pt>
                <c:pt idx="1976">
                  <c:v>39401</c:v>
                </c:pt>
                <c:pt idx="1977">
                  <c:v>39402</c:v>
                </c:pt>
                <c:pt idx="1978">
                  <c:v>39405</c:v>
                </c:pt>
                <c:pt idx="1979">
                  <c:v>39406</c:v>
                </c:pt>
                <c:pt idx="1980">
                  <c:v>39407</c:v>
                </c:pt>
                <c:pt idx="1981">
                  <c:v>39408</c:v>
                </c:pt>
                <c:pt idx="1982">
                  <c:v>39409</c:v>
                </c:pt>
                <c:pt idx="1983">
                  <c:v>39412</c:v>
                </c:pt>
                <c:pt idx="1984">
                  <c:v>39413</c:v>
                </c:pt>
                <c:pt idx="1985">
                  <c:v>39414</c:v>
                </c:pt>
                <c:pt idx="1986">
                  <c:v>39415</c:v>
                </c:pt>
                <c:pt idx="1987">
                  <c:v>39416</c:v>
                </c:pt>
                <c:pt idx="1988">
                  <c:v>39419</c:v>
                </c:pt>
                <c:pt idx="1989">
                  <c:v>39420</c:v>
                </c:pt>
                <c:pt idx="1990">
                  <c:v>39421</c:v>
                </c:pt>
                <c:pt idx="1991">
                  <c:v>39422</c:v>
                </c:pt>
                <c:pt idx="1992">
                  <c:v>39423</c:v>
                </c:pt>
                <c:pt idx="1993">
                  <c:v>39426</c:v>
                </c:pt>
                <c:pt idx="1994">
                  <c:v>39427</c:v>
                </c:pt>
                <c:pt idx="1995">
                  <c:v>39428</c:v>
                </c:pt>
                <c:pt idx="1996">
                  <c:v>39429</c:v>
                </c:pt>
                <c:pt idx="1997">
                  <c:v>39430</c:v>
                </c:pt>
                <c:pt idx="1998">
                  <c:v>39433</c:v>
                </c:pt>
                <c:pt idx="1999">
                  <c:v>39434</c:v>
                </c:pt>
                <c:pt idx="2000">
                  <c:v>39435</c:v>
                </c:pt>
                <c:pt idx="2001">
                  <c:v>39436</c:v>
                </c:pt>
                <c:pt idx="2002">
                  <c:v>39440</c:v>
                </c:pt>
                <c:pt idx="2003">
                  <c:v>39442</c:v>
                </c:pt>
                <c:pt idx="2004">
                  <c:v>39443</c:v>
                </c:pt>
                <c:pt idx="2005">
                  <c:v>39444</c:v>
                </c:pt>
                <c:pt idx="2006">
                  <c:v>39447</c:v>
                </c:pt>
                <c:pt idx="2007">
                  <c:v>39448</c:v>
                </c:pt>
                <c:pt idx="2008">
                  <c:v>39449</c:v>
                </c:pt>
                <c:pt idx="2009">
                  <c:v>39450</c:v>
                </c:pt>
                <c:pt idx="2010">
                  <c:v>39451</c:v>
                </c:pt>
                <c:pt idx="2011">
                  <c:v>39454</c:v>
                </c:pt>
                <c:pt idx="2012">
                  <c:v>39455</c:v>
                </c:pt>
                <c:pt idx="2013">
                  <c:v>39456</c:v>
                </c:pt>
                <c:pt idx="2014">
                  <c:v>39457</c:v>
                </c:pt>
                <c:pt idx="2015">
                  <c:v>39458</c:v>
                </c:pt>
                <c:pt idx="2016">
                  <c:v>39461</c:v>
                </c:pt>
                <c:pt idx="2017">
                  <c:v>39462</c:v>
                </c:pt>
                <c:pt idx="2018">
                  <c:v>39463</c:v>
                </c:pt>
                <c:pt idx="2019">
                  <c:v>39464</c:v>
                </c:pt>
                <c:pt idx="2020">
                  <c:v>39465</c:v>
                </c:pt>
                <c:pt idx="2021">
                  <c:v>39468</c:v>
                </c:pt>
                <c:pt idx="2022">
                  <c:v>39469</c:v>
                </c:pt>
                <c:pt idx="2023">
                  <c:v>39470</c:v>
                </c:pt>
                <c:pt idx="2024">
                  <c:v>39471</c:v>
                </c:pt>
                <c:pt idx="2025">
                  <c:v>39472</c:v>
                </c:pt>
                <c:pt idx="2026">
                  <c:v>39475</c:v>
                </c:pt>
                <c:pt idx="2027">
                  <c:v>39476</c:v>
                </c:pt>
                <c:pt idx="2028">
                  <c:v>39477</c:v>
                </c:pt>
                <c:pt idx="2029">
                  <c:v>39478</c:v>
                </c:pt>
                <c:pt idx="2030">
                  <c:v>39479</c:v>
                </c:pt>
                <c:pt idx="2031">
                  <c:v>39482</c:v>
                </c:pt>
                <c:pt idx="2032">
                  <c:v>39483</c:v>
                </c:pt>
                <c:pt idx="2033">
                  <c:v>39484</c:v>
                </c:pt>
                <c:pt idx="2034">
                  <c:v>39485</c:v>
                </c:pt>
                <c:pt idx="2035">
                  <c:v>39486</c:v>
                </c:pt>
                <c:pt idx="2036">
                  <c:v>39489</c:v>
                </c:pt>
                <c:pt idx="2037">
                  <c:v>39490</c:v>
                </c:pt>
                <c:pt idx="2038">
                  <c:v>39491</c:v>
                </c:pt>
                <c:pt idx="2039">
                  <c:v>39492</c:v>
                </c:pt>
                <c:pt idx="2040">
                  <c:v>39493</c:v>
                </c:pt>
                <c:pt idx="2041">
                  <c:v>39496</c:v>
                </c:pt>
                <c:pt idx="2042">
                  <c:v>39497</c:v>
                </c:pt>
                <c:pt idx="2043">
                  <c:v>39498</c:v>
                </c:pt>
                <c:pt idx="2044">
                  <c:v>39499</c:v>
                </c:pt>
                <c:pt idx="2045">
                  <c:v>39500</c:v>
                </c:pt>
                <c:pt idx="2046">
                  <c:v>39503</c:v>
                </c:pt>
                <c:pt idx="2047">
                  <c:v>39504</c:v>
                </c:pt>
                <c:pt idx="2048">
                  <c:v>39505</c:v>
                </c:pt>
                <c:pt idx="2049">
                  <c:v>39506</c:v>
                </c:pt>
                <c:pt idx="2050">
                  <c:v>39507</c:v>
                </c:pt>
                <c:pt idx="2051">
                  <c:v>39510</c:v>
                </c:pt>
                <c:pt idx="2052">
                  <c:v>39511</c:v>
                </c:pt>
                <c:pt idx="2053">
                  <c:v>39512</c:v>
                </c:pt>
                <c:pt idx="2054">
                  <c:v>39514</c:v>
                </c:pt>
                <c:pt idx="2055">
                  <c:v>39517</c:v>
                </c:pt>
                <c:pt idx="2056">
                  <c:v>39518</c:v>
                </c:pt>
                <c:pt idx="2057">
                  <c:v>39519</c:v>
                </c:pt>
                <c:pt idx="2058">
                  <c:v>39520</c:v>
                </c:pt>
                <c:pt idx="2059">
                  <c:v>39521</c:v>
                </c:pt>
                <c:pt idx="2060">
                  <c:v>39524</c:v>
                </c:pt>
                <c:pt idx="2061">
                  <c:v>39525</c:v>
                </c:pt>
                <c:pt idx="2062">
                  <c:v>39526</c:v>
                </c:pt>
                <c:pt idx="2063">
                  <c:v>39531</c:v>
                </c:pt>
                <c:pt idx="2064">
                  <c:v>39532</c:v>
                </c:pt>
                <c:pt idx="2065">
                  <c:v>39533</c:v>
                </c:pt>
                <c:pt idx="2066">
                  <c:v>39534</c:v>
                </c:pt>
                <c:pt idx="2067">
                  <c:v>39535</c:v>
                </c:pt>
                <c:pt idx="2068">
                  <c:v>39538</c:v>
                </c:pt>
                <c:pt idx="2069">
                  <c:v>39539</c:v>
                </c:pt>
                <c:pt idx="2070">
                  <c:v>39540</c:v>
                </c:pt>
                <c:pt idx="2071">
                  <c:v>39541</c:v>
                </c:pt>
                <c:pt idx="2072">
                  <c:v>39542</c:v>
                </c:pt>
                <c:pt idx="2073">
                  <c:v>39545</c:v>
                </c:pt>
                <c:pt idx="2074">
                  <c:v>39546</c:v>
                </c:pt>
                <c:pt idx="2075">
                  <c:v>39547</c:v>
                </c:pt>
                <c:pt idx="2076">
                  <c:v>39548</c:v>
                </c:pt>
                <c:pt idx="2077">
                  <c:v>39549</c:v>
                </c:pt>
                <c:pt idx="2078">
                  <c:v>39553</c:v>
                </c:pt>
                <c:pt idx="2079">
                  <c:v>39554</c:v>
                </c:pt>
                <c:pt idx="2080">
                  <c:v>39555</c:v>
                </c:pt>
                <c:pt idx="2081">
                  <c:v>39559</c:v>
                </c:pt>
                <c:pt idx="2082">
                  <c:v>39560</c:v>
                </c:pt>
                <c:pt idx="2083">
                  <c:v>39561</c:v>
                </c:pt>
                <c:pt idx="2084">
                  <c:v>39562</c:v>
                </c:pt>
                <c:pt idx="2085">
                  <c:v>39563</c:v>
                </c:pt>
                <c:pt idx="2086">
                  <c:v>39566</c:v>
                </c:pt>
                <c:pt idx="2087">
                  <c:v>39567</c:v>
                </c:pt>
                <c:pt idx="2088">
                  <c:v>39568</c:v>
                </c:pt>
                <c:pt idx="2089">
                  <c:v>39570</c:v>
                </c:pt>
                <c:pt idx="2090">
                  <c:v>39573</c:v>
                </c:pt>
                <c:pt idx="2091">
                  <c:v>39574</c:v>
                </c:pt>
                <c:pt idx="2092">
                  <c:v>39575</c:v>
                </c:pt>
                <c:pt idx="2093">
                  <c:v>39576</c:v>
                </c:pt>
                <c:pt idx="2094">
                  <c:v>39577</c:v>
                </c:pt>
                <c:pt idx="2095">
                  <c:v>39580</c:v>
                </c:pt>
                <c:pt idx="2096">
                  <c:v>39581</c:v>
                </c:pt>
                <c:pt idx="2097">
                  <c:v>39582</c:v>
                </c:pt>
                <c:pt idx="2098">
                  <c:v>39583</c:v>
                </c:pt>
                <c:pt idx="2099">
                  <c:v>39584</c:v>
                </c:pt>
                <c:pt idx="2100">
                  <c:v>39588</c:v>
                </c:pt>
                <c:pt idx="2101">
                  <c:v>39589</c:v>
                </c:pt>
                <c:pt idx="2102">
                  <c:v>39590</c:v>
                </c:pt>
                <c:pt idx="2103">
                  <c:v>39591</c:v>
                </c:pt>
                <c:pt idx="2104">
                  <c:v>39594</c:v>
                </c:pt>
                <c:pt idx="2105">
                  <c:v>39595</c:v>
                </c:pt>
                <c:pt idx="2106">
                  <c:v>39596</c:v>
                </c:pt>
                <c:pt idx="2107">
                  <c:v>39597</c:v>
                </c:pt>
                <c:pt idx="2108">
                  <c:v>39598</c:v>
                </c:pt>
                <c:pt idx="2109">
                  <c:v>39601</c:v>
                </c:pt>
                <c:pt idx="2110">
                  <c:v>39602</c:v>
                </c:pt>
                <c:pt idx="2111">
                  <c:v>39603</c:v>
                </c:pt>
                <c:pt idx="2112">
                  <c:v>39604</c:v>
                </c:pt>
                <c:pt idx="2113">
                  <c:v>39605</c:v>
                </c:pt>
                <c:pt idx="2114">
                  <c:v>39608</c:v>
                </c:pt>
                <c:pt idx="2115">
                  <c:v>39609</c:v>
                </c:pt>
                <c:pt idx="2116">
                  <c:v>39610</c:v>
                </c:pt>
                <c:pt idx="2117">
                  <c:v>39611</c:v>
                </c:pt>
                <c:pt idx="2118">
                  <c:v>39612</c:v>
                </c:pt>
                <c:pt idx="2119">
                  <c:v>39615</c:v>
                </c:pt>
                <c:pt idx="2120">
                  <c:v>39616</c:v>
                </c:pt>
                <c:pt idx="2121">
                  <c:v>39617</c:v>
                </c:pt>
                <c:pt idx="2122">
                  <c:v>39618</c:v>
                </c:pt>
                <c:pt idx="2123">
                  <c:v>39619</c:v>
                </c:pt>
                <c:pt idx="2124">
                  <c:v>39622</c:v>
                </c:pt>
                <c:pt idx="2125">
                  <c:v>39623</c:v>
                </c:pt>
                <c:pt idx="2126">
                  <c:v>39624</c:v>
                </c:pt>
                <c:pt idx="2127">
                  <c:v>39625</c:v>
                </c:pt>
                <c:pt idx="2128">
                  <c:v>39626</c:v>
                </c:pt>
                <c:pt idx="2129">
                  <c:v>39629</c:v>
                </c:pt>
                <c:pt idx="2130">
                  <c:v>39630</c:v>
                </c:pt>
                <c:pt idx="2131">
                  <c:v>39631</c:v>
                </c:pt>
                <c:pt idx="2132">
                  <c:v>39632</c:v>
                </c:pt>
                <c:pt idx="2133">
                  <c:v>39633</c:v>
                </c:pt>
                <c:pt idx="2134">
                  <c:v>39636</c:v>
                </c:pt>
                <c:pt idx="2135">
                  <c:v>39637</c:v>
                </c:pt>
                <c:pt idx="2136">
                  <c:v>39638</c:v>
                </c:pt>
                <c:pt idx="2137">
                  <c:v>39639</c:v>
                </c:pt>
                <c:pt idx="2138">
                  <c:v>39640</c:v>
                </c:pt>
                <c:pt idx="2139">
                  <c:v>39643</c:v>
                </c:pt>
                <c:pt idx="2140">
                  <c:v>39644</c:v>
                </c:pt>
                <c:pt idx="2141">
                  <c:v>39645</c:v>
                </c:pt>
                <c:pt idx="2142">
                  <c:v>39646</c:v>
                </c:pt>
                <c:pt idx="2143">
                  <c:v>39647</c:v>
                </c:pt>
                <c:pt idx="2144">
                  <c:v>39650</c:v>
                </c:pt>
                <c:pt idx="2145">
                  <c:v>39651</c:v>
                </c:pt>
                <c:pt idx="2146">
                  <c:v>39652</c:v>
                </c:pt>
                <c:pt idx="2147">
                  <c:v>39653</c:v>
                </c:pt>
                <c:pt idx="2148">
                  <c:v>39654</c:v>
                </c:pt>
                <c:pt idx="2149">
                  <c:v>39657</c:v>
                </c:pt>
                <c:pt idx="2150">
                  <c:v>39658</c:v>
                </c:pt>
                <c:pt idx="2151">
                  <c:v>39659</c:v>
                </c:pt>
                <c:pt idx="2152">
                  <c:v>39660</c:v>
                </c:pt>
                <c:pt idx="2153">
                  <c:v>39661</c:v>
                </c:pt>
                <c:pt idx="2154">
                  <c:v>39664</c:v>
                </c:pt>
                <c:pt idx="2155">
                  <c:v>39665</c:v>
                </c:pt>
                <c:pt idx="2156">
                  <c:v>39666</c:v>
                </c:pt>
                <c:pt idx="2157">
                  <c:v>39667</c:v>
                </c:pt>
                <c:pt idx="2158">
                  <c:v>39668</c:v>
                </c:pt>
                <c:pt idx="2159">
                  <c:v>39671</c:v>
                </c:pt>
                <c:pt idx="2160">
                  <c:v>39672</c:v>
                </c:pt>
                <c:pt idx="2161">
                  <c:v>39673</c:v>
                </c:pt>
                <c:pt idx="2162">
                  <c:v>39674</c:v>
                </c:pt>
                <c:pt idx="2163">
                  <c:v>39678</c:v>
                </c:pt>
                <c:pt idx="2164">
                  <c:v>39679</c:v>
                </c:pt>
                <c:pt idx="2165">
                  <c:v>39680</c:v>
                </c:pt>
                <c:pt idx="2166">
                  <c:v>39681</c:v>
                </c:pt>
                <c:pt idx="2167">
                  <c:v>39682</c:v>
                </c:pt>
                <c:pt idx="2168">
                  <c:v>39685</c:v>
                </c:pt>
                <c:pt idx="2169">
                  <c:v>39686</c:v>
                </c:pt>
                <c:pt idx="2170">
                  <c:v>39687</c:v>
                </c:pt>
                <c:pt idx="2171">
                  <c:v>39688</c:v>
                </c:pt>
                <c:pt idx="2172">
                  <c:v>39689</c:v>
                </c:pt>
                <c:pt idx="2173">
                  <c:v>39692</c:v>
                </c:pt>
                <c:pt idx="2174">
                  <c:v>39693</c:v>
                </c:pt>
                <c:pt idx="2175">
                  <c:v>39695</c:v>
                </c:pt>
                <c:pt idx="2176">
                  <c:v>39696</c:v>
                </c:pt>
                <c:pt idx="2177">
                  <c:v>39699</c:v>
                </c:pt>
                <c:pt idx="2178">
                  <c:v>39700</c:v>
                </c:pt>
                <c:pt idx="2179">
                  <c:v>39701</c:v>
                </c:pt>
                <c:pt idx="2180">
                  <c:v>39702</c:v>
                </c:pt>
                <c:pt idx="2181">
                  <c:v>39703</c:v>
                </c:pt>
                <c:pt idx="2182">
                  <c:v>39706</c:v>
                </c:pt>
                <c:pt idx="2183">
                  <c:v>39707</c:v>
                </c:pt>
                <c:pt idx="2184">
                  <c:v>39708</c:v>
                </c:pt>
                <c:pt idx="2185">
                  <c:v>39709</c:v>
                </c:pt>
                <c:pt idx="2186">
                  <c:v>39710</c:v>
                </c:pt>
                <c:pt idx="2187">
                  <c:v>39713</c:v>
                </c:pt>
                <c:pt idx="2188">
                  <c:v>39714</c:v>
                </c:pt>
                <c:pt idx="2189">
                  <c:v>39715</c:v>
                </c:pt>
                <c:pt idx="2190">
                  <c:v>39716</c:v>
                </c:pt>
                <c:pt idx="2191">
                  <c:v>39717</c:v>
                </c:pt>
                <c:pt idx="2192">
                  <c:v>39720</c:v>
                </c:pt>
                <c:pt idx="2193">
                  <c:v>39721</c:v>
                </c:pt>
                <c:pt idx="2194">
                  <c:v>39722</c:v>
                </c:pt>
                <c:pt idx="2195">
                  <c:v>39724</c:v>
                </c:pt>
                <c:pt idx="2196">
                  <c:v>39727</c:v>
                </c:pt>
                <c:pt idx="2197">
                  <c:v>39728</c:v>
                </c:pt>
                <c:pt idx="2198">
                  <c:v>39729</c:v>
                </c:pt>
                <c:pt idx="2199">
                  <c:v>39731</c:v>
                </c:pt>
                <c:pt idx="2200">
                  <c:v>39734</c:v>
                </c:pt>
                <c:pt idx="2201">
                  <c:v>39735</c:v>
                </c:pt>
                <c:pt idx="2202">
                  <c:v>39736</c:v>
                </c:pt>
                <c:pt idx="2203">
                  <c:v>39737</c:v>
                </c:pt>
                <c:pt idx="2204">
                  <c:v>39738</c:v>
                </c:pt>
                <c:pt idx="2205">
                  <c:v>39741</c:v>
                </c:pt>
                <c:pt idx="2206">
                  <c:v>39742</c:v>
                </c:pt>
                <c:pt idx="2207">
                  <c:v>39743</c:v>
                </c:pt>
                <c:pt idx="2208">
                  <c:v>39744</c:v>
                </c:pt>
                <c:pt idx="2209">
                  <c:v>39745</c:v>
                </c:pt>
                <c:pt idx="2210">
                  <c:v>39748</c:v>
                </c:pt>
                <c:pt idx="2211">
                  <c:v>39749</c:v>
                </c:pt>
                <c:pt idx="2212">
                  <c:v>39750</c:v>
                </c:pt>
                <c:pt idx="2213">
                  <c:v>39752</c:v>
                </c:pt>
                <c:pt idx="2214">
                  <c:v>39755</c:v>
                </c:pt>
                <c:pt idx="2215">
                  <c:v>39756</c:v>
                </c:pt>
                <c:pt idx="2216">
                  <c:v>39757</c:v>
                </c:pt>
                <c:pt idx="2217">
                  <c:v>39758</c:v>
                </c:pt>
                <c:pt idx="2218">
                  <c:v>39759</c:v>
                </c:pt>
                <c:pt idx="2219">
                  <c:v>39762</c:v>
                </c:pt>
                <c:pt idx="2220">
                  <c:v>39763</c:v>
                </c:pt>
                <c:pt idx="2221">
                  <c:v>39764</c:v>
                </c:pt>
                <c:pt idx="2222">
                  <c:v>39766</c:v>
                </c:pt>
                <c:pt idx="2223">
                  <c:v>39769</c:v>
                </c:pt>
                <c:pt idx="2224">
                  <c:v>39770</c:v>
                </c:pt>
                <c:pt idx="2225">
                  <c:v>39771</c:v>
                </c:pt>
                <c:pt idx="2226">
                  <c:v>39772</c:v>
                </c:pt>
                <c:pt idx="2227">
                  <c:v>39773</c:v>
                </c:pt>
                <c:pt idx="2228">
                  <c:v>39776</c:v>
                </c:pt>
                <c:pt idx="2229">
                  <c:v>39777</c:v>
                </c:pt>
                <c:pt idx="2230">
                  <c:v>39778</c:v>
                </c:pt>
                <c:pt idx="2231">
                  <c:v>39780</c:v>
                </c:pt>
                <c:pt idx="2232">
                  <c:v>39783</c:v>
                </c:pt>
                <c:pt idx="2233">
                  <c:v>39784</c:v>
                </c:pt>
                <c:pt idx="2234">
                  <c:v>39785</c:v>
                </c:pt>
                <c:pt idx="2235">
                  <c:v>39786</c:v>
                </c:pt>
                <c:pt idx="2236">
                  <c:v>39787</c:v>
                </c:pt>
                <c:pt idx="2237">
                  <c:v>39790</c:v>
                </c:pt>
                <c:pt idx="2238">
                  <c:v>39792</c:v>
                </c:pt>
                <c:pt idx="2239">
                  <c:v>39793</c:v>
                </c:pt>
                <c:pt idx="2240">
                  <c:v>39794</c:v>
                </c:pt>
                <c:pt idx="2241">
                  <c:v>39797</c:v>
                </c:pt>
                <c:pt idx="2242">
                  <c:v>39798</c:v>
                </c:pt>
                <c:pt idx="2243">
                  <c:v>39799</c:v>
                </c:pt>
                <c:pt idx="2244">
                  <c:v>39800</c:v>
                </c:pt>
                <c:pt idx="2245">
                  <c:v>39801</c:v>
                </c:pt>
                <c:pt idx="2246">
                  <c:v>39804</c:v>
                </c:pt>
                <c:pt idx="2247">
                  <c:v>39805</c:v>
                </c:pt>
                <c:pt idx="2248">
                  <c:v>39806</c:v>
                </c:pt>
                <c:pt idx="2249">
                  <c:v>39808</c:v>
                </c:pt>
                <c:pt idx="2250">
                  <c:v>39811</c:v>
                </c:pt>
                <c:pt idx="2251">
                  <c:v>39812</c:v>
                </c:pt>
                <c:pt idx="2252">
                  <c:v>39813</c:v>
                </c:pt>
                <c:pt idx="2253">
                  <c:v>39814</c:v>
                </c:pt>
                <c:pt idx="2254">
                  <c:v>39815</c:v>
                </c:pt>
                <c:pt idx="2255">
                  <c:v>39818</c:v>
                </c:pt>
                <c:pt idx="2256">
                  <c:v>39819</c:v>
                </c:pt>
                <c:pt idx="2257">
                  <c:v>39820</c:v>
                </c:pt>
                <c:pt idx="2258">
                  <c:v>39822</c:v>
                </c:pt>
                <c:pt idx="2259">
                  <c:v>39825</c:v>
                </c:pt>
                <c:pt idx="2260">
                  <c:v>39826</c:v>
                </c:pt>
                <c:pt idx="2261">
                  <c:v>39827</c:v>
                </c:pt>
                <c:pt idx="2262">
                  <c:v>39828</c:v>
                </c:pt>
                <c:pt idx="2263">
                  <c:v>39829</c:v>
                </c:pt>
                <c:pt idx="2264">
                  <c:v>39832</c:v>
                </c:pt>
                <c:pt idx="2265">
                  <c:v>39833</c:v>
                </c:pt>
                <c:pt idx="2266">
                  <c:v>39834</c:v>
                </c:pt>
                <c:pt idx="2267">
                  <c:v>39835</c:v>
                </c:pt>
                <c:pt idx="2268">
                  <c:v>39836</c:v>
                </c:pt>
                <c:pt idx="2269">
                  <c:v>39840</c:v>
                </c:pt>
                <c:pt idx="2270">
                  <c:v>39841</c:v>
                </c:pt>
                <c:pt idx="2271">
                  <c:v>39842</c:v>
                </c:pt>
                <c:pt idx="2272">
                  <c:v>39843</c:v>
                </c:pt>
                <c:pt idx="2273">
                  <c:v>39846</c:v>
                </c:pt>
                <c:pt idx="2274">
                  <c:v>39847</c:v>
                </c:pt>
                <c:pt idx="2275">
                  <c:v>39848</c:v>
                </c:pt>
                <c:pt idx="2276">
                  <c:v>39849</c:v>
                </c:pt>
                <c:pt idx="2277">
                  <c:v>39850</c:v>
                </c:pt>
                <c:pt idx="2278">
                  <c:v>39853</c:v>
                </c:pt>
                <c:pt idx="2279">
                  <c:v>39854</c:v>
                </c:pt>
                <c:pt idx="2280">
                  <c:v>39855</c:v>
                </c:pt>
                <c:pt idx="2281">
                  <c:v>39856</c:v>
                </c:pt>
                <c:pt idx="2282">
                  <c:v>39857</c:v>
                </c:pt>
                <c:pt idx="2283">
                  <c:v>39860</c:v>
                </c:pt>
                <c:pt idx="2284">
                  <c:v>39861</c:v>
                </c:pt>
                <c:pt idx="2285">
                  <c:v>39862</c:v>
                </c:pt>
                <c:pt idx="2286">
                  <c:v>39863</c:v>
                </c:pt>
                <c:pt idx="2287">
                  <c:v>39864</c:v>
                </c:pt>
                <c:pt idx="2288">
                  <c:v>39868</c:v>
                </c:pt>
                <c:pt idx="2289">
                  <c:v>39869</c:v>
                </c:pt>
                <c:pt idx="2290">
                  <c:v>39870</c:v>
                </c:pt>
                <c:pt idx="2291">
                  <c:v>39871</c:v>
                </c:pt>
                <c:pt idx="2292">
                  <c:v>39874</c:v>
                </c:pt>
                <c:pt idx="2293">
                  <c:v>39875</c:v>
                </c:pt>
                <c:pt idx="2294">
                  <c:v>39876</c:v>
                </c:pt>
                <c:pt idx="2295">
                  <c:v>39877</c:v>
                </c:pt>
                <c:pt idx="2296">
                  <c:v>39878</c:v>
                </c:pt>
                <c:pt idx="2297">
                  <c:v>39881</c:v>
                </c:pt>
                <c:pt idx="2298">
                  <c:v>39884</c:v>
                </c:pt>
                <c:pt idx="2299">
                  <c:v>39885</c:v>
                </c:pt>
                <c:pt idx="2300">
                  <c:v>39888</c:v>
                </c:pt>
                <c:pt idx="2301">
                  <c:v>39889</c:v>
                </c:pt>
                <c:pt idx="2302">
                  <c:v>39890</c:v>
                </c:pt>
                <c:pt idx="2303">
                  <c:v>39891</c:v>
                </c:pt>
                <c:pt idx="2304">
                  <c:v>39892</c:v>
                </c:pt>
                <c:pt idx="2305">
                  <c:v>39895</c:v>
                </c:pt>
                <c:pt idx="2306">
                  <c:v>39896</c:v>
                </c:pt>
                <c:pt idx="2307">
                  <c:v>39897</c:v>
                </c:pt>
                <c:pt idx="2308">
                  <c:v>39898</c:v>
                </c:pt>
                <c:pt idx="2309">
                  <c:v>39899</c:v>
                </c:pt>
                <c:pt idx="2310">
                  <c:v>39902</c:v>
                </c:pt>
                <c:pt idx="2311">
                  <c:v>39903</c:v>
                </c:pt>
                <c:pt idx="2312">
                  <c:v>39904</c:v>
                </c:pt>
                <c:pt idx="2313">
                  <c:v>39905</c:v>
                </c:pt>
                <c:pt idx="2314">
                  <c:v>39909</c:v>
                </c:pt>
                <c:pt idx="2315">
                  <c:v>39911</c:v>
                </c:pt>
                <c:pt idx="2316">
                  <c:v>39912</c:v>
                </c:pt>
                <c:pt idx="2317">
                  <c:v>39916</c:v>
                </c:pt>
                <c:pt idx="2318">
                  <c:v>39918</c:v>
                </c:pt>
                <c:pt idx="2319">
                  <c:v>39919</c:v>
                </c:pt>
                <c:pt idx="2320">
                  <c:v>39920</c:v>
                </c:pt>
                <c:pt idx="2321">
                  <c:v>39923</c:v>
                </c:pt>
                <c:pt idx="2322">
                  <c:v>39924</c:v>
                </c:pt>
                <c:pt idx="2323">
                  <c:v>39925</c:v>
                </c:pt>
                <c:pt idx="2324">
                  <c:v>39926</c:v>
                </c:pt>
                <c:pt idx="2325">
                  <c:v>39927</c:v>
                </c:pt>
                <c:pt idx="2326">
                  <c:v>39930</c:v>
                </c:pt>
                <c:pt idx="2327">
                  <c:v>39931</c:v>
                </c:pt>
                <c:pt idx="2328">
                  <c:v>39932</c:v>
                </c:pt>
                <c:pt idx="2329">
                  <c:v>39937</c:v>
                </c:pt>
                <c:pt idx="2330">
                  <c:v>39938</c:v>
                </c:pt>
                <c:pt idx="2331">
                  <c:v>39939</c:v>
                </c:pt>
                <c:pt idx="2332">
                  <c:v>39940</c:v>
                </c:pt>
                <c:pt idx="2333">
                  <c:v>39941</c:v>
                </c:pt>
                <c:pt idx="2334">
                  <c:v>39944</c:v>
                </c:pt>
                <c:pt idx="2335">
                  <c:v>39945</c:v>
                </c:pt>
                <c:pt idx="2336">
                  <c:v>39946</c:v>
                </c:pt>
                <c:pt idx="2337">
                  <c:v>39947</c:v>
                </c:pt>
                <c:pt idx="2338">
                  <c:v>39948</c:v>
                </c:pt>
                <c:pt idx="2339">
                  <c:v>39951</c:v>
                </c:pt>
                <c:pt idx="2340">
                  <c:v>39952</c:v>
                </c:pt>
                <c:pt idx="2341">
                  <c:v>39953</c:v>
                </c:pt>
                <c:pt idx="2342">
                  <c:v>39954</c:v>
                </c:pt>
                <c:pt idx="2343">
                  <c:v>39955</c:v>
                </c:pt>
                <c:pt idx="2344">
                  <c:v>39958</c:v>
                </c:pt>
                <c:pt idx="2345">
                  <c:v>39959</c:v>
                </c:pt>
                <c:pt idx="2346">
                  <c:v>39960</c:v>
                </c:pt>
                <c:pt idx="2347">
                  <c:v>39961</c:v>
                </c:pt>
                <c:pt idx="2348">
                  <c:v>39962</c:v>
                </c:pt>
                <c:pt idx="2349">
                  <c:v>39965</c:v>
                </c:pt>
                <c:pt idx="2350">
                  <c:v>39966</c:v>
                </c:pt>
                <c:pt idx="2351">
                  <c:v>39967</c:v>
                </c:pt>
                <c:pt idx="2352">
                  <c:v>39968</c:v>
                </c:pt>
                <c:pt idx="2353">
                  <c:v>39969</c:v>
                </c:pt>
                <c:pt idx="2354">
                  <c:v>39972</c:v>
                </c:pt>
                <c:pt idx="2355">
                  <c:v>39973</c:v>
                </c:pt>
                <c:pt idx="2356">
                  <c:v>39974</c:v>
                </c:pt>
                <c:pt idx="2357">
                  <c:v>39975</c:v>
                </c:pt>
                <c:pt idx="2358">
                  <c:v>39976</c:v>
                </c:pt>
                <c:pt idx="2359">
                  <c:v>39979</c:v>
                </c:pt>
                <c:pt idx="2360">
                  <c:v>39980</c:v>
                </c:pt>
                <c:pt idx="2361">
                  <c:v>39981</c:v>
                </c:pt>
                <c:pt idx="2362">
                  <c:v>39982</c:v>
                </c:pt>
                <c:pt idx="2363">
                  <c:v>39983</c:v>
                </c:pt>
                <c:pt idx="2364">
                  <c:v>39986</c:v>
                </c:pt>
                <c:pt idx="2365">
                  <c:v>39987</c:v>
                </c:pt>
                <c:pt idx="2366">
                  <c:v>39988</c:v>
                </c:pt>
                <c:pt idx="2367">
                  <c:v>39989</c:v>
                </c:pt>
                <c:pt idx="2368">
                  <c:v>39990</c:v>
                </c:pt>
                <c:pt idx="2369">
                  <c:v>39993</c:v>
                </c:pt>
                <c:pt idx="2370">
                  <c:v>39994</c:v>
                </c:pt>
                <c:pt idx="2371">
                  <c:v>39995</c:v>
                </c:pt>
                <c:pt idx="2372">
                  <c:v>39996</c:v>
                </c:pt>
                <c:pt idx="2373">
                  <c:v>39997</c:v>
                </c:pt>
                <c:pt idx="2374">
                  <c:v>40000</c:v>
                </c:pt>
                <c:pt idx="2375">
                  <c:v>40001</c:v>
                </c:pt>
                <c:pt idx="2376">
                  <c:v>40002</c:v>
                </c:pt>
                <c:pt idx="2377">
                  <c:v>40003</c:v>
                </c:pt>
                <c:pt idx="2378">
                  <c:v>40004</c:v>
                </c:pt>
                <c:pt idx="2379">
                  <c:v>40007</c:v>
                </c:pt>
                <c:pt idx="2380">
                  <c:v>40008</c:v>
                </c:pt>
                <c:pt idx="2381">
                  <c:v>40009</c:v>
                </c:pt>
                <c:pt idx="2382">
                  <c:v>40010</c:v>
                </c:pt>
                <c:pt idx="2383">
                  <c:v>40011</c:v>
                </c:pt>
                <c:pt idx="2384">
                  <c:v>40014</c:v>
                </c:pt>
                <c:pt idx="2385">
                  <c:v>40015</c:v>
                </c:pt>
                <c:pt idx="2386">
                  <c:v>40016</c:v>
                </c:pt>
                <c:pt idx="2387">
                  <c:v>40017</c:v>
                </c:pt>
                <c:pt idx="2388">
                  <c:v>40018</c:v>
                </c:pt>
                <c:pt idx="2389">
                  <c:v>40021</c:v>
                </c:pt>
                <c:pt idx="2390">
                  <c:v>40022</c:v>
                </c:pt>
                <c:pt idx="2391">
                  <c:v>40023</c:v>
                </c:pt>
                <c:pt idx="2392">
                  <c:v>40024</c:v>
                </c:pt>
                <c:pt idx="2393">
                  <c:v>40025</c:v>
                </c:pt>
                <c:pt idx="2394">
                  <c:v>40028</c:v>
                </c:pt>
                <c:pt idx="2395">
                  <c:v>40029</c:v>
                </c:pt>
                <c:pt idx="2396">
                  <c:v>40030</c:v>
                </c:pt>
                <c:pt idx="2397">
                  <c:v>40031</c:v>
                </c:pt>
                <c:pt idx="2398">
                  <c:v>40032</c:v>
                </c:pt>
                <c:pt idx="2399">
                  <c:v>40035</c:v>
                </c:pt>
                <c:pt idx="2400">
                  <c:v>40036</c:v>
                </c:pt>
                <c:pt idx="2401">
                  <c:v>40037</c:v>
                </c:pt>
                <c:pt idx="2402">
                  <c:v>40038</c:v>
                </c:pt>
                <c:pt idx="2403">
                  <c:v>40039</c:v>
                </c:pt>
                <c:pt idx="2404">
                  <c:v>40042</c:v>
                </c:pt>
                <c:pt idx="2405">
                  <c:v>40043</c:v>
                </c:pt>
                <c:pt idx="2406">
                  <c:v>40044</c:v>
                </c:pt>
                <c:pt idx="2407">
                  <c:v>40045</c:v>
                </c:pt>
                <c:pt idx="2408">
                  <c:v>40046</c:v>
                </c:pt>
                <c:pt idx="2409">
                  <c:v>40049</c:v>
                </c:pt>
                <c:pt idx="2410">
                  <c:v>40050</c:v>
                </c:pt>
                <c:pt idx="2411">
                  <c:v>40051</c:v>
                </c:pt>
                <c:pt idx="2412">
                  <c:v>40052</c:v>
                </c:pt>
                <c:pt idx="2413">
                  <c:v>40053</c:v>
                </c:pt>
                <c:pt idx="2414">
                  <c:v>40056</c:v>
                </c:pt>
                <c:pt idx="2415">
                  <c:v>40057</c:v>
                </c:pt>
                <c:pt idx="2416">
                  <c:v>40058</c:v>
                </c:pt>
                <c:pt idx="2417">
                  <c:v>40059</c:v>
                </c:pt>
                <c:pt idx="2418">
                  <c:v>40060</c:v>
                </c:pt>
                <c:pt idx="2419">
                  <c:v>40063</c:v>
                </c:pt>
                <c:pt idx="2420">
                  <c:v>40064</c:v>
                </c:pt>
                <c:pt idx="2421">
                  <c:v>40065</c:v>
                </c:pt>
                <c:pt idx="2422">
                  <c:v>40066</c:v>
                </c:pt>
                <c:pt idx="2423">
                  <c:v>40067</c:v>
                </c:pt>
                <c:pt idx="2424">
                  <c:v>40070</c:v>
                </c:pt>
                <c:pt idx="2425">
                  <c:v>40071</c:v>
                </c:pt>
                <c:pt idx="2426">
                  <c:v>40072</c:v>
                </c:pt>
                <c:pt idx="2427">
                  <c:v>40073</c:v>
                </c:pt>
                <c:pt idx="2428">
                  <c:v>40074</c:v>
                </c:pt>
                <c:pt idx="2429">
                  <c:v>40078</c:v>
                </c:pt>
                <c:pt idx="2430">
                  <c:v>40079</c:v>
                </c:pt>
                <c:pt idx="2431">
                  <c:v>40080</c:v>
                </c:pt>
                <c:pt idx="2432">
                  <c:v>40081</c:v>
                </c:pt>
                <c:pt idx="2433">
                  <c:v>40085</c:v>
                </c:pt>
                <c:pt idx="2434">
                  <c:v>40086</c:v>
                </c:pt>
                <c:pt idx="2435">
                  <c:v>40087</c:v>
                </c:pt>
                <c:pt idx="2436">
                  <c:v>40091</c:v>
                </c:pt>
                <c:pt idx="2437">
                  <c:v>40092</c:v>
                </c:pt>
                <c:pt idx="2438">
                  <c:v>40093</c:v>
                </c:pt>
                <c:pt idx="2439">
                  <c:v>40094</c:v>
                </c:pt>
                <c:pt idx="2440">
                  <c:v>40095</c:v>
                </c:pt>
                <c:pt idx="2441">
                  <c:v>40098</c:v>
                </c:pt>
                <c:pt idx="2442">
                  <c:v>40100</c:v>
                </c:pt>
                <c:pt idx="2443">
                  <c:v>40101</c:v>
                </c:pt>
                <c:pt idx="2444">
                  <c:v>40102</c:v>
                </c:pt>
                <c:pt idx="2445">
                  <c:v>40103</c:v>
                </c:pt>
                <c:pt idx="2446">
                  <c:v>40106</c:v>
                </c:pt>
                <c:pt idx="2447">
                  <c:v>40107</c:v>
                </c:pt>
                <c:pt idx="2448">
                  <c:v>40108</c:v>
                </c:pt>
                <c:pt idx="2449">
                  <c:v>40109</c:v>
                </c:pt>
                <c:pt idx="2450">
                  <c:v>40112</c:v>
                </c:pt>
                <c:pt idx="2451">
                  <c:v>40113</c:v>
                </c:pt>
                <c:pt idx="2452">
                  <c:v>40114</c:v>
                </c:pt>
                <c:pt idx="2453">
                  <c:v>40115</c:v>
                </c:pt>
                <c:pt idx="2454">
                  <c:v>40116</c:v>
                </c:pt>
                <c:pt idx="2455">
                  <c:v>40120</c:v>
                </c:pt>
                <c:pt idx="2456">
                  <c:v>40121</c:v>
                </c:pt>
                <c:pt idx="2457">
                  <c:v>40122</c:v>
                </c:pt>
                <c:pt idx="2458">
                  <c:v>40123</c:v>
                </c:pt>
                <c:pt idx="2459">
                  <c:v>40126</c:v>
                </c:pt>
                <c:pt idx="2460">
                  <c:v>40127</c:v>
                </c:pt>
                <c:pt idx="2461">
                  <c:v>40128</c:v>
                </c:pt>
                <c:pt idx="2462">
                  <c:v>40129</c:v>
                </c:pt>
                <c:pt idx="2463">
                  <c:v>40130</c:v>
                </c:pt>
                <c:pt idx="2464">
                  <c:v>40133</c:v>
                </c:pt>
                <c:pt idx="2465">
                  <c:v>40134</c:v>
                </c:pt>
                <c:pt idx="2466">
                  <c:v>40135</c:v>
                </c:pt>
                <c:pt idx="2467">
                  <c:v>40136</c:v>
                </c:pt>
                <c:pt idx="2468">
                  <c:v>40137</c:v>
                </c:pt>
                <c:pt idx="2469">
                  <c:v>40140</c:v>
                </c:pt>
                <c:pt idx="2470">
                  <c:v>40141</c:v>
                </c:pt>
                <c:pt idx="2471">
                  <c:v>40142</c:v>
                </c:pt>
                <c:pt idx="2472">
                  <c:v>40143</c:v>
                </c:pt>
                <c:pt idx="2473">
                  <c:v>40144</c:v>
                </c:pt>
                <c:pt idx="2474">
                  <c:v>40147</c:v>
                </c:pt>
                <c:pt idx="2475">
                  <c:v>40148</c:v>
                </c:pt>
                <c:pt idx="2476">
                  <c:v>40149</c:v>
                </c:pt>
                <c:pt idx="2477">
                  <c:v>40150</c:v>
                </c:pt>
                <c:pt idx="2478">
                  <c:v>40151</c:v>
                </c:pt>
                <c:pt idx="2479">
                  <c:v>40154</c:v>
                </c:pt>
                <c:pt idx="2480">
                  <c:v>40155</c:v>
                </c:pt>
                <c:pt idx="2481">
                  <c:v>40156</c:v>
                </c:pt>
                <c:pt idx="2482">
                  <c:v>40157</c:v>
                </c:pt>
                <c:pt idx="2483">
                  <c:v>40158</c:v>
                </c:pt>
                <c:pt idx="2484">
                  <c:v>40161</c:v>
                </c:pt>
                <c:pt idx="2485">
                  <c:v>40162</c:v>
                </c:pt>
                <c:pt idx="2486">
                  <c:v>40163</c:v>
                </c:pt>
                <c:pt idx="2487">
                  <c:v>40164</c:v>
                </c:pt>
                <c:pt idx="2488">
                  <c:v>40165</c:v>
                </c:pt>
                <c:pt idx="2489">
                  <c:v>40168</c:v>
                </c:pt>
                <c:pt idx="2490">
                  <c:v>40169</c:v>
                </c:pt>
                <c:pt idx="2491">
                  <c:v>40170</c:v>
                </c:pt>
                <c:pt idx="2492">
                  <c:v>40171</c:v>
                </c:pt>
                <c:pt idx="2493">
                  <c:v>40176</c:v>
                </c:pt>
                <c:pt idx="2494">
                  <c:v>40177</c:v>
                </c:pt>
                <c:pt idx="2495">
                  <c:v>40178</c:v>
                </c:pt>
                <c:pt idx="2496">
                  <c:v>40182</c:v>
                </c:pt>
                <c:pt idx="2497">
                  <c:v>40183</c:v>
                </c:pt>
                <c:pt idx="2498">
                  <c:v>40184</c:v>
                </c:pt>
                <c:pt idx="2499">
                  <c:v>40185</c:v>
                </c:pt>
                <c:pt idx="2500">
                  <c:v>40186</c:v>
                </c:pt>
                <c:pt idx="2501">
                  <c:v>40189</c:v>
                </c:pt>
                <c:pt idx="2502">
                  <c:v>40190</c:v>
                </c:pt>
                <c:pt idx="2503">
                  <c:v>40191</c:v>
                </c:pt>
                <c:pt idx="2504">
                  <c:v>40192</c:v>
                </c:pt>
                <c:pt idx="2505">
                  <c:v>40193</c:v>
                </c:pt>
                <c:pt idx="2506">
                  <c:v>40196</c:v>
                </c:pt>
                <c:pt idx="2507">
                  <c:v>40197</c:v>
                </c:pt>
                <c:pt idx="2508">
                  <c:v>40198</c:v>
                </c:pt>
                <c:pt idx="2509">
                  <c:v>40199</c:v>
                </c:pt>
                <c:pt idx="2510">
                  <c:v>40200</c:v>
                </c:pt>
                <c:pt idx="2511">
                  <c:v>40203</c:v>
                </c:pt>
                <c:pt idx="2512">
                  <c:v>40205</c:v>
                </c:pt>
                <c:pt idx="2513">
                  <c:v>40206</c:v>
                </c:pt>
                <c:pt idx="2514">
                  <c:v>40207</c:v>
                </c:pt>
                <c:pt idx="2515">
                  <c:v>40210</c:v>
                </c:pt>
                <c:pt idx="2516">
                  <c:v>40211</c:v>
                </c:pt>
                <c:pt idx="2517">
                  <c:v>40212</c:v>
                </c:pt>
                <c:pt idx="2518">
                  <c:v>40213</c:v>
                </c:pt>
                <c:pt idx="2519">
                  <c:v>40214</c:v>
                </c:pt>
                <c:pt idx="2520">
                  <c:v>40215</c:v>
                </c:pt>
                <c:pt idx="2521">
                  <c:v>40217</c:v>
                </c:pt>
                <c:pt idx="2522">
                  <c:v>40218</c:v>
                </c:pt>
                <c:pt idx="2523">
                  <c:v>40219</c:v>
                </c:pt>
                <c:pt idx="2524">
                  <c:v>40220</c:v>
                </c:pt>
                <c:pt idx="2525">
                  <c:v>40224</c:v>
                </c:pt>
                <c:pt idx="2526">
                  <c:v>40225</c:v>
                </c:pt>
                <c:pt idx="2527">
                  <c:v>40226</c:v>
                </c:pt>
                <c:pt idx="2528">
                  <c:v>40227</c:v>
                </c:pt>
                <c:pt idx="2529">
                  <c:v>40228</c:v>
                </c:pt>
                <c:pt idx="2530">
                  <c:v>40231</c:v>
                </c:pt>
                <c:pt idx="2531">
                  <c:v>40232</c:v>
                </c:pt>
                <c:pt idx="2532">
                  <c:v>40233</c:v>
                </c:pt>
                <c:pt idx="2533">
                  <c:v>40234</c:v>
                </c:pt>
                <c:pt idx="2534">
                  <c:v>40235</c:v>
                </c:pt>
                <c:pt idx="2535">
                  <c:v>40239</c:v>
                </c:pt>
                <c:pt idx="2536">
                  <c:v>40240</c:v>
                </c:pt>
                <c:pt idx="2537">
                  <c:v>40241</c:v>
                </c:pt>
                <c:pt idx="2538">
                  <c:v>40242</c:v>
                </c:pt>
                <c:pt idx="2539">
                  <c:v>40245</c:v>
                </c:pt>
                <c:pt idx="2540">
                  <c:v>40246</c:v>
                </c:pt>
                <c:pt idx="2541">
                  <c:v>40247</c:v>
                </c:pt>
                <c:pt idx="2542">
                  <c:v>40248</c:v>
                </c:pt>
                <c:pt idx="2543">
                  <c:v>40249</c:v>
                </c:pt>
                <c:pt idx="2544">
                  <c:v>40252</c:v>
                </c:pt>
                <c:pt idx="2545">
                  <c:v>40253</c:v>
                </c:pt>
                <c:pt idx="2546">
                  <c:v>40254</c:v>
                </c:pt>
                <c:pt idx="2547">
                  <c:v>40255</c:v>
                </c:pt>
                <c:pt idx="2548">
                  <c:v>40256</c:v>
                </c:pt>
                <c:pt idx="2549">
                  <c:v>40259</c:v>
                </c:pt>
                <c:pt idx="2550">
                  <c:v>40260</c:v>
                </c:pt>
                <c:pt idx="2551">
                  <c:v>40262</c:v>
                </c:pt>
                <c:pt idx="2552">
                  <c:v>40263</c:v>
                </c:pt>
                <c:pt idx="2553">
                  <c:v>40266</c:v>
                </c:pt>
                <c:pt idx="2554">
                  <c:v>40267</c:v>
                </c:pt>
                <c:pt idx="2555">
                  <c:v>40268</c:v>
                </c:pt>
                <c:pt idx="2556">
                  <c:v>40269</c:v>
                </c:pt>
                <c:pt idx="2557">
                  <c:v>40273</c:v>
                </c:pt>
                <c:pt idx="2558">
                  <c:v>40274</c:v>
                </c:pt>
                <c:pt idx="2559">
                  <c:v>40275</c:v>
                </c:pt>
                <c:pt idx="2560">
                  <c:v>40276</c:v>
                </c:pt>
                <c:pt idx="2561">
                  <c:v>40277</c:v>
                </c:pt>
                <c:pt idx="2562">
                  <c:v>40280</c:v>
                </c:pt>
                <c:pt idx="2563">
                  <c:v>40281</c:v>
                </c:pt>
                <c:pt idx="2564">
                  <c:v>40283</c:v>
                </c:pt>
                <c:pt idx="2565">
                  <c:v>40284</c:v>
                </c:pt>
                <c:pt idx="2566">
                  <c:v>40287</c:v>
                </c:pt>
                <c:pt idx="2567">
                  <c:v>40288</c:v>
                </c:pt>
                <c:pt idx="2568">
                  <c:v>40289</c:v>
                </c:pt>
                <c:pt idx="2569">
                  <c:v>40290</c:v>
                </c:pt>
                <c:pt idx="2570">
                  <c:v>40291</c:v>
                </c:pt>
                <c:pt idx="2571">
                  <c:v>40294</c:v>
                </c:pt>
                <c:pt idx="2572">
                  <c:v>40295</c:v>
                </c:pt>
                <c:pt idx="2573">
                  <c:v>40296</c:v>
                </c:pt>
                <c:pt idx="2574">
                  <c:v>40297</c:v>
                </c:pt>
                <c:pt idx="2575">
                  <c:v>40298</c:v>
                </c:pt>
                <c:pt idx="2576">
                  <c:v>40301</c:v>
                </c:pt>
                <c:pt idx="2577">
                  <c:v>40302</c:v>
                </c:pt>
                <c:pt idx="2578">
                  <c:v>40303</c:v>
                </c:pt>
                <c:pt idx="2579">
                  <c:v>40304</c:v>
                </c:pt>
                <c:pt idx="2580">
                  <c:v>40305</c:v>
                </c:pt>
                <c:pt idx="2581">
                  <c:v>40308</c:v>
                </c:pt>
                <c:pt idx="2582">
                  <c:v>40309</c:v>
                </c:pt>
                <c:pt idx="2583">
                  <c:v>40310</c:v>
                </c:pt>
                <c:pt idx="2584">
                  <c:v>40311</c:v>
                </c:pt>
                <c:pt idx="2585">
                  <c:v>40312</c:v>
                </c:pt>
                <c:pt idx="2586">
                  <c:v>40315</c:v>
                </c:pt>
                <c:pt idx="2587">
                  <c:v>40316</c:v>
                </c:pt>
                <c:pt idx="2588">
                  <c:v>40317</c:v>
                </c:pt>
                <c:pt idx="2589">
                  <c:v>40318</c:v>
                </c:pt>
                <c:pt idx="2590">
                  <c:v>40319</c:v>
                </c:pt>
                <c:pt idx="2591">
                  <c:v>40322</c:v>
                </c:pt>
                <c:pt idx="2592">
                  <c:v>40323</c:v>
                </c:pt>
                <c:pt idx="2593">
                  <c:v>40324</c:v>
                </c:pt>
                <c:pt idx="2594">
                  <c:v>40325</c:v>
                </c:pt>
                <c:pt idx="2595">
                  <c:v>40326</c:v>
                </c:pt>
                <c:pt idx="2596">
                  <c:v>40329</c:v>
                </c:pt>
                <c:pt idx="2597">
                  <c:v>40330</c:v>
                </c:pt>
                <c:pt idx="2598">
                  <c:v>40331</c:v>
                </c:pt>
                <c:pt idx="2599">
                  <c:v>40332</c:v>
                </c:pt>
                <c:pt idx="2600">
                  <c:v>40333</c:v>
                </c:pt>
                <c:pt idx="2601">
                  <c:v>40336</c:v>
                </c:pt>
                <c:pt idx="2602">
                  <c:v>40337</c:v>
                </c:pt>
                <c:pt idx="2603">
                  <c:v>40338</c:v>
                </c:pt>
                <c:pt idx="2604">
                  <c:v>40339</c:v>
                </c:pt>
                <c:pt idx="2605">
                  <c:v>40340</c:v>
                </c:pt>
                <c:pt idx="2606">
                  <c:v>40343</c:v>
                </c:pt>
                <c:pt idx="2607">
                  <c:v>40344</c:v>
                </c:pt>
                <c:pt idx="2608">
                  <c:v>40345</c:v>
                </c:pt>
                <c:pt idx="2609">
                  <c:v>40346</c:v>
                </c:pt>
                <c:pt idx="2610">
                  <c:v>40347</c:v>
                </c:pt>
                <c:pt idx="2611">
                  <c:v>40350</c:v>
                </c:pt>
                <c:pt idx="2612">
                  <c:v>40351</c:v>
                </c:pt>
                <c:pt idx="2613">
                  <c:v>40352</c:v>
                </c:pt>
                <c:pt idx="2614">
                  <c:v>40353</c:v>
                </c:pt>
                <c:pt idx="2615">
                  <c:v>40354</c:v>
                </c:pt>
                <c:pt idx="2616">
                  <c:v>40357</c:v>
                </c:pt>
                <c:pt idx="2617">
                  <c:v>40358</c:v>
                </c:pt>
                <c:pt idx="2618">
                  <c:v>40359</c:v>
                </c:pt>
                <c:pt idx="2619">
                  <c:v>40360</c:v>
                </c:pt>
                <c:pt idx="2620">
                  <c:v>40361</c:v>
                </c:pt>
                <c:pt idx="2621">
                  <c:v>40364</c:v>
                </c:pt>
                <c:pt idx="2622">
                  <c:v>40365</c:v>
                </c:pt>
                <c:pt idx="2623">
                  <c:v>40366</c:v>
                </c:pt>
                <c:pt idx="2624">
                  <c:v>40367</c:v>
                </c:pt>
                <c:pt idx="2625">
                  <c:v>40368</c:v>
                </c:pt>
                <c:pt idx="2626">
                  <c:v>40371</c:v>
                </c:pt>
                <c:pt idx="2627">
                  <c:v>40372</c:v>
                </c:pt>
                <c:pt idx="2628">
                  <c:v>40373</c:v>
                </c:pt>
                <c:pt idx="2629">
                  <c:v>40374</c:v>
                </c:pt>
                <c:pt idx="2630">
                  <c:v>40375</c:v>
                </c:pt>
                <c:pt idx="2631">
                  <c:v>40378</c:v>
                </c:pt>
                <c:pt idx="2632">
                  <c:v>40379</c:v>
                </c:pt>
                <c:pt idx="2633">
                  <c:v>40380</c:v>
                </c:pt>
                <c:pt idx="2634">
                  <c:v>40381</c:v>
                </c:pt>
                <c:pt idx="2635">
                  <c:v>40382</c:v>
                </c:pt>
                <c:pt idx="2636">
                  <c:v>40385</c:v>
                </c:pt>
                <c:pt idx="2637">
                  <c:v>40386</c:v>
                </c:pt>
                <c:pt idx="2638">
                  <c:v>40387</c:v>
                </c:pt>
                <c:pt idx="2639">
                  <c:v>40388</c:v>
                </c:pt>
                <c:pt idx="2640">
                  <c:v>40389</c:v>
                </c:pt>
                <c:pt idx="2641">
                  <c:v>40392</c:v>
                </c:pt>
                <c:pt idx="2642">
                  <c:v>40393</c:v>
                </c:pt>
                <c:pt idx="2643">
                  <c:v>40394</c:v>
                </c:pt>
                <c:pt idx="2644">
                  <c:v>40395</c:v>
                </c:pt>
                <c:pt idx="2645">
                  <c:v>40396</c:v>
                </c:pt>
                <c:pt idx="2646">
                  <c:v>40399</c:v>
                </c:pt>
                <c:pt idx="2647">
                  <c:v>40400</c:v>
                </c:pt>
                <c:pt idx="2648">
                  <c:v>40401</c:v>
                </c:pt>
                <c:pt idx="2649">
                  <c:v>40402</c:v>
                </c:pt>
                <c:pt idx="2650">
                  <c:v>40403</c:v>
                </c:pt>
                <c:pt idx="2651">
                  <c:v>40406</c:v>
                </c:pt>
                <c:pt idx="2652">
                  <c:v>40407</c:v>
                </c:pt>
                <c:pt idx="2653">
                  <c:v>40408</c:v>
                </c:pt>
                <c:pt idx="2654">
                  <c:v>40409</c:v>
                </c:pt>
                <c:pt idx="2655">
                  <c:v>40410</c:v>
                </c:pt>
                <c:pt idx="2656">
                  <c:v>40413</c:v>
                </c:pt>
                <c:pt idx="2657">
                  <c:v>40414</c:v>
                </c:pt>
                <c:pt idx="2658">
                  <c:v>40415</c:v>
                </c:pt>
                <c:pt idx="2659">
                  <c:v>40416</c:v>
                </c:pt>
                <c:pt idx="2660">
                  <c:v>40417</c:v>
                </c:pt>
                <c:pt idx="2661">
                  <c:v>40420</c:v>
                </c:pt>
                <c:pt idx="2662">
                  <c:v>40421</c:v>
                </c:pt>
                <c:pt idx="2663">
                  <c:v>40422</c:v>
                </c:pt>
                <c:pt idx="2664">
                  <c:v>40423</c:v>
                </c:pt>
                <c:pt idx="2665">
                  <c:v>40424</c:v>
                </c:pt>
                <c:pt idx="2666">
                  <c:v>40427</c:v>
                </c:pt>
                <c:pt idx="2667">
                  <c:v>40428</c:v>
                </c:pt>
                <c:pt idx="2668">
                  <c:v>40429</c:v>
                </c:pt>
                <c:pt idx="2669">
                  <c:v>40430</c:v>
                </c:pt>
                <c:pt idx="2670">
                  <c:v>40434</c:v>
                </c:pt>
                <c:pt idx="2671">
                  <c:v>40435</c:v>
                </c:pt>
                <c:pt idx="2672">
                  <c:v>40436</c:v>
                </c:pt>
                <c:pt idx="2673">
                  <c:v>40437</c:v>
                </c:pt>
                <c:pt idx="2674">
                  <c:v>40438</c:v>
                </c:pt>
                <c:pt idx="2675">
                  <c:v>40441</c:v>
                </c:pt>
                <c:pt idx="2676">
                  <c:v>40442</c:v>
                </c:pt>
                <c:pt idx="2677">
                  <c:v>40443</c:v>
                </c:pt>
                <c:pt idx="2678">
                  <c:v>40444</c:v>
                </c:pt>
                <c:pt idx="2679">
                  <c:v>40445</c:v>
                </c:pt>
                <c:pt idx="2680">
                  <c:v>40448</c:v>
                </c:pt>
                <c:pt idx="2681">
                  <c:v>40449</c:v>
                </c:pt>
                <c:pt idx="2682">
                  <c:v>40450</c:v>
                </c:pt>
                <c:pt idx="2683">
                  <c:v>40451</c:v>
                </c:pt>
                <c:pt idx="2684">
                  <c:v>40452</c:v>
                </c:pt>
                <c:pt idx="2685">
                  <c:v>40455</c:v>
                </c:pt>
                <c:pt idx="2686">
                  <c:v>40456</c:v>
                </c:pt>
                <c:pt idx="2687">
                  <c:v>40457</c:v>
                </c:pt>
                <c:pt idx="2688">
                  <c:v>40458</c:v>
                </c:pt>
                <c:pt idx="2689">
                  <c:v>40459</c:v>
                </c:pt>
                <c:pt idx="2690">
                  <c:v>40462</c:v>
                </c:pt>
                <c:pt idx="2691">
                  <c:v>40463</c:v>
                </c:pt>
                <c:pt idx="2692">
                  <c:v>40464</c:v>
                </c:pt>
                <c:pt idx="2693">
                  <c:v>40465</c:v>
                </c:pt>
                <c:pt idx="2694">
                  <c:v>40466</c:v>
                </c:pt>
                <c:pt idx="2695">
                  <c:v>40469</c:v>
                </c:pt>
                <c:pt idx="2696">
                  <c:v>40470</c:v>
                </c:pt>
                <c:pt idx="2697">
                  <c:v>40471</c:v>
                </c:pt>
                <c:pt idx="2698">
                  <c:v>40472</c:v>
                </c:pt>
                <c:pt idx="2699">
                  <c:v>40473</c:v>
                </c:pt>
                <c:pt idx="2700">
                  <c:v>40476</c:v>
                </c:pt>
                <c:pt idx="2701">
                  <c:v>40477</c:v>
                </c:pt>
                <c:pt idx="2702">
                  <c:v>40478</c:v>
                </c:pt>
                <c:pt idx="2703">
                  <c:v>40479</c:v>
                </c:pt>
                <c:pt idx="2704">
                  <c:v>40480</c:v>
                </c:pt>
                <c:pt idx="2705">
                  <c:v>40483</c:v>
                </c:pt>
                <c:pt idx="2706">
                  <c:v>40484</c:v>
                </c:pt>
                <c:pt idx="2707">
                  <c:v>40485</c:v>
                </c:pt>
                <c:pt idx="2708">
                  <c:v>40486</c:v>
                </c:pt>
                <c:pt idx="2709">
                  <c:v>40487</c:v>
                </c:pt>
                <c:pt idx="2710">
                  <c:v>40490</c:v>
                </c:pt>
                <c:pt idx="2711">
                  <c:v>40491</c:v>
                </c:pt>
                <c:pt idx="2712">
                  <c:v>40492</c:v>
                </c:pt>
                <c:pt idx="2713">
                  <c:v>40493</c:v>
                </c:pt>
                <c:pt idx="2714">
                  <c:v>40494</c:v>
                </c:pt>
                <c:pt idx="2715">
                  <c:v>40497</c:v>
                </c:pt>
                <c:pt idx="2716">
                  <c:v>40498</c:v>
                </c:pt>
                <c:pt idx="2717">
                  <c:v>40500</c:v>
                </c:pt>
                <c:pt idx="2718">
                  <c:v>40501</c:v>
                </c:pt>
                <c:pt idx="2719">
                  <c:v>40504</c:v>
                </c:pt>
                <c:pt idx="2720">
                  <c:v>40505</c:v>
                </c:pt>
                <c:pt idx="2721">
                  <c:v>40506</c:v>
                </c:pt>
                <c:pt idx="2722">
                  <c:v>40507</c:v>
                </c:pt>
                <c:pt idx="2723">
                  <c:v>40508</c:v>
                </c:pt>
                <c:pt idx="2724">
                  <c:v>40511</c:v>
                </c:pt>
                <c:pt idx="2725">
                  <c:v>40512</c:v>
                </c:pt>
                <c:pt idx="2726">
                  <c:v>40513</c:v>
                </c:pt>
                <c:pt idx="2727">
                  <c:v>40514</c:v>
                </c:pt>
                <c:pt idx="2728">
                  <c:v>40515</c:v>
                </c:pt>
                <c:pt idx="2729">
                  <c:v>40518</c:v>
                </c:pt>
                <c:pt idx="2730">
                  <c:v>40519</c:v>
                </c:pt>
                <c:pt idx="2731">
                  <c:v>40520</c:v>
                </c:pt>
                <c:pt idx="2732">
                  <c:v>40521</c:v>
                </c:pt>
                <c:pt idx="2733">
                  <c:v>40522</c:v>
                </c:pt>
                <c:pt idx="2734">
                  <c:v>40525</c:v>
                </c:pt>
                <c:pt idx="2735">
                  <c:v>40526</c:v>
                </c:pt>
                <c:pt idx="2736">
                  <c:v>40527</c:v>
                </c:pt>
                <c:pt idx="2737">
                  <c:v>40528</c:v>
                </c:pt>
                <c:pt idx="2738">
                  <c:v>40532</c:v>
                </c:pt>
                <c:pt idx="2739">
                  <c:v>40533</c:v>
                </c:pt>
                <c:pt idx="2740">
                  <c:v>40534</c:v>
                </c:pt>
                <c:pt idx="2741">
                  <c:v>40535</c:v>
                </c:pt>
                <c:pt idx="2742">
                  <c:v>40536</c:v>
                </c:pt>
                <c:pt idx="2743">
                  <c:v>40539</c:v>
                </c:pt>
                <c:pt idx="2744">
                  <c:v>40540</c:v>
                </c:pt>
                <c:pt idx="2745">
                  <c:v>40541</c:v>
                </c:pt>
                <c:pt idx="2746">
                  <c:v>40542</c:v>
                </c:pt>
                <c:pt idx="2747">
                  <c:v>40543</c:v>
                </c:pt>
                <c:pt idx="2748">
                  <c:v>40546</c:v>
                </c:pt>
                <c:pt idx="2749">
                  <c:v>40547</c:v>
                </c:pt>
                <c:pt idx="2750">
                  <c:v>40548</c:v>
                </c:pt>
                <c:pt idx="2751">
                  <c:v>40549</c:v>
                </c:pt>
                <c:pt idx="2752">
                  <c:v>40550</c:v>
                </c:pt>
                <c:pt idx="2753">
                  <c:v>40553</c:v>
                </c:pt>
                <c:pt idx="2754">
                  <c:v>40554</c:v>
                </c:pt>
                <c:pt idx="2755">
                  <c:v>40555</c:v>
                </c:pt>
                <c:pt idx="2756">
                  <c:v>40556</c:v>
                </c:pt>
                <c:pt idx="2757">
                  <c:v>40557</c:v>
                </c:pt>
                <c:pt idx="2758">
                  <c:v>40560</c:v>
                </c:pt>
                <c:pt idx="2759">
                  <c:v>40561</c:v>
                </c:pt>
                <c:pt idx="2760">
                  <c:v>40562</c:v>
                </c:pt>
                <c:pt idx="2761">
                  <c:v>40563</c:v>
                </c:pt>
                <c:pt idx="2762">
                  <c:v>40564</c:v>
                </c:pt>
                <c:pt idx="2763">
                  <c:v>40567</c:v>
                </c:pt>
                <c:pt idx="2764">
                  <c:v>40568</c:v>
                </c:pt>
                <c:pt idx="2765">
                  <c:v>40570</c:v>
                </c:pt>
                <c:pt idx="2766">
                  <c:v>40571</c:v>
                </c:pt>
                <c:pt idx="2767">
                  <c:v>40574</c:v>
                </c:pt>
                <c:pt idx="2768">
                  <c:v>40575</c:v>
                </c:pt>
                <c:pt idx="2769">
                  <c:v>40576</c:v>
                </c:pt>
                <c:pt idx="2770">
                  <c:v>40577</c:v>
                </c:pt>
                <c:pt idx="2771">
                  <c:v>40578</c:v>
                </c:pt>
                <c:pt idx="2772">
                  <c:v>40581</c:v>
                </c:pt>
                <c:pt idx="2773">
                  <c:v>40582</c:v>
                </c:pt>
                <c:pt idx="2774">
                  <c:v>40583</c:v>
                </c:pt>
                <c:pt idx="2775">
                  <c:v>40584</c:v>
                </c:pt>
                <c:pt idx="2776">
                  <c:v>40585</c:v>
                </c:pt>
                <c:pt idx="2777">
                  <c:v>40588</c:v>
                </c:pt>
                <c:pt idx="2778">
                  <c:v>40589</c:v>
                </c:pt>
                <c:pt idx="2779">
                  <c:v>40590</c:v>
                </c:pt>
                <c:pt idx="2780">
                  <c:v>40591</c:v>
                </c:pt>
                <c:pt idx="2781">
                  <c:v>40592</c:v>
                </c:pt>
                <c:pt idx="2782">
                  <c:v>40595</c:v>
                </c:pt>
                <c:pt idx="2783">
                  <c:v>40596</c:v>
                </c:pt>
                <c:pt idx="2784">
                  <c:v>40597</c:v>
                </c:pt>
                <c:pt idx="2785">
                  <c:v>40598</c:v>
                </c:pt>
                <c:pt idx="2786">
                  <c:v>40599</c:v>
                </c:pt>
                <c:pt idx="2787">
                  <c:v>40602</c:v>
                </c:pt>
                <c:pt idx="2788">
                  <c:v>40603</c:v>
                </c:pt>
                <c:pt idx="2789">
                  <c:v>40605</c:v>
                </c:pt>
                <c:pt idx="2790">
                  <c:v>40606</c:v>
                </c:pt>
                <c:pt idx="2791">
                  <c:v>40609</c:v>
                </c:pt>
                <c:pt idx="2792">
                  <c:v>40610</c:v>
                </c:pt>
                <c:pt idx="2793">
                  <c:v>40611</c:v>
                </c:pt>
                <c:pt idx="2794">
                  <c:v>40612</c:v>
                </c:pt>
                <c:pt idx="2795">
                  <c:v>40613</c:v>
                </c:pt>
                <c:pt idx="2796">
                  <c:v>40616</c:v>
                </c:pt>
                <c:pt idx="2797">
                  <c:v>40617</c:v>
                </c:pt>
                <c:pt idx="2798">
                  <c:v>40618</c:v>
                </c:pt>
                <c:pt idx="2799">
                  <c:v>40619</c:v>
                </c:pt>
                <c:pt idx="2800">
                  <c:v>40620</c:v>
                </c:pt>
                <c:pt idx="2801">
                  <c:v>40623</c:v>
                </c:pt>
                <c:pt idx="2802">
                  <c:v>40624</c:v>
                </c:pt>
                <c:pt idx="2803">
                  <c:v>40625</c:v>
                </c:pt>
                <c:pt idx="2804">
                  <c:v>40626</c:v>
                </c:pt>
                <c:pt idx="2805">
                  <c:v>40627</c:v>
                </c:pt>
                <c:pt idx="2806">
                  <c:v>40630</c:v>
                </c:pt>
                <c:pt idx="2807">
                  <c:v>40631</c:v>
                </c:pt>
                <c:pt idx="2808">
                  <c:v>40632</c:v>
                </c:pt>
                <c:pt idx="2809">
                  <c:v>40633</c:v>
                </c:pt>
                <c:pt idx="2810">
                  <c:v>40634</c:v>
                </c:pt>
                <c:pt idx="2811">
                  <c:v>40637</c:v>
                </c:pt>
                <c:pt idx="2812">
                  <c:v>40638</c:v>
                </c:pt>
                <c:pt idx="2813">
                  <c:v>40639</c:v>
                </c:pt>
                <c:pt idx="2814">
                  <c:v>40640</c:v>
                </c:pt>
                <c:pt idx="2815">
                  <c:v>40641</c:v>
                </c:pt>
                <c:pt idx="2816">
                  <c:v>40644</c:v>
                </c:pt>
                <c:pt idx="2817">
                  <c:v>40646</c:v>
                </c:pt>
                <c:pt idx="2818">
                  <c:v>40648</c:v>
                </c:pt>
                <c:pt idx="2819">
                  <c:v>40651</c:v>
                </c:pt>
                <c:pt idx="2820">
                  <c:v>40652</c:v>
                </c:pt>
                <c:pt idx="2821">
                  <c:v>40653</c:v>
                </c:pt>
                <c:pt idx="2822">
                  <c:v>40654</c:v>
                </c:pt>
                <c:pt idx="2823">
                  <c:v>40658</c:v>
                </c:pt>
                <c:pt idx="2824">
                  <c:v>40659</c:v>
                </c:pt>
                <c:pt idx="2825">
                  <c:v>40660</c:v>
                </c:pt>
                <c:pt idx="2826">
                  <c:v>40661</c:v>
                </c:pt>
                <c:pt idx="2827">
                  <c:v>40662</c:v>
                </c:pt>
                <c:pt idx="2828">
                  <c:v>40665</c:v>
                </c:pt>
                <c:pt idx="2829">
                  <c:v>40666</c:v>
                </c:pt>
                <c:pt idx="2830">
                  <c:v>40667</c:v>
                </c:pt>
                <c:pt idx="2831">
                  <c:v>40668</c:v>
                </c:pt>
                <c:pt idx="2832">
                  <c:v>40669</c:v>
                </c:pt>
                <c:pt idx="2833">
                  <c:v>40672</c:v>
                </c:pt>
                <c:pt idx="2834">
                  <c:v>40673</c:v>
                </c:pt>
                <c:pt idx="2835">
                  <c:v>40674</c:v>
                </c:pt>
                <c:pt idx="2836">
                  <c:v>40675</c:v>
                </c:pt>
                <c:pt idx="2837">
                  <c:v>40676</c:v>
                </c:pt>
                <c:pt idx="2838">
                  <c:v>40679</c:v>
                </c:pt>
                <c:pt idx="2839">
                  <c:v>40680</c:v>
                </c:pt>
                <c:pt idx="2840">
                  <c:v>40681</c:v>
                </c:pt>
                <c:pt idx="2841">
                  <c:v>40682</c:v>
                </c:pt>
                <c:pt idx="2842">
                  <c:v>40683</c:v>
                </c:pt>
                <c:pt idx="2843">
                  <c:v>40686</c:v>
                </c:pt>
                <c:pt idx="2844">
                  <c:v>40687</c:v>
                </c:pt>
                <c:pt idx="2845">
                  <c:v>40688</c:v>
                </c:pt>
                <c:pt idx="2846">
                  <c:v>40689</c:v>
                </c:pt>
                <c:pt idx="2847">
                  <c:v>40690</c:v>
                </c:pt>
                <c:pt idx="2848">
                  <c:v>40693</c:v>
                </c:pt>
                <c:pt idx="2849">
                  <c:v>40694</c:v>
                </c:pt>
                <c:pt idx="2850">
                  <c:v>40695</c:v>
                </c:pt>
                <c:pt idx="2851">
                  <c:v>40696</c:v>
                </c:pt>
                <c:pt idx="2852">
                  <c:v>40697</c:v>
                </c:pt>
                <c:pt idx="2853">
                  <c:v>40700</c:v>
                </c:pt>
                <c:pt idx="2854">
                  <c:v>40701</c:v>
                </c:pt>
                <c:pt idx="2855">
                  <c:v>40702</c:v>
                </c:pt>
                <c:pt idx="2856">
                  <c:v>40703</c:v>
                </c:pt>
                <c:pt idx="2857">
                  <c:v>40704</c:v>
                </c:pt>
                <c:pt idx="2858">
                  <c:v>40707</c:v>
                </c:pt>
                <c:pt idx="2859">
                  <c:v>40708</c:v>
                </c:pt>
                <c:pt idx="2860">
                  <c:v>40709</c:v>
                </c:pt>
                <c:pt idx="2861">
                  <c:v>40710</c:v>
                </c:pt>
                <c:pt idx="2862">
                  <c:v>40711</c:v>
                </c:pt>
                <c:pt idx="2863">
                  <c:v>40714</c:v>
                </c:pt>
                <c:pt idx="2864">
                  <c:v>40715</c:v>
                </c:pt>
                <c:pt idx="2865">
                  <c:v>40716</c:v>
                </c:pt>
                <c:pt idx="2866">
                  <c:v>40717</c:v>
                </c:pt>
                <c:pt idx="2867">
                  <c:v>40718</c:v>
                </c:pt>
                <c:pt idx="2868">
                  <c:v>40721</c:v>
                </c:pt>
                <c:pt idx="2869">
                  <c:v>40722</c:v>
                </c:pt>
                <c:pt idx="2870">
                  <c:v>40723</c:v>
                </c:pt>
                <c:pt idx="2871">
                  <c:v>40724</c:v>
                </c:pt>
                <c:pt idx="2872">
                  <c:v>40725</c:v>
                </c:pt>
                <c:pt idx="2873">
                  <c:v>40728</c:v>
                </c:pt>
                <c:pt idx="2874">
                  <c:v>40729</c:v>
                </c:pt>
                <c:pt idx="2875">
                  <c:v>40730</c:v>
                </c:pt>
                <c:pt idx="2876">
                  <c:v>40731</c:v>
                </c:pt>
                <c:pt idx="2877">
                  <c:v>40732</c:v>
                </c:pt>
                <c:pt idx="2878">
                  <c:v>40735</c:v>
                </c:pt>
                <c:pt idx="2879">
                  <c:v>40736</c:v>
                </c:pt>
                <c:pt idx="2880">
                  <c:v>40737</c:v>
                </c:pt>
                <c:pt idx="2881">
                  <c:v>40738</c:v>
                </c:pt>
                <c:pt idx="2882">
                  <c:v>40739</c:v>
                </c:pt>
                <c:pt idx="2883">
                  <c:v>40742</c:v>
                </c:pt>
                <c:pt idx="2884">
                  <c:v>40743</c:v>
                </c:pt>
                <c:pt idx="2885">
                  <c:v>40744</c:v>
                </c:pt>
                <c:pt idx="2886">
                  <c:v>40745</c:v>
                </c:pt>
                <c:pt idx="2887">
                  <c:v>40746</c:v>
                </c:pt>
                <c:pt idx="2888">
                  <c:v>40749</c:v>
                </c:pt>
                <c:pt idx="2889">
                  <c:v>40750</c:v>
                </c:pt>
                <c:pt idx="2890">
                  <c:v>40751</c:v>
                </c:pt>
                <c:pt idx="2891">
                  <c:v>40752</c:v>
                </c:pt>
                <c:pt idx="2892">
                  <c:v>40753</c:v>
                </c:pt>
                <c:pt idx="2893">
                  <c:v>40756</c:v>
                </c:pt>
                <c:pt idx="2894">
                  <c:v>40757</c:v>
                </c:pt>
                <c:pt idx="2895">
                  <c:v>40758</c:v>
                </c:pt>
                <c:pt idx="2896">
                  <c:v>40759</c:v>
                </c:pt>
                <c:pt idx="2897">
                  <c:v>40760</c:v>
                </c:pt>
                <c:pt idx="2898">
                  <c:v>40763</c:v>
                </c:pt>
                <c:pt idx="2899">
                  <c:v>40764</c:v>
                </c:pt>
                <c:pt idx="2900">
                  <c:v>40765</c:v>
                </c:pt>
                <c:pt idx="2901">
                  <c:v>40766</c:v>
                </c:pt>
                <c:pt idx="2902">
                  <c:v>40767</c:v>
                </c:pt>
                <c:pt idx="2903">
                  <c:v>40771</c:v>
                </c:pt>
                <c:pt idx="2904">
                  <c:v>40772</c:v>
                </c:pt>
                <c:pt idx="2905">
                  <c:v>40773</c:v>
                </c:pt>
                <c:pt idx="2906">
                  <c:v>40774</c:v>
                </c:pt>
                <c:pt idx="2907">
                  <c:v>40777</c:v>
                </c:pt>
                <c:pt idx="2908">
                  <c:v>40778</c:v>
                </c:pt>
                <c:pt idx="2909">
                  <c:v>40779</c:v>
                </c:pt>
                <c:pt idx="2910">
                  <c:v>40780</c:v>
                </c:pt>
                <c:pt idx="2911">
                  <c:v>40781</c:v>
                </c:pt>
                <c:pt idx="2912">
                  <c:v>40784</c:v>
                </c:pt>
                <c:pt idx="2913">
                  <c:v>40785</c:v>
                </c:pt>
                <c:pt idx="2914">
                  <c:v>40788</c:v>
                </c:pt>
                <c:pt idx="2915">
                  <c:v>40791</c:v>
                </c:pt>
                <c:pt idx="2916">
                  <c:v>40792</c:v>
                </c:pt>
                <c:pt idx="2917">
                  <c:v>40793</c:v>
                </c:pt>
                <c:pt idx="2918">
                  <c:v>40794</c:v>
                </c:pt>
                <c:pt idx="2919">
                  <c:v>40795</c:v>
                </c:pt>
                <c:pt idx="2920">
                  <c:v>40798</c:v>
                </c:pt>
                <c:pt idx="2921">
                  <c:v>40799</c:v>
                </c:pt>
                <c:pt idx="2922">
                  <c:v>40800</c:v>
                </c:pt>
                <c:pt idx="2923">
                  <c:v>40801</c:v>
                </c:pt>
                <c:pt idx="2924">
                  <c:v>40802</c:v>
                </c:pt>
                <c:pt idx="2925">
                  <c:v>40805</c:v>
                </c:pt>
                <c:pt idx="2926">
                  <c:v>40806</c:v>
                </c:pt>
                <c:pt idx="2927">
                  <c:v>40807</c:v>
                </c:pt>
                <c:pt idx="2928">
                  <c:v>40808</c:v>
                </c:pt>
                <c:pt idx="2929">
                  <c:v>40809</c:v>
                </c:pt>
                <c:pt idx="2930">
                  <c:v>40812</c:v>
                </c:pt>
                <c:pt idx="2931">
                  <c:v>40813</c:v>
                </c:pt>
                <c:pt idx="2932">
                  <c:v>40814</c:v>
                </c:pt>
                <c:pt idx="2933">
                  <c:v>40815</c:v>
                </c:pt>
                <c:pt idx="2934">
                  <c:v>40816</c:v>
                </c:pt>
                <c:pt idx="2935">
                  <c:v>40819</c:v>
                </c:pt>
                <c:pt idx="2936">
                  <c:v>40820</c:v>
                </c:pt>
                <c:pt idx="2937">
                  <c:v>40821</c:v>
                </c:pt>
                <c:pt idx="2938">
                  <c:v>40823</c:v>
                </c:pt>
                <c:pt idx="2939">
                  <c:v>40826</c:v>
                </c:pt>
                <c:pt idx="2940">
                  <c:v>40827</c:v>
                </c:pt>
                <c:pt idx="2941">
                  <c:v>40828</c:v>
                </c:pt>
                <c:pt idx="2942">
                  <c:v>40829</c:v>
                </c:pt>
                <c:pt idx="2943">
                  <c:v>40830</c:v>
                </c:pt>
                <c:pt idx="2944">
                  <c:v>40833</c:v>
                </c:pt>
                <c:pt idx="2945">
                  <c:v>40834</c:v>
                </c:pt>
                <c:pt idx="2946">
                  <c:v>40835</c:v>
                </c:pt>
                <c:pt idx="2947">
                  <c:v>40836</c:v>
                </c:pt>
                <c:pt idx="2948">
                  <c:v>40837</c:v>
                </c:pt>
                <c:pt idx="2949">
                  <c:v>40840</c:v>
                </c:pt>
                <c:pt idx="2950">
                  <c:v>40841</c:v>
                </c:pt>
                <c:pt idx="2951">
                  <c:v>40842</c:v>
                </c:pt>
                <c:pt idx="2952">
                  <c:v>40844</c:v>
                </c:pt>
                <c:pt idx="2953">
                  <c:v>40847</c:v>
                </c:pt>
                <c:pt idx="2954">
                  <c:v>40848</c:v>
                </c:pt>
                <c:pt idx="2955">
                  <c:v>40849</c:v>
                </c:pt>
                <c:pt idx="2956">
                  <c:v>40850</c:v>
                </c:pt>
                <c:pt idx="2957">
                  <c:v>40851</c:v>
                </c:pt>
                <c:pt idx="2958">
                  <c:v>40855</c:v>
                </c:pt>
                <c:pt idx="2959">
                  <c:v>40856</c:v>
                </c:pt>
                <c:pt idx="2960">
                  <c:v>40858</c:v>
                </c:pt>
                <c:pt idx="2961">
                  <c:v>40861</c:v>
                </c:pt>
                <c:pt idx="2962">
                  <c:v>40862</c:v>
                </c:pt>
                <c:pt idx="2963">
                  <c:v>40863</c:v>
                </c:pt>
                <c:pt idx="2964">
                  <c:v>40864</c:v>
                </c:pt>
                <c:pt idx="2965">
                  <c:v>40865</c:v>
                </c:pt>
                <c:pt idx="2966">
                  <c:v>40868</c:v>
                </c:pt>
                <c:pt idx="2967">
                  <c:v>40869</c:v>
                </c:pt>
                <c:pt idx="2968">
                  <c:v>40870</c:v>
                </c:pt>
                <c:pt idx="2969">
                  <c:v>40871</c:v>
                </c:pt>
                <c:pt idx="2970">
                  <c:v>40872</c:v>
                </c:pt>
                <c:pt idx="2971">
                  <c:v>40875</c:v>
                </c:pt>
                <c:pt idx="2972">
                  <c:v>40876</c:v>
                </c:pt>
                <c:pt idx="2973">
                  <c:v>40877</c:v>
                </c:pt>
                <c:pt idx="2974">
                  <c:v>40878</c:v>
                </c:pt>
                <c:pt idx="2975">
                  <c:v>40879</c:v>
                </c:pt>
                <c:pt idx="2976">
                  <c:v>40882</c:v>
                </c:pt>
                <c:pt idx="2977">
                  <c:v>40884</c:v>
                </c:pt>
                <c:pt idx="2978">
                  <c:v>40885</c:v>
                </c:pt>
                <c:pt idx="2979">
                  <c:v>40886</c:v>
                </c:pt>
                <c:pt idx="2980">
                  <c:v>40889</c:v>
                </c:pt>
                <c:pt idx="2981">
                  <c:v>40890</c:v>
                </c:pt>
                <c:pt idx="2982">
                  <c:v>40891</c:v>
                </c:pt>
                <c:pt idx="2983">
                  <c:v>40892</c:v>
                </c:pt>
                <c:pt idx="2984">
                  <c:v>40893</c:v>
                </c:pt>
                <c:pt idx="2985">
                  <c:v>40896</c:v>
                </c:pt>
                <c:pt idx="2986">
                  <c:v>40897</c:v>
                </c:pt>
                <c:pt idx="2987">
                  <c:v>40898</c:v>
                </c:pt>
                <c:pt idx="2988">
                  <c:v>40899</c:v>
                </c:pt>
                <c:pt idx="2989">
                  <c:v>40900</c:v>
                </c:pt>
                <c:pt idx="2990">
                  <c:v>40903</c:v>
                </c:pt>
                <c:pt idx="2991">
                  <c:v>40904</c:v>
                </c:pt>
                <c:pt idx="2992">
                  <c:v>40905</c:v>
                </c:pt>
                <c:pt idx="2993">
                  <c:v>40906</c:v>
                </c:pt>
                <c:pt idx="2994">
                  <c:v>40907</c:v>
                </c:pt>
                <c:pt idx="2995">
                  <c:v>40910</c:v>
                </c:pt>
                <c:pt idx="2996">
                  <c:v>40911</c:v>
                </c:pt>
                <c:pt idx="2997">
                  <c:v>40912</c:v>
                </c:pt>
                <c:pt idx="2998">
                  <c:v>40913</c:v>
                </c:pt>
                <c:pt idx="2999">
                  <c:v>40914</c:v>
                </c:pt>
                <c:pt idx="3000">
                  <c:v>40915</c:v>
                </c:pt>
                <c:pt idx="3001">
                  <c:v>40917</c:v>
                </c:pt>
                <c:pt idx="3002">
                  <c:v>40918</c:v>
                </c:pt>
                <c:pt idx="3003">
                  <c:v>40919</c:v>
                </c:pt>
                <c:pt idx="3004">
                  <c:v>40920</c:v>
                </c:pt>
                <c:pt idx="3005">
                  <c:v>40921</c:v>
                </c:pt>
                <c:pt idx="3006">
                  <c:v>40924</c:v>
                </c:pt>
                <c:pt idx="3007">
                  <c:v>40925</c:v>
                </c:pt>
                <c:pt idx="3008">
                  <c:v>40926</c:v>
                </c:pt>
                <c:pt idx="3009">
                  <c:v>40927</c:v>
                </c:pt>
                <c:pt idx="3010">
                  <c:v>40928</c:v>
                </c:pt>
                <c:pt idx="3011">
                  <c:v>40931</c:v>
                </c:pt>
                <c:pt idx="3012">
                  <c:v>40932</c:v>
                </c:pt>
                <c:pt idx="3013">
                  <c:v>40933</c:v>
                </c:pt>
                <c:pt idx="3014">
                  <c:v>40935</c:v>
                </c:pt>
                <c:pt idx="3015">
                  <c:v>40938</c:v>
                </c:pt>
                <c:pt idx="3016">
                  <c:v>40939</c:v>
                </c:pt>
                <c:pt idx="3017">
                  <c:v>40940</c:v>
                </c:pt>
                <c:pt idx="3018">
                  <c:v>40941</c:v>
                </c:pt>
                <c:pt idx="3019">
                  <c:v>40942</c:v>
                </c:pt>
                <c:pt idx="3020">
                  <c:v>40945</c:v>
                </c:pt>
                <c:pt idx="3021">
                  <c:v>40946</c:v>
                </c:pt>
                <c:pt idx="3022">
                  <c:v>40947</c:v>
                </c:pt>
                <c:pt idx="3023">
                  <c:v>40948</c:v>
                </c:pt>
                <c:pt idx="3024">
                  <c:v>40949</c:v>
                </c:pt>
                <c:pt idx="3025">
                  <c:v>40952</c:v>
                </c:pt>
                <c:pt idx="3026">
                  <c:v>40953</c:v>
                </c:pt>
                <c:pt idx="3027">
                  <c:v>40954</c:v>
                </c:pt>
                <c:pt idx="3028">
                  <c:v>40955</c:v>
                </c:pt>
                <c:pt idx="3029">
                  <c:v>40956</c:v>
                </c:pt>
                <c:pt idx="3030">
                  <c:v>40960</c:v>
                </c:pt>
                <c:pt idx="3031">
                  <c:v>40961</c:v>
                </c:pt>
                <c:pt idx="3032">
                  <c:v>40962</c:v>
                </c:pt>
                <c:pt idx="3033">
                  <c:v>40963</c:v>
                </c:pt>
                <c:pt idx="3034">
                  <c:v>40966</c:v>
                </c:pt>
                <c:pt idx="3035">
                  <c:v>40967</c:v>
                </c:pt>
                <c:pt idx="3036">
                  <c:v>40968</c:v>
                </c:pt>
                <c:pt idx="3037">
                  <c:v>40969</c:v>
                </c:pt>
                <c:pt idx="3038">
                  <c:v>40970</c:v>
                </c:pt>
                <c:pt idx="3039">
                  <c:v>40971</c:v>
                </c:pt>
                <c:pt idx="3040">
                  <c:v>40973</c:v>
                </c:pt>
                <c:pt idx="3041">
                  <c:v>40974</c:v>
                </c:pt>
                <c:pt idx="3042">
                  <c:v>40975</c:v>
                </c:pt>
                <c:pt idx="3043">
                  <c:v>40977</c:v>
                </c:pt>
                <c:pt idx="3044">
                  <c:v>40980</c:v>
                </c:pt>
                <c:pt idx="3045">
                  <c:v>40981</c:v>
                </c:pt>
                <c:pt idx="3046">
                  <c:v>40982</c:v>
                </c:pt>
                <c:pt idx="3047">
                  <c:v>40983</c:v>
                </c:pt>
                <c:pt idx="3048">
                  <c:v>40984</c:v>
                </c:pt>
                <c:pt idx="3049">
                  <c:v>40987</c:v>
                </c:pt>
                <c:pt idx="3050">
                  <c:v>40988</c:v>
                </c:pt>
                <c:pt idx="3051">
                  <c:v>40989</c:v>
                </c:pt>
                <c:pt idx="3052">
                  <c:v>40990</c:v>
                </c:pt>
                <c:pt idx="3053">
                  <c:v>40991</c:v>
                </c:pt>
                <c:pt idx="3054">
                  <c:v>40994</c:v>
                </c:pt>
                <c:pt idx="3055">
                  <c:v>40995</c:v>
                </c:pt>
                <c:pt idx="3056">
                  <c:v>40996</c:v>
                </c:pt>
                <c:pt idx="3057">
                  <c:v>40997</c:v>
                </c:pt>
                <c:pt idx="3058">
                  <c:v>40998</c:v>
                </c:pt>
                <c:pt idx="3059">
                  <c:v>41001</c:v>
                </c:pt>
                <c:pt idx="3060">
                  <c:v>41002</c:v>
                </c:pt>
                <c:pt idx="3061">
                  <c:v>41003</c:v>
                </c:pt>
                <c:pt idx="3062">
                  <c:v>41008</c:v>
                </c:pt>
                <c:pt idx="3063">
                  <c:v>41009</c:v>
                </c:pt>
                <c:pt idx="3064">
                  <c:v>41010</c:v>
                </c:pt>
                <c:pt idx="3065">
                  <c:v>41011</c:v>
                </c:pt>
                <c:pt idx="3066">
                  <c:v>41012</c:v>
                </c:pt>
                <c:pt idx="3067">
                  <c:v>41015</c:v>
                </c:pt>
                <c:pt idx="3068">
                  <c:v>41016</c:v>
                </c:pt>
                <c:pt idx="3069">
                  <c:v>41017</c:v>
                </c:pt>
                <c:pt idx="3070">
                  <c:v>41018</c:v>
                </c:pt>
                <c:pt idx="3071">
                  <c:v>41019</c:v>
                </c:pt>
                <c:pt idx="3072">
                  <c:v>41022</c:v>
                </c:pt>
                <c:pt idx="3073">
                  <c:v>41023</c:v>
                </c:pt>
                <c:pt idx="3074">
                  <c:v>41024</c:v>
                </c:pt>
                <c:pt idx="3075">
                  <c:v>41025</c:v>
                </c:pt>
                <c:pt idx="3076">
                  <c:v>41026</c:v>
                </c:pt>
                <c:pt idx="3077">
                  <c:v>41027</c:v>
                </c:pt>
                <c:pt idx="3078">
                  <c:v>41029</c:v>
                </c:pt>
                <c:pt idx="3079">
                  <c:v>41031</c:v>
                </c:pt>
                <c:pt idx="3080">
                  <c:v>41032</c:v>
                </c:pt>
                <c:pt idx="3081">
                  <c:v>41033</c:v>
                </c:pt>
                <c:pt idx="3082">
                  <c:v>41036</c:v>
                </c:pt>
                <c:pt idx="3083">
                  <c:v>41037</c:v>
                </c:pt>
                <c:pt idx="3084">
                  <c:v>41038</c:v>
                </c:pt>
                <c:pt idx="3085">
                  <c:v>41039</c:v>
                </c:pt>
                <c:pt idx="3086">
                  <c:v>41040</c:v>
                </c:pt>
                <c:pt idx="3087">
                  <c:v>41043</c:v>
                </c:pt>
                <c:pt idx="3088">
                  <c:v>41044</c:v>
                </c:pt>
                <c:pt idx="3089">
                  <c:v>41045</c:v>
                </c:pt>
                <c:pt idx="3090">
                  <c:v>41046</c:v>
                </c:pt>
                <c:pt idx="3091">
                  <c:v>41047</c:v>
                </c:pt>
                <c:pt idx="3092">
                  <c:v>41050</c:v>
                </c:pt>
                <c:pt idx="3093">
                  <c:v>41051</c:v>
                </c:pt>
                <c:pt idx="3094">
                  <c:v>41052</c:v>
                </c:pt>
                <c:pt idx="3095">
                  <c:v>41053</c:v>
                </c:pt>
                <c:pt idx="3096">
                  <c:v>41054</c:v>
                </c:pt>
                <c:pt idx="3097">
                  <c:v>41057</c:v>
                </c:pt>
                <c:pt idx="3098">
                  <c:v>41058</c:v>
                </c:pt>
                <c:pt idx="3099">
                  <c:v>41059</c:v>
                </c:pt>
                <c:pt idx="3100">
                  <c:v>41060</c:v>
                </c:pt>
                <c:pt idx="3101">
                  <c:v>41061</c:v>
                </c:pt>
                <c:pt idx="3102">
                  <c:v>41064</c:v>
                </c:pt>
                <c:pt idx="3103">
                  <c:v>41065</c:v>
                </c:pt>
                <c:pt idx="3104">
                  <c:v>41066</c:v>
                </c:pt>
                <c:pt idx="3105">
                  <c:v>41067</c:v>
                </c:pt>
                <c:pt idx="3106">
                  <c:v>41068</c:v>
                </c:pt>
                <c:pt idx="3107">
                  <c:v>41071</c:v>
                </c:pt>
                <c:pt idx="3108">
                  <c:v>41072</c:v>
                </c:pt>
                <c:pt idx="3109">
                  <c:v>41073</c:v>
                </c:pt>
                <c:pt idx="3110">
                  <c:v>41074</c:v>
                </c:pt>
                <c:pt idx="3111">
                  <c:v>41075</c:v>
                </c:pt>
                <c:pt idx="3112">
                  <c:v>41078</c:v>
                </c:pt>
                <c:pt idx="3113">
                  <c:v>41079</c:v>
                </c:pt>
                <c:pt idx="3114">
                  <c:v>41080</c:v>
                </c:pt>
                <c:pt idx="3115">
                  <c:v>41081</c:v>
                </c:pt>
                <c:pt idx="3116">
                  <c:v>41082</c:v>
                </c:pt>
                <c:pt idx="3117">
                  <c:v>41085</c:v>
                </c:pt>
                <c:pt idx="3118">
                  <c:v>41086</c:v>
                </c:pt>
                <c:pt idx="3119">
                  <c:v>41087</c:v>
                </c:pt>
                <c:pt idx="3120">
                  <c:v>41088</c:v>
                </c:pt>
                <c:pt idx="3121">
                  <c:v>41089</c:v>
                </c:pt>
                <c:pt idx="3122">
                  <c:v>41092</c:v>
                </c:pt>
                <c:pt idx="3123">
                  <c:v>41093</c:v>
                </c:pt>
                <c:pt idx="3124">
                  <c:v>41094</c:v>
                </c:pt>
                <c:pt idx="3125">
                  <c:v>41095</c:v>
                </c:pt>
                <c:pt idx="3126">
                  <c:v>41096</c:v>
                </c:pt>
                <c:pt idx="3127">
                  <c:v>41099</c:v>
                </c:pt>
                <c:pt idx="3128">
                  <c:v>41100</c:v>
                </c:pt>
                <c:pt idx="3129">
                  <c:v>41101</c:v>
                </c:pt>
                <c:pt idx="3130">
                  <c:v>41102</c:v>
                </c:pt>
                <c:pt idx="3131">
                  <c:v>41103</c:v>
                </c:pt>
                <c:pt idx="3132">
                  <c:v>41106</c:v>
                </c:pt>
                <c:pt idx="3133">
                  <c:v>41107</c:v>
                </c:pt>
                <c:pt idx="3134">
                  <c:v>41108</c:v>
                </c:pt>
                <c:pt idx="3135">
                  <c:v>41109</c:v>
                </c:pt>
                <c:pt idx="3136">
                  <c:v>41110</c:v>
                </c:pt>
                <c:pt idx="3137">
                  <c:v>41113</c:v>
                </c:pt>
                <c:pt idx="3138">
                  <c:v>41114</c:v>
                </c:pt>
                <c:pt idx="3139">
                  <c:v>41115</c:v>
                </c:pt>
                <c:pt idx="3140">
                  <c:v>41116</c:v>
                </c:pt>
                <c:pt idx="3141">
                  <c:v>41117</c:v>
                </c:pt>
                <c:pt idx="3142">
                  <c:v>41120</c:v>
                </c:pt>
                <c:pt idx="3143">
                  <c:v>41121</c:v>
                </c:pt>
                <c:pt idx="3144">
                  <c:v>41122</c:v>
                </c:pt>
                <c:pt idx="3145">
                  <c:v>41123</c:v>
                </c:pt>
                <c:pt idx="3146">
                  <c:v>41124</c:v>
                </c:pt>
                <c:pt idx="3147">
                  <c:v>41127</c:v>
                </c:pt>
                <c:pt idx="3148">
                  <c:v>41128</c:v>
                </c:pt>
                <c:pt idx="3149">
                  <c:v>41129</c:v>
                </c:pt>
                <c:pt idx="3150">
                  <c:v>41130</c:v>
                </c:pt>
                <c:pt idx="3151">
                  <c:v>41131</c:v>
                </c:pt>
                <c:pt idx="3152">
                  <c:v>41134</c:v>
                </c:pt>
                <c:pt idx="3153">
                  <c:v>41135</c:v>
                </c:pt>
                <c:pt idx="3154">
                  <c:v>41137</c:v>
                </c:pt>
                <c:pt idx="3155">
                  <c:v>41138</c:v>
                </c:pt>
                <c:pt idx="3156">
                  <c:v>41142</c:v>
                </c:pt>
                <c:pt idx="3157">
                  <c:v>41143</c:v>
                </c:pt>
                <c:pt idx="3158">
                  <c:v>41144</c:v>
                </c:pt>
                <c:pt idx="3159">
                  <c:v>41145</c:v>
                </c:pt>
                <c:pt idx="3160">
                  <c:v>41148</c:v>
                </c:pt>
                <c:pt idx="3161">
                  <c:v>41149</c:v>
                </c:pt>
                <c:pt idx="3162">
                  <c:v>41150</c:v>
                </c:pt>
                <c:pt idx="3163">
                  <c:v>41151</c:v>
                </c:pt>
                <c:pt idx="3164">
                  <c:v>41152</c:v>
                </c:pt>
                <c:pt idx="3165">
                  <c:v>41155</c:v>
                </c:pt>
                <c:pt idx="3166">
                  <c:v>41156</c:v>
                </c:pt>
                <c:pt idx="3167">
                  <c:v>41157</c:v>
                </c:pt>
                <c:pt idx="3168">
                  <c:v>41158</c:v>
                </c:pt>
                <c:pt idx="3169">
                  <c:v>41159</c:v>
                </c:pt>
                <c:pt idx="3170">
                  <c:v>41160</c:v>
                </c:pt>
                <c:pt idx="3171">
                  <c:v>41162</c:v>
                </c:pt>
                <c:pt idx="3172">
                  <c:v>41163</c:v>
                </c:pt>
                <c:pt idx="3173">
                  <c:v>41164</c:v>
                </c:pt>
                <c:pt idx="3174">
                  <c:v>41165</c:v>
                </c:pt>
                <c:pt idx="3175">
                  <c:v>41166</c:v>
                </c:pt>
                <c:pt idx="3176">
                  <c:v>41169</c:v>
                </c:pt>
                <c:pt idx="3177">
                  <c:v>41170</c:v>
                </c:pt>
                <c:pt idx="3178">
                  <c:v>41172</c:v>
                </c:pt>
                <c:pt idx="3179">
                  <c:v>41173</c:v>
                </c:pt>
                <c:pt idx="3180">
                  <c:v>41176</c:v>
                </c:pt>
                <c:pt idx="3181">
                  <c:v>41177</c:v>
                </c:pt>
                <c:pt idx="3182">
                  <c:v>41178</c:v>
                </c:pt>
                <c:pt idx="3183">
                  <c:v>41179</c:v>
                </c:pt>
                <c:pt idx="3184">
                  <c:v>41180</c:v>
                </c:pt>
                <c:pt idx="3185">
                  <c:v>41183</c:v>
                </c:pt>
                <c:pt idx="3186">
                  <c:v>41185</c:v>
                </c:pt>
                <c:pt idx="3187">
                  <c:v>41186</c:v>
                </c:pt>
                <c:pt idx="3188">
                  <c:v>41187</c:v>
                </c:pt>
                <c:pt idx="3189">
                  <c:v>41190</c:v>
                </c:pt>
                <c:pt idx="3190">
                  <c:v>41191</c:v>
                </c:pt>
                <c:pt idx="3191">
                  <c:v>41192</c:v>
                </c:pt>
                <c:pt idx="3192">
                  <c:v>41193</c:v>
                </c:pt>
                <c:pt idx="3193">
                  <c:v>41194</c:v>
                </c:pt>
                <c:pt idx="3194">
                  <c:v>41197</c:v>
                </c:pt>
                <c:pt idx="3195">
                  <c:v>41198</c:v>
                </c:pt>
                <c:pt idx="3196">
                  <c:v>41199</c:v>
                </c:pt>
                <c:pt idx="3197">
                  <c:v>41200</c:v>
                </c:pt>
                <c:pt idx="3198">
                  <c:v>41201</c:v>
                </c:pt>
                <c:pt idx="3199">
                  <c:v>41204</c:v>
                </c:pt>
                <c:pt idx="3200">
                  <c:v>41205</c:v>
                </c:pt>
                <c:pt idx="3201">
                  <c:v>41207</c:v>
                </c:pt>
                <c:pt idx="3202">
                  <c:v>41208</c:v>
                </c:pt>
                <c:pt idx="3203">
                  <c:v>41211</c:v>
                </c:pt>
                <c:pt idx="3204">
                  <c:v>41212</c:v>
                </c:pt>
                <c:pt idx="3205">
                  <c:v>41213</c:v>
                </c:pt>
                <c:pt idx="3206">
                  <c:v>41214</c:v>
                </c:pt>
                <c:pt idx="3207">
                  <c:v>41215</c:v>
                </c:pt>
                <c:pt idx="3208">
                  <c:v>41218</c:v>
                </c:pt>
                <c:pt idx="3209">
                  <c:v>41219</c:v>
                </c:pt>
                <c:pt idx="3210">
                  <c:v>41220</c:v>
                </c:pt>
                <c:pt idx="3211">
                  <c:v>41221</c:v>
                </c:pt>
                <c:pt idx="3212">
                  <c:v>41222</c:v>
                </c:pt>
                <c:pt idx="3213">
                  <c:v>41225</c:v>
                </c:pt>
                <c:pt idx="3214">
                  <c:v>41226</c:v>
                </c:pt>
                <c:pt idx="3215">
                  <c:v>41228</c:v>
                </c:pt>
                <c:pt idx="3216">
                  <c:v>41229</c:v>
                </c:pt>
                <c:pt idx="3217">
                  <c:v>41232</c:v>
                </c:pt>
                <c:pt idx="3218">
                  <c:v>41233</c:v>
                </c:pt>
                <c:pt idx="3219">
                  <c:v>41234</c:v>
                </c:pt>
                <c:pt idx="3220">
                  <c:v>41235</c:v>
                </c:pt>
                <c:pt idx="3221">
                  <c:v>41236</c:v>
                </c:pt>
                <c:pt idx="3222">
                  <c:v>41239</c:v>
                </c:pt>
                <c:pt idx="3223">
                  <c:v>41240</c:v>
                </c:pt>
                <c:pt idx="3224">
                  <c:v>41242</c:v>
                </c:pt>
                <c:pt idx="3225">
                  <c:v>41243</c:v>
                </c:pt>
                <c:pt idx="3226">
                  <c:v>41246</c:v>
                </c:pt>
                <c:pt idx="3227">
                  <c:v>41247</c:v>
                </c:pt>
                <c:pt idx="3228">
                  <c:v>41248</c:v>
                </c:pt>
                <c:pt idx="3229">
                  <c:v>41249</c:v>
                </c:pt>
                <c:pt idx="3230">
                  <c:v>41250</c:v>
                </c:pt>
                <c:pt idx="3231">
                  <c:v>41253</c:v>
                </c:pt>
                <c:pt idx="3232">
                  <c:v>41254</c:v>
                </c:pt>
                <c:pt idx="3233">
                  <c:v>41255</c:v>
                </c:pt>
                <c:pt idx="3234">
                  <c:v>41256</c:v>
                </c:pt>
                <c:pt idx="3235">
                  <c:v>41257</c:v>
                </c:pt>
                <c:pt idx="3236">
                  <c:v>41260</c:v>
                </c:pt>
                <c:pt idx="3237">
                  <c:v>41261</c:v>
                </c:pt>
                <c:pt idx="3238">
                  <c:v>41262</c:v>
                </c:pt>
                <c:pt idx="3239">
                  <c:v>41263</c:v>
                </c:pt>
                <c:pt idx="3240">
                  <c:v>41264</c:v>
                </c:pt>
                <c:pt idx="3241">
                  <c:v>41267</c:v>
                </c:pt>
                <c:pt idx="3242">
                  <c:v>41269</c:v>
                </c:pt>
                <c:pt idx="3243">
                  <c:v>41270</c:v>
                </c:pt>
                <c:pt idx="3244">
                  <c:v>41271</c:v>
                </c:pt>
                <c:pt idx="3245">
                  <c:v>41274</c:v>
                </c:pt>
              </c:numCache>
            </c:numRef>
          </c:cat>
          <c:val>
            <c:numRef>
              <c:f>Sheet1!$C$2:$C$3247</c:f>
              <c:numCache>
                <c:formatCode>General</c:formatCode>
                <c:ptCount val="3246"/>
                <c:pt idx="0">
                  <c:v>5384.6600000000026</c:v>
                </c:pt>
                <c:pt idx="1">
                  <c:v>5533.98</c:v>
                </c:pt>
                <c:pt idx="2">
                  <c:v>5464.35</c:v>
                </c:pt>
                <c:pt idx="3">
                  <c:v>5489.8600000000024</c:v>
                </c:pt>
                <c:pt idx="4">
                  <c:v>5463.25</c:v>
                </c:pt>
                <c:pt idx="5">
                  <c:v>5668.28</c:v>
                </c:pt>
                <c:pt idx="6">
                  <c:v>5537.6900000000014</c:v>
                </c:pt>
                <c:pt idx="7">
                  <c:v>5494.3</c:v>
                </c:pt>
                <c:pt idx="8">
                  <c:v>5652.22</c:v>
                </c:pt>
                <c:pt idx="9">
                  <c:v>5476.38</c:v>
                </c:pt>
                <c:pt idx="10">
                  <c:v>5664.5</c:v>
                </c:pt>
                <c:pt idx="11">
                  <c:v>5465.54</c:v>
                </c:pt>
                <c:pt idx="12">
                  <c:v>5528.1200000000026</c:v>
                </c:pt>
                <c:pt idx="13">
                  <c:v>5516.1600000000026</c:v>
                </c:pt>
                <c:pt idx="14">
                  <c:v>5441.83</c:v>
                </c:pt>
                <c:pt idx="15">
                  <c:v>5583.22</c:v>
                </c:pt>
                <c:pt idx="16">
                  <c:v>5430.29</c:v>
                </c:pt>
                <c:pt idx="17">
                  <c:v>5457.3</c:v>
                </c:pt>
                <c:pt idx="18">
                  <c:v>5417.53</c:v>
                </c:pt>
                <c:pt idx="19">
                  <c:v>5345.3</c:v>
                </c:pt>
                <c:pt idx="20">
                  <c:v>5232.84</c:v>
                </c:pt>
                <c:pt idx="21">
                  <c:v>5342.98</c:v>
                </c:pt>
                <c:pt idx="22">
                  <c:v>5381.74</c:v>
                </c:pt>
                <c:pt idx="23">
                  <c:v>5402.7</c:v>
                </c:pt>
                <c:pt idx="24">
                  <c:v>5518.29</c:v>
                </c:pt>
                <c:pt idx="25">
                  <c:v>5647.64</c:v>
                </c:pt>
                <c:pt idx="26">
                  <c:v>5756.87</c:v>
                </c:pt>
                <c:pt idx="27">
                  <c:v>5789.04</c:v>
                </c:pt>
                <c:pt idx="28">
                  <c:v>6005.85</c:v>
                </c:pt>
                <c:pt idx="29">
                  <c:v>6150.6900000000014</c:v>
                </c:pt>
                <c:pt idx="30">
                  <c:v>5941.88</c:v>
                </c:pt>
                <c:pt idx="31">
                  <c:v>5864.9699999999993</c:v>
                </c:pt>
                <c:pt idx="32">
                  <c:v>5877.04</c:v>
                </c:pt>
                <c:pt idx="33">
                  <c:v>5894.1900000000014</c:v>
                </c:pt>
                <c:pt idx="34">
                  <c:v>5941.9</c:v>
                </c:pt>
                <c:pt idx="35">
                  <c:v>6009.02</c:v>
                </c:pt>
                <c:pt idx="36">
                  <c:v>6033.98</c:v>
                </c:pt>
                <c:pt idx="37">
                  <c:v>5816.1600000000026</c:v>
                </c:pt>
                <c:pt idx="38">
                  <c:v>5840.25</c:v>
                </c:pt>
                <c:pt idx="39">
                  <c:v>5740.6900000000014</c:v>
                </c:pt>
                <c:pt idx="40">
                  <c:v>5903.49</c:v>
                </c:pt>
                <c:pt idx="41">
                  <c:v>5681.1100000000024</c:v>
                </c:pt>
                <c:pt idx="42">
                  <c:v>5828.79</c:v>
                </c:pt>
                <c:pt idx="43">
                  <c:v>5602.94</c:v>
                </c:pt>
                <c:pt idx="44">
                  <c:v>5692.9699999999993</c:v>
                </c:pt>
                <c:pt idx="45">
                  <c:v>5674.99</c:v>
                </c:pt>
                <c:pt idx="46">
                  <c:v>5783.51</c:v>
                </c:pt>
                <c:pt idx="47">
                  <c:v>5607.94</c:v>
                </c:pt>
                <c:pt idx="48">
                  <c:v>5478.9699999999993</c:v>
                </c:pt>
                <c:pt idx="49">
                  <c:v>5430.87</c:v>
                </c:pt>
                <c:pt idx="50">
                  <c:v>5177.55</c:v>
                </c:pt>
                <c:pt idx="51">
                  <c:v>5339.94</c:v>
                </c:pt>
                <c:pt idx="52">
                  <c:v>5301.44</c:v>
                </c:pt>
                <c:pt idx="53">
                  <c:v>5230.3600000000024</c:v>
                </c:pt>
                <c:pt idx="54">
                  <c:v>5247.28</c:v>
                </c:pt>
                <c:pt idx="55">
                  <c:v>5314.3200000000024</c:v>
                </c:pt>
                <c:pt idx="56">
                  <c:v>5203.9299999999994</c:v>
                </c:pt>
                <c:pt idx="57">
                  <c:v>5286.81</c:v>
                </c:pt>
                <c:pt idx="58">
                  <c:v>5156.2300000000005</c:v>
                </c:pt>
                <c:pt idx="59">
                  <c:v>5233.76</c:v>
                </c:pt>
                <c:pt idx="60">
                  <c:v>5058.4399999999996</c:v>
                </c:pt>
                <c:pt idx="61">
                  <c:v>5022.24</c:v>
                </c:pt>
                <c:pt idx="62">
                  <c:v>5085</c:v>
                </c:pt>
                <c:pt idx="63">
                  <c:v>4907.41</c:v>
                </c:pt>
                <c:pt idx="64">
                  <c:v>4852.45</c:v>
                </c:pt>
                <c:pt idx="65">
                  <c:v>4899.45</c:v>
                </c:pt>
                <c:pt idx="66">
                  <c:v>5222.8</c:v>
                </c:pt>
                <c:pt idx="67">
                  <c:v>5532.54</c:v>
                </c:pt>
                <c:pt idx="68">
                  <c:v>5541.8200000000024</c:v>
                </c:pt>
                <c:pt idx="69">
                  <c:v>5542.81</c:v>
                </c:pt>
                <c:pt idx="70">
                  <c:v>5205.6900000000014</c:v>
                </c:pt>
                <c:pt idx="71">
                  <c:v>4899.54</c:v>
                </c:pt>
                <c:pt idx="72">
                  <c:v>4981.42</c:v>
                </c:pt>
                <c:pt idx="73">
                  <c:v>4901.5</c:v>
                </c:pt>
                <c:pt idx="74">
                  <c:v>4698.34</c:v>
                </c:pt>
                <c:pt idx="75">
                  <c:v>4723.2700000000004</c:v>
                </c:pt>
                <c:pt idx="76">
                  <c:v>4552.4800000000005</c:v>
                </c:pt>
                <c:pt idx="77">
                  <c:v>4803.2700000000004</c:v>
                </c:pt>
                <c:pt idx="78">
                  <c:v>4799.26</c:v>
                </c:pt>
                <c:pt idx="79">
                  <c:v>4767.8900000000003</c:v>
                </c:pt>
                <c:pt idx="80">
                  <c:v>4737.68</c:v>
                </c:pt>
                <c:pt idx="81">
                  <c:v>4394.58</c:v>
                </c:pt>
                <c:pt idx="82">
                  <c:v>4568.54</c:v>
                </c:pt>
                <c:pt idx="83">
                  <c:v>4731.9399999999996</c:v>
                </c:pt>
                <c:pt idx="84">
                  <c:v>4757.8900000000003</c:v>
                </c:pt>
                <c:pt idx="85">
                  <c:v>4578.49</c:v>
                </c:pt>
                <c:pt idx="86">
                  <c:v>4593.38</c:v>
                </c:pt>
                <c:pt idx="87">
                  <c:v>4352.5600000000004</c:v>
                </c:pt>
                <c:pt idx="88">
                  <c:v>4267.87</c:v>
                </c:pt>
                <c:pt idx="89">
                  <c:v>4249.45</c:v>
                </c:pt>
                <c:pt idx="90">
                  <c:v>4247.1900000000014</c:v>
                </c:pt>
                <c:pt idx="91">
                  <c:v>4367.22</c:v>
                </c:pt>
                <c:pt idx="92">
                  <c:v>4254.3500000000004</c:v>
                </c:pt>
                <c:pt idx="93">
                  <c:v>4150.7700000000004</c:v>
                </c:pt>
                <c:pt idx="94">
                  <c:v>4015.38</c:v>
                </c:pt>
                <c:pt idx="95">
                  <c:v>3943.54</c:v>
                </c:pt>
                <c:pt idx="96">
                  <c:v>3981.46</c:v>
                </c:pt>
                <c:pt idx="97">
                  <c:v>4060.7599999999998</c:v>
                </c:pt>
                <c:pt idx="98">
                  <c:v>4097.6000000000004</c:v>
                </c:pt>
                <c:pt idx="99">
                  <c:v>4222.6500000000024</c:v>
                </c:pt>
                <c:pt idx="100">
                  <c:v>4318.6500000000024</c:v>
                </c:pt>
                <c:pt idx="101">
                  <c:v>4536.1000000000004</c:v>
                </c:pt>
                <c:pt idx="102">
                  <c:v>4412.2</c:v>
                </c:pt>
                <c:pt idx="103">
                  <c:v>4486.99</c:v>
                </c:pt>
                <c:pt idx="104">
                  <c:v>4705.49</c:v>
                </c:pt>
                <c:pt idx="105">
                  <c:v>4605.46</c:v>
                </c:pt>
                <c:pt idx="106">
                  <c:v>4650.88</c:v>
                </c:pt>
                <c:pt idx="107">
                  <c:v>4746.88</c:v>
                </c:pt>
                <c:pt idx="108">
                  <c:v>4797.59</c:v>
                </c:pt>
                <c:pt idx="109">
                  <c:v>4800.13</c:v>
                </c:pt>
                <c:pt idx="110">
                  <c:v>4640.59</c:v>
                </c:pt>
                <c:pt idx="111">
                  <c:v>4693.67</c:v>
                </c:pt>
                <c:pt idx="112">
                  <c:v>4685.63</c:v>
                </c:pt>
                <c:pt idx="113">
                  <c:v>4768.59</c:v>
                </c:pt>
                <c:pt idx="114">
                  <c:v>4884.8900000000003</c:v>
                </c:pt>
                <c:pt idx="115">
                  <c:v>4919.63</c:v>
                </c:pt>
                <c:pt idx="116">
                  <c:v>4888.4299999999994</c:v>
                </c:pt>
                <c:pt idx="117">
                  <c:v>4795.1000000000004</c:v>
                </c:pt>
                <c:pt idx="118">
                  <c:v>4822.63</c:v>
                </c:pt>
                <c:pt idx="119">
                  <c:v>4697.63</c:v>
                </c:pt>
                <c:pt idx="120">
                  <c:v>4732.7</c:v>
                </c:pt>
                <c:pt idx="121">
                  <c:v>4748.8</c:v>
                </c:pt>
                <c:pt idx="122">
                  <c:v>4849.9699999999993</c:v>
                </c:pt>
                <c:pt idx="123">
                  <c:v>4792.6900000000014</c:v>
                </c:pt>
                <c:pt idx="124">
                  <c:v>4853.83</c:v>
                </c:pt>
                <c:pt idx="125">
                  <c:v>4902.71</c:v>
                </c:pt>
                <c:pt idx="126">
                  <c:v>4940.38</c:v>
                </c:pt>
                <c:pt idx="127">
                  <c:v>4908.34</c:v>
                </c:pt>
                <c:pt idx="128">
                  <c:v>4924.22</c:v>
                </c:pt>
                <c:pt idx="129">
                  <c:v>4920.38</c:v>
                </c:pt>
                <c:pt idx="130">
                  <c:v>4919.3100000000004</c:v>
                </c:pt>
                <c:pt idx="131">
                  <c:v>4967.1400000000003</c:v>
                </c:pt>
                <c:pt idx="132">
                  <c:v>5058.9000000000005</c:v>
                </c:pt>
                <c:pt idx="133">
                  <c:v>4951.95</c:v>
                </c:pt>
                <c:pt idx="134">
                  <c:v>4883.3</c:v>
                </c:pt>
                <c:pt idx="135">
                  <c:v>4777.5</c:v>
                </c:pt>
                <c:pt idx="136">
                  <c:v>4721.8500000000004</c:v>
                </c:pt>
                <c:pt idx="137">
                  <c:v>4634.46</c:v>
                </c:pt>
                <c:pt idx="138">
                  <c:v>4606.21</c:v>
                </c:pt>
                <c:pt idx="139">
                  <c:v>4353.4399999999996</c:v>
                </c:pt>
                <c:pt idx="140">
                  <c:v>4369.1400000000003</c:v>
                </c:pt>
                <c:pt idx="141">
                  <c:v>4374.38</c:v>
                </c:pt>
                <c:pt idx="142">
                  <c:v>4287.8600000000024</c:v>
                </c:pt>
                <c:pt idx="143">
                  <c:v>4348.88</c:v>
                </c:pt>
                <c:pt idx="144">
                  <c:v>4301.71</c:v>
                </c:pt>
                <c:pt idx="145">
                  <c:v>4302.8600000000024</c:v>
                </c:pt>
                <c:pt idx="146">
                  <c:v>4264.17</c:v>
                </c:pt>
                <c:pt idx="147">
                  <c:v>4279.51</c:v>
                </c:pt>
                <c:pt idx="148">
                  <c:v>4266.21</c:v>
                </c:pt>
                <c:pt idx="149">
                  <c:v>4232.8</c:v>
                </c:pt>
                <c:pt idx="150">
                  <c:v>4327</c:v>
                </c:pt>
                <c:pt idx="151">
                  <c:v>4374.68</c:v>
                </c:pt>
                <c:pt idx="152">
                  <c:v>4360.91</c:v>
                </c:pt>
                <c:pt idx="153">
                  <c:v>4250.63</c:v>
                </c:pt>
                <c:pt idx="154">
                  <c:v>4233.49</c:v>
                </c:pt>
                <c:pt idx="155">
                  <c:v>4337.0600000000004</c:v>
                </c:pt>
                <c:pt idx="156">
                  <c:v>4365.4299999999994</c:v>
                </c:pt>
                <c:pt idx="157">
                  <c:v>4364.3900000000003</c:v>
                </c:pt>
                <c:pt idx="158">
                  <c:v>4426.4800000000005</c:v>
                </c:pt>
                <c:pt idx="159">
                  <c:v>4483.87</c:v>
                </c:pt>
                <c:pt idx="160">
                  <c:v>4500.3</c:v>
                </c:pt>
                <c:pt idx="161">
                  <c:v>4471.8600000000024</c:v>
                </c:pt>
                <c:pt idx="162">
                  <c:v>4485.63</c:v>
                </c:pt>
                <c:pt idx="163">
                  <c:v>4452.76</c:v>
                </c:pt>
                <c:pt idx="164">
                  <c:v>4412.84</c:v>
                </c:pt>
                <c:pt idx="165">
                  <c:v>4436.57</c:v>
                </c:pt>
                <c:pt idx="166">
                  <c:v>4485.2</c:v>
                </c:pt>
                <c:pt idx="167">
                  <c:v>4620.3200000000024</c:v>
                </c:pt>
                <c:pt idx="168">
                  <c:v>4623.83</c:v>
                </c:pt>
                <c:pt idx="169">
                  <c:v>4640.1000000000004</c:v>
                </c:pt>
                <c:pt idx="170">
                  <c:v>4660.68</c:v>
                </c:pt>
                <c:pt idx="171">
                  <c:v>4677.67</c:v>
                </c:pt>
                <c:pt idx="172">
                  <c:v>4748.8100000000004</c:v>
                </c:pt>
                <c:pt idx="173">
                  <c:v>4766.3600000000024</c:v>
                </c:pt>
                <c:pt idx="174">
                  <c:v>4790.63</c:v>
                </c:pt>
                <c:pt idx="175">
                  <c:v>4741.42</c:v>
                </c:pt>
                <c:pt idx="176">
                  <c:v>4685.6600000000026</c:v>
                </c:pt>
                <c:pt idx="177">
                  <c:v>4513.09</c:v>
                </c:pt>
                <c:pt idx="178">
                  <c:v>4390.21</c:v>
                </c:pt>
                <c:pt idx="179">
                  <c:v>4339.37</c:v>
                </c:pt>
                <c:pt idx="180">
                  <c:v>4331.38</c:v>
                </c:pt>
                <c:pt idx="181">
                  <c:v>4208.6600000000026</c:v>
                </c:pt>
                <c:pt idx="182">
                  <c:v>4210</c:v>
                </c:pt>
                <c:pt idx="183">
                  <c:v>4160.13</c:v>
                </c:pt>
                <c:pt idx="184">
                  <c:v>4172.6500000000024</c:v>
                </c:pt>
                <c:pt idx="185">
                  <c:v>4184.6100000000024</c:v>
                </c:pt>
                <c:pt idx="186">
                  <c:v>4122.28</c:v>
                </c:pt>
                <c:pt idx="187">
                  <c:v>4139.53</c:v>
                </c:pt>
                <c:pt idx="188">
                  <c:v>4173.6500000000024</c:v>
                </c:pt>
                <c:pt idx="189">
                  <c:v>4197.3900000000003</c:v>
                </c:pt>
                <c:pt idx="190">
                  <c:v>4131.25</c:v>
                </c:pt>
                <c:pt idx="191">
                  <c:v>4135.1600000000026</c:v>
                </c:pt>
                <c:pt idx="192">
                  <c:v>4079.61</c:v>
                </c:pt>
                <c:pt idx="193">
                  <c:v>3895.8100000000013</c:v>
                </c:pt>
                <c:pt idx="194">
                  <c:v>3879.4700000000012</c:v>
                </c:pt>
                <c:pt idx="195">
                  <c:v>3793.08</c:v>
                </c:pt>
                <c:pt idx="196">
                  <c:v>3930.1</c:v>
                </c:pt>
                <c:pt idx="197">
                  <c:v>3718.74</c:v>
                </c:pt>
                <c:pt idx="198">
                  <c:v>3640.73</c:v>
                </c:pt>
                <c:pt idx="199">
                  <c:v>3702.8300000000013</c:v>
                </c:pt>
                <c:pt idx="200">
                  <c:v>3801.86</c:v>
                </c:pt>
                <c:pt idx="201">
                  <c:v>3716.6</c:v>
                </c:pt>
                <c:pt idx="202">
                  <c:v>3656.3100000000013</c:v>
                </c:pt>
                <c:pt idx="203">
                  <c:v>3748.96</c:v>
                </c:pt>
                <c:pt idx="204">
                  <c:v>3761.46</c:v>
                </c:pt>
                <c:pt idx="205">
                  <c:v>3773.54</c:v>
                </c:pt>
                <c:pt idx="206">
                  <c:v>3751.2799999999997</c:v>
                </c:pt>
                <c:pt idx="207">
                  <c:v>3713.9100000000012</c:v>
                </c:pt>
                <c:pt idx="208">
                  <c:v>3807.7</c:v>
                </c:pt>
                <c:pt idx="209">
                  <c:v>3882.54</c:v>
                </c:pt>
                <c:pt idx="210">
                  <c:v>3960.14</c:v>
                </c:pt>
                <c:pt idx="211">
                  <c:v>4005.19</c:v>
                </c:pt>
                <c:pt idx="212">
                  <c:v>3959.9300000000012</c:v>
                </c:pt>
                <c:pt idx="213">
                  <c:v>4045.05</c:v>
                </c:pt>
                <c:pt idx="214">
                  <c:v>4046.01</c:v>
                </c:pt>
                <c:pt idx="215">
                  <c:v>4032.94</c:v>
                </c:pt>
                <c:pt idx="216">
                  <c:v>3863.3500000000013</c:v>
                </c:pt>
                <c:pt idx="217">
                  <c:v>3952.3900000000012</c:v>
                </c:pt>
                <c:pt idx="218">
                  <c:v>4016.09</c:v>
                </c:pt>
                <c:pt idx="219">
                  <c:v>3971.32</c:v>
                </c:pt>
                <c:pt idx="220">
                  <c:v>3917.59</c:v>
                </c:pt>
                <c:pt idx="221">
                  <c:v>3942.55</c:v>
                </c:pt>
                <c:pt idx="222">
                  <c:v>3928.58</c:v>
                </c:pt>
                <c:pt idx="223">
                  <c:v>3947.98</c:v>
                </c:pt>
                <c:pt idx="224">
                  <c:v>3871.34</c:v>
                </c:pt>
                <c:pt idx="225">
                  <c:v>3889.56</c:v>
                </c:pt>
                <c:pt idx="226">
                  <c:v>3972.48</c:v>
                </c:pt>
                <c:pt idx="227">
                  <c:v>4038.64</c:v>
                </c:pt>
                <c:pt idx="228">
                  <c:v>4046.19</c:v>
                </c:pt>
                <c:pt idx="229">
                  <c:v>4019.52</c:v>
                </c:pt>
                <c:pt idx="230">
                  <c:v>4054.86</c:v>
                </c:pt>
                <c:pt idx="231">
                  <c:v>4088.2799999999997</c:v>
                </c:pt>
                <c:pt idx="232">
                  <c:v>4082.44</c:v>
                </c:pt>
                <c:pt idx="233">
                  <c:v>4156.6600000000026</c:v>
                </c:pt>
                <c:pt idx="234">
                  <c:v>4136.74</c:v>
                </c:pt>
                <c:pt idx="235">
                  <c:v>4167.3200000000024</c:v>
                </c:pt>
                <c:pt idx="236">
                  <c:v>4233.26</c:v>
                </c:pt>
                <c:pt idx="237">
                  <c:v>4255.6900000000014</c:v>
                </c:pt>
                <c:pt idx="238">
                  <c:v>4298.63</c:v>
                </c:pt>
                <c:pt idx="239">
                  <c:v>4332.6500000000024</c:v>
                </c:pt>
                <c:pt idx="240">
                  <c:v>4264.83</c:v>
                </c:pt>
                <c:pt idx="241">
                  <c:v>4186.7700000000004</c:v>
                </c:pt>
                <c:pt idx="242">
                  <c:v>4200.34</c:v>
                </c:pt>
                <c:pt idx="243">
                  <c:v>4121.8200000000024</c:v>
                </c:pt>
                <c:pt idx="244">
                  <c:v>4064.71</c:v>
                </c:pt>
                <c:pt idx="245">
                  <c:v>4080.3</c:v>
                </c:pt>
                <c:pt idx="246">
                  <c:v>3939.08</c:v>
                </c:pt>
                <c:pt idx="247">
                  <c:v>3902.8500000000013</c:v>
                </c:pt>
                <c:pt idx="248">
                  <c:v>3940.4500000000012</c:v>
                </c:pt>
                <c:pt idx="249">
                  <c:v>3978.25</c:v>
                </c:pt>
                <c:pt idx="250">
                  <c:v>4021.8300000000013</c:v>
                </c:pt>
                <c:pt idx="251">
                  <c:v>4028.57</c:v>
                </c:pt>
                <c:pt idx="252">
                  <c:v>4067.66</c:v>
                </c:pt>
                <c:pt idx="253">
                  <c:v>4180.9699999999993</c:v>
                </c:pt>
                <c:pt idx="254">
                  <c:v>4195.01</c:v>
                </c:pt>
                <c:pt idx="255">
                  <c:v>4206.72</c:v>
                </c:pt>
                <c:pt idx="256">
                  <c:v>4166.84</c:v>
                </c:pt>
                <c:pt idx="257">
                  <c:v>4155.8600000000024</c:v>
                </c:pt>
                <c:pt idx="258">
                  <c:v>4077.54</c:v>
                </c:pt>
                <c:pt idx="259">
                  <c:v>4082.77</c:v>
                </c:pt>
                <c:pt idx="260">
                  <c:v>4080.14</c:v>
                </c:pt>
                <c:pt idx="261">
                  <c:v>4097.07</c:v>
                </c:pt>
                <c:pt idx="262">
                  <c:v>4125.1000000000004</c:v>
                </c:pt>
                <c:pt idx="263">
                  <c:v>4122.6600000000026</c:v>
                </c:pt>
                <c:pt idx="264">
                  <c:v>4201.9399999999996</c:v>
                </c:pt>
                <c:pt idx="265">
                  <c:v>4278.55</c:v>
                </c:pt>
                <c:pt idx="266">
                  <c:v>4321.75</c:v>
                </c:pt>
                <c:pt idx="267">
                  <c:v>4339.41</c:v>
                </c:pt>
                <c:pt idx="268">
                  <c:v>4341.33</c:v>
                </c:pt>
                <c:pt idx="269">
                  <c:v>4262.76</c:v>
                </c:pt>
                <c:pt idx="270">
                  <c:v>4373.22</c:v>
                </c:pt>
                <c:pt idx="271">
                  <c:v>4409.33</c:v>
                </c:pt>
                <c:pt idx="272">
                  <c:v>4335.3900000000003</c:v>
                </c:pt>
                <c:pt idx="273">
                  <c:v>4373.4000000000005</c:v>
                </c:pt>
                <c:pt idx="274">
                  <c:v>4397.1900000000014</c:v>
                </c:pt>
                <c:pt idx="275">
                  <c:v>4404.67</c:v>
                </c:pt>
                <c:pt idx="276">
                  <c:v>4379.22</c:v>
                </c:pt>
                <c:pt idx="277">
                  <c:v>4387.8500000000004</c:v>
                </c:pt>
                <c:pt idx="278">
                  <c:v>4436.4800000000005</c:v>
                </c:pt>
                <c:pt idx="279">
                  <c:v>4446.08</c:v>
                </c:pt>
                <c:pt idx="280">
                  <c:v>4440.76</c:v>
                </c:pt>
                <c:pt idx="281">
                  <c:v>4375.51</c:v>
                </c:pt>
                <c:pt idx="282">
                  <c:v>4459.1900000000014</c:v>
                </c:pt>
                <c:pt idx="283">
                  <c:v>4462.1100000000024</c:v>
                </c:pt>
                <c:pt idx="284">
                  <c:v>4378.0600000000004</c:v>
                </c:pt>
                <c:pt idx="285">
                  <c:v>4382.3600000000024</c:v>
                </c:pt>
                <c:pt idx="286">
                  <c:v>4362.5</c:v>
                </c:pt>
                <c:pt idx="287">
                  <c:v>4286.63</c:v>
                </c:pt>
                <c:pt idx="288">
                  <c:v>4277.3600000000024</c:v>
                </c:pt>
                <c:pt idx="289">
                  <c:v>4174.8500000000004</c:v>
                </c:pt>
                <c:pt idx="290">
                  <c:v>4156.03</c:v>
                </c:pt>
                <c:pt idx="291">
                  <c:v>4264.0200000000004</c:v>
                </c:pt>
                <c:pt idx="292">
                  <c:v>4386.9800000000005</c:v>
                </c:pt>
                <c:pt idx="293">
                  <c:v>4341.67</c:v>
                </c:pt>
                <c:pt idx="294">
                  <c:v>4127.1200000000026</c:v>
                </c:pt>
                <c:pt idx="295">
                  <c:v>4114.1100000000024</c:v>
                </c:pt>
                <c:pt idx="296">
                  <c:v>4108.03</c:v>
                </c:pt>
                <c:pt idx="297">
                  <c:v>3986.82</c:v>
                </c:pt>
                <c:pt idx="298">
                  <c:v>3930.68</c:v>
                </c:pt>
                <c:pt idx="299">
                  <c:v>3777.48</c:v>
                </c:pt>
                <c:pt idx="300">
                  <c:v>3757.12</c:v>
                </c:pt>
                <c:pt idx="301">
                  <c:v>3823.7799999999997</c:v>
                </c:pt>
                <c:pt idx="302">
                  <c:v>3867.4700000000012</c:v>
                </c:pt>
                <c:pt idx="303">
                  <c:v>3774.69</c:v>
                </c:pt>
                <c:pt idx="304">
                  <c:v>3740.07</c:v>
                </c:pt>
                <c:pt idx="305">
                  <c:v>3801.7799999999997</c:v>
                </c:pt>
                <c:pt idx="306">
                  <c:v>3818.03</c:v>
                </c:pt>
                <c:pt idx="307">
                  <c:v>3743.8300000000013</c:v>
                </c:pt>
                <c:pt idx="308">
                  <c:v>3654.04</c:v>
                </c:pt>
                <c:pt idx="309">
                  <c:v>3712.27</c:v>
                </c:pt>
                <c:pt idx="310">
                  <c:v>3792.7599999999998</c:v>
                </c:pt>
                <c:pt idx="311">
                  <c:v>3799.68</c:v>
                </c:pt>
                <c:pt idx="312">
                  <c:v>3723.73</c:v>
                </c:pt>
                <c:pt idx="313">
                  <c:v>3578.9500000000012</c:v>
                </c:pt>
                <c:pt idx="314">
                  <c:v>3619.62</c:v>
                </c:pt>
                <c:pt idx="315">
                  <c:v>3577.25</c:v>
                </c:pt>
                <c:pt idx="316">
                  <c:v>3676.82</c:v>
                </c:pt>
                <c:pt idx="317">
                  <c:v>3579.24</c:v>
                </c:pt>
                <c:pt idx="318">
                  <c:v>3542.44</c:v>
                </c:pt>
                <c:pt idx="319">
                  <c:v>3481.15</c:v>
                </c:pt>
                <c:pt idx="320">
                  <c:v>3264.57</c:v>
                </c:pt>
                <c:pt idx="321">
                  <c:v>3258.44</c:v>
                </c:pt>
                <c:pt idx="322">
                  <c:v>3331.7799999999997</c:v>
                </c:pt>
                <c:pt idx="323">
                  <c:v>3442.65</c:v>
                </c:pt>
                <c:pt idx="324">
                  <c:v>3621.03</c:v>
                </c:pt>
                <c:pt idx="325">
                  <c:v>3620.9</c:v>
                </c:pt>
                <c:pt idx="326">
                  <c:v>3637.36</c:v>
                </c:pt>
                <c:pt idx="327">
                  <c:v>3593.84</c:v>
                </c:pt>
                <c:pt idx="328">
                  <c:v>3639.11</c:v>
                </c:pt>
                <c:pt idx="329">
                  <c:v>3651.79</c:v>
                </c:pt>
                <c:pt idx="330">
                  <c:v>3458.77</c:v>
                </c:pt>
                <c:pt idx="331">
                  <c:v>3522.7</c:v>
                </c:pt>
                <c:pt idx="332">
                  <c:v>3586.64</c:v>
                </c:pt>
                <c:pt idx="333">
                  <c:v>3551.8</c:v>
                </c:pt>
                <c:pt idx="334">
                  <c:v>3521.92</c:v>
                </c:pt>
                <c:pt idx="335">
                  <c:v>3573.19</c:v>
                </c:pt>
                <c:pt idx="336">
                  <c:v>3587.07</c:v>
                </c:pt>
                <c:pt idx="337">
                  <c:v>3629.65</c:v>
                </c:pt>
                <c:pt idx="338">
                  <c:v>3588.9500000000012</c:v>
                </c:pt>
                <c:pt idx="339">
                  <c:v>3577.79</c:v>
                </c:pt>
                <c:pt idx="340">
                  <c:v>3577.2799999999997</c:v>
                </c:pt>
                <c:pt idx="341">
                  <c:v>3579.3500000000013</c:v>
                </c:pt>
                <c:pt idx="342">
                  <c:v>3630.2599999999998</c:v>
                </c:pt>
                <c:pt idx="343">
                  <c:v>3675.4500000000012</c:v>
                </c:pt>
                <c:pt idx="344">
                  <c:v>3700.88</c:v>
                </c:pt>
                <c:pt idx="345">
                  <c:v>3681.19</c:v>
                </c:pt>
                <c:pt idx="346">
                  <c:v>3663.16</c:v>
                </c:pt>
                <c:pt idx="347">
                  <c:v>3683.52</c:v>
                </c:pt>
                <c:pt idx="348">
                  <c:v>3709.18</c:v>
                </c:pt>
                <c:pt idx="349">
                  <c:v>3700.66</c:v>
                </c:pt>
                <c:pt idx="350">
                  <c:v>3728.05</c:v>
                </c:pt>
                <c:pt idx="351">
                  <c:v>3751.7</c:v>
                </c:pt>
                <c:pt idx="352">
                  <c:v>3759.96</c:v>
                </c:pt>
                <c:pt idx="353">
                  <c:v>3638.46</c:v>
                </c:pt>
                <c:pt idx="354">
                  <c:v>3651.32</c:v>
                </c:pt>
                <c:pt idx="355">
                  <c:v>3590.56</c:v>
                </c:pt>
                <c:pt idx="356">
                  <c:v>3510.68</c:v>
                </c:pt>
                <c:pt idx="357">
                  <c:v>3507.24</c:v>
                </c:pt>
                <c:pt idx="358">
                  <c:v>3459.51</c:v>
                </c:pt>
                <c:pt idx="359">
                  <c:v>3502.7799999999997</c:v>
                </c:pt>
                <c:pt idx="360">
                  <c:v>3525.04</c:v>
                </c:pt>
                <c:pt idx="361">
                  <c:v>3517.36</c:v>
                </c:pt>
                <c:pt idx="362">
                  <c:v>3519.13</c:v>
                </c:pt>
                <c:pt idx="363">
                  <c:v>3501.5</c:v>
                </c:pt>
                <c:pt idx="364">
                  <c:v>3434.3300000000013</c:v>
                </c:pt>
                <c:pt idx="365">
                  <c:v>3368.68</c:v>
                </c:pt>
                <c:pt idx="366">
                  <c:v>3418.9900000000002</c:v>
                </c:pt>
                <c:pt idx="367">
                  <c:v>3420.3300000000013</c:v>
                </c:pt>
                <c:pt idx="368">
                  <c:v>3427.75</c:v>
                </c:pt>
                <c:pt idx="369">
                  <c:v>3409.7599999999998</c:v>
                </c:pt>
                <c:pt idx="370">
                  <c:v>3378.17</c:v>
                </c:pt>
                <c:pt idx="371">
                  <c:v>3417.94</c:v>
                </c:pt>
                <c:pt idx="372">
                  <c:v>3434.13</c:v>
                </c:pt>
                <c:pt idx="373">
                  <c:v>3427.3700000000013</c:v>
                </c:pt>
                <c:pt idx="374">
                  <c:v>3474.71</c:v>
                </c:pt>
                <c:pt idx="375">
                  <c:v>3487</c:v>
                </c:pt>
                <c:pt idx="376">
                  <c:v>3452.11</c:v>
                </c:pt>
                <c:pt idx="377">
                  <c:v>3337.52</c:v>
                </c:pt>
                <c:pt idx="378">
                  <c:v>3364.8</c:v>
                </c:pt>
                <c:pt idx="379">
                  <c:v>3310.1</c:v>
                </c:pt>
                <c:pt idx="380">
                  <c:v>3299.57</c:v>
                </c:pt>
                <c:pt idx="381">
                  <c:v>3340.88</c:v>
                </c:pt>
                <c:pt idx="382">
                  <c:v>3388.75</c:v>
                </c:pt>
                <c:pt idx="383">
                  <c:v>3459.3700000000013</c:v>
                </c:pt>
                <c:pt idx="384">
                  <c:v>3513.79</c:v>
                </c:pt>
                <c:pt idx="385">
                  <c:v>3478.11</c:v>
                </c:pt>
                <c:pt idx="386">
                  <c:v>3440.29</c:v>
                </c:pt>
                <c:pt idx="387">
                  <c:v>3446.18</c:v>
                </c:pt>
                <c:pt idx="388">
                  <c:v>3380.27</c:v>
                </c:pt>
                <c:pt idx="389">
                  <c:v>3389.4900000000002</c:v>
                </c:pt>
                <c:pt idx="390">
                  <c:v>3340.8900000000012</c:v>
                </c:pt>
                <c:pt idx="391">
                  <c:v>3340.9100000000012</c:v>
                </c:pt>
                <c:pt idx="392">
                  <c:v>3338.22</c:v>
                </c:pt>
                <c:pt idx="393">
                  <c:v>3318.6</c:v>
                </c:pt>
                <c:pt idx="394">
                  <c:v>3278.8500000000013</c:v>
                </c:pt>
                <c:pt idx="395">
                  <c:v>3289.46</c:v>
                </c:pt>
                <c:pt idx="396">
                  <c:v>3335.67</c:v>
                </c:pt>
                <c:pt idx="397">
                  <c:v>3346.21</c:v>
                </c:pt>
                <c:pt idx="398">
                  <c:v>3310.86</c:v>
                </c:pt>
                <c:pt idx="399">
                  <c:v>3337.79</c:v>
                </c:pt>
                <c:pt idx="400">
                  <c:v>3356.34</c:v>
                </c:pt>
                <c:pt idx="401">
                  <c:v>3345.98</c:v>
                </c:pt>
                <c:pt idx="402">
                  <c:v>3321.18</c:v>
                </c:pt>
                <c:pt idx="403">
                  <c:v>3324.96</c:v>
                </c:pt>
                <c:pt idx="404">
                  <c:v>3335.71</c:v>
                </c:pt>
                <c:pt idx="405">
                  <c:v>3332.2799999999997</c:v>
                </c:pt>
                <c:pt idx="406">
                  <c:v>3336.4700000000012</c:v>
                </c:pt>
                <c:pt idx="407">
                  <c:v>3357.07</c:v>
                </c:pt>
                <c:pt idx="408">
                  <c:v>3359.07</c:v>
                </c:pt>
                <c:pt idx="409">
                  <c:v>3290.24</c:v>
                </c:pt>
                <c:pt idx="410">
                  <c:v>3310.53</c:v>
                </c:pt>
                <c:pt idx="411">
                  <c:v>3316.3300000000013</c:v>
                </c:pt>
                <c:pt idx="412">
                  <c:v>3308.9</c:v>
                </c:pt>
                <c:pt idx="413">
                  <c:v>3337.94</c:v>
                </c:pt>
                <c:pt idx="414">
                  <c:v>3333.17</c:v>
                </c:pt>
                <c:pt idx="415">
                  <c:v>3327.67</c:v>
                </c:pt>
                <c:pt idx="416">
                  <c:v>3305.98</c:v>
                </c:pt>
                <c:pt idx="417">
                  <c:v>3282.3900000000012</c:v>
                </c:pt>
                <c:pt idx="418">
                  <c:v>3267.9300000000012</c:v>
                </c:pt>
                <c:pt idx="419">
                  <c:v>3246.7599999999998</c:v>
                </c:pt>
                <c:pt idx="420">
                  <c:v>3245.9900000000002</c:v>
                </c:pt>
                <c:pt idx="421">
                  <c:v>3233.4900000000002</c:v>
                </c:pt>
                <c:pt idx="422">
                  <c:v>3203.54</c:v>
                </c:pt>
                <c:pt idx="423">
                  <c:v>3224.9</c:v>
                </c:pt>
                <c:pt idx="424">
                  <c:v>3198.8100000000013</c:v>
                </c:pt>
                <c:pt idx="425">
                  <c:v>3046.22</c:v>
                </c:pt>
                <c:pt idx="426">
                  <c:v>3068.4900000000002</c:v>
                </c:pt>
                <c:pt idx="427">
                  <c:v>2986.86</c:v>
                </c:pt>
                <c:pt idx="428">
                  <c:v>2758.16</c:v>
                </c:pt>
                <c:pt idx="429">
                  <c:v>2814.07</c:v>
                </c:pt>
                <c:pt idx="430">
                  <c:v>2817.48</c:v>
                </c:pt>
                <c:pt idx="431">
                  <c:v>2781.46</c:v>
                </c:pt>
                <c:pt idx="432">
                  <c:v>2753.96</c:v>
                </c:pt>
                <c:pt idx="433">
                  <c:v>2688.9500000000012</c:v>
                </c:pt>
                <c:pt idx="434">
                  <c:v>2727.32</c:v>
                </c:pt>
                <c:pt idx="435">
                  <c:v>2682.59</c:v>
                </c:pt>
                <c:pt idx="436">
                  <c:v>2726.9700000000012</c:v>
                </c:pt>
                <c:pt idx="437">
                  <c:v>2830.3500000000013</c:v>
                </c:pt>
                <c:pt idx="438">
                  <c:v>2822.77</c:v>
                </c:pt>
                <c:pt idx="439">
                  <c:v>2808.4500000000012</c:v>
                </c:pt>
                <c:pt idx="440">
                  <c:v>2798.69</c:v>
                </c:pt>
                <c:pt idx="441">
                  <c:v>2826.16</c:v>
                </c:pt>
                <c:pt idx="442">
                  <c:v>2784.09</c:v>
                </c:pt>
                <c:pt idx="443">
                  <c:v>2802.34</c:v>
                </c:pt>
                <c:pt idx="444">
                  <c:v>2904.59</c:v>
                </c:pt>
                <c:pt idx="445">
                  <c:v>2956.86</c:v>
                </c:pt>
                <c:pt idx="446">
                  <c:v>2989.63</c:v>
                </c:pt>
                <c:pt idx="447">
                  <c:v>2983.3300000000013</c:v>
                </c:pt>
                <c:pt idx="448">
                  <c:v>3002</c:v>
                </c:pt>
                <c:pt idx="449">
                  <c:v>3050.07</c:v>
                </c:pt>
                <c:pt idx="450">
                  <c:v>3034.9700000000012</c:v>
                </c:pt>
                <c:pt idx="451">
                  <c:v>3025.8900000000012</c:v>
                </c:pt>
                <c:pt idx="452">
                  <c:v>3061.77</c:v>
                </c:pt>
                <c:pt idx="453">
                  <c:v>3065.48</c:v>
                </c:pt>
                <c:pt idx="454">
                  <c:v>3083.65</c:v>
                </c:pt>
                <c:pt idx="455">
                  <c:v>3066.04</c:v>
                </c:pt>
                <c:pt idx="456">
                  <c:v>3063.9</c:v>
                </c:pt>
                <c:pt idx="457">
                  <c:v>2995.3700000000013</c:v>
                </c:pt>
                <c:pt idx="458">
                  <c:v>2998.7</c:v>
                </c:pt>
                <c:pt idx="459">
                  <c:v>3062.77</c:v>
                </c:pt>
                <c:pt idx="460">
                  <c:v>3100.29</c:v>
                </c:pt>
                <c:pt idx="461">
                  <c:v>3070.66</c:v>
                </c:pt>
                <c:pt idx="462">
                  <c:v>3087.59</c:v>
                </c:pt>
                <c:pt idx="463">
                  <c:v>3109.2599999999998</c:v>
                </c:pt>
                <c:pt idx="464">
                  <c:v>3067.55</c:v>
                </c:pt>
                <c:pt idx="465">
                  <c:v>3092.01</c:v>
                </c:pt>
                <c:pt idx="466">
                  <c:v>3106.4300000000012</c:v>
                </c:pt>
                <c:pt idx="467">
                  <c:v>3101.58</c:v>
                </c:pt>
                <c:pt idx="468">
                  <c:v>3124.3300000000013</c:v>
                </c:pt>
                <c:pt idx="469">
                  <c:v>3195.52</c:v>
                </c:pt>
                <c:pt idx="470">
                  <c:v>3293.2799999999997</c:v>
                </c:pt>
                <c:pt idx="471">
                  <c:v>3326.7599999999998</c:v>
                </c:pt>
                <c:pt idx="472">
                  <c:v>3273.3</c:v>
                </c:pt>
                <c:pt idx="473">
                  <c:v>3305.84</c:v>
                </c:pt>
                <c:pt idx="474">
                  <c:v>3301.34</c:v>
                </c:pt>
                <c:pt idx="475">
                  <c:v>3335.9500000000012</c:v>
                </c:pt>
                <c:pt idx="476">
                  <c:v>3377.8100000000013</c:v>
                </c:pt>
                <c:pt idx="477">
                  <c:v>3322.52</c:v>
                </c:pt>
                <c:pt idx="478">
                  <c:v>3296.98</c:v>
                </c:pt>
                <c:pt idx="479">
                  <c:v>3311.8300000000013</c:v>
                </c:pt>
                <c:pt idx="480">
                  <c:v>3335.36</c:v>
                </c:pt>
                <c:pt idx="481">
                  <c:v>3416.03</c:v>
                </c:pt>
                <c:pt idx="482">
                  <c:v>3500.2</c:v>
                </c:pt>
                <c:pt idx="483">
                  <c:v>3468.2799999999997</c:v>
                </c:pt>
                <c:pt idx="484">
                  <c:v>3468.19</c:v>
                </c:pt>
                <c:pt idx="485">
                  <c:v>3467.08</c:v>
                </c:pt>
                <c:pt idx="486">
                  <c:v>3462.9700000000012</c:v>
                </c:pt>
                <c:pt idx="487">
                  <c:v>3440.52</c:v>
                </c:pt>
                <c:pt idx="488">
                  <c:v>3388.8700000000013</c:v>
                </c:pt>
                <c:pt idx="489">
                  <c:v>3384.66</c:v>
                </c:pt>
                <c:pt idx="490">
                  <c:v>3350.73</c:v>
                </c:pt>
                <c:pt idx="491">
                  <c:v>3281.12</c:v>
                </c:pt>
                <c:pt idx="492">
                  <c:v>3268.9900000000002</c:v>
                </c:pt>
                <c:pt idx="493">
                  <c:v>3244.24</c:v>
                </c:pt>
                <c:pt idx="494">
                  <c:v>3262.92</c:v>
                </c:pt>
                <c:pt idx="495">
                  <c:v>3193.3900000000012</c:v>
                </c:pt>
                <c:pt idx="496">
                  <c:v>3186.3300000000013</c:v>
                </c:pt>
                <c:pt idx="497">
                  <c:v>3270.68</c:v>
                </c:pt>
                <c:pt idx="498">
                  <c:v>3299.98</c:v>
                </c:pt>
                <c:pt idx="499">
                  <c:v>3280.4300000000012</c:v>
                </c:pt>
                <c:pt idx="500">
                  <c:v>3309.38</c:v>
                </c:pt>
                <c:pt idx="501">
                  <c:v>3393.66</c:v>
                </c:pt>
                <c:pt idx="502">
                  <c:v>3438.86</c:v>
                </c:pt>
                <c:pt idx="503">
                  <c:v>3454.5</c:v>
                </c:pt>
                <c:pt idx="504">
                  <c:v>3466.73</c:v>
                </c:pt>
                <c:pt idx="505">
                  <c:v>3413.25</c:v>
                </c:pt>
                <c:pt idx="506">
                  <c:v>3401.8</c:v>
                </c:pt>
                <c:pt idx="507">
                  <c:v>3446.92</c:v>
                </c:pt>
                <c:pt idx="508">
                  <c:v>3413.02</c:v>
                </c:pt>
                <c:pt idx="509">
                  <c:v>3393.34</c:v>
                </c:pt>
                <c:pt idx="510">
                  <c:v>3420.24</c:v>
                </c:pt>
                <c:pt idx="511">
                  <c:v>3439.8300000000013</c:v>
                </c:pt>
                <c:pt idx="512">
                  <c:v>3396.92</c:v>
                </c:pt>
                <c:pt idx="513">
                  <c:v>3402.92</c:v>
                </c:pt>
                <c:pt idx="514">
                  <c:v>3397.7599999999998</c:v>
                </c:pt>
                <c:pt idx="515">
                  <c:v>3399.09</c:v>
                </c:pt>
                <c:pt idx="516">
                  <c:v>3366</c:v>
                </c:pt>
                <c:pt idx="517">
                  <c:v>3363.17</c:v>
                </c:pt>
                <c:pt idx="518">
                  <c:v>3332.56</c:v>
                </c:pt>
                <c:pt idx="519">
                  <c:v>3309.98</c:v>
                </c:pt>
                <c:pt idx="520">
                  <c:v>3339.98</c:v>
                </c:pt>
                <c:pt idx="521">
                  <c:v>3356.05</c:v>
                </c:pt>
                <c:pt idx="522">
                  <c:v>3353.29</c:v>
                </c:pt>
                <c:pt idx="523">
                  <c:v>3322.4300000000012</c:v>
                </c:pt>
                <c:pt idx="524">
                  <c:v>3433.02</c:v>
                </c:pt>
                <c:pt idx="525">
                  <c:v>3495.8300000000013</c:v>
                </c:pt>
                <c:pt idx="526">
                  <c:v>3514.75</c:v>
                </c:pt>
                <c:pt idx="527">
                  <c:v>3551.9500000000012</c:v>
                </c:pt>
                <c:pt idx="528">
                  <c:v>3554.73</c:v>
                </c:pt>
                <c:pt idx="529">
                  <c:v>3535.57</c:v>
                </c:pt>
                <c:pt idx="530">
                  <c:v>3564.3500000000013</c:v>
                </c:pt>
                <c:pt idx="531">
                  <c:v>3612.8300000000013</c:v>
                </c:pt>
                <c:pt idx="532">
                  <c:v>3651.02</c:v>
                </c:pt>
                <c:pt idx="533">
                  <c:v>3652.7599999999998</c:v>
                </c:pt>
                <c:pt idx="534">
                  <c:v>3583.17</c:v>
                </c:pt>
                <c:pt idx="535">
                  <c:v>3590.9900000000002</c:v>
                </c:pt>
                <c:pt idx="536">
                  <c:v>3605.59</c:v>
                </c:pt>
                <c:pt idx="537">
                  <c:v>3618.3</c:v>
                </c:pt>
                <c:pt idx="538">
                  <c:v>3726.7599999999998</c:v>
                </c:pt>
                <c:pt idx="539">
                  <c:v>3758.11</c:v>
                </c:pt>
                <c:pt idx="540">
                  <c:v>3731.2799999999997</c:v>
                </c:pt>
                <c:pt idx="541">
                  <c:v>3693.92</c:v>
                </c:pt>
                <c:pt idx="542">
                  <c:v>3758.27</c:v>
                </c:pt>
                <c:pt idx="543">
                  <c:v>3692.53</c:v>
                </c:pt>
                <c:pt idx="544">
                  <c:v>3656.8700000000013</c:v>
                </c:pt>
                <c:pt idx="545">
                  <c:v>3691.9300000000012</c:v>
                </c:pt>
                <c:pt idx="546">
                  <c:v>3703.79</c:v>
                </c:pt>
                <c:pt idx="547">
                  <c:v>3675.2599999999998</c:v>
                </c:pt>
                <c:pt idx="548">
                  <c:v>3603.16</c:v>
                </c:pt>
                <c:pt idx="549">
                  <c:v>3601.82</c:v>
                </c:pt>
                <c:pt idx="550">
                  <c:v>3590.4300000000012</c:v>
                </c:pt>
                <c:pt idx="551">
                  <c:v>3626.3300000000013</c:v>
                </c:pt>
                <c:pt idx="552">
                  <c:v>3663.4</c:v>
                </c:pt>
                <c:pt idx="553">
                  <c:v>3629.48</c:v>
                </c:pt>
                <c:pt idx="554">
                  <c:v>3587.2</c:v>
                </c:pt>
                <c:pt idx="555">
                  <c:v>3582.55</c:v>
                </c:pt>
                <c:pt idx="556">
                  <c:v>3555.38</c:v>
                </c:pt>
                <c:pt idx="557">
                  <c:v>3566.08</c:v>
                </c:pt>
                <c:pt idx="558">
                  <c:v>3503.8</c:v>
                </c:pt>
                <c:pt idx="559">
                  <c:v>3499.53</c:v>
                </c:pt>
                <c:pt idx="560">
                  <c:v>3519.32</c:v>
                </c:pt>
                <c:pt idx="561">
                  <c:v>3537.29</c:v>
                </c:pt>
                <c:pt idx="562">
                  <c:v>3500.7599999999998</c:v>
                </c:pt>
                <c:pt idx="563">
                  <c:v>3529.02</c:v>
                </c:pt>
                <c:pt idx="564">
                  <c:v>3538.4900000000002</c:v>
                </c:pt>
                <c:pt idx="565">
                  <c:v>3521.4100000000012</c:v>
                </c:pt>
                <c:pt idx="566">
                  <c:v>3491.6</c:v>
                </c:pt>
                <c:pt idx="567">
                  <c:v>3494.19</c:v>
                </c:pt>
                <c:pt idx="568">
                  <c:v>3512.2799999999997</c:v>
                </c:pt>
                <c:pt idx="569">
                  <c:v>3521.42</c:v>
                </c:pt>
                <c:pt idx="570">
                  <c:v>3533.02</c:v>
                </c:pt>
                <c:pt idx="571">
                  <c:v>3459.08</c:v>
                </c:pt>
                <c:pt idx="572">
                  <c:v>3458.79</c:v>
                </c:pt>
                <c:pt idx="573">
                  <c:v>3439.4700000000012</c:v>
                </c:pt>
                <c:pt idx="574">
                  <c:v>3430.3700000000013</c:v>
                </c:pt>
                <c:pt idx="575">
                  <c:v>3396.52</c:v>
                </c:pt>
                <c:pt idx="576">
                  <c:v>3412.16</c:v>
                </c:pt>
                <c:pt idx="577">
                  <c:v>3420.9700000000012</c:v>
                </c:pt>
                <c:pt idx="578">
                  <c:v>3421.88</c:v>
                </c:pt>
                <c:pt idx="579">
                  <c:v>3383.71</c:v>
                </c:pt>
                <c:pt idx="580">
                  <c:v>3372.94</c:v>
                </c:pt>
                <c:pt idx="581">
                  <c:v>3340.36</c:v>
                </c:pt>
                <c:pt idx="582">
                  <c:v>3383.9300000000012</c:v>
                </c:pt>
                <c:pt idx="583">
                  <c:v>3385.22</c:v>
                </c:pt>
                <c:pt idx="584">
                  <c:v>3394.8900000000012</c:v>
                </c:pt>
                <c:pt idx="585">
                  <c:v>3425.5</c:v>
                </c:pt>
                <c:pt idx="586">
                  <c:v>3453.73</c:v>
                </c:pt>
                <c:pt idx="587">
                  <c:v>3478.02</c:v>
                </c:pt>
                <c:pt idx="588">
                  <c:v>3456.7799999999997</c:v>
                </c:pt>
                <c:pt idx="589">
                  <c:v>3446.51</c:v>
                </c:pt>
                <c:pt idx="590">
                  <c:v>3458.58</c:v>
                </c:pt>
                <c:pt idx="591">
                  <c:v>3435.68</c:v>
                </c:pt>
                <c:pt idx="592">
                  <c:v>3405.29</c:v>
                </c:pt>
                <c:pt idx="593">
                  <c:v>3373.4</c:v>
                </c:pt>
                <c:pt idx="594">
                  <c:v>3361.77</c:v>
                </c:pt>
                <c:pt idx="595">
                  <c:v>3266.16</c:v>
                </c:pt>
                <c:pt idx="596">
                  <c:v>3198.8100000000013</c:v>
                </c:pt>
                <c:pt idx="597">
                  <c:v>3193.64</c:v>
                </c:pt>
                <c:pt idx="598">
                  <c:v>3261.9</c:v>
                </c:pt>
                <c:pt idx="599">
                  <c:v>3264.19</c:v>
                </c:pt>
                <c:pt idx="600">
                  <c:v>3231.82</c:v>
                </c:pt>
                <c:pt idx="601">
                  <c:v>3179.8500000000013</c:v>
                </c:pt>
                <c:pt idx="602">
                  <c:v>3192.5</c:v>
                </c:pt>
                <c:pt idx="603">
                  <c:v>3140.03</c:v>
                </c:pt>
                <c:pt idx="604">
                  <c:v>3185.57</c:v>
                </c:pt>
                <c:pt idx="605">
                  <c:v>3195.56</c:v>
                </c:pt>
                <c:pt idx="606">
                  <c:v>3269.24</c:v>
                </c:pt>
                <c:pt idx="607">
                  <c:v>3282.3500000000013</c:v>
                </c:pt>
                <c:pt idx="608">
                  <c:v>3246.9700000000012</c:v>
                </c:pt>
                <c:pt idx="609">
                  <c:v>3283.25</c:v>
                </c:pt>
                <c:pt idx="610">
                  <c:v>3368.56</c:v>
                </c:pt>
                <c:pt idx="611">
                  <c:v>3377.88</c:v>
                </c:pt>
                <c:pt idx="612">
                  <c:v>3369.63</c:v>
                </c:pt>
                <c:pt idx="613">
                  <c:v>3321.92</c:v>
                </c:pt>
                <c:pt idx="614">
                  <c:v>3350.44</c:v>
                </c:pt>
                <c:pt idx="615">
                  <c:v>3361.73</c:v>
                </c:pt>
                <c:pt idx="616">
                  <c:v>3306.11</c:v>
                </c:pt>
                <c:pt idx="617">
                  <c:v>3276.06</c:v>
                </c:pt>
                <c:pt idx="618">
                  <c:v>3268.1</c:v>
                </c:pt>
                <c:pt idx="619">
                  <c:v>3238.3700000000013</c:v>
                </c:pt>
                <c:pt idx="620">
                  <c:v>3244.3300000000013</c:v>
                </c:pt>
                <c:pt idx="621">
                  <c:v>3206.8700000000013</c:v>
                </c:pt>
                <c:pt idx="622">
                  <c:v>3221.6</c:v>
                </c:pt>
                <c:pt idx="623">
                  <c:v>3252.65</c:v>
                </c:pt>
                <c:pt idx="624">
                  <c:v>3293.21</c:v>
                </c:pt>
                <c:pt idx="625">
                  <c:v>3296.8700000000013</c:v>
                </c:pt>
                <c:pt idx="626">
                  <c:v>3314.23</c:v>
                </c:pt>
                <c:pt idx="627">
                  <c:v>3337.69</c:v>
                </c:pt>
                <c:pt idx="628">
                  <c:v>3334.8700000000013</c:v>
                </c:pt>
                <c:pt idx="629">
                  <c:v>3366.72</c:v>
                </c:pt>
                <c:pt idx="630">
                  <c:v>3361.92</c:v>
                </c:pt>
                <c:pt idx="631">
                  <c:v>3366.74</c:v>
                </c:pt>
                <c:pt idx="632">
                  <c:v>3332.15</c:v>
                </c:pt>
                <c:pt idx="633">
                  <c:v>3318.3300000000013</c:v>
                </c:pt>
                <c:pt idx="634">
                  <c:v>3305.8500000000013</c:v>
                </c:pt>
                <c:pt idx="635">
                  <c:v>3286.94</c:v>
                </c:pt>
                <c:pt idx="636">
                  <c:v>3236.68</c:v>
                </c:pt>
                <c:pt idx="637">
                  <c:v>3253.4</c:v>
                </c:pt>
                <c:pt idx="638">
                  <c:v>3250.59</c:v>
                </c:pt>
                <c:pt idx="639">
                  <c:v>3212.8300000000013</c:v>
                </c:pt>
                <c:pt idx="640">
                  <c:v>3179.08</c:v>
                </c:pt>
                <c:pt idx="641">
                  <c:v>3167.6</c:v>
                </c:pt>
                <c:pt idx="642">
                  <c:v>3169.96</c:v>
                </c:pt>
                <c:pt idx="643">
                  <c:v>3084.34</c:v>
                </c:pt>
                <c:pt idx="644">
                  <c:v>3039.56</c:v>
                </c:pt>
                <c:pt idx="645">
                  <c:v>3080.7</c:v>
                </c:pt>
                <c:pt idx="646">
                  <c:v>2998.34</c:v>
                </c:pt>
                <c:pt idx="647">
                  <c:v>3018.52</c:v>
                </c:pt>
                <c:pt idx="648">
                  <c:v>2992.19</c:v>
                </c:pt>
                <c:pt idx="649">
                  <c:v>3018.71</c:v>
                </c:pt>
                <c:pt idx="650">
                  <c:v>3026.98</c:v>
                </c:pt>
                <c:pt idx="651">
                  <c:v>3055.22</c:v>
                </c:pt>
                <c:pt idx="652">
                  <c:v>3019.4900000000002</c:v>
                </c:pt>
                <c:pt idx="653">
                  <c:v>2982.51</c:v>
                </c:pt>
                <c:pt idx="654">
                  <c:v>3014.3</c:v>
                </c:pt>
                <c:pt idx="655">
                  <c:v>3066.7</c:v>
                </c:pt>
                <c:pt idx="656">
                  <c:v>3037.3700000000013</c:v>
                </c:pt>
                <c:pt idx="657">
                  <c:v>3070.86</c:v>
                </c:pt>
                <c:pt idx="658">
                  <c:v>3079.9900000000002</c:v>
                </c:pt>
                <c:pt idx="659">
                  <c:v>3094.8</c:v>
                </c:pt>
                <c:pt idx="660">
                  <c:v>3109.9100000000012</c:v>
                </c:pt>
                <c:pt idx="661">
                  <c:v>3109.72</c:v>
                </c:pt>
                <c:pt idx="662">
                  <c:v>3120.69</c:v>
                </c:pt>
                <c:pt idx="663">
                  <c:v>3130.7799999999997</c:v>
                </c:pt>
                <c:pt idx="664">
                  <c:v>3142.52</c:v>
                </c:pt>
                <c:pt idx="665">
                  <c:v>3103.38</c:v>
                </c:pt>
                <c:pt idx="666">
                  <c:v>3117.53</c:v>
                </c:pt>
                <c:pt idx="667">
                  <c:v>3185.08</c:v>
                </c:pt>
                <c:pt idx="668">
                  <c:v>3227.62</c:v>
                </c:pt>
                <c:pt idx="669">
                  <c:v>3193.44</c:v>
                </c:pt>
                <c:pt idx="670">
                  <c:v>3180.6</c:v>
                </c:pt>
                <c:pt idx="671">
                  <c:v>3197.29</c:v>
                </c:pt>
                <c:pt idx="672">
                  <c:v>3177.4900000000002</c:v>
                </c:pt>
                <c:pt idx="673">
                  <c:v>3126.3</c:v>
                </c:pt>
                <c:pt idx="674">
                  <c:v>3130.4100000000012</c:v>
                </c:pt>
                <c:pt idx="675">
                  <c:v>3136.88</c:v>
                </c:pt>
                <c:pt idx="676">
                  <c:v>3127.29</c:v>
                </c:pt>
                <c:pt idx="677">
                  <c:v>3109.9100000000012</c:v>
                </c:pt>
                <c:pt idx="678">
                  <c:v>3107.8900000000012</c:v>
                </c:pt>
                <c:pt idx="679">
                  <c:v>3094.61</c:v>
                </c:pt>
                <c:pt idx="680">
                  <c:v>3071.1</c:v>
                </c:pt>
                <c:pt idx="681">
                  <c:v>3030.8</c:v>
                </c:pt>
                <c:pt idx="682">
                  <c:v>3035.9300000000012</c:v>
                </c:pt>
                <c:pt idx="683">
                  <c:v>3032.22</c:v>
                </c:pt>
                <c:pt idx="684">
                  <c:v>3023.65</c:v>
                </c:pt>
                <c:pt idx="685">
                  <c:v>3038.06</c:v>
                </c:pt>
                <c:pt idx="686">
                  <c:v>3039.4300000000012</c:v>
                </c:pt>
                <c:pt idx="687">
                  <c:v>3029.56</c:v>
                </c:pt>
                <c:pt idx="688">
                  <c:v>2987.48</c:v>
                </c:pt>
                <c:pt idx="689">
                  <c:v>2970.29</c:v>
                </c:pt>
                <c:pt idx="690">
                  <c:v>2942.16</c:v>
                </c:pt>
                <c:pt idx="691">
                  <c:v>2957.9900000000002</c:v>
                </c:pt>
                <c:pt idx="692">
                  <c:v>2978.9100000000012</c:v>
                </c:pt>
                <c:pt idx="693">
                  <c:v>2992.9100000000012</c:v>
                </c:pt>
                <c:pt idx="694">
                  <c:v>2972.62</c:v>
                </c:pt>
                <c:pt idx="695">
                  <c:v>3005.7799999999997</c:v>
                </c:pt>
                <c:pt idx="696">
                  <c:v>3013.3900000000012</c:v>
                </c:pt>
                <c:pt idx="697">
                  <c:v>3031.01</c:v>
                </c:pt>
                <c:pt idx="698">
                  <c:v>3010.7</c:v>
                </c:pt>
                <c:pt idx="699">
                  <c:v>3038.92</c:v>
                </c:pt>
                <c:pt idx="700">
                  <c:v>3018.9900000000002</c:v>
                </c:pt>
                <c:pt idx="701">
                  <c:v>3006.13</c:v>
                </c:pt>
                <c:pt idx="702">
                  <c:v>2969.55</c:v>
                </c:pt>
                <c:pt idx="703">
                  <c:v>2958.01</c:v>
                </c:pt>
                <c:pt idx="704">
                  <c:v>2906.84</c:v>
                </c:pt>
                <c:pt idx="705">
                  <c:v>2876.32</c:v>
                </c:pt>
                <c:pt idx="706">
                  <c:v>2891.03</c:v>
                </c:pt>
                <c:pt idx="707">
                  <c:v>2908.21</c:v>
                </c:pt>
                <c:pt idx="708">
                  <c:v>2955.4900000000002</c:v>
                </c:pt>
                <c:pt idx="709">
                  <c:v>2962.32</c:v>
                </c:pt>
                <c:pt idx="710">
                  <c:v>2994.8</c:v>
                </c:pt>
                <c:pt idx="711">
                  <c:v>2993.58</c:v>
                </c:pt>
                <c:pt idx="712">
                  <c:v>2993.61</c:v>
                </c:pt>
                <c:pt idx="713">
                  <c:v>2966.59</c:v>
                </c:pt>
                <c:pt idx="714">
                  <c:v>2959.12</c:v>
                </c:pt>
                <c:pt idx="715">
                  <c:v>2963.8300000000013</c:v>
                </c:pt>
                <c:pt idx="716">
                  <c:v>2977.67</c:v>
                </c:pt>
                <c:pt idx="717">
                  <c:v>2991.61</c:v>
                </c:pt>
                <c:pt idx="718">
                  <c:v>3037.61</c:v>
                </c:pt>
                <c:pt idx="719">
                  <c:v>3071.2799999999997</c:v>
                </c:pt>
                <c:pt idx="720">
                  <c:v>3084.03</c:v>
                </c:pt>
                <c:pt idx="721">
                  <c:v>3110.38</c:v>
                </c:pt>
                <c:pt idx="722">
                  <c:v>3162.66</c:v>
                </c:pt>
                <c:pt idx="723">
                  <c:v>3183.29</c:v>
                </c:pt>
                <c:pt idx="724">
                  <c:v>3210.68</c:v>
                </c:pt>
                <c:pt idx="725">
                  <c:v>3206.63</c:v>
                </c:pt>
                <c:pt idx="726">
                  <c:v>3229.75</c:v>
                </c:pt>
                <c:pt idx="727">
                  <c:v>3245.98</c:v>
                </c:pt>
                <c:pt idx="728">
                  <c:v>3277.3700000000013</c:v>
                </c:pt>
                <c:pt idx="729">
                  <c:v>3292.8700000000013</c:v>
                </c:pt>
                <c:pt idx="730">
                  <c:v>3243.86</c:v>
                </c:pt>
                <c:pt idx="731">
                  <c:v>3250.25</c:v>
                </c:pt>
                <c:pt idx="732">
                  <c:v>3309.8</c:v>
                </c:pt>
                <c:pt idx="733">
                  <c:v>3349.36</c:v>
                </c:pt>
                <c:pt idx="734">
                  <c:v>3294.69</c:v>
                </c:pt>
                <c:pt idx="735">
                  <c:v>3324.23</c:v>
                </c:pt>
                <c:pt idx="736">
                  <c:v>3331.27</c:v>
                </c:pt>
                <c:pt idx="737">
                  <c:v>3349.4900000000002</c:v>
                </c:pt>
                <c:pt idx="738">
                  <c:v>3371.16</c:v>
                </c:pt>
                <c:pt idx="739">
                  <c:v>3347.92</c:v>
                </c:pt>
                <c:pt idx="740">
                  <c:v>3348.57</c:v>
                </c:pt>
                <c:pt idx="741">
                  <c:v>3345.67</c:v>
                </c:pt>
                <c:pt idx="742">
                  <c:v>3356</c:v>
                </c:pt>
                <c:pt idx="743">
                  <c:v>3351.01</c:v>
                </c:pt>
                <c:pt idx="744">
                  <c:v>3359.3900000000012</c:v>
                </c:pt>
                <c:pt idx="745">
                  <c:v>3399.3700000000013</c:v>
                </c:pt>
                <c:pt idx="746">
                  <c:v>3413.8300000000013</c:v>
                </c:pt>
                <c:pt idx="747">
                  <c:v>3389.12</c:v>
                </c:pt>
                <c:pt idx="748">
                  <c:v>3398.11</c:v>
                </c:pt>
                <c:pt idx="749">
                  <c:v>3396.8</c:v>
                </c:pt>
                <c:pt idx="750">
                  <c:v>3407.24</c:v>
                </c:pt>
                <c:pt idx="751">
                  <c:v>3386.9700000000012</c:v>
                </c:pt>
                <c:pt idx="752">
                  <c:v>3364.72</c:v>
                </c:pt>
                <c:pt idx="753">
                  <c:v>3352.4300000000012</c:v>
                </c:pt>
                <c:pt idx="754">
                  <c:v>3362.12</c:v>
                </c:pt>
                <c:pt idx="755">
                  <c:v>3388.19</c:v>
                </c:pt>
                <c:pt idx="756">
                  <c:v>3416.92</c:v>
                </c:pt>
                <c:pt idx="757">
                  <c:v>3356.9300000000012</c:v>
                </c:pt>
                <c:pt idx="758">
                  <c:v>3341.55</c:v>
                </c:pt>
                <c:pt idx="759">
                  <c:v>3359.98</c:v>
                </c:pt>
                <c:pt idx="760">
                  <c:v>3377.27</c:v>
                </c:pt>
                <c:pt idx="761">
                  <c:v>3382.53</c:v>
                </c:pt>
                <c:pt idx="762">
                  <c:v>3368.08</c:v>
                </c:pt>
                <c:pt idx="763">
                  <c:v>3356.82</c:v>
                </c:pt>
                <c:pt idx="764">
                  <c:v>3367.23</c:v>
                </c:pt>
                <c:pt idx="765">
                  <c:v>3360.3700000000013</c:v>
                </c:pt>
                <c:pt idx="766">
                  <c:v>3340.68</c:v>
                </c:pt>
                <c:pt idx="767">
                  <c:v>3286.46</c:v>
                </c:pt>
                <c:pt idx="768">
                  <c:v>3269.13</c:v>
                </c:pt>
                <c:pt idx="769">
                  <c:v>3275.92</c:v>
                </c:pt>
                <c:pt idx="770">
                  <c:v>3256.48</c:v>
                </c:pt>
                <c:pt idx="771">
                  <c:v>3257.48</c:v>
                </c:pt>
                <c:pt idx="772">
                  <c:v>3283.48</c:v>
                </c:pt>
                <c:pt idx="773">
                  <c:v>3295.25</c:v>
                </c:pt>
                <c:pt idx="774">
                  <c:v>3277.09</c:v>
                </c:pt>
                <c:pt idx="775">
                  <c:v>3311.18</c:v>
                </c:pt>
                <c:pt idx="776">
                  <c:v>3309.96</c:v>
                </c:pt>
                <c:pt idx="777">
                  <c:v>3281.42</c:v>
                </c:pt>
                <c:pt idx="778">
                  <c:v>3278.79</c:v>
                </c:pt>
                <c:pt idx="779">
                  <c:v>3268.3900000000012</c:v>
                </c:pt>
                <c:pt idx="780">
                  <c:v>3254.04</c:v>
                </c:pt>
                <c:pt idx="781">
                  <c:v>3287.01</c:v>
                </c:pt>
                <c:pt idx="782">
                  <c:v>3301.92</c:v>
                </c:pt>
                <c:pt idx="783">
                  <c:v>3317.8</c:v>
                </c:pt>
                <c:pt idx="784">
                  <c:v>3307.8700000000013</c:v>
                </c:pt>
                <c:pt idx="785">
                  <c:v>3313.6</c:v>
                </c:pt>
                <c:pt idx="786">
                  <c:v>3341.61</c:v>
                </c:pt>
                <c:pt idx="787">
                  <c:v>3316.9100000000012</c:v>
                </c:pt>
                <c:pt idx="788">
                  <c:v>3292.69</c:v>
                </c:pt>
                <c:pt idx="789">
                  <c:v>3283.29</c:v>
                </c:pt>
                <c:pt idx="790">
                  <c:v>3316.74</c:v>
                </c:pt>
                <c:pt idx="791">
                  <c:v>3311.57</c:v>
                </c:pt>
                <c:pt idx="792">
                  <c:v>3272.19</c:v>
                </c:pt>
                <c:pt idx="793">
                  <c:v>3235.8500000000013</c:v>
                </c:pt>
                <c:pt idx="794">
                  <c:v>3252.2799999999997</c:v>
                </c:pt>
                <c:pt idx="795">
                  <c:v>3182.16</c:v>
                </c:pt>
                <c:pt idx="796">
                  <c:v>3162.27</c:v>
                </c:pt>
                <c:pt idx="797">
                  <c:v>3159.48</c:v>
                </c:pt>
                <c:pt idx="798">
                  <c:v>3158.98</c:v>
                </c:pt>
                <c:pt idx="799">
                  <c:v>3127.3</c:v>
                </c:pt>
                <c:pt idx="800">
                  <c:v>3115.14</c:v>
                </c:pt>
                <c:pt idx="801">
                  <c:v>3128.8300000000013</c:v>
                </c:pt>
                <c:pt idx="802">
                  <c:v>3197.66</c:v>
                </c:pt>
                <c:pt idx="803">
                  <c:v>3209.46</c:v>
                </c:pt>
                <c:pt idx="804">
                  <c:v>3225.2599999999998</c:v>
                </c:pt>
                <c:pt idx="805">
                  <c:v>3216.07</c:v>
                </c:pt>
                <c:pt idx="806">
                  <c:v>3143.02</c:v>
                </c:pt>
                <c:pt idx="807">
                  <c:v>3165.38</c:v>
                </c:pt>
                <c:pt idx="808">
                  <c:v>3146.29</c:v>
                </c:pt>
                <c:pt idx="809">
                  <c:v>3130.3300000000013</c:v>
                </c:pt>
                <c:pt idx="810">
                  <c:v>3106.9300000000012</c:v>
                </c:pt>
                <c:pt idx="811">
                  <c:v>3089.6</c:v>
                </c:pt>
                <c:pt idx="812">
                  <c:v>3120.3100000000013</c:v>
                </c:pt>
                <c:pt idx="813">
                  <c:v>3155.12</c:v>
                </c:pt>
                <c:pt idx="814">
                  <c:v>3169.2</c:v>
                </c:pt>
                <c:pt idx="815">
                  <c:v>3221.9</c:v>
                </c:pt>
                <c:pt idx="816">
                  <c:v>3209.42</c:v>
                </c:pt>
                <c:pt idx="817">
                  <c:v>3164.6</c:v>
                </c:pt>
                <c:pt idx="818">
                  <c:v>3137.24</c:v>
                </c:pt>
                <c:pt idx="819">
                  <c:v>3048.07</c:v>
                </c:pt>
                <c:pt idx="820">
                  <c:v>3018.66</c:v>
                </c:pt>
                <c:pt idx="821">
                  <c:v>3037.3</c:v>
                </c:pt>
                <c:pt idx="822">
                  <c:v>3011.92</c:v>
                </c:pt>
                <c:pt idx="823">
                  <c:v>3002.11</c:v>
                </c:pt>
                <c:pt idx="824">
                  <c:v>2998.13</c:v>
                </c:pt>
                <c:pt idx="825">
                  <c:v>3009.01</c:v>
                </c:pt>
                <c:pt idx="826">
                  <c:v>2973.03</c:v>
                </c:pt>
                <c:pt idx="827">
                  <c:v>2937.59</c:v>
                </c:pt>
                <c:pt idx="828">
                  <c:v>2942.4500000000012</c:v>
                </c:pt>
                <c:pt idx="829">
                  <c:v>2961.4700000000012</c:v>
                </c:pt>
                <c:pt idx="830">
                  <c:v>2962.4</c:v>
                </c:pt>
                <c:pt idx="831">
                  <c:v>2968.96</c:v>
                </c:pt>
                <c:pt idx="832">
                  <c:v>2988.69</c:v>
                </c:pt>
                <c:pt idx="833">
                  <c:v>3001.21</c:v>
                </c:pt>
                <c:pt idx="834">
                  <c:v>3003</c:v>
                </c:pt>
                <c:pt idx="835">
                  <c:v>2989.23</c:v>
                </c:pt>
                <c:pt idx="836">
                  <c:v>2960.92</c:v>
                </c:pt>
                <c:pt idx="837">
                  <c:v>2965.3700000000013</c:v>
                </c:pt>
                <c:pt idx="838">
                  <c:v>2964.96</c:v>
                </c:pt>
                <c:pt idx="839">
                  <c:v>2997.64</c:v>
                </c:pt>
                <c:pt idx="840">
                  <c:v>3016.94</c:v>
                </c:pt>
                <c:pt idx="841">
                  <c:v>3059.42</c:v>
                </c:pt>
                <c:pt idx="842">
                  <c:v>3082.21</c:v>
                </c:pt>
                <c:pt idx="843">
                  <c:v>3066.29</c:v>
                </c:pt>
                <c:pt idx="844">
                  <c:v>3092.38</c:v>
                </c:pt>
                <c:pt idx="845">
                  <c:v>3067.12</c:v>
                </c:pt>
                <c:pt idx="846">
                  <c:v>3060.48</c:v>
                </c:pt>
                <c:pt idx="847">
                  <c:v>3101.75</c:v>
                </c:pt>
                <c:pt idx="848">
                  <c:v>3118.58</c:v>
                </c:pt>
                <c:pt idx="849">
                  <c:v>3133.17</c:v>
                </c:pt>
                <c:pt idx="850">
                  <c:v>3171.8</c:v>
                </c:pt>
                <c:pt idx="851">
                  <c:v>3200.48</c:v>
                </c:pt>
                <c:pt idx="852">
                  <c:v>3220.14</c:v>
                </c:pt>
                <c:pt idx="853">
                  <c:v>3214.3300000000013</c:v>
                </c:pt>
                <c:pt idx="854">
                  <c:v>3220.19</c:v>
                </c:pt>
                <c:pt idx="855">
                  <c:v>3274.4500000000012</c:v>
                </c:pt>
                <c:pt idx="856">
                  <c:v>3313.54</c:v>
                </c:pt>
                <c:pt idx="857">
                  <c:v>3351.36</c:v>
                </c:pt>
                <c:pt idx="858">
                  <c:v>3350.02</c:v>
                </c:pt>
                <c:pt idx="859">
                  <c:v>3327.61</c:v>
                </c:pt>
                <c:pt idx="860">
                  <c:v>3340.98</c:v>
                </c:pt>
                <c:pt idx="861">
                  <c:v>3364.02</c:v>
                </c:pt>
                <c:pt idx="862">
                  <c:v>3361.98</c:v>
                </c:pt>
                <c:pt idx="863">
                  <c:v>3435.68</c:v>
                </c:pt>
                <c:pt idx="864">
                  <c:v>3452.73</c:v>
                </c:pt>
                <c:pt idx="865">
                  <c:v>3467.2599999999998</c:v>
                </c:pt>
                <c:pt idx="866">
                  <c:v>3503.01</c:v>
                </c:pt>
                <c:pt idx="867">
                  <c:v>3510.11</c:v>
                </c:pt>
                <c:pt idx="868">
                  <c:v>3473.23</c:v>
                </c:pt>
                <c:pt idx="869">
                  <c:v>3526.86</c:v>
                </c:pt>
                <c:pt idx="870">
                  <c:v>3564.68</c:v>
                </c:pt>
                <c:pt idx="871">
                  <c:v>3589.54</c:v>
                </c:pt>
                <c:pt idx="872">
                  <c:v>3632.84</c:v>
                </c:pt>
                <c:pt idx="873">
                  <c:v>3622.8900000000012</c:v>
                </c:pt>
                <c:pt idx="874">
                  <c:v>3640.9700000000012</c:v>
                </c:pt>
                <c:pt idx="875">
                  <c:v>3661.9900000000002</c:v>
                </c:pt>
                <c:pt idx="876">
                  <c:v>3661.8700000000013</c:v>
                </c:pt>
                <c:pt idx="877">
                  <c:v>3645.42</c:v>
                </c:pt>
                <c:pt idx="878">
                  <c:v>3645.64</c:v>
                </c:pt>
                <c:pt idx="879">
                  <c:v>3644.88</c:v>
                </c:pt>
                <c:pt idx="880">
                  <c:v>3684.18</c:v>
                </c:pt>
                <c:pt idx="881">
                  <c:v>3714.84</c:v>
                </c:pt>
                <c:pt idx="882">
                  <c:v>3726.56</c:v>
                </c:pt>
                <c:pt idx="883">
                  <c:v>3733.88</c:v>
                </c:pt>
                <c:pt idx="884">
                  <c:v>3729.4</c:v>
                </c:pt>
                <c:pt idx="885">
                  <c:v>3750</c:v>
                </c:pt>
                <c:pt idx="886">
                  <c:v>3684.23</c:v>
                </c:pt>
                <c:pt idx="887">
                  <c:v>3664.64</c:v>
                </c:pt>
                <c:pt idx="888">
                  <c:v>3582.08</c:v>
                </c:pt>
                <c:pt idx="889">
                  <c:v>3596.59</c:v>
                </c:pt>
                <c:pt idx="890">
                  <c:v>3678.38</c:v>
                </c:pt>
                <c:pt idx="891">
                  <c:v>3737.7599999999998</c:v>
                </c:pt>
                <c:pt idx="892">
                  <c:v>3775.65</c:v>
                </c:pt>
                <c:pt idx="893">
                  <c:v>3771.3500000000013</c:v>
                </c:pt>
                <c:pt idx="894">
                  <c:v>3799.8900000000012</c:v>
                </c:pt>
                <c:pt idx="895">
                  <c:v>3835.75</c:v>
                </c:pt>
                <c:pt idx="896">
                  <c:v>3831.96</c:v>
                </c:pt>
                <c:pt idx="897">
                  <c:v>3840.72</c:v>
                </c:pt>
                <c:pt idx="898">
                  <c:v>3878.72</c:v>
                </c:pt>
                <c:pt idx="899">
                  <c:v>3798.8700000000013</c:v>
                </c:pt>
                <c:pt idx="900">
                  <c:v>3816.16</c:v>
                </c:pt>
                <c:pt idx="901">
                  <c:v>3890.7799999999997</c:v>
                </c:pt>
                <c:pt idx="902">
                  <c:v>3915.9</c:v>
                </c:pt>
                <c:pt idx="903">
                  <c:v>3938.9100000000012</c:v>
                </c:pt>
                <c:pt idx="904">
                  <c:v>3935.8</c:v>
                </c:pt>
                <c:pt idx="905">
                  <c:v>3959.1</c:v>
                </c:pt>
                <c:pt idx="906">
                  <c:v>3985.46</c:v>
                </c:pt>
                <c:pt idx="907">
                  <c:v>4026.27</c:v>
                </c:pt>
                <c:pt idx="908">
                  <c:v>4066.03</c:v>
                </c:pt>
                <c:pt idx="909">
                  <c:v>4106.71</c:v>
                </c:pt>
                <c:pt idx="910">
                  <c:v>4149.54</c:v>
                </c:pt>
                <c:pt idx="911">
                  <c:v>4170.58</c:v>
                </c:pt>
                <c:pt idx="912">
                  <c:v>4160.0200000000004</c:v>
                </c:pt>
                <c:pt idx="913">
                  <c:v>4222.3900000000003</c:v>
                </c:pt>
                <c:pt idx="914">
                  <c:v>4256.07</c:v>
                </c:pt>
                <c:pt idx="915">
                  <c:v>4277.6400000000003</c:v>
                </c:pt>
                <c:pt idx="916">
                  <c:v>4329.57</c:v>
                </c:pt>
                <c:pt idx="917">
                  <c:v>4358.3</c:v>
                </c:pt>
                <c:pt idx="918">
                  <c:v>4367.87</c:v>
                </c:pt>
                <c:pt idx="919">
                  <c:v>4328.37</c:v>
                </c:pt>
                <c:pt idx="920">
                  <c:v>4371.9800000000005</c:v>
                </c:pt>
                <c:pt idx="921">
                  <c:v>4444.6200000000026</c:v>
                </c:pt>
                <c:pt idx="922">
                  <c:v>4473.57</c:v>
                </c:pt>
                <c:pt idx="923">
                  <c:v>4438.2300000000005</c:v>
                </c:pt>
                <c:pt idx="924">
                  <c:v>4463.38</c:v>
                </c:pt>
                <c:pt idx="925">
                  <c:v>4437</c:v>
                </c:pt>
                <c:pt idx="926">
                  <c:v>4310.17</c:v>
                </c:pt>
                <c:pt idx="927">
                  <c:v>4290.07</c:v>
                </c:pt>
                <c:pt idx="928">
                  <c:v>4330.8500000000004</c:v>
                </c:pt>
                <c:pt idx="929">
                  <c:v>4251.54</c:v>
                </c:pt>
                <c:pt idx="930">
                  <c:v>4224.7300000000005</c:v>
                </c:pt>
                <c:pt idx="931">
                  <c:v>4237.42</c:v>
                </c:pt>
                <c:pt idx="932">
                  <c:v>4240.0200000000004</c:v>
                </c:pt>
                <c:pt idx="933">
                  <c:v>4366.83</c:v>
                </c:pt>
                <c:pt idx="934">
                  <c:v>4360.72</c:v>
                </c:pt>
                <c:pt idx="935">
                  <c:v>4388.83</c:v>
                </c:pt>
                <c:pt idx="936">
                  <c:v>4426.3</c:v>
                </c:pt>
                <c:pt idx="937">
                  <c:v>4456.41</c:v>
                </c:pt>
                <c:pt idx="938">
                  <c:v>4487.05</c:v>
                </c:pt>
                <c:pt idx="939">
                  <c:v>4556.8900000000003</c:v>
                </c:pt>
                <c:pt idx="940">
                  <c:v>4637.2700000000004</c:v>
                </c:pt>
                <c:pt idx="941">
                  <c:v>4688.33</c:v>
                </c:pt>
                <c:pt idx="942">
                  <c:v>4667.49</c:v>
                </c:pt>
                <c:pt idx="943">
                  <c:v>4710.28</c:v>
                </c:pt>
                <c:pt idx="944">
                  <c:v>4780.7700000000004</c:v>
                </c:pt>
                <c:pt idx="945">
                  <c:v>4859.9299999999994</c:v>
                </c:pt>
                <c:pt idx="946">
                  <c:v>4900.92</c:v>
                </c:pt>
                <c:pt idx="947">
                  <c:v>4867.91</c:v>
                </c:pt>
                <c:pt idx="948">
                  <c:v>4921.6500000000024</c:v>
                </c:pt>
                <c:pt idx="949">
                  <c:v>4949.2300000000005</c:v>
                </c:pt>
                <c:pt idx="950">
                  <c:v>4951.1100000000024</c:v>
                </c:pt>
                <c:pt idx="951">
                  <c:v>4880.6600000000026</c:v>
                </c:pt>
                <c:pt idx="952">
                  <c:v>4801.7</c:v>
                </c:pt>
                <c:pt idx="953">
                  <c:v>4755.9399999999996</c:v>
                </c:pt>
                <c:pt idx="954">
                  <c:v>4772.07</c:v>
                </c:pt>
                <c:pt idx="955">
                  <c:v>4828.2700000000004</c:v>
                </c:pt>
                <c:pt idx="956">
                  <c:v>4814.3200000000024</c:v>
                </c:pt>
                <c:pt idx="957">
                  <c:v>4748.1900000000014</c:v>
                </c:pt>
                <c:pt idx="958">
                  <c:v>4747.59</c:v>
                </c:pt>
                <c:pt idx="959">
                  <c:v>4805.72</c:v>
                </c:pt>
                <c:pt idx="960">
                  <c:v>4913.18</c:v>
                </c:pt>
                <c:pt idx="961">
                  <c:v>5068.6600000000026</c:v>
                </c:pt>
                <c:pt idx="962">
                  <c:v>5135</c:v>
                </c:pt>
                <c:pt idx="963">
                  <c:v>5127.79</c:v>
                </c:pt>
                <c:pt idx="964">
                  <c:v>5118.08</c:v>
                </c:pt>
                <c:pt idx="965">
                  <c:v>5092.7</c:v>
                </c:pt>
                <c:pt idx="966">
                  <c:v>5017.9000000000005</c:v>
                </c:pt>
                <c:pt idx="967">
                  <c:v>5039.2</c:v>
                </c:pt>
                <c:pt idx="968">
                  <c:v>5059.9800000000005</c:v>
                </c:pt>
                <c:pt idx="969">
                  <c:v>5053.49</c:v>
                </c:pt>
                <c:pt idx="970">
                  <c:v>4961.37</c:v>
                </c:pt>
                <c:pt idx="971">
                  <c:v>4925.3100000000004</c:v>
                </c:pt>
                <c:pt idx="972">
                  <c:v>4959.96</c:v>
                </c:pt>
                <c:pt idx="973">
                  <c:v>4981.4800000000005</c:v>
                </c:pt>
                <c:pt idx="974">
                  <c:v>4868.4299999999994</c:v>
                </c:pt>
                <c:pt idx="975">
                  <c:v>4878.8100000000004</c:v>
                </c:pt>
                <c:pt idx="976">
                  <c:v>4851.67</c:v>
                </c:pt>
                <c:pt idx="977">
                  <c:v>4858.4299999999994</c:v>
                </c:pt>
                <c:pt idx="978">
                  <c:v>4900.21</c:v>
                </c:pt>
                <c:pt idx="979">
                  <c:v>5000.41</c:v>
                </c:pt>
                <c:pt idx="980">
                  <c:v>5050.5600000000004</c:v>
                </c:pt>
                <c:pt idx="981">
                  <c:v>5166.5600000000004</c:v>
                </c:pt>
                <c:pt idx="982">
                  <c:v>5204.57</c:v>
                </c:pt>
                <c:pt idx="983">
                  <c:v>5246.74</c:v>
                </c:pt>
                <c:pt idx="984">
                  <c:v>5252.21</c:v>
                </c:pt>
                <c:pt idx="985">
                  <c:v>5263.1100000000024</c:v>
                </c:pt>
                <c:pt idx="986">
                  <c:v>5163.01</c:v>
                </c:pt>
                <c:pt idx="987">
                  <c:v>5232.49</c:v>
                </c:pt>
                <c:pt idx="988">
                  <c:v>5300.79</c:v>
                </c:pt>
                <c:pt idx="989">
                  <c:v>5317.41</c:v>
                </c:pt>
                <c:pt idx="990">
                  <c:v>5343.91</c:v>
                </c:pt>
                <c:pt idx="991">
                  <c:v>5399.08</c:v>
                </c:pt>
                <c:pt idx="992">
                  <c:v>5445.34</c:v>
                </c:pt>
                <c:pt idx="993">
                  <c:v>5457.88</c:v>
                </c:pt>
                <c:pt idx="994">
                  <c:v>5466.3</c:v>
                </c:pt>
                <c:pt idx="995">
                  <c:v>5555.68</c:v>
                </c:pt>
                <c:pt idx="996">
                  <c:v>5590.45</c:v>
                </c:pt>
                <c:pt idx="997">
                  <c:v>5616.25</c:v>
                </c:pt>
                <c:pt idx="998">
                  <c:v>5648.24</c:v>
                </c:pt>
                <c:pt idx="999">
                  <c:v>5705.3</c:v>
                </c:pt>
                <c:pt idx="1000">
                  <c:v>5814.26</c:v>
                </c:pt>
                <c:pt idx="1001">
                  <c:v>5920.76</c:v>
                </c:pt>
                <c:pt idx="1002">
                  <c:v>5876.55</c:v>
                </c:pt>
                <c:pt idx="1003">
                  <c:v>5936.41</c:v>
                </c:pt>
                <c:pt idx="1004">
                  <c:v>6034.38</c:v>
                </c:pt>
                <c:pt idx="1005">
                  <c:v>6078.1100000000024</c:v>
                </c:pt>
                <c:pt idx="1006">
                  <c:v>6121.2</c:v>
                </c:pt>
                <c:pt idx="1007">
                  <c:v>5985.3</c:v>
                </c:pt>
                <c:pt idx="1008">
                  <c:v>6118.6200000000026</c:v>
                </c:pt>
                <c:pt idx="1009">
                  <c:v>6249.6</c:v>
                </c:pt>
                <c:pt idx="1010">
                  <c:v>6152.22</c:v>
                </c:pt>
                <c:pt idx="1011">
                  <c:v>6147.74</c:v>
                </c:pt>
                <c:pt idx="1012">
                  <c:v>6215.02</c:v>
                </c:pt>
                <c:pt idx="1013">
                  <c:v>6248.81</c:v>
                </c:pt>
                <c:pt idx="1014">
                  <c:v>6072.03</c:v>
                </c:pt>
                <c:pt idx="1015">
                  <c:v>6076.9699999999993</c:v>
                </c:pt>
                <c:pt idx="1016">
                  <c:v>6130.09</c:v>
                </c:pt>
                <c:pt idx="1017">
                  <c:v>5962.3600000000024</c:v>
                </c:pt>
                <c:pt idx="1018">
                  <c:v>5852.96</c:v>
                </c:pt>
                <c:pt idx="1019">
                  <c:v>5832.74</c:v>
                </c:pt>
                <c:pt idx="1020">
                  <c:v>6005.54</c:v>
                </c:pt>
                <c:pt idx="1021">
                  <c:v>6030.55</c:v>
                </c:pt>
                <c:pt idx="1022">
                  <c:v>5921.72</c:v>
                </c:pt>
                <c:pt idx="1023">
                  <c:v>5854.29</c:v>
                </c:pt>
                <c:pt idx="1024">
                  <c:v>5715.46</c:v>
                </c:pt>
                <c:pt idx="1025">
                  <c:v>5769.79</c:v>
                </c:pt>
                <c:pt idx="1026">
                  <c:v>5820.45</c:v>
                </c:pt>
                <c:pt idx="1027">
                  <c:v>5800.94</c:v>
                </c:pt>
                <c:pt idx="1028">
                  <c:v>5935.68</c:v>
                </c:pt>
                <c:pt idx="1029">
                  <c:v>5972.94</c:v>
                </c:pt>
                <c:pt idx="1030">
                  <c:v>5958.91</c:v>
                </c:pt>
                <c:pt idx="1031">
                  <c:v>5986.41</c:v>
                </c:pt>
                <c:pt idx="1032">
                  <c:v>6017.01</c:v>
                </c:pt>
                <c:pt idx="1033">
                  <c:v>6063.91</c:v>
                </c:pt>
                <c:pt idx="1034">
                  <c:v>6058.99</c:v>
                </c:pt>
                <c:pt idx="1035">
                  <c:v>6082.8</c:v>
                </c:pt>
                <c:pt idx="1036">
                  <c:v>6041.3600000000024</c:v>
                </c:pt>
                <c:pt idx="1037">
                  <c:v>5893.6200000000026</c:v>
                </c:pt>
                <c:pt idx="1038">
                  <c:v>5875.23</c:v>
                </c:pt>
                <c:pt idx="1039">
                  <c:v>5748.1500000000024</c:v>
                </c:pt>
                <c:pt idx="1040">
                  <c:v>5746.79</c:v>
                </c:pt>
                <c:pt idx="1041">
                  <c:v>5723.31</c:v>
                </c:pt>
                <c:pt idx="1042">
                  <c:v>5683.29</c:v>
                </c:pt>
                <c:pt idx="1043">
                  <c:v>5831.55</c:v>
                </c:pt>
                <c:pt idx="1044">
                  <c:v>5870.63</c:v>
                </c:pt>
                <c:pt idx="1045">
                  <c:v>5872.75</c:v>
                </c:pt>
                <c:pt idx="1046">
                  <c:v>5892.78</c:v>
                </c:pt>
                <c:pt idx="1047">
                  <c:v>5951.03</c:v>
                </c:pt>
                <c:pt idx="1048">
                  <c:v>5923.35</c:v>
                </c:pt>
                <c:pt idx="1049">
                  <c:v>5833.1900000000014</c:v>
                </c:pt>
                <c:pt idx="1050">
                  <c:v>5763.71</c:v>
                </c:pt>
                <c:pt idx="1051">
                  <c:v>5735.94</c:v>
                </c:pt>
                <c:pt idx="1052">
                  <c:v>5764.2</c:v>
                </c:pt>
                <c:pt idx="1053">
                  <c:v>5551.92</c:v>
                </c:pt>
                <c:pt idx="1054">
                  <c:v>5560.1500000000024</c:v>
                </c:pt>
                <c:pt idx="1055">
                  <c:v>5540.68</c:v>
                </c:pt>
                <c:pt idx="1056">
                  <c:v>5496.68</c:v>
                </c:pt>
                <c:pt idx="1057">
                  <c:v>5446.88</c:v>
                </c:pt>
                <c:pt idx="1058">
                  <c:v>5450.38</c:v>
                </c:pt>
                <c:pt idx="1059">
                  <c:v>5435.4</c:v>
                </c:pt>
                <c:pt idx="1060">
                  <c:v>5438.8600000000024</c:v>
                </c:pt>
                <c:pt idx="1061">
                  <c:v>5552.34</c:v>
                </c:pt>
                <c:pt idx="1062">
                  <c:v>5578.74</c:v>
                </c:pt>
                <c:pt idx="1063">
                  <c:v>5608.31</c:v>
                </c:pt>
                <c:pt idx="1064">
                  <c:v>5599.6</c:v>
                </c:pt>
                <c:pt idx="1065">
                  <c:v>5750.29</c:v>
                </c:pt>
                <c:pt idx="1066">
                  <c:v>5799.1600000000026</c:v>
                </c:pt>
                <c:pt idx="1067">
                  <c:v>5905.35</c:v>
                </c:pt>
                <c:pt idx="1068">
                  <c:v>5897.56</c:v>
                </c:pt>
                <c:pt idx="1069">
                  <c:v>5860.67</c:v>
                </c:pt>
                <c:pt idx="1070">
                  <c:v>5864.55</c:v>
                </c:pt>
                <c:pt idx="1071">
                  <c:v>5867.07</c:v>
                </c:pt>
                <c:pt idx="1072">
                  <c:v>5920.18</c:v>
                </c:pt>
                <c:pt idx="1073">
                  <c:v>5927.04</c:v>
                </c:pt>
                <c:pt idx="1074">
                  <c:v>5903.13</c:v>
                </c:pt>
                <c:pt idx="1075">
                  <c:v>5881.48</c:v>
                </c:pt>
                <c:pt idx="1076">
                  <c:v>5895.17</c:v>
                </c:pt>
                <c:pt idx="1077">
                  <c:v>5819.92</c:v>
                </c:pt>
                <c:pt idx="1078">
                  <c:v>5890.02</c:v>
                </c:pt>
                <c:pt idx="1079">
                  <c:v>5947.57</c:v>
                </c:pt>
                <c:pt idx="1080">
                  <c:v>5979.25</c:v>
                </c:pt>
                <c:pt idx="1081">
                  <c:v>5868.33</c:v>
                </c:pt>
                <c:pt idx="1082">
                  <c:v>5757.52</c:v>
                </c:pt>
                <c:pt idx="1083">
                  <c:v>5710.56</c:v>
                </c:pt>
                <c:pt idx="1084">
                  <c:v>5710.45</c:v>
                </c:pt>
                <c:pt idx="1085">
                  <c:v>5645.8600000000024</c:v>
                </c:pt>
                <c:pt idx="1086">
                  <c:v>5677.1100000000024</c:v>
                </c:pt>
                <c:pt idx="1087">
                  <c:v>5695.18</c:v>
                </c:pt>
                <c:pt idx="1088">
                  <c:v>5772.64</c:v>
                </c:pt>
                <c:pt idx="1089">
                  <c:v>5748.34</c:v>
                </c:pt>
                <c:pt idx="1090">
                  <c:v>5628.6100000000024</c:v>
                </c:pt>
                <c:pt idx="1091">
                  <c:v>5472.03</c:v>
                </c:pt>
                <c:pt idx="1092">
                  <c:v>5387.87</c:v>
                </c:pt>
                <c:pt idx="1093">
                  <c:v>5487.34</c:v>
                </c:pt>
                <c:pt idx="1094">
                  <c:v>5416.04</c:v>
                </c:pt>
                <c:pt idx="1095">
                  <c:v>5020.8900000000003</c:v>
                </c:pt>
                <c:pt idx="1096">
                  <c:v>4949.2700000000004</c:v>
                </c:pt>
                <c:pt idx="1097">
                  <c:v>5059.8900000000003</c:v>
                </c:pt>
                <c:pt idx="1098">
                  <c:v>5073.7</c:v>
                </c:pt>
                <c:pt idx="1099">
                  <c:v>4978.5600000000004</c:v>
                </c:pt>
                <c:pt idx="1100">
                  <c:v>5132.9000000000005</c:v>
                </c:pt>
                <c:pt idx="1101">
                  <c:v>5143.9299999999994</c:v>
                </c:pt>
                <c:pt idx="1102">
                  <c:v>5163.6100000000024</c:v>
                </c:pt>
                <c:pt idx="1103">
                  <c:v>5107.6000000000004</c:v>
                </c:pt>
                <c:pt idx="1104">
                  <c:v>5026.92</c:v>
                </c:pt>
                <c:pt idx="1105">
                  <c:v>4830.08</c:v>
                </c:pt>
                <c:pt idx="1106">
                  <c:v>4899.53</c:v>
                </c:pt>
                <c:pt idx="1107">
                  <c:v>4946.1500000000024</c:v>
                </c:pt>
                <c:pt idx="1108">
                  <c:v>5012.5200000000004</c:v>
                </c:pt>
                <c:pt idx="1109">
                  <c:v>4902.2700000000004</c:v>
                </c:pt>
                <c:pt idx="1110">
                  <c:v>4991.4800000000005</c:v>
                </c:pt>
                <c:pt idx="1111">
                  <c:v>4972.74</c:v>
                </c:pt>
                <c:pt idx="1112">
                  <c:v>5000.59</c:v>
                </c:pt>
                <c:pt idx="1113">
                  <c:v>4975.75</c:v>
                </c:pt>
                <c:pt idx="1114">
                  <c:v>4945.8600000000024</c:v>
                </c:pt>
                <c:pt idx="1115">
                  <c:v>4810.42</c:v>
                </c:pt>
                <c:pt idx="1116">
                  <c:v>4824.03</c:v>
                </c:pt>
                <c:pt idx="1117">
                  <c:v>4863.63</c:v>
                </c:pt>
                <c:pt idx="1118">
                  <c:v>4859.8100000000004</c:v>
                </c:pt>
                <c:pt idx="1119">
                  <c:v>4836.4000000000005</c:v>
                </c:pt>
                <c:pt idx="1120">
                  <c:v>4790.9299999999994</c:v>
                </c:pt>
                <c:pt idx="1121">
                  <c:v>4767.3500000000004</c:v>
                </c:pt>
                <c:pt idx="1122">
                  <c:v>4752.4699999999993</c:v>
                </c:pt>
                <c:pt idx="1123">
                  <c:v>4717.74</c:v>
                </c:pt>
                <c:pt idx="1124">
                  <c:v>4775.6600000000026</c:v>
                </c:pt>
                <c:pt idx="1125">
                  <c:v>4844.72</c:v>
                </c:pt>
                <c:pt idx="1126">
                  <c:v>4873.71</c:v>
                </c:pt>
                <c:pt idx="1127">
                  <c:v>4877.9000000000005</c:v>
                </c:pt>
                <c:pt idx="1128">
                  <c:v>4879.8100000000004</c:v>
                </c:pt>
                <c:pt idx="1129">
                  <c:v>4895.4800000000005</c:v>
                </c:pt>
                <c:pt idx="1130">
                  <c:v>4894.3900000000003</c:v>
                </c:pt>
                <c:pt idx="1131">
                  <c:v>4939.4000000000005</c:v>
                </c:pt>
                <c:pt idx="1132">
                  <c:v>4987.05</c:v>
                </c:pt>
                <c:pt idx="1133">
                  <c:v>5004.17</c:v>
                </c:pt>
                <c:pt idx="1134">
                  <c:v>4954.8600000000024</c:v>
                </c:pt>
                <c:pt idx="1135">
                  <c:v>4967.92</c:v>
                </c:pt>
                <c:pt idx="1136">
                  <c:v>4978.49</c:v>
                </c:pt>
                <c:pt idx="1137">
                  <c:v>4933.34</c:v>
                </c:pt>
                <c:pt idx="1138">
                  <c:v>4900.18</c:v>
                </c:pt>
                <c:pt idx="1139">
                  <c:v>4961.3200000000024</c:v>
                </c:pt>
                <c:pt idx="1140">
                  <c:v>5009.63</c:v>
                </c:pt>
                <c:pt idx="1141">
                  <c:v>4982.04</c:v>
                </c:pt>
                <c:pt idx="1142">
                  <c:v>5041.1900000000014</c:v>
                </c:pt>
                <c:pt idx="1143">
                  <c:v>5082.8100000000004</c:v>
                </c:pt>
                <c:pt idx="1144">
                  <c:v>5086.03</c:v>
                </c:pt>
                <c:pt idx="1145">
                  <c:v>5126.45</c:v>
                </c:pt>
                <c:pt idx="1146">
                  <c:v>5155.63</c:v>
                </c:pt>
                <c:pt idx="1147">
                  <c:v>5104.6600000000026</c:v>
                </c:pt>
                <c:pt idx="1148">
                  <c:v>5133.8</c:v>
                </c:pt>
                <c:pt idx="1149">
                  <c:v>5200.8500000000004</c:v>
                </c:pt>
                <c:pt idx="1150">
                  <c:v>5210.92</c:v>
                </c:pt>
                <c:pt idx="1151">
                  <c:v>5242.1500000000024</c:v>
                </c:pt>
                <c:pt idx="1152">
                  <c:v>5201.5600000000004</c:v>
                </c:pt>
                <c:pt idx="1153">
                  <c:v>5257.3200000000024</c:v>
                </c:pt>
                <c:pt idx="1154">
                  <c:v>5262.89</c:v>
                </c:pt>
                <c:pt idx="1155">
                  <c:v>5240.29</c:v>
                </c:pt>
                <c:pt idx="1156">
                  <c:v>5266.99</c:v>
                </c:pt>
                <c:pt idx="1157">
                  <c:v>5269.22</c:v>
                </c:pt>
                <c:pt idx="1158">
                  <c:v>5194.04</c:v>
                </c:pt>
                <c:pt idx="1159">
                  <c:v>5144.7</c:v>
                </c:pt>
                <c:pt idx="1160">
                  <c:v>5114.79</c:v>
                </c:pt>
                <c:pt idx="1161">
                  <c:v>5148.53</c:v>
                </c:pt>
                <c:pt idx="1162">
                  <c:v>5103.9699999999993</c:v>
                </c:pt>
                <c:pt idx="1163">
                  <c:v>5132.83</c:v>
                </c:pt>
                <c:pt idx="1164">
                  <c:v>5128.1000000000004</c:v>
                </c:pt>
                <c:pt idx="1165">
                  <c:v>5080.22</c:v>
                </c:pt>
                <c:pt idx="1166">
                  <c:v>5084.74</c:v>
                </c:pt>
                <c:pt idx="1167">
                  <c:v>5093.37</c:v>
                </c:pt>
                <c:pt idx="1168">
                  <c:v>5145.6000000000004</c:v>
                </c:pt>
                <c:pt idx="1169">
                  <c:v>5148.75</c:v>
                </c:pt>
                <c:pt idx="1170">
                  <c:v>5192.8</c:v>
                </c:pt>
                <c:pt idx="1171">
                  <c:v>5202.51</c:v>
                </c:pt>
                <c:pt idx="1172">
                  <c:v>5222.8100000000004</c:v>
                </c:pt>
                <c:pt idx="1173">
                  <c:v>5233.3200000000024</c:v>
                </c:pt>
                <c:pt idx="1174">
                  <c:v>5223.9399999999996</c:v>
                </c:pt>
                <c:pt idx="1175">
                  <c:v>5264.87</c:v>
                </c:pt>
                <c:pt idx="1176">
                  <c:v>5270.89</c:v>
                </c:pt>
                <c:pt idx="1177">
                  <c:v>5305.67</c:v>
                </c:pt>
                <c:pt idx="1178">
                  <c:v>5328.33</c:v>
                </c:pt>
                <c:pt idx="1179">
                  <c:v>5376.6500000000024</c:v>
                </c:pt>
                <c:pt idx="1180">
                  <c:v>5421.52</c:v>
                </c:pt>
                <c:pt idx="1181">
                  <c:v>5434.33</c:v>
                </c:pt>
                <c:pt idx="1182">
                  <c:v>5456.85</c:v>
                </c:pt>
                <c:pt idx="1183">
                  <c:v>5483.59</c:v>
                </c:pt>
                <c:pt idx="1184">
                  <c:v>5569.4699999999993</c:v>
                </c:pt>
                <c:pt idx="1185">
                  <c:v>5585.57</c:v>
                </c:pt>
                <c:pt idx="1186">
                  <c:v>5611.6</c:v>
                </c:pt>
                <c:pt idx="1187">
                  <c:v>5638.79</c:v>
                </c:pt>
                <c:pt idx="1188">
                  <c:v>5609.04</c:v>
                </c:pt>
                <c:pt idx="1189">
                  <c:v>5575.4</c:v>
                </c:pt>
                <c:pt idx="1190">
                  <c:v>5545.73</c:v>
                </c:pt>
                <c:pt idx="1191">
                  <c:v>5518.21</c:v>
                </c:pt>
                <c:pt idx="1192">
                  <c:v>5533.33</c:v>
                </c:pt>
                <c:pt idx="1193">
                  <c:v>5598.55</c:v>
                </c:pt>
                <c:pt idx="1194">
                  <c:v>5685.68</c:v>
                </c:pt>
                <c:pt idx="1195">
                  <c:v>5785.04</c:v>
                </c:pt>
                <c:pt idx="1196">
                  <c:v>5786.54</c:v>
                </c:pt>
                <c:pt idx="1197">
                  <c:v>5799.92</c:v>
                </c:pt>
                <c:pt idx="1198">
                  <c:v>5793.08</c:v>
                </c:pt>
                <c:pt idx="1199">
                  <c:v>5803.8200000000024</c:v>
                </c:pt>
                <c:pt idx="1200">
                  <c:v>5795.45</c:v>
                </c:pt>
                <c:pt idx="1201">
                  <c:v>5792.08</c:v>
                </c:pt>
                <c:pt idx="1202">
                  <c:v>5762.6</c:v>
                </c:pt>
                <c:pt idx="1203">
                  <c:v>5738.6100000000024</c:v>
                </c:pt>
                <c:pt idx="1204">
                  <c:v>5758.1100000000024</c:v>
                </c:pt>
                <c:pt idx="1205">
                  <c:v>5727.96</c:v>
                </c:pt>
                <c:pt idx="1206">
                  <c:v>5751.6</c:v>
                </c:pt>
                <c:pt idx="1207">
                  <c:v>5750.14</c:v>
                </c:pt>
                <c:pt idx="1208">
                  <c:v>5685.18</c:v>
                </c:pt>
                <c:pt idx="1209">
                  <c:v>5645.88</c:v>
                </c:pt>
                <c:pt idx="1210">
                  <c:v>5654.8200000000024</c:v>
                </c:pt>
                <c:pt idx="1211">
                  <c:v>5699.18</c:v>
                </c:pt>
                <c:pt idx="1212">
                  <c:v>5733.75</c:v>
                </c:pt>
                <c:pt idx="1213">
                  <c:v>5731.35</c:v>
                </c:pt>
                <c:pt idx="1214">
                  <c:v>5714.3600000000024</c:v>
                </c:pt>
                <c:pt idx="1215">
                  <c:v>5765.14</c:v>
                </c:pt>
                <c:pt idx="1216">
                  <c:v>5845.5</c:v>
                </c:pt>
                <c:pt idx="1217">
                  <c:v>5883.39</c:v>
                </c:pt>
                <c:pt idx="1218">
                  <c:v>5900.51</c:v>
                </c:pt>
                <c:pt idx="1219">
                  <c:v>5955.94</c:v>
                </c:pt>
                <c:pt idx="1220">
                  <c:v>5957.94</c:v>
                </c:pt>
                <c:pt idx="1221">
                  <c:v>5979.78</c:v>
                </c:pt>
                <c:pt idx="1222">
                  <c:v>5995.33</c:v>
                </c:pt>
                <c:pt idx="1223">
                  <c:v>6001.99</c:v>
                </c:pt>
                <c:pt idx="1224">
                  <c:v>6002.03</c:v>
                </c:pt>
                <c:pt idx="1225">
                  <c:v>6036.7</c:v>
                </c:pt>
                <c:pt idx="1226">
                  <c:v>6035.22</c:v>
                </c:pt>
                <c:pt idx="1227">
                  <c:v>6044.55</c:v>
                </c:pt>
                <c:pt idx="1228">
                  <c:v>5979.1</c:v>
                </c:pt>
                <c:pt idx="1229">
                  <c:v>6031.59</c:v>
                </c:pt>
                <c:pt idx="1230">
                  <c:v>6053.1900000000014</c:v>
                </c:pt>
                <c:pt idx="1231">
                  <c:v>6081.74</c:v>
                </c:pt>
                <c:pt idx="1232">
                  <c:v>6166.72</c:v>
                </c:pt>
                <c:pt idx="1233">
                  <c:v>6248.4299999999994</c:v>
                </c:pt>
                <c:pt idx="1234">
                  <c:v>6272.68</c:v>
                </c:pt>
                <c:pt idx="1235">
                  <c:v>6335.14</c:v>
                </c:pt>
                <c:pt idx="1236">
                  <c:v>6361.53</c:v>
                </c:pt>
                <c:pt idx="1237">
                  <c:v>6386.29</c:v>
                </c:pt>
                <c:pt idx="1238">
                  <c:v>6354.26</c:v>
                </c:pt>
                <c:pt idx="1239">
                  <c:v>6359.2</c:v>
                </c:pt>
                <c:pt idx="1240">
                  <c:v>6319.01</c:v>
                </c:pt>
                <c:pt idx="1241">
                  <c:v>6336.9</c:v>
                </c:pt>
                <c:pt idx="1242">
                  <c:v>6274.24</c:v>
                </c:pt>
                <c:pt idx="1243">
                  <c:v>6331.57</c:v>
                </c:pt>
                <c:pt idx="1244">
                  <c:v>6423.27</c:v>
                </c:pt>
                <c:pt idx="1245">
                  <c:v>6437</c:v>
                </c:pt>
                <c:pt idx="1246">
                  <c:v>6436.08</c:v>
                </c:pt>
                <c:pt idx="1247">
                  <c:v>6409.52</c:v>
                </c:pt>
                <c:pt idx="1248">
                  <c:v>6461.64</c:v>
                </c:pt>
                <c:pt idx="1249">
                  <c:v>6480.2</c:v>
                </c:pt>
                <c:pt idx="1250">
                  <c:v>6455.6900000000014</c:v>
                </c:pt>
                <c:pt idx="1251">
                  <c:v>6507.94</c:v>
                </c:pt>
                <c:pt idx="1252">
                  <c:v>6566.64</c:v>
                </c:pt>
                <c:pt idx="1253">
                  <c:v>6568.57</c:v>
                </c:pt>
                <c:pt idx="1254">
                  <c:v>6617.1500000000024</c:v>
                </c:pt>
                <c:pt idx="1255">
                  <c:v>6608.3</c:v>
                </c:pt>
                <c:pt idx="1256">
                  <c:v>6609.78</c:v>
                </c:pt>
                <c:pt idx="1257">
                  <c:v>6684.77</c:v>
                </c:pt>
                <c:pt idx="1258">
                  <c:v>6696.31</c:v>
                </c:pt>
                <c:pt idx="1259">
                  <c:v>6629.98</c:v>
                </c:pt>
                <c:pt idx="1260">
                  <c:v>6481.23</c:v>
                </c:pt>
                <c:pt idx="1261">
                  <c:v>6440.31</c:v>
                </c:pt>
                <c:pt idx="1262">
                  <c:v>6469.09</c:v>
                </c:pt>
                <c:pt idx="1263">
                  <c:v>6329.89</c:v>
                </c:pt>
                <c:pt idx="1264">
                  <c:v>6263.71</c:v>
                </c:pt>
                <c:pt idx="1265">
                  <c:v>6242.95</c:v>
                </c:pt>
                <c:pt idx="1266">
                  <c:v>6249.39</c:v>
                </c:pt>
                <c:pt idx="1267">
                  <c:v>6232.9699999999993</c:v>
                </c:pt>
                <c:pt idx="1268">
                  <c:v>6267.9699999999993</c:v>
                </c:pt>
                <c:pt idx="1269">
                  <c:v>6230.6200000000026</c:v>
                </c:pt>
                <c:pt idx="1270">
                  <c:v>6197.21</c:v>
                </c:pt>
                <c:pt idx="1271">
                  <c:v>6215.78</c:v>
                </c:pt>
                <c:pt idx="1272">
                  <c:v>6174</c:v>
                </c:pt>
                <c:pt idx="1273">
                  <c:v>6252.39</c:v>
                </c:pt>
                <c:pt idx="1274">
                  <c:v>6432.58</c:v>
                </c:pt>
                <c:pt idx="1275">
                  <c:v>6565.3</c:v>
                </c:pt>
                <c:pt idx="1276">
                  <c:v>6586.6600000000026</c:v>
                </c:pt>
                <c:pt idx="1277">
                  <c:v>6600.25</c:v>
                </c:pt>
                <c:pt idx="1278">
                  <c:v>6632.5</c:v>
                </c:pt>
                <c:pt idx="1279">
                  <c:v>6684.1600000000026</c:v>
                </c:pt>
                <c:pt idx="1280">
                  <c:v>6658.33</c:v>
                </c:pt>
                <c:pt idx="1281">
                  <c:v>6573.9299999999994</c:v>
                </c:pt>
                <c:pt idx="1282">
                  <c:v>6613.54</c:v>
                </c:pt>
                <c:pt idx="1283">
                  <c:v>6608.96</c:v>
                </c:pt>
                <c:pt idx="1284">
                  <c:v>6640.29</c:v>
                </c:pt>
                <c:pt idx="1285">
                  <c:v>6719.2</c:v>
                </c:pt>
                <c:pt idx="1286">
                  <c:v>6694.79</c:v>
                </c:pt>
                <c:pt idx="1287">
                  <c:v>6714.13</c:v>
                </c:pt>
                <c:pt idx="1288">
                  <c:v>6599.48</c:v>
                </c:pt>
                <c:pt idx="1289">
                  <c:v>6642.77</c:v>
                </c:pt>
                <c:pt idx="1290">
                  <c:v>6602.53</c:v>
                </c:pt>
                <c:pt idx="1291">
                  <c:v>6603.14</c:v>
                </c:pt>
                <c:pt idx="1292">
                  <c:v>6607.78</c:v>
                </c:pt>
                <c:pt idx="1293">
                  <c:v>6621.68</c:v>
                </c:pt>
                <c:pt idx="1294">
                  <c:v>6622.6200000000026</c:v>
                </c:pt>
                <c:pt idx="1295">
                  <c:v>6721.08</c:v>
                </c:pt>
                <c:pt idx="1296">
                  <c:v>6725.92</c:v>
                </c:pt>
                <c:pt idx="1297">
                  <c:v>6708.78</c:v>
                </c:pt>
                <c:pt idx="1298">
                  <c:v>6794.22</c:v>
                </c:pt>
                <c:pt idx="1299">
                  <c:v>6864.6200000000026</c:v>
                </c:pt>
                <c:pt idx="1300">
                  <c:v>6902.49</c:v>
                </c:pt>
                <c:pt idx="1301">
                  <c:v>6929.59</c:v>
                </c:pt>
                <c:pt idx="1302">
                  <c:v>6954.8600000000024</c:v>
                </c:pt>
                <c:pt idx="1303">
                  <c:v>6917.6</c:v>
                </c:pt>
                <c:pt idx="1304">
                  <c:v>6948.54</c:v>
                </c:pt>
                <c:pt idx="1305">
                  <c:v>6882.23</c:v>
                </c:pt>
                <c:pt idx="1306">
                  <c:v>6823.46</c:v>
                </c:pt>
                <c:pt idx="1307">
                  <c:v>6806.72</c:v>
                </c:pt>
                <c:pt idx="1308">
                  <c:v>6737.29</c:v>
                </c:pt>
                <c:pt idx="1309">
                  <c:v>6710.98</c:v>
                </c:pt>
                <c:pt idx="1310">
                  <c:v>6734.72</c:v>
                </c:pt>
                <c:pt idx="1311">
                  <c:v>6656.31</c:v>
                </c:pt>
                <c:pt idx="1312">
                  <c:v>6568.2</c:v>
                </c:pt>
                <c:pt idx="1313">
                  <c:v>6514.73</c:v>
                </c:pt>
                <c:pt idx="1314">
                  <c:v>6555.1</c:v>
                </c:pt>
                <c:pt idx="1315">
                  <c:v>6512.98</c:v>
                </c:pt>
                <c:pt idx="1316">
                  <c:v>6400.07</c:v>
                </c:pt>
                <c:pt idx="1317">
                  <c:v>6509.02</c:v>
                </c:pt>
                <c:pt idx="1318">
                  <c:v>6618.08</c:v>
                </c:pt>
                <c:pt idx="1319">
                  <c:v>6649.42</c:v>
                </c:pt>
                <c:pt idx="1320">
                  <c:v>6621.91</c:v>
                </c:pt>
                <c:pt idx="1321">
                  <c:v>6617.2</c:v>
                </c:pt>
                <c:pt idx="1322">
                  <c:v>6644.6900000000014</c:v>
                </c:pt>
                <c:pt idx="1323">
                  <c:v>6560.88</c:v>
                </c:pt>
                <c:pt idx="1324">
                  <c:v>6477.14</c:v>
                </c:pt>
                <c:pt idx="1325">
                  <c:v>6472.04</c:v>
                </c:pt>
                <c:pt idx="1326">
                  <c:v>6515.8200000000024</c:v>
                </c:pt>
                <c:pt idx="1327">
                  <c:v>6339.73</c:v>
                </c:pt>
                <c:pt idx="1328">
                  <c:v>6220.98</c:v>
                </c:pt>
                <c:pt idx="1329">
                  <c:v>6269.75</c:v>
                </c:pt>
                <c:pt idx="1330">
                  <c:v>6259.28</c:v>
                </c:pt>
                <c:pt idx="1331">
                  <c:v>6305.88</c:v>
                </c:pt>
                <c:pt idx="1332">
                  <c:v>6374.03</c:v>
                </c:pt>
                <c:pt idx="1333">
                  <c:v>6391.73</c:v>
                </c:pt>
                <c:pt idx="1334">
                  <c:v>6377.54</c:v>
                </c:pt>
                <c:pt idx="1335">
                  <c:v>6358.59</c:v>
                </c:pt>
                <c:pt idx="1336">
                  <c:v>6293.9699999999993</c:v>
                </c:pt>
                <c:pt idx="1337">
                  <c:v>6288.44</c:v>
                </c:pt>
                <c:pt idx="1338">
                  <c:v>6223.78</c:v>
                </c:pt>
                <c:pt idx="1339">
                  <c:v>6246.63</c:v>
                </c:pt>
                <c:pt idx="1340">
                  <c:v>6295.14</c:v>
                </c:pt>
                <c:pt idx="1341">
                  <c:v>6391.3200000000024</c:v>
                </c:pt>
                <c:pt idx="1342">
                  <c:v>6404.3600000000024</c:v>
                </c:pt>
                <c:pt idx="1343">
                  <c:v>6487.1200000000026</c:v>
                </c:pt>
                <c:pt idx="1344">
                  <c:v>6494.91</c:v>
                </c:pt>
                <c:pt idx="1345">
                  <c:v>6456.52</c:v>
                </c:pt>
                <c:pt idx="1346">
                  <c:v>6482.39</c:v>
                </c:pt>
                <c:pt idx="1347">
                  <c:v>6463.14</c:v>
                </c:pt>
                <c:pt idx="1348">
                  <c:v>6532.17</c:v>
                </c:pt>
                <c:pt idx="1349">
                  <c:v>6568.6100000000024</c:v>
                </c:pt>
                <c:pt idx="1350">
                  <c:v>6458.29</c:v>
                </c:pt>
                <c:pt idx="1351">
                  <c:v>6538.1900000000014</c:v>
                </c:pt>
                <c:pt idx="1352">
                  <c:v>6512.96</c:v>
                </c:pt>
                <c:pt idx="1353">
                  <c:v>6549.57</c:v>
                </c:pt>
                <c:pt idx="1354">
                  <c:v>6579.05</c:v>
                </c:pt>
                <c:pt idx="1355">
                  <c:v>6612.25</c:v>
                </c:pt>
                <c:pt idx="1356">
                  <c:v>6685.33</c:v>
                </c:pt>
                <c:pt idx="1357">
                  <c:v>6772.74</c:v>
                </c:pt>
                <c:pt idx="1358">
                  <c:v>6724.99</c:v>
                </c:pt>
                <c:pt idx="1359">
                  <c:v>6722.55</c:v>
                </c:pt>
                <c:pt idx="1360">
                  <c:v>6763.28</c:v>
                </c:pt>
                <c:pt idx="1361">
                  <c:v>6756.6200000000026</c:v>
                </c:pt>
                <c:pt idx="1362">
                  <c:v>6761.13</c:v>
                </c:pt>
                <c:pt idx="1363">
                  <c:v>6772.09</c:v>
                </c:pt>
                <c:pt idx="1364">
                  <c:v>6813.91</c:v>
                </c:pt>
                <c:pt idx="1365">
                  <c:v>6795.03</c:v>
                </c:pt>
                <c:pt idx="1366">
                  <c:v>6862.83</c:v>
                </c:pt>
                <c:pt idx="1367">
                  <c:v>6862.79</c:v>
                </c:pt>
                <c:pt idx="1368">
                  <c:v>6883.67</c:v>
                </c:pt>
                <c:pt idx="1369">
                  <c:v>6843.6200000000026</c:v>
                </c:pt>
                <c:pt idx="1370">
                  <c:v>6865.18</c:v>
                </c:pt>
                <c:pt idx="1371">
                  <c:v>6916.33</c:v>
                </c:pt>
                <c:pt idx="1372">
                  <c:v>6933.26</c:v>
                </c:pt>
                <c:pt idx="1373">
                  <c:v>6921.6</c:v>
                </c:pt>
                <c:pt idx="1374">
                  <c:v>7001.55</c:v>
                </c:pt>
                <c:pt idx="1375">
                  <c:v>7083.58</c:v>
                </c:pt>
                <c:pt idx="1376">
                  <c:v>7167.3200000000024</c:v>
                </c:pt>
                <c:pt idx="1377">
                  <c:v>7156.55</c:v>
                </c:pt>
                <c:pt idx="1378">
                  <c:v>7178.04</c:v>
                </c:pt>
                <c:pt idx="1379">
                  <c:v>7228.21</c:v>
                </c:pt>
                <c:pt idx="1380">
                  <c:v>7175.1500000000024</c:v>
                </c:pt>
                <c:pt idx="1381">
                  <c:v>7125.21</c:v>
                </c:pt>
                <c:pt idx="1382">
                  <c:v>7218.28</c:v>
                </c:pt>
                <c:pt idx="1383">
                  <c:v>7228.57</c:v>
                </c:pt>
                <c:pt idx="1384">
                  <c:v>7284.41</c:v>
                </c:pt>
                <c:pt idx="1385">
                  <c:v>7308.72</c:v>
                </c:pt>
                <c:pt idx="1386">
                  <c:v>7296.18</c:v>
                </c:pt>
                <c:pt idx="1387">
                  <c:v>7306.54</c:v>
                </c:pt>
                <c:pt idx="1388">
                  <c:v>7240.39</c:v>
                </c:pt>
                <c:pt idx="1389">
                  <c:v>7320.25</c:v>
                </c:pt>
                <c:pt idx="1390">
                  <c:v>7352.46</c:v>
                </c:pt>
                <c:pt idx="1391">
                  <c:v>7338.01</c:v>
                </c:pt>
                <c:pt idx="1392">
                  <c:v>7263.03</c:v>
                </c:pt>
                <c:pt idx="1393">
                  <c:v>7283.04</c:v>
                </c:pt>
                <c:pt idx="1394">
                  <c:v>7359.81</c:v>
                </c:pt>
                <c:pt idx="1395">
                  <c:v>7385.6900000000014</c:v>
                </c:pt>
                <c:pt idx="1396">
                  <c:v>7392.67</c:v>
                </c:pt>
                <c:pt idx="1397">
                  <c:v>7380.6900000000014</c:v>
                </c:pt>
                <c:pt idx="1398">
                  <c:v>7429.95</c:v>
                </c:pt>
                <c:pt idx="1399">
                  <c:v>7526.88</c:v>
                </c:pt>
                <c:pt idx="1400">
                  <c:v>7564.79</c:v>
                </c:pt>
                <c:pt idx="1401">
                  <c:v>7620.37</c:v>
                </c:pt>
                <c:pt idx="1402">
                  <c:v>7708.59</c:v>
                </c:pt>
                <c:pt idx="1403">
                  <c:v>7681.1100000000024</c:v>
                </c:pt>
                <c:pt idx="1404">
                  <c:v>7762.8</c:v>
                </c:pt>
                <c:pt idx="1405">
                  <c:v>7843.77</c:v>
                </c:pt>
                <c:pt idx="1406">
                  <c:v>7826.3600000000024</c:v>
                </c:pt>
                <c:pt idx="1407">
                  <c:v>7817.6100000000024</c:v>
                </c:pt>
                <c:pt idx="1408">
                  <c:v>7781.04</c:v>
                </c:pt>
                <c:pt idx="1409">
                  <c:v>7686.85</c:v>
                </c:pt>
                <c:pt idx="1410">
                  <c:v>7741.35</c:v>
                </c:pt>
                <c:pt idx="1411">
                  <c:v>7842.55</c:v>
                </c:pt>
                <c:pt idx="1412">
                  <c:v>7861.26</c:v>
                </c:pt>
                <c:pt idx="1413">
                  <c:v>7828.01</c:v>
                </c:pt>
                <c:pt idx="1414">
                  <c:v>7870.6200000000026</c:v>
                </c:pt>
                <c:pt idx="1415">
                  <c:v>7921.39</c:v>
                </c:pt>
                <c:pt idx="1416">
                  <c:v>7867.89</c:v>
                </c:pt>
                <c:pt idx="1417">
                  <c:v>7846.02</c:v>
                </c:pt>
                <c:pt idx="1418">
                  <c:v>7770.83</c:v>
                </c:pt>
                <c:pt idx="1419">
                  <c:v>7639.68</c:v>
                </c:pt>
                <c:pt idx="1420">
                  <c:v>7672.18</c:v>
                </c:pt>
                <c:pt idx="1421">
                  <c:v>7732.31</c:v>
                </c:pt>
                <c:pt idx="1422">
                  <c:v>7699.56</c:v>
                </c:pt>
                <c:pt idx="1423">
                  <c:v>7758.3600000000024</c:v>
                </c:pt>
                <c:pt idx="1424">
                  <c:v>7807.67</c:v>
                </c:pt>
                <c:pt idx="1425">
                  <c:v>7902.1900000000014</c:v>
                </c:pt>
                <c:pt idx="1426">
                  <c:v>7928.07</c:v>
                </c:pt>
                <c:pt idx="1427">
                  <c:v>7983.33</c:v>
                </c:pt>
                <c:pt idx="1428">
                  <c:v>7976.4</c:v>
                </c:pt>
                <c:pt idx="1429">
                  <c:v>8060.26</c:v>
                </c:pt>
                <c:pt idx="1430">
                  <c:v>8077.74</c:v>
                </c:pt>
                <c:pt idx="1431">
                  <c:v>8142.81</c:v>
                </c:pt>
                <c:pt idx="1432">
                  <c:v>8202.0400000000009</c:v>
                </c:pt>
                <c:pt idx="1433">
                  <c:v>8260.01</c:v>
                </c:pt>
                <c:pt idx="1434">
                  <c:v>8294.2400000000052</c:v>
                </c:pt>
                <c:pt idx="1435">
                  <c:v>8388.7999999999938</c:v>
                </c:pt>
                <c:pt idx="1436">
                  <c:v>8461.1</c:v>
                </c:pt>
                <c:pt idx="1437">
                  <c:v>8515.5</c:v>
                </c:pt>
                <c:pt idx="1438">
                  <c:v>8521.75</c:v>
                </c:pt>
                <c:pt idx="1439">
                  <c:v>8519.6</c:v>
                </c:pt>
                <c:pt idx="1440">
                  <c:v>8327.3499999999913</c:v>
                </c:pt>
                <c:pt idx="1441">
                  <c:v>8487.3599999999897</c:v>
                </c:pt>
                <c:pt idx="1442">
                  <c:v>8585.76</c:v>
                </c:pt>
                <c:pt idx="1443">
                  <c:v>8613.83</c:v>
                </c:pt>
                <c:pt idx="1444">
                  <c:v>8722.17</c:v>
                </c:pt>
                <c:pt idx="1445">
                  <c:v>8683.57</c:v>
                </c:pt>
                <c:pt idx="1446">
                  <c:v>8725.75</c:v>
                </c:pt>
                <c:pt idx="1447">
                  <c:v>8808.83</c:v>
                </c:pt>
                <c:pt idx="1448">
                  <c:v>8821.84</c:v>
                </c:pt>
                <c:pt idx="1449">
                  <c:v>8693.2000000000007</c:v>
                </c:pt>
                <c:pt idx="1450">
                  <c:v>8586.43</c:v>
                </c:pt>
                <c:pt idx="1451">
                  <c:v>8564.8499999999913</c:v>
                </c:pt>
                <c:pt idx="1452">
                  <c:v>8563.8499999999913</c:v>
                </c:pt>
                <c:pt idx="1453">
                  <c:v>8547.7999999999938</c:v>
                </c:pt>
                <c:pt idx="1454">
                  <c:v>8396.42</c:v>
                </c:pt>
                <c:pt idx="1455">
                  <c:v>8254.7999999999938</c:v>
                </c:pt>
                <c:pt idx="1456">
                  <c:v>8317.3799999999883</c:v>
                </c:pt>
                <c:pt idx="1457">
                  <c:v>8084.79</c:v>
                </c:pt>
                <c:pt idx="1458">
                  <c:v>8134.83</c:v>
                </c:pt>
                <c:pt idx="1459">
                  <c:v>8080.77</c:v>
                </c:pt>
                <c:pt idx="1460">
                  <c:v>8126.27</c:v>
                </c:pt>
                <c:pt idx="1461">
                  <c:v>8074.08</c:v>
                </c:pt>
                <c:pt idx="1462">
                  <c:v>8047.8600000000024</c:v>
                </c:pt>
                <c:pt idx="1463">
                  <c:v>7994.8200000000024</c:v>
                </c:pt>
                <c:pt idx="1464">
                  <c:v>7795.03</c:v>
                </c:pt>
                <c:pt idx="1465">
                  <c:v>7905.7</c:v>
                </c:pt>
                <c:pt idx="1466">
                  <c:v>8023.52</c:v>
                </c:pt>
                <c:pt idx="1467">
                  <c:v>8086.84</c:v>
                </c:pt>
                <c:pt idx="1468">
                  <c:v>8216.42</c:v>
                </c:pt>
                <c:pt idx="1469">
                  <c:v>8353.1</c:v>
                </c:pt>
                <c:pt idx="1470">
                  <c:v>8405.4599999999882</c:v>
                </c:pt>
                <c:pt idx="1471">
                  <c:v>8342.5300000000007</c:v>
                </c:pt>
                <c:pt idx="1472">
                  <c:v>8483.68</c:v>
                </c:pt>
                <c:pt idx="1473">
                  <c:v>8569.91</c:v>
                </c:pt>
                <c:pt idx="1474">
                  <c:v>8606.9499999999935</c:v>
                </c:pt>
                <c:pt idx="1475">
                  <c:v>8662.57</c:v>
                </c:pt>
                <c:pt idx="1476">
                  <c:v>8739.57</c:v>
                </c:pt>
                <c:pt idx="1477">
                  <c:v>8713.1</c:v>
                </c:pt>
                <c:pt idx="1478">
                  <c:v>8664.4599999999882</c:v>
                </c:pt>
                <c:pt idx="1479">
                  <c:v>8649.68</c:v>
                </c:pt>
                <c:pt idx="1480">
                  <c:v>8765.7099999999937</c:v>
                </c:pt>
                <c:pt idx="1481">
                  <c:v>8863.93</c:v>
                </c:pt>
                <c:pt idx="1482">
                  <c:v>8912.1200000000008</c:v>
                </c:pt>
                <c:pt idx="1483">
                  <c:v>9005.6299999999937</c:v>
                </c:pt>
                <c:pt idx="1484">
                  <c:v>9000.65</c:v>
                </c:pt>
                <c:pt idx="1485">
                  <c:v>9033.99</c:v>
                </c:pt>
                <c:pt idx="1486">
                  <c:v>8960.11</c:v>
                </c:pt>
                <c:pt idx="1487">
                  <c:v>9057.9699999999884</c:v>
                </c:pt>
                <c:pt idx="1488">
                  <c:v>9010.730000000005</c:v>
                </c:pt>
                <c:pt idx="1489">
                  <c:v>8915.1200000000008</c:v>
                </c:pt>
                <c:pt idx="1490">
                  <c:v>8915.8799999999883</c:v>
                </c:pt>
                <c:pt idx="1491">
                  <c:v>8931.58</c:v>
                </c:pt>
                <c:pt idx="1492">
                  <c:v>9080.76</c:v>
                </c:pt>
                <c:pt idx="1493">
                  <c:v>9175.6</c:v>
                </c:pt>
                <c:pt idx="1494">
                  <c:v>9274.19</c:v>
                </c:pt>
                <c:pt idx="1495">
                  <c:v>9309.01</c:v>
                </c:pt>
                <c:pt idx="1496">
                  <c:v>9298.2800000000007</c:v>
                </c:pt>
                <c:pt idx="1497">
                  <c:v>9290.31</c:v>
                </c:pt>
                <c:pt idx="1498">
                  <c:v>9402.68</c:v>
                </c:pt>
                <c:pt idx="1499">
                  <c:v>9427.57</c:v>
                </c:pt>
                <c:pt idx="1500">
                  <c:v>9423.25</c:v>
                </c:pt>
                <c:pt idx="1501">
                  <c:v>9413.7000000000007</c:v>
                </c:pt>
                <c:pt idx="1502">
                  <c:v>9442.98</c:v>
                </c:pt>
                <c:pt idx="1503">
                  <c:v>9262.48</c:v>
                </c:pt>
                <c:pt idx="1504">
                  <c:v>9297.07</c:v>
                </c:pt>
                <c:pt idx="1505">
                  <c:v>9350.82</c:v>
                </c:pt>
                <c:pt idx="1506">
                  <c:v>9338.11</c:v>
                </c:pt>
                <c:pt idx="1507">
                  <c:v>9427.230000000005</c:v>
                </c:pt>
                <c:pt idx="1508">
                  <c:v>9457.09</c:v>
                </c:pt>
                <c:pt idx="1509">
                  <c:v>9546.7800000000007</c:v>
                </c:pt>
                <c:pt idx="1510">
                  <c:v>9664.94</c:v>
                </c:pt>
                <c:pt idx="1511">
                  <c:v>9679.7199999999939</c:v>
                </c:pt>
                <c:pt idx="1512">
                  <c:v>9680.92</c:v>
                </c:pt>
                <c:pt idx="1513">
                  <c:v>9689.68</c:v>
                </c:pt>
                <c:pt idx="1514">
                  <c:v>9600.08</c:v>
                </c:pt>
                <c:pt idx="1515">
                  <c:v>9435.26</c:v>
                </c:pt>
                <c:pt idx="1516">
                  <c:v>9471.89</c:v>
                </c:pt>
                <c:pt idx="1517">
                  <c:v>9397.6200000000008</c:v>
                </c:pt>
                <c:pt idx="1518">
                  <c:v>9421.52</c:v>
                </c:pt>
                <c:pt idx="1519">
                  <c:v>9302.7800000000007</c:v>
                </c:pt>
                <c:pt idx="1520">
                  <c:v>9473.8599999999897</c:v>
                </c:pt>
                <c:pt idx="1521">
                  <c:v>9556.19</c:v>
                </c:pt>
                <c:pt idx="1522">
                  <c:v>9503.4</c:v>
                </c:pt>
                <c:pt idx="1523">
                  <c:v>9574.1400000000049</c:v>
                </c:pt>
                <c:pt idx="1524">
                  <c:v>9714.48</c:v>
                </c:pt>
                <c:pt idx="1525">
                  <c:v>9883.9499999999935</c:v>
                </c:pt>
                <c:pt idx="1526">
                  <c:v>9945.19</c:v>
                </c:pt>
                <c:pt idx="1527">
                  <c:v>9939.5499999999938</c:v>
                </c:pt>
                <c:pt idx="1528">
                  <c:v>9993.92</c:v>
                </c:pt>
                <c:pt idx="1529">
                  <c:v>9956.1</c:v>
                </c:pt>
                <c:pt idx="1530">
                  <c:v>9837.7400000000052</c:v>
                </c:pt>
                <c:pt idx="1531">
                  <c:v>10002.83</c:v>
                </c:pt>
                <c:pt idx="1532">
                  <c:v>10099.58</c:v>
                </c:pt>
                <c:pt idx="1533">
                  <c:v>10083.530000000002</c:v>
                </c:pt>
                <c:pt idx="1534">
                  <c:v>10122.25</c:v>
                </c:pt>
                <c:pt idx="1535">
                  <c:v>10182.77</c:v>
                </c:pt>
                <c:pt idx="1536">
                  <c:v>10185.06</c:v>
                </c:pt>
                <c:pt idx="1537">
                  <c:v>10191.969999999988</c:v>
                </c:pt>
                <c:pt idx="1538">
                  <c:v>10195.42</c:v>
                </c:pt>
                <c:pt idx="1539">
                  <c:v>10184.040000000006</c:v>
                </c:pt>
                <c:pt idx="1540">
                  <c:v>10092.849999999995</c:v>
                </c:pt>
                <c:pt idx="1541">
                  <c:v>10195.51</c:v>
                </c:pt>
                <c:pt idx="1542">
                  <c:v>10237.61</c:v>
                </c:pt>
                <c:pt idx="1543">
                  <c:v>10304.879999999988</c:v>
                </c:pt>
                <c:pt idx="1544">
                  <c:v>10271.67</c:v>
                </c:pt>
                <c:pt idx="1545">
                  <c:v>10296.219999999994</c:v>
                </c:pt>
                <c:pt idx="1546">
                  <c:v>10422.65</c:v>
                </c:pt>
                <c:pt idx="1547">
                  <c:v>10573.29</c:v>
                </c:pt>
                <c:pt idx="1548">
                  <c:v>10706.220000000005</c:v>
                </c:pt>
                <c:pt idx="1549">
                  <c:v>10690</c:v>
                </c:pt>
                <c:pt idx="1550">
                  <c:v>10742.31</c:v>
                </c:pt>
                <c:pt idx="1551">
                  <c:v>10753.130000000005</c:v>
                </c:pt>
                <c:pt idx="1552">
                  <c:v>10740.6</c:v>
                </c:pt>
                <c:pt idx="1553">
                  <c:v>10593.08</c:v>
                </c:pt>
                <c:pt idx="1554">
                  <c:v>10782.34</c:v>
                </c:pt>
                <c:pt idx="1555">
                  <c:v>10884.48</c:v>
                </c:pt>
                <c:pt idx="1556">
                  <c:v>10896.39</c:v>
                </c:pt>
                <c:pt idx="1557">
                  <c:v>10889.25</c:v>
                </c:pt>
                <c:pt idx="1558">
                  <c:v>10951.38</c:v>
                </c:pt>
                <c:pt idx="1559">
                  <c:v>10946.94</c:v>
                </c:pt>
                <c:pt idx="1560">
                  <c:v>11017.25</c:v>
                </c:pt>
                <c:pt idx="1561">
                  <c:v>10935.09</c:v>
                </c:pt>
                <c:pt idx="1562">
                  <c:v>10924.29</c:v>
                </c:pt>
                <c:pt idx="1563">
                  <c:v>10966.06</c:v>
                </c:pt>
                <c:pt idx="1564">
                  <c:v>11101.42</c:v>
                </c:pt>
                <c:pt idx="1565">
                  <c:v>11146.849999999995</c:v>
                </c:pt>
                <c:pt idx="1566">
                  <c:v>11197.640000000005</c:v>
                </c:pt>
                <c:pt idx="1567">
                  <c:v>11338.66</c:v>
                </c:pt>
                <c:pt idx="1568">
                  <c:v>11356.949999999995</c:v>
                </c:pt>
                <c:pt idx="1569">
                  <c:v>11579.1</c:v>
                </c:pt>
                <c:pt idx="1570">
                  <c:v>11710.69</c:v>
                </c:pt>
                <c:pt idx="1571">
                  <c:v>11755.2</c:v>
                </c:pt>
                <c:pt idx="1572">
                  <c:v>11930.66</c:v>
                </c:pt>
                <c:pt idx="1573">
                  <c:v>11691.92</c:v>
                </c:pt>
                <c:pt idx="1574">
                  <c:v>11702.77</c:v>
                </c:pt>
                <c:pt idx="1575">
                  <c:v>11380.83</c:v>
                </c:pt>
                <c:pt idx="1576">
                  <c:v>11560.9</c:v>
                </c:pt>
                <c:pt idx="1577">
                  <c:v>11834.77</c:v>
                </c:pt>
                <c:pt idx="1578">
                  <c:v>11986.09</c:v>
                </c:pt>
                <c:pt idx="1579">
                  <c:v>12053.740000000005</c:v>
                </c:pt>
                <c:pt idx="1580">
                  <c:v>12102</c:v>
                </c:pt>
                <c:pt idx="1581">
                  <c:v>12071.07</c:v>
                </c:pt>
                <c:pt idx="1582">
                  <c:v>11953</c:v>
                </c:pt>
                <c:pt idx="1583">
                  <c:v>11965.09</c:v>
                </c:pt>
                <c:pt idx="1584">
                  <c:v>12086.91</c:v>
                </c:pt>
                <c:pt idx="1585">
                  <c:v>11877.32</c:v>
                </c:pt>
                <c:pt idx="1586">
                  <c:v>12061.06</c:v>
                </c:pt>
                <c:pt idx="1587">
                  <c:v>12288.51</c:v>
                </c:pt>
                <c:pt idx="1588">
                  <c:v>12337.01</c:v>
                </c:pt>
                <c:pt idx="1589">
                  <c:v>12482.91</c:v>
                </c:pt>
                <c:pt idx="1590">
                  <c:v>12443.54</c:v>
                </c:pt>
                <c:pt idx="1591">
                  <c:v>12511.07</c:v>
                </c:pt>
                <c:pt idx="1592">
                  <c:v>12546.47</c:v>
                </c:pt>
                <c:pt idx="1593">
                  <c:v>12624.369999999992</c:v>
                </c:pt>
                <c:pt idx="1594">
                  <c:v>12671.11</c:v>
                </c:pt>
                <c:pt idx="1595">
                  <c:v>12421.76</c:v>
                </c:pt>
                <c:pt idx="1596">
                  <c:v>12272.640000000005</c:v>
                </c:pt>
                <c:pt idx="1597">
                  <c:v>11954.51</c:v>
                </c:pt>
                <c:pt idx="1598">
                  <c:v>12238.81</c:v>
                </c:pt>
                <c:pt idx="1599">
                  <c:v>12163.98</c:v>
                </c:pt>
                <c:pt idx="1600">
                  <c:v>11697.11</c:v>
                </c:pt>
                <c:pt idx="1601">
                  <c:v>11142.9</c:v>
                </c:pt>
                <c:pt idx="1602">
                  <c:v>10859.2</c:v>
                </c:pt>
                <c:pt idx="1603">
                  <c:v>11000.96</c:v>
                </c:pt>
                <c:pt idx="1604">
                  <c:v>10720.67</c:v>
                </c:pt>
                <c:pt idx="1605">
                  <c:v>11050.77</c:v>
                </c:pt>
                <c:pt idx="1606">
                  <c:v>10992.38</c:v>
                </c:pt>
                <c:pt idx="1607">
                  <c:v>10988.230000000005</c:v>
                </c:pt>
                <c:pt idx="1608">
                  <c:v>10679.49</c:v>
                </c:pt>
                <c:pt idx="1609">
                  <c:v>10597.230000000005</c:v>
                </c:pt>
                <c:pt idx="1610">
                  <c:v>10477.349999999995</c:v>
                </c:pt>
                <c:pt idx="1611">
                  <c:v>10552.38</c:v>
                </c:pt>
                <c:pt idx="1612">
                  <c:v>10192.730000000005</c:v>
                </c:pt>
                <c:pt idx="1613">
                  <c:v>10051.81</c:v>
                </c:pt>
                <c:pt idx="1614">
                  <c:v>9664.9</c:v>
                </c:pt>
                <c:pt idx="1615">
                  <c:v>9849.2000000000007</c:v>
                </c:pt>
                <c:pt idx="1616">
                  <c:v>9859.3799999999883</c:v>
                </c:pt>
                <c:pt idx="1617">
                  <c:v>9360.06</c:v>
                </c:pt>
                <c:pt idx="1618">
                  <c:v>9387.06</c:v>
                </c:pt>
                <c:pt idx="1619">
                  <c:v>9589.0499999999938</c:v>
                </c:pt>
                <c:pt idx="1620">
                  <c:v>10118.280000000002</c:v>
                </c:pt>
                <c:pt idx="1621">
                  <c:v>10049.94</c:v>
                </c:pt>
                <c:pt idx="1622">
                  <c:v>9958.33</c:v>
                </c:pt>
                <c:pt idx="1623">
                  <c:v>10054.049999999994</c:v>
                </c:pt>
                <c:pt idx="1624">
                  <c:v>10362.740000000005</c:v>
                </c:pt>
                <c:pt idx="1625">
                  <c:v>10453.61</c:v>
                </c:pt>
                <c:pt idx="1626">
                  <c:v>10510.07</c:v>
                </c:pt>
                <c:pt idx="1627">
                  <c:v>10451.469999999988</c:v>
                </c:pt>
                <c:pt idx="1628">
                  <c:v>10224.26</c:v>
                </c:pt>
                <c:pt idx="1629">
                  <c:v>10204.66</c:v>
                </c:pt>
                <c:pt idx="1630">
                  <c:v>10326.049999999994</c:v>
                </c:pt>
                <c:pt idx="1631">
                  <c:v>10626.84</c:v>
                </c:pt>
                <c:pt idx="1632">
                  <c:v>10729.92</c:v>
                </c:pt>
                <c:pt idx="1633">
                  <c:v>10800.11</c:v>
                </c:pt>
                <c:pt idx="1634">
                  <c:v>10940.449999999995</c:v>
                </c:pt>
                <c:pt idx="1635">
                  <c:v>10839.53</c:v>
                </c:pt>
                <c:pt idx="1636">
                  <c:v>10887.67</c:v>
                </c:pt>
                <c:pt idx="1637">
                  <c:v>10704.78</c:v>
                </c:pt>
                <c:pt idx="1638">
                  <c:v>10704.01</c:v>
                </c:pt>
                <c:pt idx="1639">
                  <c:v>10939.68</c:v>
                </c:pt>
                <c:pt idx="1640">
                  <c:v>10922.61</c:v>
                </c:pt>
                <c:pt idx="1641">
                  <c:v>10782.98</c:v>
                </c:pt>
                <c:pt idx="1642">
                  <c:v>10647.26</c:v>
                </c:pt>
                <c:pt idx="1643">
                  <c:v>10406.43</c:v>
                </c:pt>
                <c:pt idx="1644">
                  <c:v>10408.16</c:v>
                </c:pt>
                <c:pt idx="1645">
                  <c:v>10409.58</c:v>
                </c:pt>
                <c:pt idx="1646">
                  <c:v>10336.379999999988</c:v>
                </c:pt>
                <c:pt idx="1647">
                  <c:v>10252.75</c:v>
                </c:pt>
                <c:pt idx="1648">
                  <c:v>10443.049999999994</c:v>
                </c:pt>
                <c:pt idx="1649">
                  <c:v>10648.77</c:v>
                </c:pt>
                <c:pt idx="1650">
                  <c:v>10762.67</c:v>
                </c:pt>
                <c:pt idx="1651">
                  <c:v>10787.65</c:v>
                </c:pt>
                <c:pt idx="1652">
                  <c:v>10853.91</c:v>
                </c:pt>
                <c:pt idx="1653">
                  <c:v>10777.47</c:v>
                </c:pt>
                <c:pt idx="1654">
                  <c:v>10891.38</c:v>
                </c:pt>
                <c:pt idx="1655">
                  <c:v>11081.9</c:v>
                </c:pt>
                <c:pt idx="1656">
                  <c:v>11039.34</c:v>
                </c:pt>
                <c:pt idx="1657">
                  <c:v>10869.66</c:v>
                </c:pt>
                <c:pt idx="1658">
                  <c:v>11028.02</c:v>
                </c:pt>
                <c:pt idx="1659">
                  <c:v>11187.65</c:v>
                </c:pt>
                <c:pt idx="1660">
                  <c:v>11213.03</c:v>
                </c:pt>
                <c:pt idx="1661">
                  <c:v>11241.11</c:v>
                </c:pt>
                <c:pt idx="1662">
                  <c:v>11330.3</c:v>
                </c:pt>
                <c:pt idx="1663">
                  <c:v>11507.92</c:v>
                </c:pt>
                <c:pt idx="1664">
                  <c:v>11551.59</c:v>
                </c:pt>
                <c:pt idx="1665">
                  <c:v>11508.17</c:v>
                </c:pt>
                <c:pt idx="1666">
                  <c:v>11531.6</c:v>
                </c:pt>
                <c:pt idx="1667">
                  <c:v>11619.859999999991</c:v>
                </c:pt>
                <c:pt idx="1668">
                  <c:v>11579.92</c:v>
                </c:pt>
                <c:pt idx="1669">
                  <c:v>11566.89</c:v>
                </c:pt>
                <c:pt idx="1670">
                  <c:v>11635.25</c:v>
                </c:pt>
                <c:pt idx="1671">
                  <c:v>11633.349999999995</c:v>
                </c:pt>
                <c:pt idx="1672">
                  <c:v>11739.77</c:v>
                </c:pt>
                <c:pt idx="1673">
                  <c:v>11756.08</c:v>
                </c:pt>
                <c:pt idx="1674">
                  <c:v>11794.43</c:v>
                </c:pt>
                <c:pt idx="1675">
                  <c:v>11795.02</c:v>
                </c:pt>
                <c:pt idx="1676">
                  <c:v>11939.96</c:v>
                </c:pt>
                <c:pt idx="1677">
                  <c:v>11945.53</c:v>
                </c:pt>
                <c:pt idx="1678">
                  <c:v>11983.48</c:v>
                </c:pt>
                <c:pt idx="1679">
                  <c:v>11921.3</c:v>
                </c:pt>
                <c:pt idx="1680">
                  <c:v>11940.58</c:v>
                </c:pt>
                <c:pt idx="1681">
                  <c:v>11971.6</c:v>
                </c:pt>
                <c:pt idx="1682">
                  <c:v>11671.8</c:v>
                </c:pt>
                <c:pt idx="1683">
                  <c:v>11938.41</c:v>
                </c:pt>
                <c:pt idx="1684">
                  <c:v>12003.68</c:v>
                </c:pt>
                <c:pt idx="1685">
                  <c:v>12041.7</c:v>
                </c:pt>
                <c:pt idx="1686">
                  <c:v>12114.949999999995</c:v>
                </c:pt>
                <c:pt idx="1687">
                  <c:v>12152.6</c:v>
                </c:pt>
                <c:pt idx="1688">
                  <c:v>12128.99</c:v>
                </c:pt>
                <c:pt idx="1689">
                  <c:v>12285.9</c:v>
                </c:pt>
                <c:pt idx="1690">
                  <c:v>12303.42</c:v>
                </c:pt>
                <c:pt idx="1691">
                  <c:v>12273.710000000005</c:v>
                </c:pt>
                <c:pt idx="1692">
                  <c:v>12331.449999999995</c:v>
                </c:pt>
                <c:pt idx="1693">
                  <c:v>12442.82</c:v>
                </c:pt>
                <c:pt idx="1694">
                  <c:v>12431.79</c:v>
                </c:pt>
                <c:pt idx="1695">
                  <c:v>12485.17</c:v>
                </c:pt>
                <c:pt idx="1696">
                  <c:v>12489.28</c:v>
                </c:pt>
                <c:pt idx="1697">
                  <c:v>12419.65</c:v>
                </c:pt>
                <c:pt idx="1698">
                  <c:v>12415.97</c:v>
                </c:pt>
                <c:pt idx="1699">
                  <c:v>12434.220000000005</c:v>
                </c:pt>
                <c:pt idx="1700">
                  <c:v>12429.740000000005</c:v>
                </c:pt>
                <c:pt idx="1701">
                  <c:v>12481.93</c:v>
                </c:pt>
                <c:pt idx="1702">
                  <c:v>12514.18</c:v>
                </c:pt>
                <c:pt idx="1703">
                  <c:v>12558.710000000005</c:v>
                </c:pt>
                <c:pt idx="1704">
                  <c:v>12756.230000000005</c:v>
                </c:pt>
                <c:pt idx="1705">
                  <c:v>12953.76</c:v>
                </c:pt>
                <c:pt idx="1706">
                  <c:v>12994.449999999995</c:v>
                </c:pt>
                <c:pt idx="1707">
                  <c:v>12920.59</c:v>
                </c:pt>
                <c:pt idx="1708">
                  <c:v>12925.6</c:v>
                </c:pt>
                <c:pt idx="1709">
                  <c:v>12849.02</c:v>
                </c:pt>
                <c:pt idx="1710">
                  <c:v>12837.28</c:v>
                </c:pt>
                <c:pt idx="1711">
                  <c:v>12766.3</c:v>
                </c:pt>
                <c:pt idx="1712">
                  <c:v>12718.31</c:v>
                </c:pt>
                <c:pt idx="1713">
                  <c:v>12921.230000000005</c:v>
                </c:pt>
                <c:pt idx="1714">
                  <c:v>13039.3</c:v>
                </c:pt>
                <c:pt idx="1715">
                  <c:v>13075.849999999995</c:v>
                </c:pt>
                <c:pt idx="1716">
                  <c:v>13050.730000000005</c:v>
                </c:pt>
                <c:pt idx="1717">
                  <c:v>13137.740000000005</c:v>
                </c:pt>
                <c:pt idx="1718">
                  <c:v>13146.859999999991</c:v>
                </c:pt>
                <c:pt idx="1719">
                  <c:v>13206.869999999992</c:v>
                </c:pt>
                <c:pt idx="1720">
                  <c:v>13300.69</c:v>
                </c:pt>
                <c:pt idx="1721">
                  <c:v>13202.68</c:v>
                </c:pt>
                <c:pt idx="1722">
                  <c:v>13192.89</c:v>
                </c:pt>
                <c:pt idx="1723">
                  <c:v>13303.849999999995</c:v>
                </c:pt>
                <c:pt idx="1724">
                  <c:v>13410.08</c:v>
                </c:pt>
                <c:pt idx="1725">
                  <c:v>13486.740000000005</c:v>
                </c:pt>
                <c:pt idx="1726">
                  <c:v>13506.08</c:v>
                </c:pt>
                <c:pt idx="1727">
                  <c:v>13588.01</c:v>
                </c:pt>
                <c:pt idx="1728">
                  <c:v>13678.04</c:v>
                </c:pt>
                <c:pt idx="1729">
                  <c:v>13463.06</c:v>
                </c:pt>
                <c:pt idx="1730">
                  <c:v>13630.41</c:v>
                </c:pt>
                <c:pt idx="1731">
                  <c:v>13740.39</c:v>
                </c:pt>
                <c:pt idx="1732">
                  <c:v>13790.82</c:v>
                </c:pt>
                <c:pt idx="1733">
                  <c:v>13767.849999999995</c:v>
                </c:pt>
                <c:pt idx="1734">
                  <c:v>13799.08</c:v>
                </c:pt>
                <c:pt idx="1735">
                  <c:v>13691.12</c:v>
                </c:pt>
                <c:pt idx="1736">
                  <c:v>13711.76</c:v>
                </c:pt>
                <c:pt idx="1737">
                  <c:v>13745.16</c:v>
                </c:pt>
                <c:pt idx="1738">
                  <c:v>13857.81</c:v>
                </c:pt>
                <c:pt idx="1739">
                  <c:v>13912.54</c:v>
                </c:pt>
                <c:pt idx="1740">
                  <c:v>14028.47</c:v>
                </c:pt>
                <c:pt idx="1741">
                  <c:v>14035.3</c:v>
                </c:pt>
                <c:pt idx="1742">
                  <c:v>14002.720000000005</c:v>
                </c:pt>
                <c:pt idx="1743">
                  <c:v>14009.56</c:v>
                </c:pt>
                <c:pt idx="1744">
                  <c:v>13801.98</c:v>
                </c:pt>
                <c:pt idx="1745">
                  <c:v>13492.210000000005</c:v>
                </c:pt>
                <c:pt idx="1746">
                  <c:v>13223</c:v>
                </c:pt>
                <c:pt idx="1747">
                  <c:v>13524.77</c:v>
                </c:pt>
                <c:pt idx="1748">
                  <c:v>13669.65</c:v>
                </c:pt>
                <c:pt idx="1749">
                  <c:v>13744.17</c:v>
                </c:pt>
                <c:pt idx="1750">
                  <c:v>13748.62</c:v>
                </c:pt>
                <c:pt idx="1751">
                  <c:v>13568.09</c:v>
                </c:pt>
                <c:pt idx="1752">
                  <c:v>13441.359999999991</c:v>
                </c:pt>
                <c:pt idx="1753">
                  <c:v>13493.88</c:v>
                </c:pt>
                <c:pt idx="1754">
                  <c:v>13726.62</c:v>
                </c:pt>
                <c:pt idx="1755">
                  <c:v>13911.59</c:v>
                </c:pt>
                <c:pt idx="1756">
                  <c:v>13960.39</c:v>
                </c:pt>
                <c:pt idx="1757">
                  <c:v>13929.1</c:v>
                </c:pt>
                <c:pt idx="1758">
                  <c:v>13980.54</c:v>
                </c:pt>
                <c:pt idx="1759">
                  <c:v>14035.67</c:v>
                </c:pt>
                <c:pt idx="1760">
                  <c:v>14060.349999999995</c:v>
                </c:pt>
                <c:pt idx="1761">
                  <c:v>13971.82</c:v>
                </c:pt>
                <c:pt idx="1762">
                  <c:v>13855.89</c:v>
                </c:pt>
                <c:pt idx="1763">
                  <c:v>13748.42</c:v>
                </c:pt>
                <c:pt idx="1764">
                  <c:v>13569.57</c:v>
                </c:pt>
                <c:pt idx="1765">
                  <c:v>13667.8</c:v>
                </c:pt>
                <c:pt idx="1766">
                  <c:v>14070.88</c:v>
                </c:pt>
                <c:pt idx="1767">
                  <c:v>14202.12</c:v>
                </c:pt>
                <c:pt idx="1768">
                  <c:v>14211.15</c:v>
                </c:pt>
                <c:pt idx="1769">
                  <c:v>14185.12</c:v>
                </c:pt>
                <c:pt idx="1770">
                  <c:v>14325.92</c:v>
                </c:pt>
                <c:pt idx="1771">
                  <c:v>14300.11</c:v>
                </c:pt>
                <c:pt idx="1772">
                  <c:v>14259.07</c:v>
                </c:pt>
                <c:pt idx="1773">
                  <c:v>14212.12</c:v>
                </c:pt>
                <c:pt idx="1774">
                  <c:v>14156.46</c:v>
                </c:pt>
                <c:pt idx="1775">
                  <c:v>14307.19</c:v>
                </c:pt>
                <c:pt idx="1776">
                  <c:v>14316.54</c:v>
                </c:pt>
                <c:pt idx="1777">
                  <c:v>14269.31</c:v>
                </c:pt>
                <c:pt idx="1778">
                  <c:v>14278.08</c:v>
                </c:pt>
                <c:pt idx="1779">
                  <c:v>14462.77</c:v>
                </c:pt>
                <c:pt idx="1780">
                  <c:v>14526.51</c:v>
                </c:pt>
                <c:pt idx="1781">
                  <c:v>14564.8</c:v>
                </c:pt>
                <c:pt idx="1782">
                  <c:v>14663.26</c:v>
                </c:pt>
                <c:pt idx="1783">
                  <c:v>14697.69</c:v>
                </c:pt>
                <c:pt idx="1784">
                  <c:v>14723.88</c:v>
                </c:pt>
                <c:pt idx="1785">
                  <c:v>14529.28</c:v>
                </c:pt>
                <c:pt idx="1786">
                  <c:v>14363.740000000005</c:v>
                </c:pt>
                <c:pt idx="1787">
                  <c:v>14036.61</c:v>
                </c:pt>
                <c:pt idx="1788">
                  <c:v>14372.96</c:v>
                </c:pt>
                <c:pt idx="1789">
                  <c:v>14479.18</c:v>
                </c:pt>
                <c:pt idx="1790">
                  <c:v>14466.76</c:v>
                </c:pt>
                <c:pt idx="1791">
                  <c:v>14312.88</c:v>
                </c:pt>
                <c:pt idx="1792">
                  <c:v>14287.03</c:v>
                </c:pt>
                <c:pt idx="1793">
                  <c:v>14071.27</c:v>
                </c:pt>
                <c:pt idx="1794">
                  <c:v>13723.4</c:v>
                </c:pt>
                <c:pt idx="1795">
                  <c:v>13703.41</c:v>
                </c:pt>
                <c:pt idx="1796">
                  <c:v>13298.52</c:v>
                </c:pt>
                <c:pt idx="1797">
                  <c:v>13193.130000000005</c:v>
                </c:pt>
                <c:pt idx="1798">
                  <c:v>13254.03</c:v>
                </c:pt>
                <c:pt idx="1799">
                  <c:v>12716.849999999995</c:v>
                </c:pt>
                <c:pt idx="1800">
                  <c:v>12760.220000000005</c:v>
                </c:pt>
                <c:pt idx="1801">
                  <c:v>12902.18</c:v>
                </c:pt>
                <c:pt idx="1802">
                  <c:v>13099.83</c:v>
                </c:pt>
                <c:pt idx="1803">
                  <c:v>13145.720000000005</c:v>
                </c:pt>
                <c:pt idx="1804">
                  <c:v>13056.859999999991</c:v>
                </c:pt>
                <c:pt idx="1805">
                  <c:v>13026.849999999995</c:v>
                </c:pt>
                <c:pt idx="1806">
                  <c:v>12694.359999999991</c:v>
                </c:pt>
                <c:pt idx="1807">
                  <c:v>12789.81</c:v>
                </c:pt>
                <c:pt idx="1808">
                  <c:v>12638.78</c:v>
                </c:pt>
                <c:pt idx="1809">
                  <c:v>12655</c:v>
                </c:pt>
                <c:pt idx="1810">
                  <c:v>12798.8</c:v>
                </c:pt>
                <c:pt idx="1811">
                  <c:v>12964.94</c:v>
                </c:pt>
                <c:pt idx="1812">
                  <c:v>13326.240000000005</c:v>
                </c:pt>
                <c:pt idx="1813">
                  <c:v>13386.949999999995</c:v>
                </c:pt>
                <c:pt idx="1814">
                  <c:v>13345.730000000005</c:v>
                </c:pt>
                <c:pt idx="1815">
                  <c:v>13035.56</c:v>
                </c:pt>
                <c:pt idx="1816">
                  <c:v>13004.4</c:v>
                </c:pt>
                <c:pt idx="1817">
                  <c:v>13111.869999999992</c:v>
                </c:pt>
                <c:pt idx="1818">
                  <c:v>12811.93</c:v>
                </c:pt>
                <c:pt idx="1819">
                  <c:v>12657.75</c:v>
                </c:pt>
                <c:pt idx="1820">
                  <c:v>12835.359999999991</c:v>
                </c:pt>
                <c:pt idx="1821">
                  <c:v>12899.31</c:v>
                </c:pt>
                <c:pt idx="1822">
                  <c:v>13194</c:v>
                </c:pt>
                <c:pt idx="1823">
                  <c:v>13236.2</c:v>
                </c:pt>
                <c:pt idx="1824">
                  <c:v>13294.9</c:v>
                </c:pt>
                <c:pt idx="1825">
                  <c:v>13160.15</c:v>
                </c:pt>
                <c:pt idx="1826">
                  <c:v>13421.05</c:v>
                </c:pt>
                <c:pt idx="1827">
                  <c:v>13708.4</c:v>
                </c:pt>
                <c:pt idx="1828">
                  <c:v>13755.76</c:v>
                </c:pt>
                <c:pt idx="1829">
                  <c:v>13762.92</c:v>
                </c:pt>
                <c:pt idx="1830">
                  <c:v>13658.11</c:v>
                </c:pt>
                <c:pt idx="1831">
                  <c:v>13915.62</c:v>
                </c:pt>
                <c:pt idx="1832">
                  <c:v>14046.52</c:v>
                </c:pt>
                <c:pt idx="1833">
                  <c:v>14197.32</c:v>
                </c:pt>
                <c:pt idx="1834">
                  <c:v>14238.29</c:v>
                </c:pt>
                <c:pt idx="1835">
                  <c:v>14383.720000000005</c:v>
                </c:pt>
                <c:pt idx="1836">
                  <c:v>14219.25</c:v>
                </c:pt>
                <c:pt idx="1837">
                  <c:v>13901.12</c:v>
                </c:pt>
                <c:pt idx="1838">
                  <c:v>14107.06</c:v>
                </c:pt>
                <c:pt idx="1839">
                  <c:v>14189.210000000005</c:v>
                </c:pt>
                <c:pt idx="1840">
                  <c:v>14067.07</c:v>
                </c:pt>
                <c:pt idx="1841">
                  <c:v>13956.4</c:v>
                </c:pt>
                <c:pt idx="1842">
                  <c:v>13806.369999999992</c:v>
                </c:pt>
                <c:pt idx="1843">
                  <c:v>13976.79</c:v>
                </c:pt>
                <c:pt idx="1844">
                  <c:v>13864.18</c:v>
                </c:pt>
                <c:pt idx="1845">
                  <c:v>14026.02</c:v>
                </c:pt>
                <c:pt idx="1846">
                  <c:v>14023.859999999991</c:v>
                </c:pt>
                <c:pt idx="1847">
                  <c:v>14159.359999999991</c:v>
                </c:pt>
                <c:pt idx="1848">
                  <c:v>14352.98</c:v>
                </c:pt>
                <c:pt idx="1849">
                  <c:v>14337.06</c:v>
                </c:pt>
                <c:pt idx="1850">
                  <c:v>14451.3</c:v>
                </c:pt>
                <c:pt idx="1851">
                  <c:v>14483.59</c:v>
                </c:pt>
                <c:pt idx="1852">
                  <c:v>14500.640000000005</c:v>
                </c:pt>
                <c:pt idx="1853">
                  <c:v>14389.66</c:v>
                </c:pt>
                <c:pt idx="1854">
                  <c:v>14364.949999999995</c:v>
                </c:pt>
                <c:pt idx="1855">
                  <c:v>14527.47</c:v>
                </c:pt>
                <c:pt idx="1856">
                  <c:v>14530.15</c:v>
                </c:pt>
                <c:pt idx="1857">
                  <c:v>14576.369999999992</c:v>
                </c:pt>
                <c:pt idx="1858">
                  <c:v>14573.81</c:v>
                </c:pt>
                <c:pt idx="1859">
                  <c:v>14682.1</c:v>
                </c:pt>
                <c:pt idx="1860">
                  <c:v>14683.359999999991</c:v>
                </c:pt>
                <c:pt idx="1861">
                  <c:v>14571.31</c:v>
                </c:pt>
                <c:pt idx="1862">
                  <c:v>14590.82</c:v>
                </c:pt>
                <c:pt idx="1863">
                  <c:v>14362.58</c:v>
                </c:pt>
                <c:pt idx="1864">
                  <c:v>14229.220000000005</c:v>
                </c:pt>
                <c:pt idx="1865">
                  <c:v>14268.91</c:v>
                </c:pt>
                <c:pt idx="1866">
                  <c:v>14153.44</c:v>
                </c:pt>
                <c:pt idx="1867">
                  <c:v>14152.79</c:v>
                </c:pt>
                <c:pt idx="1868">
                  <c:v>14219.240000000005</c:v>
                </c:pt>
                <c:pt idx="1869">
                  <c:v>14326.55</c:v>
                </c:pt>
                <c:pt idx="1870">
                  <c:v>14283.710000000005</c:v>
                </c:pt>
                <c:pt idx="1871">
                  <c:v>14315.18</c:v>
                </c:pt>
                <c:pt idx="1872">
                  <c:v>14449.38</c:v>
                </c:pt>
                <c:pt idx="1873">
                  <c:v>14526.44</c:v>
                </c:pt>
                <c:pt idx="1874">
                  <c:v>14560.32</c:v>
                </c:pt>
                <c:pt idx="1875">
                  <c:v>14521.62</c:v>
                </c:pt>
                <c:pt idx="1876">
                  <c:v>14560.48</c:v>
                </c:pt>
                <c:pt idx="1877">
                  <c:v>14520.19</c:v>
                </c:pt>
                <c:pt idx="1878">
                  <c:v>14537.04</c:v>
                </c:pt>
                <c:pt idx="1879">
                  <c:v>14663.25</c:v>
                </c:pt>
                <c:pt idx="1880">
                  <c:v>14745.97</c:v>
                </c:pt>
                <c:pt idx="1881">
                  <c:v>14828.39</c:v>
                </c:pt>
                <c:pt idx="1882">
                  <c:v>14906.93</c:v>
                </c:pt>
                <c:pt idx="1883">
                  <c:v>14963.26</c:v>
                </c:pt>
                <c:pt idx="1884">
                  <c:v>15007.220000000005</c:v>
                </c:pt>
                <c:pt idx="1885">
                  <c:v>15085.220000000005</c:v>
                </c:pt>
                <c:pt idx="1886">
                  <c:v>15114.949999999995</c:v>
                </c:pt>
                <c:pt idx="1887">
                  <c:v>15015.349999999995</c:v>
                </c:pt>
                <c:pt idx="1888">
                  <c:v>15112.220000000005</c:v>
                </c:pt>
                <c:pt idx="1889">
                  <c:v>15330.730000000005</c:v>
                </c:pt>
                <c:pt idx="1890">
                  <c:v>15341.38</c:v>
                </c:pt>
                <c:pt idx="1891">
                  <c:v>15440.2</c:v>
                </c:pt>
                <c:pt idx="1892">
                  <c:v>15325.78</c:v>
                </c:pt>
                <c:pt idx="1893">
                  <c:v>15593.31</c:v>
                </c:pt>
                <c:pt idx="1894">
                  <c:v>15683.03</c:v>
                </c:pt>
                <c:pt idx="1895">
                  <c:v>15773.369999999992</c:v>
                </c:pt>
                <c:pt idx="1896">
                  <c:v>15868.849999999995</c:v>
                </c:pt>
                <c:pt idx="1897">
                  <c:v>15771.26</c:v>
                </c:pt>
                <c:pt idx="1898">
                  <c:v>15812.27</c:v>
                </c:pt>
                <c:pt idx="1899">
                  <c:v>15495.51</c:v>
                </c:pt>
                <c:pt idx="1900">
                  <c:v>15451.81</c:v>
                </c:pt>
                <c:pt idx="1901">
                  <c:v>15568.849999999995</c:v>
                </c:pt>
                <c:pt idx="1902">
                  <c:v>15344.02</c:v>
                </c:pt>
                <c:pt idx="1903">
                  <c:v>15134.53</c:v>
                </c:pt>
                <c:pt idx="1904">
                  <c:v>15235.51</c:v>
                </c:pt>
                <c:pt idx="1905">
                  <c:v>14928.8</c:v>
                </c:pt>
                <c:pt idx="1906">
                  <c:v>15142.04</c:v>
                </c:pt>
                <c:pt idx="1907">
                  <c:v>15340.240000000005</c:v>
                </c:pt>
                <c:pt idx="1908">
                  <c:v>15542.4</c:v>
                </c:pt>
                <c:pt idx="1909">
                  <c:v>14901.31</c:v>
                </c:pt>
                <c:pt idx="1910">
                  <c:v>15044.740000000005</c:v>
                </c:pt>
                <c:pt idx="1911">
                  <c:v>15069.640000000005</c:v>
                </c:pt>
                <c:pt idx="1912">
                  <c:v>14584.92</c:v>
                </c:pt>
                <c:pt idx="1913">
                  <c:v>14318.56</c:v>
                </c:pt>
                <c:pt idx="1914">
                  <c:v>14680.09</c:v>
                </c:pt>
                <c:pt idx="1915">
                  <c:v>14534.51</c:v>
                </c:pt>
                <c:pt idx="1916">
                  <c:v>14281.48</c:v>
                </c:pt>
                <c:pt idx="1917">
                  <c:v>14554.93</c:v>
                </c:pt>
                <c:pt idx="1918">
                  <c:v>14455.49</c:v>
                </c:pt>
                <c:pt idx="1919">
                  <c:v>14858.93</c:v>
                </c:pt>
                <c:pt idx="1920">
                  <c:v>14952.04</c:v>
                </c:pt>
                <c:pt idx="1921">
                  <c:v>15029.53</c:v>
                </c:pt>
                <c:pt idx="1922">
                  <c:v>15200.81</c:v>
                </c:pt>
                <c:pt idx="1923">
                  <c:v>15350.91</c:v>
                </c:pt>
                <c:pt idx="1924">
                  <c:v>15427.16</c:v>
                </c:pt>
                <c:pt idx="1925">
                  <c:v>15521.48</c:v>
                </c:pt>
                <c:pt idx="1926">
                  <c:v>15580.859999999991</c:v>
                </c:pt>
                <c:pt idx="1927">
                  <c:v>15637.740000000005</c:v>
                </c:pt>
                <c:pt idx="1928">
                  <c:v>15716.06</c:v>
                </c:pt>
                <c:pt idx="1929">
                  <c:v>15626.28</c:v>
                </c:pt>
                <c:pt idx="1930">
                  <c:v>15698.98</c:v>
                </c:pt>
                <c:pt idx="1931">
                  <c:v>15661.44</c:v>
                </c:pt>
                <c:pt idx="1932">
                  <c:v>15650.140000000005</c:v>
                </c:pt>
                <c:pt idx="1933">
                  <c:v>15824.65</c:v>
                </c:pt>
                <c:pt idx="1934">
                  <c:v>15726.06</c:v>
                </c:pt>
                <c:pt idx="1935">
                  <c:v>15691.88</c:v>
                </c:pt>
                <c:pt idx="1936">
                  <c:v>16335.3</c:v>
                </c:pt>
                <c:pt idx="1937">
                  <c:v>16415.88</c:v>
                </c:pt>
                <c:pt idx="1938">
                  <c:v>16616.84</c:v>
                </c:pt>
                <c:pt idx="1939">
                  <c:v>16869.64</c:v>
                </c:pt>
                <c:pt idx="1940">
                  <c:v>16928.02</c:v>
                </c:pt>
                <c:pt idx="1941">
                  <c:v>17073.87</c:v>
                </c:pt>
                <c:pt idx="1942">
                  <c:v>17188.400000000001</c:v>
                </c:pt>
                <c:pt idx="1943">
                  <c:v>17361.47</c:v>
                </c:pt>
                <c:pt idx="1944">
                  <c:v>17425.34</c:v>
                </c:pt>
                <c:pt idx="1945">
                  <c:v>17953.07</c:v>
                </c:pt>
                <c:pt idx="1946">
                  <c:v>17890.490000000005</c:v>
                </c:pt>
                <c:pt idx="1947">
                  <c:v>17979.18</c:v>
                </c:pt>
                <c:pt idx="1948">
                  <c:v>17982.59</c:v>
                </c:pt>
                <c:pt idx="1949">
                  <c:v>18327.419999999987</c:v>
                </c:pt>
                <c:pt idx="1950">
                  <c:v>18703.669999999987</c:v>
                </c:pt>
                <c:pt idx="1951">
                  <c:v>18832.649999999991</c:v>
                </c:pt>
                <c:pt idx="1952">
                  <c:v>18844.62</c:v>
                </c:pt>
                <c:pt idx="1953">
                  <c:v>19095.75</c:v>
                </c:pt>
                <c:pt idx="1954">
                  <c:v>19174.45</c:v>
                </c:pt>
                <c:pt idx="1955">
                  <c:v>18841.29</c:v>
                </c:pt>
                <c:pt idx="1956">
                  <c:v>19198.66</c:v>
                </c:pt>
                <c:pt idx="1957">
                  <c:v>18031.77</c:v>
                </c:pt>
                <c:pt idx="1958">
                  <c:v>17704.830000000002</c:v>
                </c:pt>
                <c:pt idx="1959">
                  <c:v>18542.41</c:v>
                </c:pt>
                <c:pt idx="1960">
                  <c:v>18832.490000000005</c:v>
                </c:pt>
                <c:pt idx="1961">
                  <c:v>18900.099999999988</c:v>
                </c:pt>
                <c:pt idx="1962">
                  <c:v>19276.45</c:v>
                </c:pt>
                <c:pt idx="1963">
                  <c:v>20024.87</c:v>
                </c:pt>
                <c:pt idx="1964">
                  <c:v>20238.16</c:v>
                </c:pt>
                <c:pt idx="1965">
                  <c:v>19984.12999999999</c:v>
                </c:pt>
                <c:pt idx="1966">
                  <c:v>20204.21</c:v>
                </c:pt>
                <c:pt idx="1967">
                  <c:v>20025.62999999999</c:v>
                </c:pt>
                <c:pt idx="1968">
                  <c:v>20009.349999999988</c:v>
                </c:pt>
                <c:pt idx="1969">
                  <c:v>19919.34</c:v>
                </c:pt>
                <c:pt idx="1970">
                  <c:v>19678.5</c:v>
                </c:pt>
                <c:pt idx="1971">
                  <c:v>19209.91</c:v>
                </c:pt>
                <c:pt idx="1972">
                  <c:v>19329.57</c:v>
                </c:pt>
                <c:pt idx="1973">
                  <c:v>18815.10999999999</c:v>
                </c:pt>
                <c:pt idx="1974">
                  <c:v>19210.48000000001</c:v>
                </c:pt>
                <c:pt idx="1975">
                  <c:v>19987.71</c:v>
                </c:pt>
                <c:pt idx="1976">
                  <c:v>19967.080000000005</c:v>
                </c:pt>
                <c:pt idx="1977">
                  <c:v>19838.03</c:v>
                </c:pt>
                <c:pt idx="1978">
                  <c:v>19971.439999999988</c:v>
                </c:pt>
                <c:pt idx="1979">
                  <c:v>19714.22</c:v>
                </c:pt>
                <c:pt idx="1980">
                  <c:v>19218.88</c:v>
                </c:pt>
                <c:pt idx="1981">
                  <c:v>18744.55</c:v>
                </c:pt>
                <c:pt idx="1982">
                  <c:v>18910.46000000001</c:v>
                </c:pt>
                <c:pt idx="1983">
                  <c:v>19360.23</c:v>
                </c:pt>
                <c:pt idx="1984">
                  <c:v>19211.580000000005</c:v>
                </c:pt>
                <c:pt idx="1985">
                  <c:v>19316.759999999987</c:v>
                </c:pt>
                <c:pt idx="1986">
                  <c:v>19297.009999999987</c:v>
                </c:pt>
                <c:pt idx="1987">
                  <c:v>19424.990000000005</c:v>
                </c:pt>
                <c:pt idx="1988">
                  <c:v>19619.439999999988</c:v>
                </c:pt>
                <c:pt idx="1989">
                  <c:v>19707.86</c:v>
                </c:pt>
                <c:pt idx="1990">
                  <c:v>19790.919999999987</c:v>
                </c:pt>
                <c:pt idx="1991">
                  <c:v>20064.30999999999</c:v>
                </c:pt>
                <c:pt idx="1992">
                  <c:v>20094.560000000001</c:v>
                </c:pt>
                <c:pt idx="1993">
                  <c:v>20095.689999999988</c:v>
                </c:pt>
                <c:pt idx="1994">
                  <c:v>20333.060000000001</c:v>
                </c:pt>
                <c:pt idx="1995">
                  <c:v>20419.10999999999</c:v>
                </c:pt>
                <c:pt idx="1996">
                  <c:v>20498.10999999999</c:v>
                </c:pt>
                <c:pt idx="1997">
                  <c:v>20171.57</c:v>
                </c:pt>
                <c:pt idx="1998">
                  <c:v>20032.669999999987</c:v>
                </c:pt>
                <c:pt idx="1999">
                  <c:v>19375.07</c:v>
                </c:pt>
                <c:pt idx="2000">
                  <c:v>19397.759999999987</c:v>
                </c:pt>
                <c:pt idx="2001">
                  <c:v>19291.14</c:v>
                </c:pt>
                <c:pt idx="2002">
                  <c:v>19879</c:v>
                </c:pt>
                <c:pt idx="2003">
                  <c:v>20211.47</c:v>
                </c:pt>
                <c:pt idx="2004">
                  <c:v>20323.759999999987</c:v>
                </c:pt>
                <c:pt idx="2005">
                  <c:v>20259.45</c:v>
                </c:pt>
                <c:pt idx="2006">
                  <c:v>20484.28000000001</c:v>
                </c:pt>
                <c:pt idx="2007">
                  <c:v>20394.89</c:v>
                </c:pt>
                <c:pt idx="2008">
                  <c:v>20529.48000000001</c:v>
                </c:pt>
                <c:pt idx="2009">
                  <c:v>20519.7</c:v>
                </c:pt>
                <c:pt idx="2010">
                  <c:v>20762.8</c:v>
                </c:pt>
                <c:pt idx="2011">
                  <c:v>20861.830000000002</c:v>
                </c:pt>
                <c:pt idx="2012">
                  <c:v>21077.53</c:v>
                </c:pt>
                <c:pt idx="2013">
                  <c:v>21113.12999999999</c:v>
                </c:pt>
                <c:pt idx="2014">
                  <c:v>21206.77</c:v>
                </c:pt>
                <c:pt idx="2015">
                  <c:v>20894.79</c:v>
                </c:pt>
                <c:pt idx="2016">
                  <c:v>20985.62</c:v>
                </c:pt>
                <c:pt idx="2017">
                  <c:v>20872.93</c:v>
                </c:pt>
                <c:pt idx="2018">
                  <c:v>20079.89</c:v>
                </c:pt>
                <c:pt idx="2019">
                  <c:v>20026.12</c:v>
                </c:pt>
                <c:pt idx="2020">
                  <c:v>19715.78000000001</c:v>
                </c:pt>
                <c:pt idx="2021">
                  <c:v>18919.57</c:v>
                </c:pt>
                <c:pt idx="2022">
                  <c:v>17068.57</c:v>
                </c:pt>
                <c:pt idx="2023">
                  <c:v>17997.10999999999</c:v>
                </c:pt>
                <c:pt idx="2024">
                  <c:v>18185.099999999988</c:v>
                </c:pt>
                <c:pt idx="2025">
                  <c:v>18406.25</c:v>
                </c:pt>
                <c:pt idx="2026">
                  <c:v>18213.21</c:v>
                </c:pt>
                <c:pt idx="2027">
                  <c:v>18491.060000000001</c:v>
                </c:pt>
                <c:pt idx="2028">
                  <c:v>18129.18</c:v>
                </c:pt>
                <c:pt idx="2029">
                  <c:v>18008.71</c:v>
                </c:pt>
                <c:pt idx="2030">
                  <c:v>18312.400000000001</c:v>
                </c:pt>
                <c:pt idx="2031">
                  <c:v>18895.34</c:v>
                </c:pt>
                <c:pt idx="2032">
                  <c:v>18729.830000000002</c:v>
                </c:pt>
                <c:pt idx="2033">
                  <c:v>18274.149999999991</c:v>
                </c:pt>
                <c:pt idx="2034">
                  <c:v>18198.68</c:v>
                </c:pt>
                <c:pt idx="2035">
                  <c:v>17688.73</c:v>
                </c:pt>
                <c:pt idx="2036">
                  <c:v>17427.34</c:v>
                </c:pt>
                <c:pt idx="2037">
                  <c:v>16966.72</c:v>
                </c:pt>
                <c:pt idx="2038">
                  <c:v>17141.060000000001</c:v>
                </c:pt>
                <c:pt idx="2039">
                  <c:v>17838.080000000005</c:v>
                </c:pt>
                <c:pt idx="2040">
                  <c:v>18142.919999999987</c:v>
                </c:pt>
                <c:pt idx="2041">
                  <c:v>18256.82</c:v>
                </c:pt>
                <c:pt idx="2042">
                  <c:v>18314.099999999988</c:v>
                </c:pt>
                <c:pt idx="2043">
                  <c:v>17991.29</c:v>
                </c:pt>
                <c:pt idx="2044">
                  <c:v>17911.66</c:v>
                </c:pt>
                <c:pt idx="2045">
                  <c:v>17526.8</c:v>
                </c:pt>
                <c:pt idx="2046">
                  <c:v>17674.060000000001</c:v>
                </c:pt>
                <c:pt idx="2047">
                  <c:v>17860.099999999988</c:v>
                </c:pt>
                <c:pt idx="2048">
                  <c:v>18137.28000000001</c:v>
                </c:pt>
                <c:pt idx="2049">
                  <c:v>17921.509999999987</c:v>
                </c:pt>
                <c:pt idx="2050">
                  <c:v>17779.54</c:v>
                </c:pt>
                <c:pt idx="2051">
                  <c:v>17227.560000000001</c:v>
                </c:pt>
                <c:pt idx="2052">
                  <c:v>16754.060000000001</c:v>
                </c:pt>
                <c:pt idx="2053">
                  <c:v>16595.64</c:v>
                </c:pt>
                <c:pt idx="2054">
                  <c:v>16211.96</c:v>
                </c:pt>
                <c:pt idx="2055">
                  <c:v>15998.33</c:v>
                </c:pt>
                <c:pt idx="2056">
                  <c:v>16168.130000000005</c:v>
                </c:pt>
                <c:pt idx="2057">
                  <c:v>16683.37</c:v>
                </c:pt>
                <c:pt idx="2058">
                  <c:v>15873.28</c:v>
                </c:pt>
                <c:pt idx="2059">
                  <c:v>15798.42</c:v>
                </c:pt>
                <c:pt idx="2060">
                  <c:v>15326.93</c:v>
                </c:pt>
                <c:pt idx="2061">
                  <c:v>15169.61</c:v>
                </c:pt>
                <c:pt idx="2062">
                  <c:v>15465.81</c:v>
                </c:pt>
                <c:pt idx="2063">
                  <c:v>15351.31</c:v>
                </c:pt>
                <c:pt idx="2064">
                  <c:v>16262.38</c:v>
                </c:pt>
                <c:pt idx="2065">
                  <c:v>16309.88</c:v>
                </c:pt>
                <c:pt idx="2066">
                  <c:v>16111.44</c:v>
                </c:pt>
                <c:pt idx="2067">
                  <c:v>16452.080000000005</c:v>
                </c:pt>
                <c:pt idx="2068">
                  <c:v>16226.66</c:v>
                </c:pt>
                <c:pt idx="2069">
                  <c:v>15834.05</c:v>
                </c:pt>
                <c:pt idx="2070">
                  <c:v>16236.7</c:v>
                </c:pt>
                <c:pt idx="2071">
                  <c:v>16002.730000000005</c:v>
                </c:pt>
                <c:pt idx="2072">
                  <c:v>15896.09</c:v>
                </c:pt>
                <c:pt idx="2073">
                  <c:v>15851.88</c:v>
                </c:pt>
                <c:pt idx="2074">
                  <c:v>15770.4</c:v>
                </c:pt>
                <c:pt idx="2075">
                  <c:v>15829.59</c:v>
                </c:pt>
                <c:pt idx="2076">
                  <c:v>15953.54</c:v>
                </c:pt>
                <c:pt idx="2077">
                  <c:v>15957.240000000005</c:v>
                </c:pt>
                <c:pt idx="2078">
                  <c:v>16249.46</c:v>
                </c:pt>
                <c:pt idx="2079">
                  <c:v>16413.8</c:v>
                </c:pt>
                <c:pt idx="2080">
                  <c:v>16570.57</c:v>
                </c:pt>
                <c:pt idx="2081">
                  <c:v>16778.59</c:v>
                </c:pt>
                <c:pt idx="2082">
                  <c:v>16853.96000000001</c:v>
                </c:pt>
                <c:pt idx="2083">
                  <c:v>16871.27</c:v>
                </c:pt>
                <c:pt idx="2084">
                  <c:v>16844.02</c:v>
                </c:pt>
                <c:pt idx="2085">
                  <c:v>17150.919999999987</c:v>
                </c:pt>
                <c:pt idx="2086">
                  <c:v>17271.560000000001</c:v>
                </c:pt>
                <c:pt idx="2087">
                  <c:v>17424.939999999988</c:v>
                </c:pt>
                <c:pt idx="2088">
                  <c:v>17480.740000000005</c:v>
                </c:pt>
                <c:pt idx="2089">
                  <c:v>17621.240000000005</c:v>
                </c:pt>
                <c:pt idx="2090">
                  <c:v>17735.7</c:v>
                </c:pt>
                <c:pt idx="2091">
                  <c:v>17502.149999999991</c:v>
                </c:pt>
                <c:pt idx="2092">
                  <c:v>17413.80999999999</c:v>
                </c:pt>
                <c:pt idx="2093">
                  <c:v>17212.60999999999</c:v>
                </c:pt>
                <c:pt idx="2094">
                  <c:v>17125.95</c:v>
                </c:pt>
                <c:pt idx="2095">
                  <c:v>16897.36</c:v>
                </c:pt>
                <c:pt idx="2096">
                  <c:v>17085.62999999999</c:v>
                </c:pt>
                <c:pt idx="2097">
                  <c:v>17014.939999999988</c:v>
                </c:pt>
                <c:pt idx="2098">
                  <c:v>17366.189999999988</c:v>
                </c:pt>
                <c:pt idx="2099">
                  <c:v>17497.36</c:v>
                </c:pt>
                <c:pt idx="2100">
                  <c:v>17367.12999999999</c:v>
                </c:pt>
                <c:pt idx="2101">
                  <c:v>17293.34</c:v>
                </c:pt>
                <c:pt idx="2102">
                  <c:v>17104.59</c:v>
                </c:pt>
                <c:pt idx="2103">
                  <c:v>17054.34</c:v>
                </c:pt>
                <c:pt idx="2104">
                  <c:v>16498.240000000005</c:v>
                </c:pt>
                <c:pt idx="2105">
                  <c:v>16506.349999999988</c:v>
                </c:pt>
                <c:pt idx="2106">
                  <c:v>16563.3</c:v>
                </c:pt>
                <c:pt idx="2107">
                  <c:v>16666.03</c:v>
                </c:pt>
                <c:pt idx="2108">
                  <c:v>16540.490000000005</c:v>
                </c:pt>
                <c:pt idx="2109">
                  <c:v>16632.72</c:v>
                </c:pt>
                <c:pt idx="2110">
                  <c:v>15985.4</c:v>
                </c:pt>
                <c:pt idx="2111">
                  <c:v>15992.9</c:v>
                </c:pt>
                <c:pt idx="2112">
                  <c:v>15814.8</c:v>
                </c:pt>
                <c:pt idx="2113">
                  <c:v>15970.7</c:v>
                </c:pt>
                <c:pt idx="2114">
                  <c:v>15202.740000000005</c:v>
                </c:pt>
                <c:pt idx="2115">
                  <c:v>15088.03</c:v>
                </c:pt>
                <c:pt idx="2116">
                  <c:v>15225.81</c:v>
                </c:pt>
                <c:pt idx="2117">
                  <c:v>15270.849999999995</c:v>
                </c:pt>
                <c:pt idx="2118">
                  <c:v>15337.1</c:v>
                </c:pt>
                <c:pt idx="2119">
                  <c:v>15553.369999999992</c:v>
                </c:pt>
                <c:pt idx="2120">
                  <c:v>15732.75</c:v>
                </c:pt>
                <c:pt idx="2121">
                  <c:v>15789.62</c:v>
                </c:pt>
                <c:pt idx="2122">
                  <c:v>15259.359999999991</c:v>
                </c:pt>
                <c:pt idx="2123">
                  <c:v>15202.01</c:v>
                </c:pt>
                <c:pt idx="2124">
                  <c:v>14510.55</c:v>
                </c:pt>
                <c:pt idx="2125">
                  <c:v>14432.9</c:v>
                </c:pt>
                <c:pt idx="2126">
                  <c:v>14248.65</c:v>
                </c:pt>
                <c:pt idx="2127">
                  <c:v>14449.81</c:v>
                </c:pt>
                <c:pt idx="2128">
                  <c:v>14127.76</c:v>
                </c:pt>
                <c:pt idx="2129">
                  <c:v>13872.06</c:v>
                </c:pt>
                <c:pt idx="2130">
                  <c:v>13613.82</c:v>
                </c:pt>
                <c:pt idx="2131">
                  <c:v>13712.31</c:v>
                </c:pt>
                <c:pt idx="2132">
                  <c:v>13530.68</c:v>
                </c:pt>
                <c:pt idx="2133">
                  <c:v>13509.740000000005</c:v>
                </c:pt>
                <c:pt idx="2134">
                  <c:v>13793.39</c:v>
                </c:pt>
                <c:pt idx="2135">
                  <c:v>13451.67</c:v>
                </c:pt>
                <c:pt idx="2136">
                  <c:v>13998.48</c:v>
                </c:pt>
                <c:pt idx="2137">
                  <c:v>14047.43</c:v>
                </c:pt>
                <c:pt idx="2138">
                  <c:v>14066.359999999991</c:v>
                </c:pt>
                <c:pt idx="2139">
                  <c:v>13559.359999999991</c:v>
                </c:pt>
                <c:pt idx="2140">
                  <c:v>13067.08</c:v>
                </c:pt>
                <c:pt idx="2141">
                  <c:v>12935.25</c:v>
                </c:pt>
                <c:pt idx="2142">
                  <c:v>13150.349999999995</c:v>
                </c:pt>
                <c:pt idx="2143">
                  <c:v>13684.27</c:v>
                </c:pt>
                <c:pt idx="2144">
                  <c:v>13878.88</c:v>
                </c:pt>
                <c:pt idx="2145">
                  <c:v>14206.130000000005</c:v>
                </c:pt>
                <c:pt idx="2146">
                  <c:v>14979.9</c:v>
                </c:pt>
                <c:pt idx="2147">
                  <c:v>15130.09</c:v>
                </c:pt>
                <c:pt idx="2148">
                  <c:v>14484.39</c:v>
                </c:pt>
                <c:pt idx="2149">
                  <c:v>14421.61</c:v>
                </c:pt>
                <c:pt idx="2150">
                  <c:v>14153.12</c:v>
                </c:pt>
                <c:pt idx="2151">
                  <c:v>14322.67</c:v>
                </c:pt>
                <c:pt idx="2152">
                  <c:v>14369.59</c:v>
                </c:pt>
                <c:pt idx="2153">
                  <c:v>14682.33</c:v>
                </c:pt>
                <c:pt idx="2154">
                  <c:v>14725.94</c:v>
                </c:pt>
                <c:pt idx="2155">
                  <c:v>14986.630000000005</c:v>
                </c:pt>
                <c:pt idx="2156">
                  <c:v>15422.82</c:v>
                </c:pt>
                <c:pt idx="2157">
                  <c:v>15280.06</c:v>
                </c:pt>
                <c:pt idx="2158">
                  <c:v>15228.82</c:v>
                </c:pt>
                <c:pt idx="2159">
                  <c:v>15520.710000000005</c:v>
                </c:pt>
                <c:pt idx="2160">
                  <c:v>15579.78</c:v>
                </c:pt>
                <c:pt idx="2161">
                  <c:v>15272.56</c:v>
                </c:pt>
                <c:pt idx="2162">
                  <c:v>15033.28</c:v>
                </c:pt>
                <c:pt idx="2163">
                  <c:v>14824.92</c:v>
                </c:pt>
                <c:pt idx="2164">
                  <c:v>14604.11</c:v>
                </c:pt>
                <c:pt idx="2165">
                  <c:v>14746.2</c:v>
                </c:pt>
                <c:pt idx="2166">
                  <c:v>14646.98</c:v>
                </c:pt>
                <c:pt idx="2167">
                  <c:v>14428.52</c:v>
                </c:pt>
                <c:pt idx="2168">
                  <c:v>14672.69</c:v>
                </c:pt>
                <c:pt idx="2169">
                  <c:v>14495.27</c:v>
                </c:pt>
                <c:pt idx="2170">
                  <c:v>14563.1</c:v>
                </c:pt>
                <c:pt idx="2171">
                  <c:v>14347.19</c:v>
                </c:pt>
                <c:pt idx="2172">
                  <c:v>14586.16</c:v>
                </c:pt>
                <c:pt idx="2173">
                  <c:v>14547.41</c:v>
                </c:pt>
                <c:pt idx="2174">
                  <c:v>15106.15</c:v>
                </c:pt>
                <c:pt idx="2175">
                  <c:v>14994.15</c:v>
                </c:pt>
                <c:pt idx="2176">
                  <c:v>14601.39</c:v>
                </c:pt>
                <c:pt idx="2177">
                  <c:v>15107.01</c:v>
                </c:pt>
                <c:pt idx="2178">
                  <c:v>14998.32</c:v>
                </c:pt>
                <c:pt idx="2179">
                  <c:v>14866.32</c:v>
                </c:pt>
                <c:pt idx="2180">
                  <c:v>14557.33</c:v>
                </c:pt>
                <c:pt idx="2181">
                  <c:v>14433.2</c:v>
                </c:pt>
                <c:pt idx="2182">
                  <c:v>13666.28</c:v>
                </c:pt>
                <c:pt idx="2183">
                  <c:v>13556.03</c:v>
                </c:pt>
                <c:pt idx="2184">
                  <c:v>13620.740000000005</c:v>
                </c:pt>
                <c:pt idx="2185">
                  <c:v>13346.79</c:v>
                </c:pt>
                <c:pt idx="2186">
                  <c:v>14097.44</c:v>
                </c:pt>
                <c:pt idx="2187">
                  <c:v>14221.04</c:v>
                </c:pt>
                <c:pt idx="2188">
                  <c:v>13978.26</c:v>
                </c:pt>
                <c:pt idx="2189">
                  <c:v>13840.81</c:v>
                </c:pt>
                <c:pt idx="2190">
                  <c:v>13716.88</c:v>
                </c:pt>
                <c:pt idx="2191">
                  <c:v>13486.2</c:v>
                </c:pt>
                <c:pt idx="2192">
                  <c:v>13113.53</c:v>
                </c:pt>
                <c:pt idx="2193">
                  <c:v>12995.2</c:v>
                </c:pt>
                <c:pt idx="2194">
                  <c:v>13203.859999999991</c:v>
                </c:pt>
                <c:pt idx="2195">
                  <c:v>13001.19</c:v>
                </c:pt>
                <c:pt idx="2196">
                  <c:v>12284.49</c:v>
                </c:pt>
                <c:pt idx="2197">
                  <c:v>12181.43</c:v>
                </c:pt>
                <c:pt idx="2198">
                  <c:v>11405.730000000005</c:v>
                </c:pt>
                <c:pt idx="2199">
                  <c:v>10904.130000000005</c:v>
                </c:pt>
                <c:pt idx="2200">
                  <c:v>11361.32</c:v>
                </c:pt>
                <c:pt idx="2201">
                  <c:v>11870.220000000005</c:v>
                </c:pt>
                <c:pt idx="2202">
                  <c:v>11257.15</c:v>
                </c:pt>
                <c:pt idx="2203">
                  <c:v>10787.2</c:v>
                </c:pt>
                <c:pt idx="2204">
                  <c:v>10786.93</c:v>
                </c:pt>
                <c:pt idx="2205">
                  <c:v>10538.05</c:v>
                </c:pt>
                <c:pt idx="2206">
                  <c:v>10750.2</c:v>
                </c:pt>
                <c:pt idx="2207">
                  <c:v>10484.849999999995</c:v>
                </c:pt>
                <c:pt idx="2208">
                  <c:v>10260.549999999994</c:v>
                </c:pt>
                <c:pt idx="2209">
                  <c:v>9570.7099999999937</c:v>
                </c:pt>
                <c:pt idx="2210">
                  <c:v>8739.48</c:v>
                </c:pt>
                <c:pt idx="2211">
                  <c:v>9056.9699999999884</c:v>
                </c:pt>
                <c:pt idx="2212">
                  <c:v>9297.76</c:v>
                </c:pt>
                <c:pt idx="2213">
                  <c:v>9870.42</c:v>
                </c:pt>
                <c:pt idx="2214">
                  <c:v>10373.17</c:v>
                </c:pt>
                <c:pt idx="2215">
                  <c:v>10668.48</c:v>
                </c:pt>
                <c:pt idx="2216">
                  <c:v>10945.41</c:v>
                </c:pt>
                <c:pt idx="2217">
                  <c:v>10109.450000000001</c:v>
                </c:pt>
                <c:pt idx="2218">
                  <c:v>10065.370000000001</c:v>
                </c:pt>
                <c:pt idx="2219">
                  <c:v>10570.58</c:v>
                </c:pt>
                <c:pt idx="2220">
                  <c:v>10405.39</c:v>
                </c:pt>
                <c:pt idx="2221">
                  <c:v>9928.6</c:v>
                </c:pt>
                <c:pt idx="2222">
                  <c:v>9836.11</c:v>
                </c:pt>
                <c:pt idx="2223">
                  <c:v>9435.89</c:v>
                </c:pt>
                <c:pt idx="2224">
                  <c:v>9169.0499999999938</c:v>
                </c:pt>
                <c:pt idx="2225">
                  <c:v>9236.27</c:v>
                </c:pt>
                <c:pt idx="2226">
                  <c:v>8540.4599999999882</c:v>
                </c:pt>
                <c:pt idx="2227">
                  <c:v>8988.0300000000007</c:v>
                </c:pt>
                <c:pt idx="2228">
                  <c:v>9042.02</c:v>
                </c:pt>
                <c:pt idx="2229">
                  <c:v>9182.7999999999938</c:v>
                </c:pt>
                <c:pt idx="2230">
                  <c:v>9061.7199999999939</c:v>
                </c:pt>
                <c:pt idx="2231">
                  <c:v>9157.6200000000008</c:v>
                </c:pt>
                <c:pt idx="2232">
                  <c:v>9326.68</c:v>
                </c:pt>
                <c:pt idx="2233">
                  <c:v>8785.0400000000009</c:v>
                </c:pt>
                <c:pt idx="2234">
                  <c:v>8854.81</c:v>
                </c:pt>
                <c:pt idx="2235">
                  <c:v>9245.06</c:v>
                </c:pt>
                <c:pt idx="2236">
                  <c:v>9340.69</c:v>
                </c:pt>
                <c:pt idx="2237">
                  <c:v>9432.11</c:v>
                </c:pt>
                <c:pt idx="2238">
                  <c:v>9678.7000000000007</c:v>
                </c:pt>
                <c:pt idx="2239">
                  <c:v>9746.01</c:v>
                </c:pt>
                <c:pt idx="2240">
                  <c:v>9745.51</c:v>
                </c:pt>
                <c:pt idx="2241">
                  <c:v>9948.33</c:v>
                </c:pt>
                <c:pt idx="2242">
                  <c:v>10009.209999999994</c:v>
                </c:pt>
                <c:pt idx="2243">
                  <c:v>10073.1</c:v>
                </c:pt>
                <c:pt idx="2244">
                  <c:v>10110.34</c:v>
                </c:pt>
                <c:pt idx="2245">
                  <c:v>10188.540000000006</c:v>
                </c:pt>
                <c:pt idx="2246">
                  <c:v>10173.34</c:v>
                </c:pt>
                <c:pt idx="2247">
                  <c:v>9838.3799999999883</c:v>
                </c:pt>
                <c:pt idx="2248">
                  <c:v>9653.42</c:v>
                </c:pt>
                <c:pt idx="2249">
                  <c:v>9706.3799999999883</c:v>
                </c:pt>
                <c:pt idx="2250">
                  <c:v>9550.4</c:v>
                </c:pt>
                <c:pt idx="2251">
                  <c:v>9785.0400000000009</c:v>
                </c:pt>
                <c:pt idx="2252">
                  <c:v>9825.9</c:v>
                </c:pt>
                <c:pt idx="2253">
                  <c:v>9921.7000000000007</c:v>
                </c:pt>
                <c:pt idx="2254">
                  <c:v>10070.280000000002</c:v>
                </c:pt>
                <c:pt idx="2255">
                  <c:v>10306.17</c:v>
                </c:pt>
                <c:pt idx="2256">
                  <c:v>10392.120000000004</c:v>
                </c:pt>
                <c:pt idx="2257">
                  <c:v>10469.719999999994</c:v>
                </c:pt>
                <c:pt idx="2258">
                  <c:v>9630.4</c:v>
                </c:pt>
                <c:pt idx="2259">
                  <c:v>9331.1299999999937</c:v>
                </c:pt>
                <c:pt idx="2260">
                  <c:v>9261</c:v>
                </c:pt>
                <c:pt idx="2261">
                  <c:v>9412.9699999999884</c:v>
                </c:pt>
                <c:pt idx="2262">
                  <c:v>9123.7800000000007</c:v>
                </c:pt>
                <c:pt idx="2263">
                  <c:v>9342.4699999999884</c:v>
                </c:pt>
                <c:pt idx="2264">
                  <c:v>9409.51</c:v>
                </c:pt>
                <c:pt idx="2265">
                  <c:v>9159.76</c:v>
                </c:pt>
                <c:pt idx="2266">
                  <c:v>9051.31</c:v>
                </c:pt>
                <c:pt idx="2267">
                  <c:v>8927.69</c:v>
                </c:pt>
                <c:pt idx="2268">
                  <c:v>8858.84</c:v>
                </c:pt>
                <c:pt idx="2269">
                  <c:v>9021.9699999999884</c:v>
                </c:pt>
                <c:pt idx="2270">
                  <c:v>9270.75</c:v>
                </c:pt>
                <c:pt idx="2271">
                  <c:v>9379.68</c:v>
                </c:pt>
                <c:pt idx="2272">
                  <c:v>9438.31</c:v>
                </c:pt>
                <c:pt idx="2273">
                  <c:v>9363.58</c:v>
                </c:pt>
                <c:pt idx="2274">
                  <c:v>9302.75</c:v>
                </c:pt>
                <c:pt idx="2275">
                  <c:v>9338.2099999999937</c:v>
                </c:pt>
                <c:pt idx="2276">
                  <c:v>9247.09</c:v>
                </c:pt>
                <c:pt idx="2277">
                  <c:v>9321.3799999999883</c:v>
                </c:pt>
                <c:pt idx="2278">
                  <c:v>9601.56</c:v>
                </c:pt>
                <c:pt idx="2279">
                  <c:v>9724.8699999999917</c:v>
                </c:pt>
                <c:pt idx="2280">
                  <c:v>9648.39</c:v>
                </c:pt>
                <c:pt idx="2281">
                  <c:v>9580.1299999999937</c:v>
                </c:pt>
                <c:pt idx="2282">
                  <c:v>9695.59</c:v>
                </c:pt>
                <c:pt idx="2283">
                  <c:v>9637.0400000000009</c:v>
                </c:pt>
                <c:pt idx="2284">
                  <c:v>9213.4</c:v>
                </c:pt>
                <c:pt idx="2285">
                  <c:v>9113.92</c:v>
                </c:pt>
                <c:pt idx="2286">
                  <c:v>9111.9499999999935</c:v>
                </c:pt>
                <c:pt idx="2287">
                  <c:v>8943.7800000000007</c:v>
                </c:pt>
                <c:pt idx="2288">
                  <c:v>8856.52</c:v>
                </c:pt>
                <c:pt idx="2289">
                  <c:v>8995.0400000000009</c:v>
                </c:pt>
                <c:pt idx="2290">
                  <c:v>8998.31</c:v>
                </c:pt>
                <c:pt idx="2291">
                  <c:v>8944.11</c:v>
                </c:pt>
                <c:pt idx="2292">
                  <c:v>8762.8799999999883</c:v>
                </c:pt>
                <c:pt idx="2293">
                  <c:v>8635.2000000000007</c:v>
                </c:pt>
                <c:pt idx="2294">
                  <c:v>8501.4599999999882</c:v>
                </c:pt>
                <c:pt idx="2295">
                  <c:v>8535.0300000000007</c:v>
                </c:pt>
                <c:pt idx="2296">
                  <c:v>8347.7400000000052</c:v>
                </c:pt>
                <c:pt idx="2297">
                  <c:v>8259.2199999999939</c:v>
                </c:pt>
                <c:pt idx="2298">
                  <c:v>8439.7099999999937</c:v>
                </c:pt>
                <c:pt idx="2299">
                  <c:v>8793.2099999999937</c:v>
                </c:pt>
                <c:pt idx="2300">
                  <c:v>8955.730000000005</c:v>
                </c:pt>
                <c:pt idx="2301">
                  <c:v>9024.1200000000008</c:v>
                </c:pt>
                <c:pt idx="2302">
                  <c:v>9120.4599999999882</c:v>
                </c:pt>
                <c:pt idx="2303">
                  <c:v>9086.77</c:v>
                </c:pt>
                <c:pt idx="2304">
                  <c:v>8999.98</c:v>
                </c:pt>
                <c:pt idx="2305">
                  <c:v>9454.69</c:v>
                </c:pt>
                <c:pt idx="2306">
                  <c:v>9699</c:v>
                </c:pt>
                <c:pt idx="2307">
                  <c:v>9706.4699999999884</c:v>
                </c:pt>
                <c:pt idx="2308">
                  <c:v>10061.359999999991</c:v>
                </c:pt>
                <c:pt idx="2309">
                  <c:v>10127.09</c:v>
                </c:pt>
                <c:pt idx="2310">
                  <c:v>9902.3499999999913</c:v>
                </c:pt>
                <c:pt idx="2311">
                  <c:v>9826.2199999999939</c:v>
                </c:pt>
                <c:pt idx="2312">
                  <c:v>9921.9599999999882</c:v>
                </c:pt>
                <c:pt idx="2313">
                  <c:v>10432.31</c:v>
                </c:pt>
                <c:pt idx="2314">
                  <c:v>10654.89</c:v>
                </c:pt>
                <c:pt idx="2315">
                  <c:v>10778.11</c:v>
                </c:pt>
                <c:pt idx="2316">
                  <c:v>10932.12</c:v>
                </c:pt>
                <c:pt idx="2317">
                  <c:v>11069.54</c:v>
                </c:pt>
                <c:pt idx="2318">
                  <c:v>11337.75</c:v>
                </c:pt>
                <c:pt idx="2319">
                  <c:v>11367.230000000005</c:v>
                </c:pt>
                <c:pt idx="2320">
                  <c:v>11339.47</c:v>
                </c:pt>
                <c:pt idx="2321">
                  <c:v>11209.66</c:v>
                </c:pt>
                <c:pt idx="2322">
                  <c:v>11068.82</c:v>
                </c:pt>
                <c:pt idx="2323">
                  <c:v>11036.240000000005</c:v>
                </c:pt>
                <c:pt idx="2324">
                  <c:v>11203.28</c:v>
                </c:pt>
                <c:pt idx="2325">
                  <c:v>11362.88</c:v>
                </c:pt>
                <c:pt idx="2326">
                  <c:v>11492.1</c:v>
                </c:pt>
                <c:pt idx="2327">
                  <c:v>11375.97</c:v>
                </c:pt>
                <c:pt idx="2328">
                  <c:v>11430.25</c:v>
                </c:pt>
                <c:pt idx="2329">
                  <c:v>12161.9</c:v>
                </c:pt>
                <c:pt idx="2330">
                  <c:v>12197.88</c:v>
                </c:pt>
                <c:pt idx="2331">
                  <c:v>12272.1</c:v>
                </c:pt>
                <c:pt idx="2332">
                  <c:v>12143.949999999995</c:v>
                </c:pt>
                <c:pt idx="2333">
                  <c:v>12180.07</c:v>
                </c:pt>
                <c:pt idx="2334">
                  <c:v>12026.6</c:v>
                </c:pt>
                <c:pt idx="2335">
                  <c:v>12194.630000000005</c:v>
                </c:pt>
                <c:pt idx="2336">
                  <c:v>12256.43</c:v>
                </c:pt>
                <c:pt idx="2337">
                  <c:v>11935.859999999991</c:v>
                </c:pt>
                <c:pt idx="2338">
                  <c:v>12219.54</c:v>
                </c:pt>
                <c:pt idx="2339">
                  <c:v>14284.210000000005</c:v>
                </c:pt>
                <c:pt idx="2340">
                  <c:v>14930.54</c:v>
                </c:pt>
                <c:pt idx="2341">
                  <c:v>14405.51</c:v>
                </c:pt>
                <c:pt idx="2342">
                  <c:v>14089.51</c:v>
                </c:pt>
                <c:pt idx="2343">
                  <c:v>13936.93</c:v>
                </c:pt>
                <c:pt idx="2344">
                  <c:v>14028.06</c:v>
                </c:pt>
                <c:pt idx="2345">
                  <c:v>13991.46</c:v>
                </c:pt>
                <c:pt idx="2346">
                  <c:v>14122.78</c:v>
                </c:pt>
                <c:pt idx="2347">
                  <c:v>14377.230000000005</c:v>
                </c:pt>
                <c:pt idx="2348">
                  <c:v>14727.28</c:v>
                </c:pt>
                <c:pt idx="2349">
                  <c:v>14906.81</c:v>
                </c:pt>
                <c:pt idx="2350">
                  <c:v>14994.31</c:v>
                </c:pt>
                <c:pt idx="2351">
                  <c:v>15046.43</c:v>
                </c:pt>
                <c:pt idx="2352">
                  <c:v>15026.03</c:v>
                </c:pt>
                <c:pt idx="2353">
                  <c:v>15257.3</c:v>
                </c:pt>
                <c:pt idx="2354">
                  <c:v>15200.82</c:v>
                </c:pt>
                <c:pt idx="2355">
                  <c:v>15161.220000000005</c:v>
                </c:pt>
                <c:pt idx="2356">
                  <c:v>15580.81</c:v>
                </c:pt>
                <c:pt idx="2357">
                  <c:v>15568.740000000005</c:v>
                </c:pt>
                <c:pt idx="2358">
                  <c:v>15600.3</c:v>
                </c:pt>
                <c:pt idx="2359">
                  <c:v>15261.03</c:v>
                </c:pt>
                <c:pt idx="2360">
                  <c:v>15022.19</c:v>
                </c:pt>
                <c:pt idx="2361">
                  <c:v>14996.39</c:v>
                </c:pt>
                <c:pt idx="2362">
                  <c:v>14630.730000000005</c:v>
                </c:pt>
                <c:pt idx="2363">
                  <c:v>14559.08</c:v>
                </c:pt>
                <c:pt idx="2364">
                  <c:v>14668.4</c:v>
                </c:pt>
                <c:pt idx="2365">
                  <c:v>14394.19</c:v>
                </c:pt>
                <c:pt idx="2366">
                  <c:v>14479.82</c:v>
                </c:pt>
                <c:pt idx="2367">
                  <c:v>14578.46</c:v>
                </c:pt>
                <c:pt idx="2368">
                  <c:v>14781.94</c:v>
                </c:pt>
                <c:pt idx="2369">
                  <c:v>14955.55</c:v>
                </c:pt>
                <c:pt idx="2370">
                  <c:v>14907.48</c:v>
                </c:pt>
                <c:pt idx="2371">
                  <c:v>14727.49</c:v>
                </c:pt>
                <c:pt idx="2372">
                  <c:v>14764.349999999995</c:v>
                </c:pt>
                <c:pt idx="2373">
                  <c:v>14945.849999999995</c:v>
                </c:pt>
                <c:pt idx="2374">
                  <c:v>15097.869999999992</c:v>
                </c:pt>
                <c:pt idx="2375">
                  <c:v>14251.88</c:v>
                </c:pt>
                <c:pt idx="2376">
                  <c:v>14039.58</c:v>
                </c:pt>
                <c:pt idx="2377">
                  <c:v>13879.18</c:v>
                </c:pt>
                <c:pt idx="2378">
                  <c:v>13897.19</c:v>
                </c:pt>
                <c:pt idx="2379">
                  <c:v>13461.68</c:v>
                </c:pt>
                <c:pt idx="2380">
                  <c:v>13903.48</c:v>
                </c:pt>
                <c:pt idx="2381">
                  <c:v>14299.54</c:v>
                </c:pt>
                <c:pt idx="2382">
                  <c:v>14493.1</c:v>
                </c:pt>
                <c:pt idx="2383">
                  <c:v>14800.7</c:v>
                </c:pt>
                <c:pt idx="2384">
                  <c:v>15209.359999999991</c:v>
                </c:pt>
                <c:pt idx="2385">
                  <c:v>15234.210000000005</c:v>
                </c:pt>
                <c:pt idx="2386">
                  <c:v>15369.42</c:v>
                </c:pt>
                <c:pt idx="2387">
                  <c:v>15264.84</c:v>
                </c:pt>
                <c:pt idx="2388">
                  <c:v>15418.61</c:v>
                </c:pt>
                <c:pt idx="2389">
                  <c:v>15463.09</c:v>
                </c:pt>
                <c:pt idx="2390">
                  <c:v>15463.46</c:v>
                </c:pt>
                <c:pt idx="2391">
                  <c:v>15379.43</c:v>
                </c:pt>
                <c:pt idx="2392">
                  <c:v>15409.91</c:v>
                </c:pt>
                <c:pt idx="2393">
                  <c:v>15732.81</c:v>
                </c:pt>
                <c:pt idx="2394">
                  <c:v>15963.359999999991</c:v>
                </c:pt>
                <c:pt idx="2395">
                  <c:v>16002.46</c:v>
                </c:pt>
                <c:pt idx="2396">
                  <c:v>15973.1</c:v>
                </c:pt>
                <c:pt idx="2397">
                  <c:v>15969.81</c:v>
                </c:pt>
                <c:pt idx="2398">
                  <c:v>15501.94</c:v>
                </c:pt>
                <c:pt idx="2399">
                  <c:v>15417.34</c:v>
                </c:pt>
                <c:pt idx="2400">
                  <c:v>15218.65</c:v>
                </c:pt>
                <c:pt idx="2401">
                  <c:v>15043.62</c:v>
                </c:pt>
                <c:pt idx="2402">
                  <c:v>15545.130000000005</c:v>
                </c:pt>
                <c:pt idx="2403">
                  <c:v>15535.47</c:v>
                </c:pt>
                <c:pt idx="2404">
                  <c:v>15284.230000000005</c:v>
                </c:pt>
                <c:pt idx="2405">
                  <c:v>15134.51</c:v>
                </c:pt>
                <c:pt idx="2406">
                  <c:v>15096.94</c:v>
                </c:pt>
                <c:pt idx="2407">
                  <c:v>15145</c:v>
                </c:pt>
                <c:pt idx="2408">
                  <c:v>15275.17</c:v>
                </c:pt>
                <c:pt idx="2409">
                  <c:v>15676.349999999995</c:v>
                </c:pt>
                <c:pt idx="2410">
                  <c:v>15735.32</c:v>
                </c:pt>
                <c:pt idx="2411">
                  <c:v>15831.49</c:v>
                </c:pt>
                <c:pt idx="2412">
                  <c:v>15853.710000000005</c:v>
                </c:pt>
                <c:pt idx="2413">
                  <c:v>15957.67</c:v>
                </c:pt>
                <c:pt idx="2414">
                  <c:v>15821.349999999995</c:v>
                </c:pt>
                <c:pt idx="2415">
                  <c:v>15923.09</c:v>
                </c:pt>
                <c:pt idx="2416">
                  <c:v>15628.1</c:v>
                </c:pt>
                <c:pt idx="2417">
                  <c:v>15598.18</c:v>
                </c:pt>
                <c:pt idx="2418">
                  <c:v>15740.83</c:v>
                </c:pt>
                <c:pt idx="2419">
                  <c:v>16035.5</c:v>
                </c:pt>
                <c:pt idx="2420">
                  <c:v>16232.16</c:v>
                </c:pt>
                <c:pt idx="2421">
                  <c:v>16215.740000000005</c:v>
                </c:pt>
                <c:pt idx="2422">
                  <c:v>16434.77</c:v>
                </c:pt>
                <c:pt idx="2423">
                  <c:v>16337.98</c:v>
                </c:pt>
                <c:pt idx="2424">
                  <c:v>16252.18</c:v>
                </c:pt>
                <c:pt idx="2425">
                  <c:v>16477.23</c:v>
                </c:pt>
                <c:pt idx="2426">
                  <c:v>16700.560000000001</c:v>
                </c:pt>
                <c:pt idx="2427">
                  <c:v>16820.02</c:v>
                </c:pt>
                <c:pt idx="2428">
                  <c:v>16765.03</c:v>
                </c:pt>
                <c:pt idx="2429">
                  <c:v>16943.490000000005</c:v>
                </c:pt>
                <c:pt idx="2430">
                  <c:v>16905.580000000005</c:v>
                </c:pt>
                <c:pt idx="2431">
                  <c:v>16834.099999999988</c:v>
                </c:pt>
                <c:pt idx="2432">
                  <c:v>16812.02</c:v>
                </c:pt>
                <c:pt idx="2433">
                  <c:v>16907.84</c:v>
                </c:pt>
                <c:pt idx="2434">
                  <c:v>17142.52</c:v>
                </c:pt>
                <c:pt idx="2435">
                  <c:v>17195.60999999999</c:v>
                </c:pt>
                <c:pt idx="2436">
                  <c:v>17062.009999999987</c:v>
                </c:pt>
                <c:pt idx="2437">
                  <c:v>16988.560000000001</c:v>
                </c:pt>
                <c:pt idx="2438">
                  <c:v>17120.560000000001</c:v>
                </c:pt>
                <c:pt idx="2439">
                  <c:v>16998.52</c:v>
                </c:pt>
                <c:pt idx="2440">
                  <c:v>16963.080000000005</c:v>
                </c:pt>
                <c:pt idx="2441">
                  <c:v>17068.78000000001</c:v>
                </c:pt>
                <c:pt idx="2442">
                  <c:v>17274.59</c:v>
                </c:pt>
                <c:pt idx="2443">
                  <c:v>17350.39</c:v>
                </c:pt>
                <c:pt idx="2444">
                  <c:v>17347.849999999988</c:v>
                </c:pt>
                <c:pt idx="2445">
                  <c:v>17493.169999999987</c:v>
                </c:pt>
                <c:pt idx="2446">
                  <c:v>17457.259999999987</c:v>
                </c:pt>
                <c:pt idx="2447">
                  <c:v>17248.689999999988</c:v>
                </c:pt>
                <c:pt idx="2448">
                  <c:v>17031.54</c:v>
                </c:pt>
                <c:pt idx="2449">
                  <c:v>17006.77</c:v>
                </c:pt>
                <c:pt idx="2450">
                  <c:v>16938.88</c:v>
                </c:pt>
                <c:pt idx="2451">
                  <c:v>16699.09</c:v>
                </c:pt>
                <c:pt idx="2452">
                  <c:v>16411.14</c:v>
                </c:pt>
                <c:pt idx="2453">
                  <c:v>16264.09</c:v>
                </c:pt>
                <c:pt idx="2454">
                  <c:v>16360.88</c:v>
                </c:pt>
                <c:pt idx="2455">
                  <c:v>15957.06</c:v>
                </c:pt>
                <c:pt idx="2456">
                  <c:v>15929.09</c:v>
                </c:pt>
                <c:pt idx="2457">
                  <c:v>16092.38</c:v>
                </c:pt>
                <c:pt idx="2458">
                  <c:v>16283.859999999991</c:v>
                </c:pt>
                <c:pt idx="2459">
                  <c:v>16517.419999999987</c:v>
                </c:pt>
                <c:pt idx="2460">
                  <c:v>16677.53</c:v>
                </c:pt>
                <c:pt idx="2461">
                  <c:v>16887.8</c:v>
                </c:pt>
                <c:pt idx="2462">
                  <c:v>16896.62</c:v>
                </c:pt>
                <c:pt idx="2463">
                  <c:v>16909.740000000005</c:v>
                </c:pt>
                <c:pt idx="2464">
                  <c:v>17083.2</c:v>
                </c:pt>
                <c:pt idx="2465">
                  <c:v>17080.169999999987</c:v>
                </c:pt>
                <c:pt idx="2466">
                  <c:v>17098.79</c:v>
                </c:pt>
                <c:pt idx="2467">
                  <c:v>17004.98000000001</c:v>
                </c:pt>
                <c:pt idx="2468">
                  <c:v>17041.79</c:v>
                </c:pt>
                <c:pt idx="2469">
                  <c:v>17214.580000000005</c:v>
                </c:pt>
                <c:pt idx="2470">
                  <c:v>17230.86</c:v>
                </c:pt>
                <c:pt idx="2471">
                  <c:v>17290.48000000001</c:v>
                </c:pt>
                <c:pt idx="2472">
                  <c:v>17202.509999999987</c:v>
                </c:pt>
                <c:pt idx="2473">
                  <c:v>16718.8</c:v>
                </c:pt>
                <c:pt idx="2474">
                  <c:v>17026.91</c:v>
                </c:pt>
                <c:pt idx="2475">
                  <c:v>17218.46000000001</c:v>
                </c:pt>
                <c:pt idx="2476">
                  <c:v>17329.68</c:v>
                </c:pt>
                <c:pt idx="2477">
                  <c:v>17361.27</c:v>
                </c:pt>
                <c:pt idx="2478">
                  <c:v>17291.830000000002</c:v>
                </c:pt>
                <c:pt idx="2479">
                  <c:v>17176.62</c:v>
                </c:pt>
                <c:pt idx="2480">
                  <c:v>17237.79</c:v>
                </c:pt>
                <c:pt idx="2481">
                  <c:v>17227.96000000001</c:v>
                </c:pt>
                <c:pt idx="2482">
                  <c:v>17231.05</c:v>
                </c:pt>
                <c:pt idx="2483">
                  <c:v>17351.71</c:v>
                </c:pt>
                <c:pt idx="2484">
                  <c:v>17275.189999999988</c:v>
                </c:pt>
                <c:pt idx="2485">
                  <c:v>17200.47</c:v>
                </c:pt>
                <c:pt idx="2486">
                  <c:v>16996.12</c:v>
                </c:pt>
                <c:pt idx="2487">
                  <c:v>16979.52</c:v>
                </c:pt>
                <c:pt idx="2488">
                  <c:v>16899.189999999988</c:v>
                </c:pt>
                <c:pt idx="2489">
                  <c:v>16750.990000000005</c:v>
                </c:pt>
                <c:pt idx="2490">
                  <c:v>16738.12</c:v>
                </c:pt>
                <c:pt idx="2491">
                  <c:v>17252.09</c:v>
                </c:pt>
                <c:pt idx="2492">
                  <c:v>17413.689999999988</c:v>
                </c:pt>
                <c:pt idx="2493">
                  <c:v>17486.05</c:v>
                </c:pt>
                <c:pt idx="2494">
                  <c:v>17440.05</c:v>
                </c:pt>
                <c:pt idx="2495">
                  <c:v>17530.939999999988</c:v>
                </c:pt>
                <c:pt idx="2496">
                  <c:v>17582.84</c:v>
                </c:pt>
                <c:pt idx="2497">
                  <c:v>17729.78000000001</c:v>
                </c:pt>
                <c:pt idx="2498">
                  <c:v>17790.330000000002</c:v>
                </c:pt>
                <c:pt idx="2499">
                  <c:v>17733.34</c:v>
                </c:pt>
                <c:pt idx="2500">
                  <c:v>17658.12</c:v>
                </c:pt>
                <c:pt idx="2501">
                  <c:v>17776.57</c:v>
                </c:pt>
                <c:pt idx="2502">
                  <c:v>17612</c:v>
                </c:pt>
                <c:pt idx="2503">
                  <c:v>17528.30999999999</c:v>
                </c:pt>
                <c:pt idx="2504">
                  <c:v>17628.04</c:v>
                </c:pt>
                <c:pt idx="2505">
                  <c:v>17639.849999999988</c:v>
                </c:pt>
                <c:pt idx="2506">
                  <c:v>17712.599999999988</c:v>
                </c:pt>
                <c:pt idx="2507">
                  <c:v>17664.86</c:v>
                </c:pt>
                <c:pt idx="2508">
                  <c:v>17590.59</c:v>
                </c:pt>
                <c:pt idx="2509">
                  <c:v>17474.490000000005</c:v>
                </c:pt>
                <c:pt idx="2510">
                  <c:v>17000.330000000002</c:v>
                </c:pt>
                <c:pt idx="2511">
                  <c:v>16877.77</c:v>
                </c:pt>
                <c:pt idx="2512">
                  <c:v>16708.599999999988</c:v>
                </c:pt>
                <c:pt idx="2513">
                  <c:v>16524.689999999988</c:v>
                </c:pt>
                <c:pt idx="2514">
                  <c:v>16390.30999999999</c:v>
                </c:pt>
                <c:pt idx="2515">
                  <c:v>16422.400000000001</c:v>
                </c:pt>
                <c:pt idx="2516">
                  <c:v>16525.98000000001</c:v>
                </c:pt>
                <c:pt idx="2517">
                  <c:v>16552.990000000005</c:v>
                </c:pt>
                <c:pt idx="2518">
                  <c:v>16508.22</c:v>
                </c:pt>
                <c:pt idx="2519">
                  <c:v>16222.56</c:v>
                </c:pt>
                <c:pt idx="2520">
                  <c:v>15951.07</c:v>
                </c:pt>
                <c:pt idx="2521">
                  <c:v>16061.41</c:v>
                </c:pt>
                <c:pt idx="2522">
                  <c:v>16094.130000000005</c:v>
                </c:pt>
                <c:pt idx="2523">
                  <c:v>16141.130000000005</c:v>
                </c:pt>
                <c:pt idx="2524">
                  <c:v>16202.869999999992</c:v>
                </c:pt>
                <c:pt idx="2525">
                  <c:v>16227.04</c:v>
                </c:pt>
                <c:pt idx="2526">
                  <c:v>16310.39</c:v>
                </c:pt>
                <c:pt idx="2527">
                  <c:v>16480.89</c:v>
                </c:pt>
                <c:pt idx="2528">
                  <c:v>16452.509999999987</c:v>
                </c:pt>
                <c:pt idx="2529">
                  <c:v>16301.94</c:v>
                </c:pt>
                <c:pt idx="2530">
                  <c:v>16423.23</c:v>
                </c:pt>
                <c:pt idx="2531">
                  <c:v>16324.93</c:v>
                </c:pt>
                <c:pt idx="2532">
                  <c:v>16328.44</c:v>
                </c:pt>
                <c:pt idx="2533">
                  <c:v>16329.33</c:v>
                </c:pt>
                <c:pt idx="2534">
                  <c:v>16669.25</c:v>
                </c:pt>
                <c:pt idx="2535">
                  <c:v>16808.490000000005</c:v>
                </c:pt>
                <c:pt idx="2536">
                  <c:v>17012.60999999999</c:v>
                </c:pt>
                <c:pt idx="2537">
                  <c:v>17024.96000000001</c:v>
                </c:pt>
                <c:pt idx="2538">
                  <c:v>17097.71</c:v>
                </c:pt>
                <c:pt idx="2539">
                  <c:v>17187.55</c:v>
                </c:pt>
                <c:pt idx="2540">
                  <c:v>17130.830000000002</c:v>
                </c:pt>
                <c:pt idx="2541">
                  <c:v>17183.509999999987</c:v>
                </c:pt>
                <c:pt idx="2542">
                  <c:v>17215.07</c:v>
                </c:pt>
                <c:pt idx="2543">
                  <c:v>17244.54</c:v>
                </c:pt>
                <c:pt idx="2544">
                  <c:v>17195.490000000005</c:v>
                </c:pt>
                <c:pt idx="2545">
                  <c:v>17416.55</c:v>
                </c:pt>
                <c:pt idx="2546">
                  <c:v>17576.78000000001</c:v>
                </c:pt>
                <c:pt idx="2547">
                  <c:v>17548.12999999999</c:v>
                </c:pt>
                <c:pt idx="2548">
                  <c:v>17600.87</c:v>
                </c:pt>
                <c:pt idx="2549">
                  <c:v>17559.18</c:v>
                </c:pt>
                <c:pt idx="2550">
                  <c:v>17530.79</c:v>
                </c:pt>
                <c:pt idx="2551">
                  <c:v>17575.23</c:v>
                </c:pt>
                <c:pt idx="2552">
                  <c:v>17682.939999999988</c:v>
                </c:pt>
                <c:pt idx="2553">
                  <c:v>17793.009999999987</c:v>
                </c:pt>
                <c:pt idx="2554">
                  <c:v>17783.349999999988</c:v>
                </c:pt>
                <c:pt idx="2555">
                  <c:v>17699.5</c:v>
                </c:pt>
                <c:pt idx="2556">
                  <c:v>17706.560000000001</c:v>
                </c:pt>
                <c:pt idx="2557">
                  <c:v>17948.54</c:v>
                </c:pt>
                <c:pt idx="2558">
                  <c:v>17991.41</c:v>
                </c:pt>
                <c:pt idx="2559">
                  <c:v>18047.86</c:v>
                </c:pt>
                <c:pt idx="2560">
                  <c:v>17960.91</c:v>
                </c:pt>
                <c:pt idx="2561">
                  <c:v>17971.47</c:v>
                </c:pt>
                <c:pt idx="2562">
                  <c:v>17995.25</c:v>
                </c:pt>
                <c:pt idx="2563">
                  <c:v>17892.78000000001</c:v>
                </c:pt>
                <c:pt idx="2564">
                  <c:v>17975.57</c:v>
                </c:pt>
                <c:pt idx="2565">
                  <c:v>17663.990000000005</c:v>
                </c:pt>
                <c:pt idx="2566">
                  <c:v>17584.86</c:v>
                </c:pt>
                <c:pt idx="2567">
                  <c:v>17560.09</c:v>
                </c:pt>
                <c:pt idx="2568">
                  <c:v>17565.55</c:v>
                </c:pt>
                <c:pt idx="2569">
                  <c:v>17778.34</c:v>
                </c:pt>
                <c:pt idx="2570">
                  <c:v>17725.88</c:v>
                </c:pt>
                <c:pt idx="2571">
                  <c:v>17826.48000000001</c:v>
                </c:pt>
                <c:pt idx="2572">
                  <c:v>17769.25</c:v>
                </c:pt>
                <c:pt idx="2573">
                  <c:v>17643.59</c:v>
                </c:pt>
                <c:pt idx="2574">
                  <c:v>17532.86</c:v>
                </c:pt>
                <c:pt idx="2575">
                  <c:v>17646.60999999999</c:v>
                </c:pt>
                <c:pt idx="2576">
                  <c:v>17536.86</c:v>
                </c:pt>
                <c:pt idx="2577">
                  <c:v>17464.82</c:v>
                </c:pt>
                <c:pt idx="2578">
                  <c:v>17121.66</c:v>
                </c:pt>
                <c:pt idx="2579">
                  <c:v>17080.47</c:v>
                </c:pt>
                <c:pt idx="2580">
                  <c:v>16939.580000000005</c:v>
                </c:pt>
                <c:pt idx="2581">
                  <c:v>17356.54</c:v>
                </c:pt>
                <c:pt idx="2582">
                  <c:v>17379.149999999991</c:v>
                </c:pt>
                <c:pt idx="2583">
                  <c:v>17252.52</c:v>
                </c:pt>
                <c:pt idx="2584">
                  <c:v>17389.149999999991</c:v>
                </c:pt>
                <c:pt idx="2585">
                  <c:v>17329.32</c:v>
                </c:pt>
                <c:pt idx="2586">
                  <c:v>16961.919999999987</c:v>
                </c:pt>
                <c:pt idx="2587">
                  <c:v>17000.34</c:v>
                </c:pt>
                <c:pt idx="2588">
                  <c:v>16802.39</c:v>
                </c:pt>
                <c:pt idx="2589">
                  <c:v>16617.8</c:v>
                </c:pt>
                <c:pt idx="2590">
                  <c:v>16486.740000000005</c:v>
                </c:pt>
                <c:pt idx="2591">
                  <c:v>16757.73</c:v>
                </c:pt>
                <c:pt idx="2592">
                  <c:v>16444.57</c:v>
                </c:pt>
                <c:pt idx="2593">
                  <c:v>16410.349999999988</c:v>
                </c:pt>
                <c:pt idx="2594">
                  <c:v>16694.55</c:v>
                </c:pt>
                <c:pt idx="2595">
                  <c:v>16891.169999999987</c:v>
                </c:pt>
                <c:pt idx="2596">
                  <c:v>16971.149999999991</c:v>
                </c:pt>
                <c:pt idx="2597">
                  <c:v>16942.82</c:v>
                </c:pt>
                <c:pt idx="2598">
                  <c:v>16774.149999999991</c:v>
                </c:pt>
                <c:pt idx="2599">
                  <c:v>17072.62999999999</c:v>
                </c:pt>
                <c:pt idx="2600">
                  <c:v>17150.419999999987</c:v>
                </c:pt>
                <c:pt idx="2601">
                  <c:v>17069.77</c:v>
                </c:pt>
                <c:pt idx="2602">
                  <c:v>16895.73</c:v>
                </c:pt>
                <c:pt idx="2603">
                  <c:v>16817.689999999988</c:v>
                </c:pt>
                <c:pt idx="2604">
                  <c:v>16942.599999999988</c:v>
                </c:pt>
                <c:pt idx="2605">
                  <c:v>17131.560000000001</c:v>
                </c:pt>
                <c:pt idx="2606">
                  <c:v>17351.18</c:v>
                </c:pt>
                <c:pt idx="2607">
                  <c:v>17442.5</c:v>
                </c:pt>
                <c:pt idx="2608">
                  <c:v>17530.38</c:v>
                </c:pt>
                <c:pt idx="2609">
                  <c:v>17647.419999999987</c:v>
                </c:pt>
                <c:pt idx="2610">
                  <c:v>17721.990000000005</c:v>
                </c:pt>
                <c:pt idx="2611">
                  <c:v>17919.62</c:v>
                </c:pt>
                <c:pt idx="2612">
                  <c:v>17868.12</c:v>
                </c:pt>
                <c:pt idx="2613">
                  <c:v>17782.41</c:v>
                </c:pt>
                <c:pt idx="2614">
                  <c:v>17845.649999999991</c:v>
                </c:pt>
                <c:pt idx="2615">
                  <c:v>17714.73</c:v>
                </c:pt>
                <c:pt idx="2616">
                  <c:v>17794.8</c:v>
                </c:pt>
                <c:pt idx="2617">
                  <c:v>17777.95</c:v>
                </c:pt>
                <c:pt idx="2618">
                  <c:v>17725.04</c:v>
                </c:pt>
                <c:pt idx="2619">
                  <c:v>17679.34</c:v>
                </c:pt>
                <c:pt idx="2620">
                  <c:v>17598.939999999988</c:v>
                </c:pt>
                <c:pt idx="2621">
                  <c:v>17505.73</c:v>
                </c:pt>
                <c:pt idx="2622">
                  <c:v>17643.14</c:v>
                </c:pt>
                <c:pt idx="2623">
                  <c:v>17623.66</c:v>
                </c:pt>
                <c:pt idx="2624">
                  <c:v>17728.37</c:v>
                </c:pt>
                <c:pt idx="2625">
                  <c:v>17857.580000000005</c:v>
                </c:pt>
                <c:pt idx="2626">
                  <c:v>18010.07</c:v>
                </c:pt>
                <c:pt idx="2627">
                  <c:v>17998.04</c:v>
                </c:pt>
                <c:pt idx="2628">
                  <c:v>18167.22</c:v>
                </c:pt>
                <c:pt idx="2629">
                  <c:v>17978.560000000001</c:v>
                </c:pt>
                <c:pt idx="2630">
                  <c:v>17980.27</c:v>
                </c:pt>
                <c:pt idx="2631">
                  <c:v>18005.07</c:v>
                </c:pt>
                <c:pt idx="2632">
                  <c:v>18040.169999999987</c:v>
                </c:pt>
                <c:pt idx="2633">
                  <c:v>18012.2</c:v>
                </c:pt>
                <c:pt idx="2634">
                  <c:v>18127.900000000001</c:v>
                </c:pt>
                <c:pt idx="2635">
                  <c:v>18237.560000000001</c:v>
                </c:pt>
                <c:pt idx="2636">
                  <c:v>18194.09</c:v>
                </c:pt>
                <c:pt idx="2637">
                  <c:v>18149.560000000001</c:v>
                </c:pt>
                <c:pt idx="2638">
                  <c:v>18137.14</c:v>
                </c:pt>
                <c:pt idx="2639">
                  <c:v>18013.099999999988</c:v>
                </c:pt>
                <c:pt idx="2640">
                  <c:v>18000.349999999988</c:v>
                </c:pt>
                <c:pt idx="2641">
                  <c:v>18104.240000000005</c:v>
                </c:pt>
                <c:pt idx="2642">
                  <c:v>18167.45</c:v>
                </c:pt>
                <c:pt idx="2643">
                  <c:v>18249.46000000001</c:v>
                </c:pt>
                <c:pt idx="2644">
                  <c:v>18295.43</c:v>
                </c:pt>
                <c:pt idx="2645">
                  <c:v>18244.560000000001</c:v>
                </c:pt>
                <c:pt idx="2646">
                  <c:v>18309.25</c:v>
                </c:pt>
                <c:pt idx="2647">
                  <c:v>18293.400000000001</c:v>
                </c:pt>
                <c:pt idx="2648">
                  <c:v>18263.88</c:v>
                </c:pt>
                <c:pt idx="2649">
                  <c:v>18113.62</c:v>
                </c:pt>
                <c:pt idx="2650">
                  <c:v>18260.39</c:v>
                </c:pt>
                <c:pt idx="2651">
                  <c:v>18203.919999999987</c:v>
                </c:pt>
                <c:pt idx="2652">
                  <c:v>18140.149999999991</c:v>
                </c:pt>
                <c:pt idx="2653">
                  <c:v>18286</c:v>
                </c:pt>
                <c:pt idx="2654">
                  <c:v>18475.27</c:v>
                </c:pt>
                <c:pt idx="2655">
                  <c:v>18464.14</c:v>
                </c:pt>
                <c:pt idx="2656">
                  <c:v>18454.38</c:v>
                </c:pt>
                <c:pt idx="2657">
                  <c:v>18451.73</c:v>
                </c:pt>
                <c:pt idx="2658">
                  <c:v>18312.43</c:v>
                </c:pt>
                <c:pt idx="2659">
                  <c:v>18261.060000000001</c:v>
                </c:pt>
                <c:pt idx="2660">
                  <c:v>18248.36</c:v>
                </c:pt>
                <c:pt idx="2661">
                  <c:v>18216.5</c:v>
                </c:pt>
                <c:pt idx="2662">
                  <c:v>18015.66</c:v>
                </c:pt>
                <c:pt idx="2663">
                  <c:v>18227.14</c:v>
                </c:pt>
                <c:pt idx="2664">
                  <c:v>18355.84</c:v>
                </c:pt>
                <c:pt idx="2665">
                  <c:v>18316.32</c:v>
                </c:pt>
                <c:pt idx="2666">
                  <c:v>18600.3</c:v>
                </c:pt>
                <c:pt idx="2667">
                  <c:v>18711.2</c:v>
                </c:pt>
                <c:pt idx="2668">
                  <c:v>18721.21</c:v>
                </c:pt>
                <c:pt idx="2669">
                  <c:v>18823.169999999987</c:v>
                </c:pt>
                <c:pt idx="2670">
                  <c:v>19243.439999999988</c:v>
                </c:pt>
                <c:pt idx="2671">
                  <c:v>19487.02</c:v>
                </c:pt>
                <c:pt idx="2672">
                  <c:v>19554.5</c:v>
                </c:pt>
                <c:pt idx="2673">
                  <c:v>19636.66</c:v>
                </c:pt>
                <c:pt idx="2674">
                  <c:v>19639.18</c:v>
                </c:pt>
                <c:pt idx="2675">
                  <c:v>19927.3</c:v>
                </c:pt>
                <c:pt idx="2676">
                  <c:v>20088.96000000001</c:v>
                </c:pt>
                <c:pt idx="2677">
                  <c:v>20105.54</c:v>
                </c:pt>
                <c:pt idx="2678">
                  <c:v>19998.32</c:v>
                </c:pt>
                <c:pt idx="2679">
                  <c:v>20071.75</c:v>
                </c:pt>
                <c:pt idx="2680">
                  <c:v>20267.98000000001</c:v>
                </c:pt>
                <c:pt idx="2681">
                  <c:v>20157.509999999987</c:v>
                </c:pt>
                <c:pt idx="2682">
                  <c:v>20234.05</c:v>
                </c:pt>
                <c:pt idx="2683">
                  <c:v>20114.73</c:v>
                </c:pt>
                <c:pt idx="2684">
                  <c:v>20475.47</c:v>
                </c:pt>
                <c:pt idx="2685">
                  <c:v>20706.740000000005</c:v>
                </c:pt>
                <c:pt idx="2686">
                  <c:v>20560.54</c:v>
                </c:pt>
                <c:pt idx="2687">
                  <c:v>20669.95</c:v>
                </c:pt>
                <c:pt idx="2688">
                  <c:v>20581.29</c:v>
                </c:pt>
                <c:pt idx="2689">
                  <c:v>20409.189999999988</c:v>
                </c:pt>
                <c:pt idx="2690">
                  <c:v>20461.27</c:v>
                </c:pt>
                <c:pt idx="2691">
                  <c:v>20368.400000000001</c:v>
                </c:pt>
                <c:pt idx="2692">
                  <c:v>20703.97</c:v>
                </c:pt>
                <c:pt idx="2693">
                  <c:v>20854.55</c:v>
                </c:pt>
                <c:pt idx="2694">
                  <c:v>20578.45</c:v>
                </c:pt>
                <c:pt idx="2695">
                  <c:v>20229.39</c:v>
                </c:pt>
                <c:pt idx="2696">
                  <c:v>20332.02</c:v>
                </c:pt>
                <c:pt idx="2697">
                  <c:v>20043.82</c:v>
                </c:pt>
                <c:pt idx="2698">
                  <c:v>20293.099999999988</c:v>
                </c:pt>
                <c:pt idx="2699">
                  <c:v>20351.740000000005</c:v>
                </c:pt>
                <c:pt idx="2700">
                  <c:v>20452.3</c:v>
                </c:pt>
                <c:pt idx="2701">
                  <c:v>20344.68</c:v>
                </c:pt>
                <c:pt idx="2702">
                  <c:v>20220.580000000005</c:v>
                </c:pt>
                <c:pt idx="2703">
                  <c:v>20185.46000000001</c:v>
                </c:pt>
                <c:pt idx="2704">
                  <c:v>20080.330000000002</c:v>
                </c:pt>
                <c:pt idx="2705">
                  <c:v>20609.649999999991</c:v>
                </c:pt>
                <c:pt idx="2706">
                  <c:v>20418.349999999988</c:v>
                </c:pt>
                <c:pt idx="2707">
                  <c:v>20538.8</c:v>
                </c:pt>
                <c:pt idx="2708">
                  <c:v>20917.03</c:v>
                </c:pt>
                <c:pt idx="2709">
                  <c:v>21108.639999999981</c:v>
                </c:pt>
                <c:pt idx="2710">
                  <c:v>21075.71</c:v>
                </c:pt>
                <c:pt idx="2711">
                  <c:v>20984.080000000005</c:v>
                </c:pt>
                <c:pt idx="2712">
                  <c:v>20970.91</c:v>
                </c:pt>
                <c:pt idx="2713">
                  <c:v>20937.38</c:v>
                </c:pt>
                <c:pt idx="2714">
                  <c:v>20593.91</c:v>
                </c:pt>
                <c:pt idx="2715">
                  <c:v>20335.509999999987</c:v>
                </c:pt>
                <c:pt idx="2716">
                  <c:v>20380.099999999988</c:v>
                </c:pt>
                <c:pt idx="2717">
                  <c:v>20056.439999999988</c:v>
                </c:pt>
                <c:pt idx="2718">
                  <c:v>19982.75</c:v>
                </c:pt>
                <c:pt idx="2719">
                  <c:v>19989.02</c:v>
                </c:pt>
                <c:pt idx="2720">
                  <c:v>19841.419999999987</c:v>
                </c:pt>
                <c:pt idx="2721">
                  <c:v>19835.57</c:v>
                </c:pt>
                <c:pt idx="2722">
                  <c:v>19628.27</c:v>
                </c:pt>
                <c:pt idx="2723">
                  <c:v>19417.60999999999</c:v>
                </c:pt>
                <c:pt idx="2724">
                  <c:v>19450.09</c:v>
                </c:pt>
                <c:pt idx="2725">
                  <c:v>19610.46000000001</c:v>
                </c:pt>
                <c:pt idx="2726">
                  <c:v>19887.259999999987</c:v>
                </c:pt>
                <c:pt idx="2727">
                  <c:v>20084.25</c:v>
                </c:pt>
                <c:pt idx="2728">
                  <c:v>20067.80999999999</c:v>
                </c:pt>
                <c:pt idx="2729">
                  <c:v>20217.86</c:v>
                </c:pt>
                <c:pt idx="2730">
                  <c:v>20008.36</c:v>
                </c:pt>
                <c:pt idx="2731">
                  <c:v>19875.509999999987</c:v>
                </c:pt>
                <c:pt idx="2732">
                  <c:v>19771.09</c:v>
                </c:pt>
                <c:pt idx="2733">
                  <c:v>19537.400000000001</c:v>
                </c:pt>
                <c:pt idx="2734">
                  <c:v>19710.57</c:v>
                </c:pt>
                <c:pt idx="2735">
                  <c:v>19836.82</c:v>
                </c:pt>
                <c:pt idx="2736">
                  <c:v>19817.60999999999</c:v>
                </c:pt>
                <c:pt idx="2737">
                  <c:v>19897.22</c:v>
                </c:pt>
                <c:pt idx="2738">
                  <c:v>20006.16</c:v>
                </c:pt>
                <c:pt idx="2739">
                  <c:v>20090.84</c:v>
                </c:pt>
                <c:pt idx="2740">
                  <c:v>20151.25</c:v>
                </c:pt>
                <c:pt idx="2741">
                  <c:v>20076.080000000005</c:v>
                </c:pt>
                <c:pt idx="2742">
                  <c:v>20086.419999999987</c:v>
                </c:pt>
                <c:pt idx="2743">
                  <c:v>20190.12999999999</c:v>
                </c:pt>
                <c:pt idx="2744">
                  <c:v>20090.41</c:v>
                </c:pt>
                <c:pt idx="2745">
                  <c:v>20274.2</c:v>
                </c:pt>
                <c:pt idx="2746">
                  <c:v>20410.91</c:v>
                </c:pt>
                <c:pt idx="2747">
                  <c:v>20552.03</c:v>
                </c:pt>
                <c:pt idx="2748">
                  <c:v>20664.8</c:v>
                </c:pt>
                <c:pt idx="2749">
                  <c:v>20651.21</c:v>
                </c:pt>
                <c:pt idx="2750">
                  <c:v>20509.95</c:v>
                </c:pt>
                <c:pt idx="2751">
                  <c:v>20425.849999999988</c:v>
                </c:pt>
                <c:pt idx="2752">
                  <c:v>20210.62</c:v>
                </c:pt>
                <c:pt idx="2753">
                  <c:v>19720.43</c:v>
                </c:pt>
                <c:pt idx="2754">
                  <c:v>19431.560000000001</c:v>
                </c:pt>
                <c:pt idx="2755">
                  <c:v>19574.62999999999</c:v>
                </c:pt>
                <c:pt idx="2756">
                  <c:v>19522.38</c:v>
                </c:pt>
                <c:pt idx="2757">
                  <c:v>19447.82</c:v>
                </c:pt>
                <c:pt idx="2758">
                  <c:v>19018.939999999988</c:v>
                </c:pt>
                <c:pt idx="2759">
                  <c:v>19120.62</c:v>
                </c:pt>
                <c:pt idx="2760">
                  <c:v>19167.060000000001</c:v>
                </c:pt>
                <c:pt idx="2761">
                  <c:v>19100.259999999987</c:v>
                </c:pt>
                <c:pt idx="2762">
                  <c:v>19065.34</c:v>
                </c:pt>
                <c:pt idx="2763">
                  <c:v>19194.46000000001</c:v>
                </c:pt>
                <c:pt idx="2764">
                  <c:v>19340.990000000005</c:v>
                </c:pt>
                <c:pt idx="2765">
                  <c:v>19086.689999999988</c:v>
                </c:pt>
                <c:pt idx="2766">
                  <c:v>18723.12</c:v>
                </c:pt>
                <c:pt idx="2767">
                  <c:v>18395.09</c:v>
                </c:pt>
                <c:pt idx="2768">
                  <c:v>18452.060000000001</c:v>
                </c:pt>
                <c:pt idx="2769">
                  <c:v>18306</c:v>
                </c:pt>
                <c:pt idx="2770">
                  <c:v>18466.21</c:v>
                </c:pt>
                <c:pt idx="2771">
                  <c:v>18542.2</c:v>
                </c:pt>
                <c:pt idx="2772">
                  <c:v>18180.939999999988</c:v>
                </c:pt>
                <c:pt idx="2773">
                  <c:v>18141.509999999987</c:v>
                </c:pt>
                <c:pt idx="2774">
                  <c:v>17864.32</c:v>
                </c:pt>
                <c:pt idx="2775">
                  <c:v>17636.88</c:v>
                </c:pt>
                <c:pt idx="2776">
                  <c:v>17752.560000000001</c:v>
                </c:pt>
                <c:pt idx="2777">
                  <c:v>18227.62</c:v>
                </c:pt>
                <c:pt idx="2778">
                  <c:v>18361.66</c:v>
                </c:pt>
                <c:pt idx="2779">
                  <c:v>18358.84</c:v>
                </c:pt>
                <c:pt idx="2780">
                  <c:v>18532.60999999999</c:v>
                </c:pt>
                <c:pt idx="2781">
                  <c:v>18690.97</c:v>
                </c:pt>
                <c:pt idx="2782">
                  <c:v>18457.490000000005</c:v>
                </c:pt>
                <c:pt idx="2783">
                  <c:v>18457.900000000001</c:v>
                </c:pt>
                <c:pt idx="2784">
                  <c:v>18377.48000000001</c:v>
                </c:pt>
                <c:pt idx="2785">
                  <c:v>18135.12</c:v>
                </c:pt>
                <c:pt idx="2786">
                  <c:v>17812.439999999988</c:v>
                </c:pt>
                <c:pt idx="2787">
                  <c:v>18296.53</c:v>
                </c:pt>
                <c:pt idx="2788">
                  <c:v>18478.68</c:v>
                </c:pt>
                <c:pt idx="2789">
                  <c:v>18603.57</c:v>
                </c:pt>
                <c:pt idx="2790">
                  <c:v>18736.97</c:v>
                </c:pt>
                <c:pt idx="2791">
                  <c:v>18361.649999999991</c:v>
                </c:pt>
                <c:pt idx="2792">
                  <c:v>18466.80999999999</c:v>
                </c:pt>
                <c:pt idx="2793">
                  <c:v>18583.3</c:v>
                </c:pt>
                <c:pt idx="2794">
                  <c:v>18430.84</c:v>
                </c:pt>
                <c:pt idx="2795">
                  <c:v>18368.43</c:v>
                </c:pt>
                <c:pt idx="2796">
                  <c:v>18463.84</c:v>
                </c:pt>
                <c:pt idx="2797">
                  <c:v>18326.330000000002</c:v>
                </c:pt>
                <c:pt idx="2798">
                  <c:v>18444.47</c:v>
                </c:pt>
                <c:pt idx="2799">
                  <c:v>18354.27</c:v>
                </c:pt>
                <c:pt idx="2800">
                  <c:v>18259.60999999999</c:v>
                </c:pt>
                <c:pt idx="2801">
                  <c:v>18007.73</c:v>
                </c:pt>
                <c:pt idx="2802">
                  <c:v>18041.38</c:v>
                </c:pt>
                <c:pt idx="2803">
                  <c:v>18218.28000000001</c:v>
                </c:pt>
                <c:pt idx="2804">
                  <c:v>18373.97</c:v>
                </c:pt>
                <c:pt idx="2805">
                  <c:v>18858.3</c:v>
                </c:pt>
                <c:pt idx="2806">
                  <c:v>19024.18</c:v>
                </c:pt>
                <c:pt idx="2807">
                  <c:v>19226.21</c:v>
                </c:pt>
                <c:pt idx="2808">
                  <c:v>19357.099999999988</c:v>
                </c:pt>
                <c:pt idx="2809">
                  <c:v>19575.16</c:v>
                </c:pt>
                <c:pt idx="2810">
                  <c:v>19562.55</c:v>
                </c:pt>
                <c:pt idx="2811">
                  <c:v>19729.599999999988</c:v>
                </c:pt>
                <c:pt idx="2812">
                  <c:v>19770.21</c:v>
                </c:pt>
                <c:pt idx="2813">
                  <c:v>19811.14</c:v>
                </c:pt>
                <c:pt idx="2814">
                  <c:v>19665.09</c:v>
                </c:pt>
                <c:pt idx="2815">
                  <c:v>19697.21</c:v>
                </c:pt>
                <c:pt idx="2816">
                  <c:v>19426.3</c:v>
                </c:pt>
                <c:pt idx="2817">
                  <c:v>19737.330000000002</c:v>
                </c:pt>
                <c:pt idx="2818">
                  <c:v>19700.96000000001</c:v>
                </c:pt>
                <c:pt idx="2819">
                  <c:v>19649.22</c:v>
                </c:pt>
                <c:pt idx="2820">
                  <c:v>19201.919999999987</c:v>
                </c:pt>
                <c:pt idx="2821">
                  <c:v>19484.77</c:v>
                </c:pt>
                <c:pt idx="2822">
                  <c:v>19695.98000000001</c:v>
                </c:pt>
                <c:pt idx="2823">
                  <c:v>19697.490000000005</c:v>
                </c:pt>
                <c:pt idx="2824">
                  <c:v>19626.12999999999</c:v>
                </c:pt>
                <c:pt idx="2825">
                  <c:v>19633.62999999999</c:v>
                </c:pt>
                <c:pt idx="2826">
                  <c:v>19542.05</c:v>
                </c:pt>
                <c:pt idx="2827">
                  <c:v>19356.5</c:v>
                </c:pt>
                <c:pt idx="2828">
                  <c:v>19253.87</c:v>
                </c:pt>
                <c:pt idx="2829">
                  <c:v>19024.95</c:v>
                </c:pt>
                <c:pt idx="2830">
                  <c:v>18604.36</c:v>
                </c:pt>
                <c:pt idx="2831">
                  <c:v>18569.21</c:v>
                </c:pt>
                <c:pt idx="2832">
                  <c:v>18568.48000000001</c:v>
                </c:pt>
                <c:pt idx="2833">
                  <c:v>18643.580000000005</c:v>
                </c:pt>
                <c:pt idx="2834">
                  <c:v>18689.37</c:v>
                </c:pt>
                <c:pt idx="2835">
                  <c:v>18622.439999999988</c:v>
                </c:pt>
                <c:pt idx="2836">
                  <c:v>18610.02</c:v>
                </c:pt>
                <c:pt idx="2837">
                  <c:v>18724.54</c:v>
                </c:pt>
                <c:pt idx="2838">
                  <c:v>18492.68</c:v>
                </c:pt>
                <c:pt idx="2839">
                  <c:v>18435.8</c:v>
                </c:pt>
                <c:pt idx="2840">
                  <c:v>18218.2</c:v>
                </c:pt>
                <c:pt idx="2841">
                  <c:v>18198.45</c:v>
                </c:pt>
                <c:pt idx="2842">
                  <c:v>18429.47</c:v>
                </c:pt>
                <c:pt idx="2843">
                  <c:v>18269.060000000001</c:v>
                </c:pt>
                <c:pt idx="2844">
                  <c:v>18110.39</c:v>
                </c:pt>
                <c:pt idx="2845">
                  <c:v>17976.36</c:v>
                </c:pt>
                <c:pt idx="2846">
                  <c:v>18072.60999999999</c:v>
                </c:pt>
                <c:pt idx="2847">
                  <c:v>18298.64</c:v>
                </c:pt>
                <c:pt idx="2848">
                  <c:v>18380.169999999987</c:v>
                </c:pt>
                <c:pt idx="2849">
                  <c:v>18526.8</c:v>
                </c:pt>
                <c:pt idx="2850">
                  <c:v>18636.12</c:v>
                </c:pt>
                <c:pt idx="2851">
                  <c:v>18540.669999999987</c:v>
                </c:pt>
                <c:pt idx="2852">
                  <c:v>18672.649999999991</c:v>
                </c:pt>
                <c:pt idx="2853">
                  <c:v>18458.62999999999</c:v>
                </c:pt>
                <c:pt idx="2854">
                  <c:v>18545.95</c:v>
                </c:pt>
                <c:pt idx="2855">
                  <c:v>18505.099999999988</c:v>
                </c:pt>
                <c:pt idx="2856">
                  <c:v>18449.64</c:v>
                </c:pt>
                <c:pt idx="2857">
                  <c:v>18399.02</c:v>
                </c:pt>
                <c:pt idx="2858">
                  <c:v>18313.21</c:v>
                </c:pt>
                <c:pt idx="2859">
                  <c:v>18380.189999999988</c:v>
                </c:pt>
                <c:pt idx="2860">
                  <c:v>18308.689999999988</c:v>
                </c:pt>
                <c:pt idx="2861">
                  <c:v>18155.099999999988</c:v>
                </c:pt>
                <c:pt idx="2862">
                  <c:v>18064.759999999987</c:v>
                </c:pt>
                <c:pt idx="2863">
                  <c:v>17925.169999999987</c:v>
                </c:pt>
                <c:pt idx="2864">
                  <c:v>17714.88</c:v>
                </c:pt>
                <c:pt idx="2865">
                  <c:v>17678.86</c:v>
                </c:pt>
                <c:pt idx="2866">
                  <c:v>17754.55</c:v>
                </c:pt>
                <c:pt idx="2867">
                  <c:v>18268.95</c:v>
                </c:pt>
                <c:pt idx="2868">
                  <c:v>18494.10999999999</c:v>
                </c:pt>
                <c:pt idx="2869">
                  <c:v>18527.45</c:v>
                </c:pt>
                <c:pt idx="2870">
                  <c:v>18715.39</c:v>
                </c:pt>
                <c:pt idx="2871">
                  <c:v>18873.39</c:v>
                </c:pt>
                <c:pt idx="2872">
                  <c:v>19031.38</c:v>
                </c:pt>
                <c:pt idx="2873">
                  <c:v>18942.419999999987</c:v>
                </c:pt>
                <c:pt idx="2874">
                  <c:v>18837.88</c:v>
                </c:pt>
                <c:pt idx="2875">
                  <c:v>18823.45</c:v>
                </c:pt>
                <c:pt idx="2876">
                  <c:v>19097.78000000001</c:v>
                </c:pt>
                <c:pt idx="2877">
                  <c:v>19131.7</c:v>
                </c:pt>
                <c:pt idx="2878">
                  <c:v>18843.97</c:v>
                </c:pt>
                <c:pt idx="2879">
                  <c:v>18589.189999999988</c:v>
                </c:pt>
                <c:pt idx="2880">
                  <c:v>18626.41</c:v>
                </c:pt>
                <c:pt idx="2881">
                  <c:v>18803.05</c:v>
                </c:pt>
                <c:pt idx="2882">
                  <c:v>18936.43</c:v>
                </c:pt>
                <c:pt idx="2883">
                  <c:v>18622.560000000001</c:v>
                </c:pt>
                <c:pt idx="2884">
                  <c:v>18690.419999999987</c:v>
                </c:pt>
                <c:pt idx="2885">
                  <c:v>18765.599999999988</c:v>
                </c:pt>
                <c:pt idx="2886">
                  <c:v>18566.990000000005</c:v>
                </c:pt>
                <c:pt idx="2887">
                  <c:v>18747.060000000001</c:v>
                </c:pt>
                <c:pt idx="2888">
                  <c:v>18932.27</c:v>
                </c:pt>
                <c:pt idx="2889">
                  <c:v>18944.599999999988</c:v>
                </c:pt>
                <c:pt idx="2890">
                  <c:v>18578.55</c:v>
                </c:pt>
                <c:pt idx="2891">
                  <c:v>18327.849999999988</c:v>
                </c:pt>
                <c:pt idx="2892">
                  <c:v>18334.27</c:v>
                </c:pt>
                <c:pt idx="2893">
                  <c:v>18440.07</c:v>
                </c:pt>
                <c:pt idx="2894">
                  <c:v>18283.55</c:v>
                </c:pt>
                <c:pt idx="2895">
                  <c:v>18005.759999999987</c:v>
                </c:pt>
                <c:pt idx="2896">
                  <c:v>18032.55</c:v>
                </c:pt>
                <c:pt idx="2897">
                  <c:v>17358.18</c:v>
                </c:pt>
                <c:pt idx="2898">
                  <c:v>17247.87</c:v>
                </c:pt>
                <c:pt idx="2899">
                  <c:v>17135.04</c:v>
                </c:pt>
                <c:pt idx="2900">
                  <c:v>17256.46000000001</c:v>
                </c:pt>
                <c:pt idx="2901">
                  <c:v>17207.82</c:v>
                </c:pt>
                <c:pt idx="2902">
                  <c:v>17246.88</c:v>
                </c:pt>
                <c:pt idx="2903">
                  <c:v>17035.490000000005</c:v>
                </c:pt>
                <c:pt idx="2904">
                  <c:v>17000.38</c:v>
                </c:pt>
                <c:pt idx="2905">
                  <c:v>16916.80999999999</c:v>
                </c:pt>
                <c:pt idx="2906">
                  <c:v>16287.720000000005</c:v>
                </c:pt>
                <c:pt idx="2907">
                  <c:v>16370.46</c:v>
                </c:pt>
                <c:pt idx="2908">
                  <c:v>16549.21</c:v>
                </c:pt>
                <c:pt idx="2909">
                  <c:v>16533.22</c:v>
                </c:pt>
                <c:pt idx="2910">
                  <c:v>16373.84</c:v>
                </c:pt>
                <c:pt idx="2911">
                  <c:v>16256.38</c:v>
                </c:pt>
                <c:pt idx="2912">
                  <c:v>16462.03</c:v>
                </c:pt>
                <c:pt idx="2913">
                  <c:v>16714.7</c:v>
                </c:pt>
                <c:pt idx="2914">
                  <c:v>16989.86</c:v>
                </c:pt>
                <c:pt idx="2915">
                  <c:v>16760.07</c:v>
                </c:pt>
                <c:pt idx="2916">
                  <c:v>16894.73</c:v>
                </c:pt>
                <c:pt idx="2917">
                  <c:v>17157.21</c:v>
                </c:pt>
                <c:pt idx="2918">
                  <c:v>17209.66</c:v>
                </c:pt>
                <c:pt idx="2919">
                  <c:v>17211.8</c:v>
                </c:pt>
                <c:pt idx="2920">
                  <c:v>16668.25</c:v>
                </c:pt>
                <c:pt idx="2921">
                  <c:v>16766.189999999988</c:v>
                </c:pt>
                <c:pt idx="2922">
                  <c:v>16754.22</c:v>
                </c:pt>
                <c:pt idx="2923">
                  <c:v>16922.400000000001</c:v>
                </c:pt>
                <c:pt idx="2924">
                  <c:v>17122.54</c:v>
                </c:pt>
                <c:pt idx="2925">
                  <c:v>16865.93</c:v>
                </c:pt>
                <c:pt idx="2926">
                  <c:v>17135.439999999988</c:v>
                </c:pt>
                <c:pt idx="2927">
                  <c:v>17191.12</c:v>
                </c:pt>
                <c:pt idx="2928">
                  <c:v>16833.60999999999</c:v>
                </c:pt>
                <c:pt idx="2929">
                  <c:v>16368.41</c:v>
                </c:pt>
                <c:pt idx="2930">
                  <c:v>16209.19</c:v>
                </c:pt>
                <c:pt idx="2931">
                  <c:v>16551.649999999991</c:v>
                </c:pt>
                <c:pt idx="2932">
                  <c:v>16663.259999999987</c:v>
                </c:pt>
                <c:pt idx="2933">
                  <c:v>16756.080000000005</c:v>
                </c:pt>
                <c:pt idx="2934">
                  <c:v>16745.16</c:v>
                </c:pt>
                <c:pt idx="2935">
                  <c:v>16255.97</c:v>
                </c:pt>
                <c:pt idx="2936">
                  <c:v>16202.38</c:v>
                </c:pt>
                <c:pt idx="2937">
                  <c:v>16044.91</c:v>
                </c:pt>
                <c:pt idx="2938">
                  <c:v>16347.48</c:v>
                </c:pt>
                <c:pt idx="2939">
                  <c:v>16595.93</c:v>
                </c:pt>
                <c:pt idx="2940">
                  <c:v>16774.12</c:v>
                </c:pt>
                <c:pt idx="2941">
                  <c:v>16987.060000000001</c:v>
                </c:pt>
                <c:pt idx="2942">
                  <c:v>17084.07</c:v>
                </c:pt>
                <c:pt idx="2943">
                  <c:v>17112.45</c:v>
                </c:pt>
                <c:pt idx="2944">
                  <c:v>17188.55</c:v>
                </c:pt>
                <c:pt idx="2945">
                  <c:v>16824.759999999987</c:v>
                </c:pt>
                <c:pt idx="2946">
                  <c:v>17106.990000000005</c:v>
                </c:pt>
                <c:pt idx="2947">
                  <c:v>16962.060000000001</c:v>
                </c:pt>
                <c:pt idx="2948">
                  <c:v>17032.32</c:v>
                </c:pt>
                <c:pt idx="2949">
                  <c:v>17104.88</c:v>
                </c:pt>
                <c:pt idx="2950">
                  <c:v>17322.12999999999</c:v>
                </c:pt>
                <c:pt idx="2951">
                  <c:v>17350.490000000005</c:v>
                </c:pt>
                <c:pt idx="2952">
                  <c:v>17908.12999999999</c:v>
                </c:pt>
                <c:pt idx="2953">
                  <c:v>17813.10999999999</c:v>
                </c:pt>
                <c:pt idx="2954">
                  <c:v>17661.78000000001</c:v>
                </c:pt>
                <c:pt idx="2955">
                  <c:v>17615.919999999987</c:v>
                </c:pt>
                <c:pt idx="2956">
                  <c:v>17527.099999999988</c:v>
                </c:pt>
                <c:pt idx="2957">
                  <c:v>17702.259999999987</c:v>
                </c:pt>
                <c:pt idx="2958">
                  <c:v>17632.23</c:v>
                </c:pt>
                <c:pt idx="2959">
                  <c:v>17658.34</c:v>
                </c:pt>
                <c:pt idx="2960">
                  <c:v>17279.23</c:v>
                </c:pt>
                <c:pt idx="2961">
                  <c:v>17391.990000000005</c:v>
                </c:pt>
                <c:pt idx="2962">
                  <c:v>17172.09</c:v>
                </c:pt>
                <c:pt idx="2963">
                  <c:v>16878.3</c:v>
                </c:pt>
                <c:pt idx="2964">
                  <c:v>16807.149999999991</c:v>
                </c:pt>
                <c:pt idx="2965">
                  <c:v>16396.689999999988</c:v>
                </c:pt>
                <c:pt idx="2966">
                  <c:v>16297.03</c:v>
                </c:pt>
                <c:pt idx="2967">
                  <c:v>16212.949999999995</c:v>
                </c:pt>
                <c:pt idx="2968">
                  <c:v>15969.6</c:v>
                </c:pt>
                <c:pt idx="2969">
                  <c:v>15901.3</c:v>
                </c:pt>
                <c:pt idx="2970">
                  <c:v>15891.05</c:v>
                </c:pt>
                <c:pt idx="2971">
                  <c:v>16186.68</c:v>
                </c:pt>
                <c:pt idx="2972">
                  <c:v>16210.369999999992</c:v>
                </c:pt>
                <c:pt idx="2973">
                  <c:v>16179.56</c:v>
                </c:pt>
                <c:pt idx="2974">
                  <c:v>16718.10999999999</c:v>
                </c:pt>
                <c:pt idx="2975">
                  <c:v>16888.84</c:v>
                </c:pt>
                <c:pt idx="2976">
                  <c:v>16863.099999999988</c:v>
                </c:pt>
                <c:pt idx="2977">
                  <c:v>17003.71</c:v>
                </c:pt>
                <c:pt idx="2978">
                  <c:v>16847.82</c:v>
                </c:pt>
                <c:pt idx="2979">
                  <c:v>16382.57</c:v>
                </c:pt>
                <c:pt idx="2980">
                  <c:v>16360.32</c:v>
                </c:pt>
                <c:pt idx="2981">
                  <c:v>16079.38</c:v>
                </c:pt>
                <c:pt idx="2982">
                  <c:v>16133.41</c:v>
                </c:pt>
                <c:pt idx="2983">
                  <c:v>15908.02</c:v>
                </c:pt>
                <c:pt idx="2984">
                  <c:v>16068.9</c:v>
                </c:pt>
                <c:pt idx="2985">
                  <c:v>15440.1</c:v>
                </c:pt>
                <c:pt idx="2986">
                  <c:v>15448.130000000005</c:v>
                </c:pt>
                <c:pt idx="2987">
                  <c:v>15727.31</c:v>
                </c:pt>
                <c:pt idx="2988">
                  <c:v>15834.630000000005</c:v>
                </c:pt>
                <c:pt idx="2989">
                  <c:v>15911.230000000005</c:v>
                </c:pt>
                <c:pt idx="2990">
                  <c:v>15998.44</c:v>
                </c:pt>
                <c:pt idx="2991">
                  <c:v>16049.12</c:v>
                </c:pt>
                <c:pt idx="2992">
                  <c:v>15887.8</c:v>
                </c:pt>
                <c:pt idx="2993">
                  <c:v>15724.6</c:v>
                </c:pt>
                <c:pt idx="2994">
                  <c:v>15694.05</c:v>
                </c:pt>
                <c:pt idx="2995">
                  <c:v>15542.849999999995</c:v>
                </c:pt>
                <c:pt idx="2996">
                  <c:v>15970.31</c:v>
                </c:pt>
                <c:pt idx="2997">
                  <c:v>16004.69</c:v>
                </c:pt>
                <c:pt idx="2998">
                  <c:v>15980.17</c:v>
                </c:pt>
                <c:pt idx="2999">
                  <c:v>16001.31</c:v>
                </c:pt>
                <c:pt idx="3000">
                  <c:v>15900.3</c:v>
                </c:pt>
                <c:pt idx="3001">
                  <c:v>15871.51</c:v>
                </c:pt>
                <c:pt idx="3002">
                  <c:v>16180.97</c:v>
                </c:pt>
                <c:pt idx="3003">
                  <c:v>16244.7</c:v>
                </c:pt>
                <c:pt idx="3004">
                  <c:v>16178.58</c:v>
                </c:pt>
                <c:pt idx="3005">
                  <c:v>16257.34</c:v>
                </c:pt>
                <c:pt idx="3006">
                  <c:v>16214.359999999991</c:v>
                </c:pt>
                <c:pt idx="3007">
                  <c:v>16501.38</c:v>
                </c:pt>
                <c:pt idx="3008">
                  <c:v>16517.96000000001</c:v>
                </c:pt>
                <c:pt idx="3009">
                  <c:v>16662.060000000001</c:v>
                </c:pt>
                <c:pt idx="3010">
                  <c:v>16788.48000000001</c:v>
                </c:pt>
                <c:pt idx="3011">
                  <c:v>16784</c:v>
                </c:pt>
                <c:pt idx="3012">
                  <c:v>17050.32</c:v>
                </c:pt>
                <c:pt idx="3013">
                  <c:v>17130.240000000005</c:v>
                </c:pt>
                <c:pt idx="3014">
                  <c:v>17258.97</c:v>
                </c:pt>
                <c:pt idx="3015">
                  <c:v>17138.04</c:v>
                </c:pt>
                <c:pt idx="3016">
                  <c:v>17238.990000000005</c:v>
                </c:pt>
                <c:pt idx="3017">
                  <c:v>17327.21</c:v>
                </c:pt>
                <c:pt idx="3018">
                  <c:v>17504.25</c:v>
                </c:pt>
                <c:pt idx="3019">
                  <c:v>17630.53</c:v>
                </c:pt>
                <c:pt idx="3020">
                  <c:v>17829.72</c:v>
                </c:pt>
                <c:pt idx="3021">
                  <c:v>17832.04</c:v>
                </c:pt>
                <c:pt idx="3022">
                  <c:v>17809.21</c:v>
                </c:pt>
                <c:pt idx="3023">
                  <c:v>17879.46000000001</c:v>
                </c:pt>
                <c:pt idx="3024">
                  <c:v>17890.10999999999</c:v>
                </c:pt>
                <c:pt idx="3025">
                  <c:v>17849.64</c:v>
                </c:pt>
                <c:pt idx="3026">
                  <c:v>17890.330000000002</c:v>
                </c:pt>
                <c:pt idx="3027">
                  <c:v>18231.349999999988</c:v>
                </c:pt>
                <c:pt idx="3028">
                  <c:v>18182.78000000001</c:v>
                </c:pt>
                <c:pt idx="3029">
                  <c:v>18423.060000000001</c:v>
                </c:pt>
                <c:pt idx="3030">
                  <c:v>18470.86</c:v>
                </c:pt>
                <c:pt idx="3031">
                  <c:v>18523.78000000001</c:v>
                </c:pt>
                <c:pt idx="3032">
                  <c:v>18249.53</c:v>
                </c:pt>
                <c:pt idx="3033">
                  <c:v>18198.149999999991</c:v>
                </c:pt>
                <c:pt idx="3034">
                  <c:v>17975.189999999988</c:v>
                </c:pt>
                <c:pt idx="3035">
                  <c:v>17776.82</c:v>
                </c:pt>
                <c:pt idx="3036">
                  <c:v>18001.349999999988</c:v>
                </c:pt>
                <c:pt idx="3037">
                  <c:v>17717.53</c:v>
                </c:pt>
                <c:pt idx="3038">
                  <c:v>17731.88</c:v>
                </c:pt>
                <c:pt idx="3039">
                  <c:v>17676.830000000002</c:v>
                </c:pt>
                <c:pt idx="3040">
                  <c:v>17598.419999999987</c:v>
                </c:pt>
                <c:pt idx="3041">
                  <c:v>17691.96000000001</c:v>
                </c:pt>
                <c:pt idx="3042">
                  <c:v>17239.349999999988</c:v>
                </c:pt>
                <c:pt idx="3043">
                  <c:v>17531.62</c:v>
                </c:pt>
                <c:pt idx="3044">
                  <c:v>17772.099999999988</c:v>
                </c:pt>
                <c:pt idx="3045">
                  <c:v>17842.919999999987</c:v>
                </c:pt>
                <c:pt idx="3046">
                  <c:v>18040.689999999988</c:v>
                </c:pt>
                <c:pt idx="3047">
                  <c:v>17918.25</c:v>
                </c:pt>
                <c:pt idx="3048">
                  <c:v>17871</c:v>
                </c:pt>
                <c:pt idx="3049">
                  <c:v>17561.46000000001</c:v>
                </c:pt>
                <c:pt idx="3050">
                  <c:v>17410.12999999999</c:v>
                </c:pt>
                <c:pt idx="3051">
                  <c:v>17622.87</c:v>
                </c:pt>
                <c:pt idx="3052">
                  <c:v>17687.009999999987</c:v>
                </c:pt>
                <c:pt idx="3053">
                  <c:v>17458.349999999988</c:v>
                </c:pt>
                <c:pt idx="3054">
                  <c:v>17377.59</c:v>
                </c:pt>
                <c:pt idx="3055">
                  <c:v>17366.84</c:v>
                </c:pt>
                <c:pt idx="3056">
                  <c:v>17245.82</c:v>
                </c:pt>
                <c:pt idx="3057">
                  <c:v>17109.349999999988</c:v>
                </c:pt>
                <c:pt idx="3058">
                  <c:v>17439.509999999987</c:v>
                </c:pt>
                <c:pt idx="3059">
                  <c:v>17529.98000000001</c:v>
                </c:pt>
                <c:pt idx="3060">
                  <c:v>17664.099999999988</c:v>
                </c:pt>
                <c:pt idx="3061">
                  <c:v>17553.259999999987</c:v>
                </c:pt>
                <c:pt idx="3062">
                  <c:v>17407.66</c:v>
                </c:pt>
                <c:pt idx="3063">
                  <c:v>17274.689999999988</c:v>
                </c:pt>
                <c:pt idx="3064">
                  <c:v>17319.149999999991</c:v>
                </c:pt>
                <c:pt idx="3065">
                  <c:v>17395.149999999991</c:v>
                </c:pt>
                <c:pt idx="3066">
                  <c:v>17398.22</c:v>
                </c:pt>
                <c:pt idx="3067">
                  <c:v>17173.060000000001</c:v>
                </c:pt>
                <c:pt idx="3068">
                  <c:v>17381.919999999987</c:v>
                </c:pt>
                <c:pt idx="3069">
                  <c:v>17522.8</c:v>
                </c:pt>
                <c:pt idx="3070">
                  <c:v>17530.3</c:v>
                </c:pt>
                <c:pt idx="3071">
                  <c:v>17519.88</c:v>
                </c:pt>
                <c:pt idx="3072">
                  <c:v>17444.18</c:v>
                </c:pt>
                <c:pt idx="3073">
                  <c:v>17247.53</c:v>
                </c:pt>
                <c:pt idx="3074">
                  <c:v>17249.60999999999</c:v>
                </c:pt>
                <c:pt idx="3075">
                  <c:v>17193.25</c:v>
                </c:pt>
                <c:pt idx="3076">
                  <c:v>17242.149999999991</c:v>
                </c:pt>
                <c:pt idx="3077">
                  <c:v>17212.36</c:v>
                </c:pt>
                <c:pt idx="3078">
                  <c:v>17359.18</c:v>
                </c:pt>
                <c:pt idx="3079">
                  <c:v>17432.330000000002</c:v>
                </c:pt>
                <c:pt idx="3080">
                  <c:v>17271.77</c:v>
                </c:pt>
                <c:pt idx="3081">
                  <c:v>17121.37</c:v>
                </c:pt>
                <c:pt idx="3082">
                  <c:v>16944.12999999999</c:v>
                </c:pt>
                <c:pt idx="3083">
                  <c:v>16918.30999999999</c:v>
                </c:pt>
                <c:pt idx="3084">
                  <c:v>16615.740000000005</c:v>
                </c:pt>
                <c:pt idx="3085">
                  <c:v>16671.80999999999</c:v>
                </c:pt>
                <c:pt idx="3086">
                  <c:v>16447.240000000005</c:v>
                </c:pt>
                <c:pt idx="3087">
                  <c:v>16390.330000000002</c:v>
                </c:pt>
                <c:pt idx="3088">
                  <c:v>16370.12</c:v>
                </c:pt>
                <c:pt idx="3089">
                  <c:v>16132.68</c:v>
                </c:pt>
                <c:pt idx="3090">
                  <c:v>16240.18</c:v>
                </c:pt>
                <c:pt idx="3091">
                  <c:v>16206.349999999995</c:v>
                </c:pt>
                <c:pt idx="3092">
                  <c:v>16298.39</c:v>
                </c:pt>
                <c:pt idx="3093">
                  <c:v>16366.720000000005</c:v>
                </c:pt>
                <c:pt idx="3094">
                  <c:v>16002.03</c:v>
                </c:pt>
                <c:pt idx="3095">
                  <c:v>16252.369999999992</c:v>
                </c:pt>
                <c:pt idx="3096">
                  <c:v>16273.48</c:v>
                </c:pt>
                <c:pt idx="3097">
                  <c:v>16439.97</c:v>
                </c:pt>
                <c:pt idx="3098">
                  <c:v>16544.38</c:v>
                </c:pt>
                <c:pt idx="3099">
                  <c:v>16428.740000000005</c:v>
                </c:pt>
                <c:pt idx="3100">
                  <c:v>16277.48</c:v>
                </c:pt>
                <c:pt idx="3101">
                  <c:v>16226.19</c:v>
                </c:pt>
                <c:pt idx="3102">
                  <c:v>16012.84</c:v>
                </c:pt>
                <c:pt idx="3103">
                  <c:v>16138.29</c:v>
                </c:pt>
                <c:pt idx="3104">
                  <c:v>16494.5</c:v>
                </c:pt>
                <c:pt idx="3105">
                  <c:v>16680.59</c:v>
                </c:pt>
                <c:pt idx="3106">
                  <c:v>16767.77</c:v>
                </c:pt>
                <c:pt idx="3107">
                  <c:v>16893.80999999999</c:v>
                </c:pt>
                <c:pt idx="3108">
                  <c:v>16897.419999999987</c:v>
                </c:pt>
                <c:pt idx="3109">
                  <c:v>16944.10999999999</c:v>
                </c:pt>
                <c:pt idx="3110">
                  <c:v>16921.490000000005</c:v>
                </c:pt>
                <c:pt idx="3111">
                  <c:v>16967.759999999987</c:v>
                </c:pt>
                <c:pt idx="3112">
                  <c:v>17109.95</c:v>
                </c:pt>
                <c:pt idx="3113">
                  <c:v>16890</c:v>
                </c:pt>
                <c:pt idx="3114">
                  <c:v>16962.490000000005</c:v>
                </c:pt>
                <c:pt idx="3115">
                  <c:v>17050.439999999988</c:v>
                </c:pt>
                <c:pt idx="3116">
                  <c:v>17016.060000000001</c:v>
                </c:pt>
                <c:pt idx="3117">
                  <c:v>17131.149999999991</c:v>
                </c:pt>
                <c:pt idx="3118">
                  <c:v>16946.66</c:v>
                </c:pt>
                <c:pt idx="3119">
                  <c:v>17029.27</c:v>
                </c:pt>
                <c:pt idx="3120">
                  <c:v>17033.849999999988</c:v>
                </c:pt>
                <c:pt idx="3121">
                  <c:v>17448.48000000001</c:v>
                </c:pt>
                <c:pt idx="3122">
                  <c:v>17486.57</c:v>
                </c:pt>
                <c:pt idx="3123">
                  <c:v>17526.82</c:v>
                </c:pt>
                <c:pt idx="3124">
                  <c:v>17523.77</c:v>
                </c:pt>
                <c:pt idx="3125">
                  <c:v>17562.89</c:v>
                </c:pt>
                <c:pt idx="3126">
                  <c:v>17554.55</c:v>
                </c:pt>
                <c:pt idx="3127">
                  <c:v>17485.79</c:v>
                </c:pt>
                <c:pt idx="3128">
                  <c:v>17631.189999999988</c:v>
                </c:pt>
                <c:pt idx="3129">
                  <c:v>17582.990000000005</c:v>
                </c:pt>
                <c:pt idx="3130">
                  <c:v>17329.46000000001</c:v>
                </c:pt>
                <c:pt idx="3131">
                  <c:v>17342.88</c:v>
                </c:pt>
                <c:pt idx="3132">
                  <c:v>17282.3</c:v>
                </c:pt>
                <c:pt idx="3133">
                  <c:v>17236.080000000005</c:v>
                </c:pt>
                <c:pt idx="3134">
                  <c:v>17205.259999999987</c:v>
                </c:pt>
                <c:pt idx="3135">
                  <c:v>17318.93</c:v>
                </c:pt>
                <c:pt idx="3136">
                  <c:v>17275.2</c:v>
                </c:pt>
                <c:pt idx="3137">
                  <c:v>17047.73</c:v>
                </c:pt>
                <c:pt idx="3138">
                  <c:v>16962.740000000005</c:v>
                </c:pt>
                <c:pt idx="3139">
                  <c:v>16899.009999999987</c:v>
                </c:pt>
                <c:pt idx="3140">
                  <c:v>16899.77</c:v>
                </c:pt>
                <c:pt idx="3141">
                  <c:v>16975.03</c:v>
                </c:pt>
                <c:pt idx="3142">
                  <c:v>17163.95</c:v>
                </c:pt>
                <c:pt idx="3143">
                  <c:v>17253.669999999987</c:v>
                </c:pt>
                <c:pt idx="3144">
                  <c:v>17291.990000000005</c:v>
                </c:pt>
                <c:pt idx="3145">
                  <c:v>17246.009999999987</c:v>
                </c:pt>
                <c:pt idx="3146">
                  <c:v>17208.36</c:v>
                </c:pt>
                <c:pt idx="3147">
                  <c:v>17451.53</c:v>
                </c:pt>
                <c:pt idx="3148">
                  <c:v>17641.55</c:v>
                </c:pt>
                <c:pt idx="3149">
                  <c:v>17726.64</c:v>
                </c:pt>
                <c:pt idx="3150">
                  <c:v>17702.98000000001</c:v>
                </c:pt>
                <c:pt idx="3151">
                  <c:v>17590.60999999999</c:v>
                </c:pt>
                <c:pt idx="3152">
                  <c:v>17642.38</c:v>
                </c:pt>
                <c:pt idx="3153">
                  <c:v>17753.43</c:v>
                </c:pt>
                <c:pt idx="3154">
                  <c:v>17763.59</c:v>
                </c:pt>
                <c:pt idx="3155">
                  <c:v>17801.39</c:v>
                </c:pt>
                <c:pt idx="3156">
                  <c:v>17898.349999999988</c:v>
                </c:pt>
                <c:pt idx="3157">
                  <c:v>17912.080000000005</c:v>
                </c:pt>
                <c:pt idx="3158">
                  <c:v>17972.54</c:v>
                </c:pt>
                <c:pt idx="3159">
                  <c:v>17822.5</c:v>
                </c:pt>
                <c:pt idx="3160">
                  <c:v>17820.07</c:v>
                </c:pt>
                <c:pt idx="3161">
                  <c:v>17712.349999999988</c:v>
                </c:pt>
                <c:pt idx="3162">
                  <c:v>17653.900000000001</c:v>
                </c:pt>
                <c:pt idx="3163">
                  <c:v>17605.509999999987</c:v>
                </c:pt>
                <c:pt idx="3164">
                  <c:v>17557.62</c:v>
                </c:pt>
                <c:pt idx="3165">
                  <c:v>17509.990000000005</c:v>
                </c:pt>
                <c:pt idx="3166">
                  <c:v>17452.7</c:v>
                </c:pt>
                <c:pt idx="3167">
                  <c:v>17411.669999999987</c:v>
                </c:pt>
                <c:pt idx="3168">
                  <c:v>17418.400000000001</c:v>
                </c:pt>
                <c:pt idx="3169">
                  <c:v>17701.2</c:v>
                </c:pt>
                <c:pt idx="3170">
                  <c:v>17773.149999999991</c:v>
                </c:pt>
                <c:pt idx="3171">
                  <c:v>17810.900000000001</c:v>
                </c:pt>
                <c:pt idx="3172">
                  <c:v>17867.849999999988</c:v>
                </c:pt>
                <c:pt idx="3173">
                  <c:v>18012.89</c:v>
                </c:pt>
                <c:pt idx="3174">
                  <c:v>18062.68</c:v>
                </c:pt>
                <c:pt idx="3175">
                  <c:v>18498.54</c:v>
                </c:pt>
                <c:pt idx="3176">
                  <c:v>18715.03</c:v>
                </c:pt>
                <c:pt idx="3177">
                  <c:v>18580.48000000001</c:v>
                </c:pt>
                <c:pt idx="3178">
                  <c:v>18443.919999999987</c:v>
                </c:pt>
                <c:pt idx="3179">
                  <c:v>18866.87</c:v>
                </c:pt>
                <c:pt idx="3180">
                  <c:v>18811.12999999999</c:v>
                </c:pt>
                <c:pt idx="3181">
                  <c:v>18790.009999999987</c:v>
                </c:pt>
                <c:pt idx="3182">
                  <c:v>18670.48000000001</c:v>
                </c:pt>
                <c:pt idx="3183">
                  <c:v>18735.95</c:v>
                </c:pt>
                <c:pt idx="3184">
                  <c:v>18869.939999999988</c:v>
                </c:pt>
                <c:pt idx="3185">
                  <c:v>18838.54</c:v>
                </c:pt>
                <c:pt idx="3186">
                  <c:v>18905.62</c:v>
                </c:pt>
                <c:pt idx="3187">
                  <c:v>19107.04</c:v>
                </c:pt>
                <c:pt idx="3188">
                  <c:v>19137.29</c:v>
                </c:pt>
                <c:pt idx="3189">
                  <c:v>18969.189999999988</c:v>
                </c:pt>
                <c:pt idx="3190">
                  <c:v>18885.84</c:v>
                </c:pt>
                <c:pt idx="3191">
                  <c:v>18740.62999999999</c:v>
                </c:pt>
                <c:pt idx="3192">
                  <c:v>18847.80999999999</c:v>
                </c:pt>
                <c:pt idx="3193">
                  <c:v>18844.349999999988</c:v>
                </c:pt>
                <c:pt idx="3194">
                  <c:v>18726.38</c:v>
                </c:pt>
                <c:pt idx="3195">
                  <c:v>18801.099999999988</c:v>
                </c:pt>
                <c:pt idx="3196">
                  <c:v>18705.189999999988</c:v>
                </c:pt>
                <c:pt idx="3197">
                  <c:v>18806.560000000001</c:v>
                </c:pt>
                <c:pt idx="3198">
                  <c:v>18769.59</c:v>
                </c:pt>
                <c:pt idx="3199">
                  <c:v>18809.28000000001</c:v>
                </c:pt>
                <c:pt idx="3200">
                  <c:v>18812.93</c:v>
                </c:pt>
                <c:pt idx="3201">
                  <c:v>18789.919999999987</c:v>
                </c:pt>
                <c:pt idx="3202">
                  <c:v>18729.53</c:v>
                </c:pt>
                <c:pt idx="3203">
                  <c:v>18743.41</c:v>
                </c:pt>
                <c:pt idx="3204">
                  <c:v>18718.28000000001</c:v>
                </c:pt>
                <c:pt idx="3205">
                  <c:v>18521.62</c:v>
                </c:pt>
                <c:pt idx="3206">
                  <c:v>18589.12999999999</c:v>
                </c:pt>
                <c:pt idx="3207">
                  <c:v>18793.75</c:v>
                </c:pt>
                <c:pt idx="3208">
                  <c:v>18794.62999999999</c:v>
                </c:pt>
                <c:pt idx="3209">
                  <c:v>18829.07</c:v>
                </c:pt>
                <c:pt idx="3210">
                  <c:v>18973.43</c:v>
                </c:pt>
                <c:pt idx="3211">
                  <c:v>18865.21</c:v>
                </c:pt>
                <c:pt idx="3212">
                  <c:v>18894.419999999987</c:v>
                </c:pt>
                <c:pt idx="3213">
                  <c:v>18750.919999999987</c:v>
                </c:pt>
                <c:pt idx="3214">
                  <c:v>18732.71</c:v>
                </c:pt>
                <c:pt idx="3215">
                  <c:v>18593.54</c:v>
                </c:pt>
                <c:pt idx="3216">
                  <c:v>18563.32</c:v>
                </c:pt>
                <c:pt idx="3217">
                  <c:v>18386.78000000001</c:v>
                </c:pt>
                <c:pt idx="3218">
                  <c:v>18467.91</c:v>
                </c:pt>
                <c:pt idx="3219">
                  <c:v>18478.5</c:v>
                </c:pt>
                <c:pt idx="3220">
                  <c:v>18567.68</c:v>
                </c:pt>
                <c:pt idx="3221">
                  <c:v>18556.5</c:v>
                </c:pt>
                <c:pt idx="3222">
                  <c:v>18590.330000000002</c:v>
                </c:pt>
                <c:pt idx="3223">
                  <c:v>18862.7</c:v>
                </c:pt>
                <c:pt idx="3224">
                  <c:v>19205.330000000002</c:v>
                </c:pt>
                <c:pt idx="3225">
                  <c:v>19372.7</c:v>
                </c:pt>
                <c:pt idx="3226">
                  <c:v>19416.45</c:v>
                </c:pt>
                <c:pt idx="3227">
                  <c:v>19373.939999999988</c:v>
                </c:pt>
                <c:pt idx="3228">
                  <c:v>19463.25</c:v>
                </c:pt>
                <c:pt idx="3229">
                  <c:v>19523.25</c:v>
                </c:pt>
                <c:pt idx="3230">
                  <c:v>19561.87</c:v>
                </c:pt>
                <c:pt idx="3231">
                  <c:v>19478.009999999987</c:v>
                </c:pt>
                <c:pt idx="3232">
                  <c:v>19612.18</c:v>
                </c:pt>
                <c:pt idx="3233">
                  <c:v>19478.79</c:v>
                </c:pt>
                <c:pt idx="3234">
                  <c:v>19421.72</c:v>
                </c:pt>
                <c:pt idx="3235">
                  <c:v>19348.849999999988</c:v>
                </c:pt>
                <c:pt idx="3236">
                  <c:v>19346.78000000001</c:v>
                </c:pt>
                <c:pt idx="3237">
                  <c:v>19396.28000000001</c:v>
                </c:pt>
                <c:pt idx="3238">
                  <c:v>19516.02</c:v>
                </c:pt>
                <c:pt idx="3239">
                  <c:v>19520.509999999987</c:v>
                </c:pt>
                <c:pt idx="3240">
                  <c:v>19394.55</c:v>
                </c:pt>
                <c:pt idx="3241">
                  <c:v>19347.64</c:v>
                </c:pt>
                <c:pt idx="3242">
                  <c:v>19468.400000000001</c:v>
                </c:pt>
                <c:pt idx="3243">
                  <c:v>19504.400000000001</c:v>
                </c:pt>
                <c:pt idx="3244">
                  <c:v>19465.740000000005</c:v>
                </c:pt>
                <c:pt idx="3245">
                  <c:v>19491.580000000005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EB-F84F-974E-1BC54620EB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marker>
            <c:symbol val="none"/>
          </c:marker>
          <c:cat>
            <c:numRef>
              <c:f>Sheet1!$A$2:$A$3247</c:f>
              <c:numCache>
                <c:formatCode>dd/mmm/yy</c:formatCode>
                <c:ptCount val="3246"/>
                <c:pt idx="0">
                  <c:v>36528</c:v>
                </c:pt>
                <c:pt idx="1">
                  <c:v>36529</c:v>
                </c:pt>
                <c:pt idx="2">
                  <c:v>36530</c:v>
                </c:pt>
                <c:pt idx="3">
                  <c:v>36531</c:v>
                </c:pt>
                <c:pt idx="4">
                  <c:v>36532</c:v>
                </c:pt>
                <c:pt idx="5">
                  <c:v>36535</c:v>
                </c:pt>
                <c:pt idx="6">
                  <c:v>36536</c:v>
                </c:pt>
                <c:pt idx="7">
                  <c:v>36537</c:v>
                </c:pt>
                <c:pt idx="8">
                  <c:v>36538</c:v>
                </c:pt>
                <c:pt idx="9">
                  <c:v>36539</c:v>
                </c:pt>
                <c:pt idx="10">
                  <c:v>36542</c:v>
                </c:pt>
                <c:pt idx="11">
                  <c:v>36543</c:v>
                </c:pt>
                <c:pt idx="12">
                  <c:v>36544</c:v>
                </c:pt>
                <c:pt idx="13">
                  <c:v>36545</c:v>
                </c:pt>
                <c:pt idx="14">
                  <c:v>36546</c:v>
                </c:pt>
                <c:pt idx="15">
                  <c:v>36549</c:v>
                </c:pt>
                <c:pt idx="16">
                  <c:v>36550</c:v>
                </c:pt>
                <c:pt idx="17">
                  <c:v>36552</c:v>
                </c:pt>
                <c:pt idx="18">
                  <c:v>36553</c:v>
                </c:pt>
                <c:pt idx="19">
                  <c:v>36556</c:v>
                </c:pt>
                <c:pt idx="20">
                  <c:v>36557</c:v>
                </c:pt>
                <c:pt idx="21">
                  <c:v>36558</c:v>
                </c:pt>
                <c:pt idx="22">
                  <c:v>36559</c:v>
                </c:pt>
                <c:pt idx="23">
                  <c:v>36560</c:v>
                </c:pt>
                <c:pt idx="24">
                  <c:v>36563</c:v>
                </c:pt>
                <c:pt idx="25">
                  <c:v>36564</c:v>
                </c:pt>
                <c:pt idx="26">
                  <c:v>36565</c:v>
                </c:pt>
                <c:pt idx="27">
                  <c:v>36566</c:v>
                </c:pt>
                <c:pt idx="28">
                  <c:v>36567</c:v>
                </c:pt>
                <c:pt idx="29">
                  <c:v>36570</c:v>
                </c:pt>
                <c:pt idx="30">
                  <c:v>36571</c:v>
                </c:pt>
                <c:pt idx="31">
                  <c:v>36572</c:v>
                </c:pt>
                <c:pt idx="32">
                  <c:v>36573</c:v>
                </c:pt>
                <c:pt idx="33">
                  <c:v>36574</c:v>
                </c:pt>
                <c:pt idx="34">
                  <c:v>36577</c:v>
                </c:pt>
                <c:pt idx="35">
                  <c:v>36578</c:v>
                </c:pt>
                <c:pt idx="36">
                  <c:v>36579</c:v>
                </c:pt>
                <c:pt idx="37">
                  <c:v>36580</c:v>
                </c:pt>
                <c:pt idx="38">
                  <c:v>36581</c:v>
                </c:pt>
                <c:pt idx="39">
                  <c:v>36584</c:v>
                </c:pt>
                <c:pt idx="40">
                  <c:v>36585</c:v>
                </c:pt>
                <c:pt idx="41">
                  <c:v>36586</c:v>
                </c:pt>
                <c:pt idx="42">
                  <c:v>36587</c:v>
                </c:pt>
                <c:pt idx="43">
                  <c:v>36588</c:v>
                </c:pt>
                <c:pt idx="44">
                  <c:v>36591</c:v>
                </c:pt>
                <c:pt idx="45">
                  <c:v>36592</c:v>
                </c:pt>
                <c:pt idx="46">
                  <c:v>36593</c:v>
                </c:pt>
                <c:pt idx="47">
                  <c:v>36594</c:v>
                </c:pt>
                <c:pt idx="48">
                  <c:v>36595</c:v>
                </c:pt>
                <c:pt idx="49">
                  <c:v>36598</c:v>
                </c:pt>
                <c:pt idx="50">
                  <c:v>36599</c:v>
                </c:pt>
                <c:pt idx="51">
                  <c:v>36600</c:v>
                </c:pt>
                <c:pt idx="52">
                  <c:v>36601</c:v>
                </c:pt>
                <c:pt idx="53">
                  <c:v>36606</c:v>
                </c:pt>
                <c:pt idx="54">
                  <c:v>36607</c:v>
                </c:pt>
                <c:pt idx="55">
                  <c:v>36608</c:v>
                </c:pt>
                <c:pt idx="56">
                  <c:v>36609</c:v>
                </c:pt>
                <c:pt idx="57">
                  <c:v>36612</c:v>
                </c:pt>
                <c:pt idx="58">
                  <c:v>36613</c:v>
                </c:pt>
                <c:pt idx="59">
                  <c:v>36614</c:v>
                </c:pt>
                <c:pt idx="60">
                  <c:v>36615</c:v>
                </c:pt>
                <c:pt idx="61">
                  <c:v>36616</c:v>
                </c:pt>
                <c:pt idx="62">
                  <c:v>36619</c:v>
                </c:pt>
                <c:pt idx="63">
                  <c:v>36620</c:v>
                </c:pt>
                <c:pt idx="64">
                  <c:v>36621</c:v>
                </c:pt>
                <c:pt idx="65">
                  <c:v>36622</c:v>
                </c:pt>
                <c:pt idx="66">
                  <c:v>36623</c:v>
                </c:pt>
                <c:pt idx="67">
                  <c:v>36626</c:v>
                </c:pt>
                <c:pt idx="68">
                  <c:v>36627</c:v>
                </c:pt>
                <c:pt idx="69">
                  <c:v>36628</c:v>
                </c:pt>
                <c:pt idx="70">
                  <c:v>36629</c:v>
                </c:pt>
                <c:pt idx="71">
                  <c:v>36633</c:v>
                </c:pt>
                <c:pt idx="72">
                  <c:v>36634</c:v>
                </c:pt>
                <c:pt idx="73">
                  <c:v>36635</c:v>
                </c:pt>
                <c:pt idx="74">
                  <c:v>36636</c:v>
                </c:pt>
                <c:pt idx="75">
                  <c:v>36640</c:v>
                </c:pt>
                <c:pt idx="76">
                  <c:v>36641</c:v>
                </c:pt>
                <c:pt idx="77">
                  <c:v>36642</c:v>
                </c:pt>
                <c:pt idx="78">
                  <c:v>36643</c:v>
                </c:pt>
                <c:pt idx="79">
                  <c:v>36644</c:v>
                </c:pt>
                <c:pt idx="80">
                  <c:v>36648</c:v>
                </c:pt>
                <c:pt idx="81">
                  <c:v>36649</c:v>
                </c:pt>
                <c:pt idx="82">
                  <c:v>36650</c:v>
                </c:pt>
                <c:pt idx="83">
                  <c:v>36651</c:v>
                </c:pt>
                <c:pt idx="84">
                  <c:v>36654</c:v>
                </c:pt>
                <c:pt idx="85">
                  <c:v>36655</c:v>
                </c:pt>
                <c:pt idx="86">
                  <c:v>36656</c:v>
                </c:pt>
                <c:pt idx="87">
                  <c:v>36657</c:v>
                </c:pt>
                <c:pt idx="88">
                  <c:v>36658</c:v>
                </c:pt>
                <c:pt idx="89">
                  <c:v>36661</c:v>
                </c:pt>
                <c:pt idx="90">
                  <c:v>36662</c:v>
                </c:pt>
                <c:pt idx="91">
                  <c:v>36663</c:v>
                </c:pt>
                <c:pt idx="92">
                  <c:v>36664</c:v>
                </c:pt>
                <c:pt idx="93">
                  <c:v>36665</c:v>
                </c:pt>
                <c:pt idx="94">
                  <c:v>36668</c:v>
                </c:pt>
                <c:pt idx="95">
                  <c:v>36669</c:v>
                </c:pt>
                <c:pt idx="96">
                  <c:v>36670</c:v>
                </c:pt>
                <c:pt idx="97">
                  <c:v>36671</c:v>
                </c:pt>
                <c:pt idx="98">
                  <c:v>36672</c:v>
                </c:pt>
                <c:pt idx="99">
                  <c:v>36675</c:v>
                </c:pt>
                <c:pt idx="100">
                  <c:v>36676</c:v>
                </c:pt>
                <c:pt idx="101">
                  <c:v>36677</c:v>
                </c:pt>
                <c:pt idx="102">
                  <c:v>36678</c:v>
                </c:pt>
                <c:pt idx="103">
                  <c:v>36679</c:v>
                </c:pt>
                <c:pt idx="104">
                  <c:v>36682</c:v>
                </c:pt>
                <c:pt idx="105">
                  <c:v>36683</c:v>
                </c:pt>
                <c:pt idx="106">
                  <c:v>36684</c:v>
                </c:pt>
                <c:pt idx="107">
                  <c:v>36685</c:v>
                </c:pt>
                <c:pt idx="108">
                  <c:v>36686</c:v>
                </c:pt>
                <c:pt idx="109">
                  <c:v>36689</c:v>
                </c:pt>
                <c:pt idx="110">
                  <c:v>36690</c:v>
                </c:pt>
                <c:pt idx="111">
                  <c:v>36691</c:v>
                </c:pt>
                <c:pt idx="112">
                  <c:v>36692</c:v>
                </c:pt>
                <c:pt idx="113">
                  <c:v>36693</c:v>
                </c:pt>
                <c:pt idx="114">
                  <c:v>36696</c:v>
                </c:pt>
                <c:pt idx="115">
                  <c:v>36697</c:v>
                </c:pt>
                <c:pt idx="116">
                  <c:v>36698</c:v>
                </c:pt>
                <c:pt idx="117">
                  <c:v>36699</c:v>
                </c:pt>
                <c:pt idx="118">
                  <c:v>36700</c:v>
                </c:pt>
                <c:pt idx="119">
                  <c:v>36703</c:v>
                </c:pt>
                <c:pt idx="120">
                  <c:v>36704</c:v>
                </c:pt>
                <c:pt idx="121">
                  <c:v>36705</c:v>
                </c:pt>
                <c:pt idx="122">
                  <c:v>36706</c:v>
                </c:pt>
                <c:pt idx="123">
                  <c:v>36707</c:v>
                </c:pt>
                <c:pt idx="124">
                  <c:v>36710</c:v>
                </c:pt>
                <c:pt idx="125">
                  <c:v>36711</c:v>
                </c:pt>
                <c:pt idx="126">
                  <c:v>36712</c:v>
                </c:pt>
                <c:pt idx="127">
                  <c:v>36713</c:v>
                </c:pt>
                <c:pt idx="128">
                  <c:v>36714</c:v>
                </c:pt>
                <c:pt idx="129">
                  <c:v>36717</c:v>
                </c:pt>
                <c:pt idx="130">
                  <c:v>36718</c:v>
                </c:pt>
                <c:pt idx="131">
                  <c:v>36719</c:v>
                </c:pt>
                <c:pt idx="132">
                  <c:v>36720</c:v>
                </c:pt>
                <c:pt idx="133">
                  <c:v>36721</c:v>
                </c:pt>
                <c:pt idx="134">
                  <c:v>36724</c:v>
                </c:pt>
                <c:pt idx="135">
                  <c:v>36725</c:v>
                </c:pt>
                <c:pt idx="136">
                  <c:v>36726</c:v>
                </c:pt>
                <c:pt idx="137">
                  <c:v>36727</c:v>
                </c:pt>
                <c:pt idx="138">
                  <c:v>36728</c:v>
                </c:pt>
                <c:pt idx="139">
                  <c:v>36731</c:v>
                </c:pt>
                <c:pt idx="140">
                  <c:v>36732</c:v>
                </c:pt>
                <c:pt idx="141">
                  <c:v>36733</c:v>
                </c:pt>
                <c:pt idx="142">
                  <c:v>36734</c:v>
                </c:pt>
                <c:pt idx="143">
                  <c:v>36735</c:v>
                </c:pt>
                <c:pt idx="144">
                  <c:v>36738</c:v>
                </c:pt>
                <c:pt idx="145">
                  <c:v>36739</c:v>
                </c:pt>
                <c:pt idx="146">
                  <c:v>36740</c:v>
                </c:pt>
                <c:pt idx="147">
                  <c:v>36741</c:v>
                </c:pt>
                <c:pt idx="148">
                  <c:v>36742</c:v>
                </c:pt>
                <c:pt idx="149">
                  <c:v>36745</c:v>
                </c:pt>
                <c:pt idx="150">
                  <c:v>36746</c:v>
                </c:pt>
                <c:pt idx="151">
                  <c:v>36747</c:v>
                </c:pt>
                <c:pt idx="152">
                  <c:v>36748</c:v>
                </c:pt>
                <c:pt idx="153">
                  <c:v>36749</c:v>
                </c:pt>
                <c:pt idx="154">
                  <c:v>36752</c:v>
                </c:pt>
                <c:pt idx="155">
                  <c:v>36754</c:v>
                </c:pt>
                <c:pt idx="156">
                  <c:v>36755</c:v>
                </c:pt>
                <c:pt idx="157">
                  <c:v>36756</c:v>
                </c:pt>
                <c:pt idx="158">
                  <c:v>36759</c:v>
                </c:pt>
                <c:pt idx="159">
                  <c:v>36760</c:v>
                </c:pt>
                <c:pt idx="160">
                  <c:v>36761</c:v>
                </c:pt>
                <c:pt idx="161">
                  <c:v>36762</c:v>
                </c:pt>
                <c:pt idx="162">
                  <c:v>36763</c:v>
                </c:pt>
                <c:pt idx="163">
                  <c:v>36766</c:v>
                </c:pt>
                <c:pt idx="164">
                  <c:v>36767</c:v>
                </c:pt>
                <c:pt idx="165">
                  <c:v>36768</c:v>
                </c:pt>
                <c:pt idx="166">
                  <c:v>36769</c:v>
                </c:pt>
                <c:pt idx="167">
                  <c:v>36773</c:v>
                </c:pt>
                <c:pt idx="168">
                  <c:v>36774</c:v>
                </c:pt>
                <c:pt idx="169">
                  <c:v>36775</c:v>
                </c:pt>
                <c:pt idx="170">
                  <c:v>36776</c:v>
                </c:pt>
                <c:pt idx="171">
                  <c:v>36777</c:v>
                </c:pt>
                <c:pt idx="172">
                  <c:v>36780</c:v>
                </c:pt>
                <c:pt idx="173">
                  <c:v>36781</c:v>
                </c:pt>
                <c:pt idx="174">
                  <c:v>36782</c:v>
                </c:pt>
                <c:pt idx="175">
                  <c:v>36783</c:v>
                </c:pt>
                <c:pt idx="176">
                  <c:v>36784</c:v>
                </c:pt>
                <c:pt idx="177">
                  <c:v>36787</c:v>
                </c:pt>
                <c:pt idx="178">
                  <c:v>36788</c:v>
                </c:pt>
                <c:pt idx="179">
                  <c:v>36789</c:v>
                </c:pt>
                <c:pt idx="180">
                  <c:v>36790</c:v>
                </c:pt>
                <c:pt idx="181">
                  <c:v>36791</c:v>
                </c:pt>
                <c:pt idx="182">
                  <c:v>36794</c:v>
                </c:pt>
                <c:pt idx="183">
                  <c:v>36795</c:v>
                </c:pt>
                <c:pt idx="184">
                  <c:v>36796</c:v>
                </c:pt>
                <c:pt idx="185">
                  <c:v>36797</c:v>
                </c:pt>
                <c:pt idx="186">
                  <c:v>36798</c:v>
                </c:pt>
                <c:pt idx="187">
                  <c:v>36802</c:v>
                </c:pt>
                <c:pt idx="188">
                  <c:v>36803</c:v>
                </c:pt>
                <c:pt idx="189">
                  <c:v>36804</c:v>
                </c:pt>
                <c:pt idx="190">
                  <c:v>36805</c:v>
                </c:pt>
                <c:pt idx="191">
                  <c:v>36808</c:v>
                </c:pt>
                <c:pt idx="192">
                  <c:v>36809</c:v>
                </c:pt>
                <c:pt idx="193">
                  <c:v>36810</c:v>
                </c:pt>
                <c:pt idx="194">
                  <c:v>36811</c:v>
                </c:pt>
                <c:pt idx="195">
                  <c:v>36812</c:v>
                </c:pt>
                <c:pt idx="196">
                  <c:v>36815</c:v>
                </c:pt>
                <c:pt idx="197">
                  <c:v>36816</c:v>
                </c:pt>
                <c:pt idx="198">
                  <c:v>36817</c:v>
                </c:pt>
                <c:pt idx="199">
                  <c:v>36818</c:v>
                </c:pt>
                <c:pt idx="200">
                  <c:v>36819</c:v>
                </c:pt>
                <c:pt idx="201">
                  <c:v>36822</c:v>
                </c:pt>
                <c:pt idx="202">
                  <c:v>36823</c:v>
                </c:pt>
                <c:pt idx="203">
                  <c:v>36824</c:v>
                </c:pt>
                <c:pt idx="204">
                  <c:v>36825</c:v>
                </c:pt>
                <c:pt idx="205">
                  <c:v>36826</c:v>
                </c:pt>
                <c:pt idx="206">
                  <c:v>36829</c:v>
                </c:pt>
                <c:pt idx="207">
                  <c:v>36830</c:v>
                </c:pt>
                <c:pt idx="208">
                  <c:v>36831</c:v>
                </c:pt>
                <c:pt idx="209">
                  <c:v>36832</c:v>
                </c:pt>
                <c:pt idx="210">
                  <c:v>36833</c:v>
                </c:pt>
                <c:pt idx="211">
                  <c:v>36836</c:v>
                </c:pt>
                <c:pt idx="212">
                  <c:v>36837</c:v>
                </c:pt>
                <c:pt idx="213">
                  <c:v>36838</c:v>
                </c:pt>
                <c:pt idx="214">
                  <c:v>36839</c:v>
                </c:pt>
                <c:pt idx="215">
                  <c:v>36840</c:v>
                </c:pt>
                <c:pt idx="216">
                  <c:v>36843</c:v>
                </c:pt>
                <c:pt idx="217">
                  <c:v>36844</c:v>
                </c:pt>
                <c:pt idx="218">
                  <c:v>36845</c:v>
                </c:pt>
                <c:pt idx="219">
                  <c:v>36846</c:v>
                </c:pt>
                <c:pt idx="220">
                  <c:v>36847</c:v>
                </c:pt>
                <c:pt idx="221">
                  <c:v>36850</c:v>
                </c:pt>
                <c:pt idx="222">
                  <c:v>36851</c:v>
                </c:pt>
                <c:pt idx="223">
                  <c:v>36852</c:v>
                </c:pt>
                <c:pt idx="224">
                  <c:v>36853</c:v>
                </c:pt>
                <c:pt idx="225">
                  <c:v>36854</c:v>
                </c:pt>
                <c:pt idx="226">
                  <c:v>36857</c:v>
                </c:pt>
                <c:pt idx="227">
                  <c:v>36858</c:v>
                </c:pt>
                <c:pt idx="228">
                  <c:v>36859</c:v>
                </c:pt>
                <c:pt idx="229">
                  <c:v>36860</c:v>
                </c:pt>
                <c:pt idx="230">
                  <c:v>36861</c:v>
                </c:pt>
                <c:pt idx="231">
                  <c:v>36864</c:v>
                </c:pt>
                <c:pt idx="232">
                  <c:v>36865</c:v>
                </c:pt>
                <c:pt idx="233">
                  <c:v>36866</c:v>
                </c:pt>
                <c:pt idx="234">
                  <c:v>36867</c:v>
                </c:pt>
                <c:pt idx="235">
                  <c:v>36868</c:v>
                </c:pt>
                <c:pt idx="236">
                  <c:v>36871</c:v>
                </c:pt>
                <c:pt idx="237">
                  <c:v>36872</c:v>
                </c:pt>
                <c:pt idx="238">
                  <c:v>36873</c:v>
                </c:pt>
                <c:pt idx="239">
                  <c:v>36874</c:v>
                </c:pt>
                <c:pt idx="240">
                  <c:v>36875</c:v>
                </c:pt>
                <c:pt idx="241">
                  <c:v>36878</c:v>
                </c:pt>
                <c:pt idx="242">
                  <c:v>36879</c:v>
                </c:pt>
                <c:pt idx="243">
                  <c:v>36880</c:v>
                </c:pt>
                <c:pt idx="244">
                  <c:v>36881</c:v>
                </c:pt>
                <c:pt idx="245">
                  <c:v>36882</c:v>
                </c:pt>
                <c:pt idx="246">
                  <c:v>36886</c:v>
                </c:pt>
                <c:pt idx="247">
                  <c:v>36887</c:v>
                </c:pt>
                <c:pt idx="248">
                  <c:v>36888</c:v>
                </c:pt>
                <c:pt idx="249">
                  <c:v>36889</c:v>
                </c:pt>
                <c:pt idx="250">
                  <c:v>36892</c:v>
                </c:pt>
                <c:pt idx="251">
                  <c:v>36893</c:v>
                </c:pt>
                <c:pt idx="252">
                  <c:v>36894</c:v>
                </c:pt>
                <c:pt idx="253">
                  <c:v>36895</c:v>
                </c:pt>
                <c:pt idx="254">
                  <c:v>36896</c:v>
                </c:pt>
                <c:pt idx="255">
                  <c:v>36899</c:v>
                </c:pt>
                <c:pt idx="256">
                  <c:v>36900</c:v>
                </c:pt>
                <c:pt idx="257">
                  <c:v>36901</c:v>
                </c:pt>
                <c:pt idx="258">
                  <c:v>36902</c:v>
                </c:pt>
                <c:pt idx="259">
                  <c:v>36903</c:v>
                </c:pt>
                <c:pt idx="260">
                  <c:v>36906</c:v>
                </c:pt>
                <c:pt idx="261">
                  <c:v>36907</c:v>
                </c:pt>
                <c:pt idx="262">
                  <c:v>36908</c:v>
                </c:pt>
                <c:pt idx="263">
                  <c:v>36909</c:v>
                </c:pt>
                <c:pt idx="264">
                  <c:v>36910</c:v>
                </c:pt>
                <c:pt idx="265">
                  <c:v>36913</c:v>
                </c:pt>
                <c:pt idx="266">
                  <c:v>36914</c:v>
                </c:pt>
                <c:pt idx="267">
                  <c:v>36915</c:v>
                </c:pt>
                <c:pt idx="268">
                  <c:v>36916</c:v>
                </c:pt>
                <c:pt idx="269">
                  <c:v>36920</c:v>
                </c:pt>
                <c:pt idx="270">
                  <c:v>36921</c:v>
                </c:pt>
                <c:pt idx="271">
                  <c:v>36922</c:v>
                </c:pt>
                <c:pt idx="272">
                  <c:v>36923</c:v>
                </c:pt>
                <c:pt idx="273">
                  <c:v>36924</c:v>
                </c:pt>
                <c:pt idx="274">
                  <c:v>36927</c:v>
                </c:pt>
                <c:pt idx="275">
                  <c:v>36928</c:v>
                </c:pt>
                <c:pt idx="276">
                  <c:v>36929</c:v>
                </c:pt>
                <c:pt idx="277">
                  <c:v>36930</c:v>
                </c:pt>
                <c:pt idx="278">
                  <c:v>36931</c:v>
                </c:pt>
                <c:pt idx="279">
                  <c:v>36934</c:v>
                </c:pt>
                <c:pt idx="280">
                  <c:v>36935</c:v>
                </c:pt>
                <c:pt idx="281">
                  <c:v>36936</c:v>
                </c:pt>
                <c:pt idx="282">
                  <c:v>36937</c:v>
                </c:pt>
                <c:pt idx="283">
                  <c:v>36938</c:v>
                </c:pt>
                <c:pt idx="284">
                  <c:v>36941</c:v>
                </c:pt>
                <c:pt idx="285">
                  <c:v>36942</c:v>
                </c:pt>
                <c:pt idx="286">
                  <c:v>36943</c:v>
                </c:pt>
                <c:pt idx="287">
                  <c:v>36944</c:v>
                </c:pt>
                <c:pt idx="288">
                  <c:v>36945</c:v>
                </c:pt>
                <c:pt idx="289">
                  <c:v>36948</c:v>
                </c:pt>
                <c:pt idx="290">
                  <c:v>36949</c:v>
                </c:pt>
                <c:pt idx="291">
                  <c:v>36950</c:v>
                </c:pt>
                <c:pt idx="292">
                  <c:v>36951</c:v>
                </c:pt>
                <c:pt idx="293">
                  <c:v>36952</c:v>
                </c:pt>
                <c:pt idx="294">
                  <c:v>36955</c:v>
                </c:pt>
                <c:pt idx="295">
                  <c:v>36957</c:v>
                </c:pt>
                <c:pt idx="296">
                  <c:v>36958</c:v>
                </c:pt>
                <c:pt idx="297">
                  <c:v>36959</c:v>
                </c:pt>
                <c:pt idx="298">
                  <c:v>36962</c:v>
                </c:pt>
                <c:pt idx="299">
                  <c:v>36963</c:v>
                </c:pt>
                <c:pt idx="300">
                  <c:v>36964</c:v>
                </c:pt>
                <c:pt idx="301">
                  <c:v>36965</c:v>
                </c:pt>
                <c:pt idx="302">
                  <c:v>36966</c:v>
                </c:pt>
                <c:pt idx="303">
                  <c:v>36969</c:v>
                </c:pt>
                <c:pt idx="304">
                  <c:v>36970</c:v>
                </c:pt>
                <c:pt idx="305">
                  <c:v>36971</c:v>
                </c:pt>
                <c:pt idx="306">
                  <c:v>36972</c:v>
                </c:pt>
                <c:pt idx="307">
                  <c:v>36973</c:v>
                </c:pt>
                <c:pt idx="308">
                  <c:v>36976</c:v>
                </c:pt>
                <c:pt idx="309">
                  <c:v>36977</c:v>
                </c:pt>
                <c:pt idx="310">
                  <c:v>36978</c:v>
                </c:pt>
                <c:pt idx="311">
                  <c:v>36979</c:v>
                </c:pt>
                <c:pt idx="312">
                  <c:v>36980</c:v>
                </c:pt>
                <c:pt idx="313">
                  <c:v>36983</c:v>
                </c:pt>
                <c:pt idx="314">
                  <c:v>36984</c:v>
                </c:pt>
                <c:pt idx="315">
                  <c:v>36985</c:v>
                </c:pt>
                <c:pt idx="316">
                  <c:v>36987</c:v>
                </c:pt>
                <c:pt idx="317">
                  <c:v>36990</c:v>
                </c:pt>
                <c:pt idx="318">
                  <c:v>36991</c:v>
                </c:pt>
                <c:pt idx="319">
                  <c:v>36992</c:v>
                </c:pt>
                <c:pt idx="320">
                  <c:v>36993</c:v>
                </c:pt>
                <c:pt idx="321">
                  <c:v>36997</c:v>
                </c:pt>
                <c:pt idx="322">
                  <c:v>36998</c:v>
                </c:pt>
                <c:pt idx="323">
                  <c:v>36999</c:v>
                </c:pt>
                <c:pt idx="324">
                  <c:v>37000</c:v>
                </c:pt>
                <c:pt idx="325">
                  <c:v>37001</c:v>
                </c:pt>
                <c:pt idx="326">
                  <c:v>37004</c:v>
                </c:pt>
                <c:pt idx="327">
                  <c:v>37005</c:v>
                </c:pt>
                <c:pt idx="328">
                  <c:v>37006</c:v>
                </c:pt>
                <c:pt idx="329">
                  <c:v>37007</c:v>
                </c:pt>
                <c:pt idx="330">
                  <c:v>37008</c:v>
                </c:pt>
                <c:pt idx="331">
                  <c:v>37011</c:v>
                </c:pt>
                <c:pt idx="332">
                  <c:v>37013</c:v>
                </c:pt>
                <c:pt idx="333">
                  <c:v>37014</c:v>
                </c:pt>
                <c:pt idx="334">
                  <c:v>37015</c:v>
                </c:pt>
                <c:pt idx="335">
                  <c:v>37018</c:v>
                </c:pt>
                <c:pt idx="336">
                  <c:v>37019</c:v>
                </c:pt>
                <c:pt idx="337">
                  <c:v>37020</c:v>
                </c:pt>
                <c:pt idx="338">
                  <c:v>37021</c:v>
                </c:pt>
                <c:pt idx="339">
                  <c:v>37022</c:v>
                </c:pt>
                <c:pt idx="340">
                  <c:v>37025</c:v>
                </c:pt>
                <c:pt idx="341">
                  <c:v>37026</c:v>
                </c:pt>
                <c:pt idx="342">
                  <c:v>37027</c:v>
                </c:pt>
                <c:pt idx="343">
                  <c:v>37028</c:v>
                </c:pt>
                <c:pt idx="344">
                  <c:v>37029</c:v>
                </c:pt>
                <c:pt idx="345">
                  <c:v>37032</c:v>
                </c:pt>
                <c:pt idx="346">
                  <c:v>37033</c:v>
                </c:pt>
                <c:pt idx="347">
                  <c:v>37034</c:v>
                </c:pt>
                <c:pt idx="348">
                  <c:v>37035</c:v>
                </c:pt>
                <c:pt idx="349">
                  <c:v>37036</c:v>
                </c:pt>
                <c:pt idx="350">
                  <c:v>37039</c:v>
                </c:pt>
                <c:pt idx="351">
                  <c:v>37040</c:v>
                </c:pt>
                <c:pt idx="352">
                  <c:v>37041</c:v>
                </c:pt>
                <c:pt idx="353">
                  <c:v>37042</c:v>
                </c:pt>
                <c:pt idx="354">
                  <c:v>37043</c:v>
                </c:pt>
                <c:pt idx="355">
                  <c:v>37046</c:v>
                </c:pt>
                <c:pt idx="356">
                  <c:v>37047</c:v>
                </c:pt>
                <c:pt idx="357">
                  <c:v>37048</c:v>
                </c:pt>
                <c:pt idx="358">
                  <c:v>37049</c:v>
                </c:pt>
                <c:pt idx="359">
                  <c:v>37050</c:v>
                </c:pt>
                <c:pt idx="360">
                  <c:v>37053</c:v>
                </c:pt>
                <c:pt idx="361">
                  <c:v>37054</c:v>
                </c:pt>
                <c:pt idx="362">
                  <c:v>37055</c:v>
                </c:pt>
                <c:pt idx="363">
                  <c:v>37056</c:v>
                </c:pt>
                <c:pt idx="364">
                  <c:v>37057</c:v>
                </c:pt>
                <c:pt idx="365">
                  <c:v>37060</c:v>
                </c:pt>
                <c:pt idx="366">
                  <c:v>37061</c:v>
                </c:pt>
                <c:pt idx="367">
                  <c:v>37062</c:v>
                </c:pt>
                <c:pt idx="368">
                  <c:v>37063</c:v>
                </c:pt>
                <c:pt idx="369">
                  <c:v>37064</c:v>
                </c:pt>
                <c:pt idx="370">
                  <c:v>37067</c:v>
                </c:pt>
                <c:pt idx="371">
                  <c:v>37068</c:v>
                </c:pt>
                <c:pt idx="372">
                  <c:v>37069</c:v>
                </c:pt>
                <c:pt idx="373">
                  <c:v>37070</c:v>
                </c:pt>
                <c:pt idx="374">
                  <c:v>37071</c:v>
                </c:pt>
                <c:pt idx="375">
                  <c:v>37074</c:v>
                </c:pt>
                <c:pt idx="376">
                  <c:v>37075</c:v>
                </c:pt>
                <c:pt idx="377">
                  <c:v>37076</c:v>
                </c:pt>
                <c:pt idx="378">
                  <c:v>37077</c:v>
                </c:pt>
                <c:pt idx="379">
                  <c:v>37078</c:v>
                </c:pt>
                <c:pt idx="380">
                  <c:v>37081</c:v>
                </c:pt>
                <c:pt idx="381">
                  <c:v>37082</c:v>
                </c:pt>
                <c:pt idx="382">
                  <c:v>37083</c:v>
                </c:pt>
                <c:pt idx="383">
                  <c:v>37084</c:v>
                </c:pt>
                <c:pt idx="384">
                  <c:v>37085</c:v>
                </c:pt>
                <c:pt idx="385">
                  <c:v>37088</c:v>
                </c:pt>
                <c:pt idx="386">
                  <c:v>37089</c:v>
                </c:pt>
                <c:pt idx="387">
                  <c:v>37090</c:v>
                </c:pt>
                <c:pt idx="388">
                  <c:v>37091</c:v>
                </c:pt>
                <c:pt idx="389">
                  <c:v>37092</c:v>
                </c:pt>
                <c:pt idx="390">
                  <c:v>37095</c:v>
                </c:pt>
                <c:pt idx="391">
                  <c:v>37096</c:v>
                </c:pt>
                <c:pt idx="392">
                  <c:v>37097</c:v>
                </c:pt>
                <c:pt idx="393">
                  <c:v>37098</c:v>
                </c:pt>
                <c:pt idx="394">
                  <c:v>37099</c:v>
                </c:pt>
                <c:pt idx="395">
                  <c:v>37102</c:v>
                </c:pt>
                <c:pt idx="396">
                  <c:v>37103</c:v>
                </c:pt>
                <c:pt idx="397">
                  <c:v>37104</c:v>
                </c:pt>
                <c:pt idx="398">
                  <c:v>37105</c:v>
                </c:pt>
                <c:pt idx="399">
                  <c:v>37106</c:v>
                </c:pt>
                <c:pt idx="400">
                  <c:v>37109</c:v>
                </c:pt>
                <c:pt idx="401">
                  <c:v>37110</c:v>
                </c:pt>
                <c:pt idx="402">
                  <c:v>37111</c:v>
                </c:pt>
                <c:pt idx="403">
                  <c:v>37112</c:v>
                </c:pt>
                <c:pt idx="404">
                  <c:v>37113</c:v>
                </c:pt>
                <c:pt idx="405">
                  <c:v>37116</c:v>
                </c:pt>
                <c:pt idx="406">
                  <c:v>37117</c:v>
                </c:pt>
                <c:pt idx="407">
                  <c:v>37119</c:v>
                </c:pt>
                <c:pt idx="408">
                  <c:v>37120</c:v>
                </c:pt>
                <c:pt idx="409">
                  <c:v>37123</c:v>
                </c:pt>
                <c:pt idx="410">
                  <c:v>37124</c:v>
                </c:pt>
                <c:pt idx="411">
                  <c:v>37126</c:v>
                </c:pt>
                <c:pt idx="412">
                  <c:v>37127</c:v>
                </c:pt>
                <c:pt idx="413">
                  <c:v>37130</c:v>
                </c:pt>
                <c:pt idx="414">
                  <c:v>37131</c:v>
                </c:pt>
                <c:pt idx="415">
                  <c:v>37132</c:v>
                </c:pt>
                <c:pt idx="416">
                  <c:v>37133</c:v>
                </c:pt>
                <c:pt idx="417">
                  <c:v>37134</c:v>
                </c:pt>
                <c:pt idx="418">
                  <c:v>37137</c:v>
                </c:pt>
                <c:pt idx="419">
                  <c:v>37138</c:v>
                </c:pt>
                <c:pt idx="420">
                  <c:v>37139</c:v>
                </c:pt>
                <c:pt idx="421">
                  <c:v>37140</c:v>
                </c:pt>
                <c:pt idx="422">
                  <c:v>37141</c:v>
                </c:pt>
                <c:pt idx="423">
                  <c:v>37144</c:v>
                </c:pt>
                <c:pt idx="424">
                  <c:v>37145</c:v>
                </c:pt>
                <c:pt idx="425">
                  <c:v>37146</c:v>
                </c:pt>
                <c:pt idx="426">
                  <c:v>37147</c:v>
                </c:pt>
                <c:pt idx="427">
                  <c:v>37148</c:v>
                </c:pt>
                <c:pt idx="428">
                  <c:v>37151</c:v>
                </c:pt>
                <c:pt idx="429">
                  <c:v>37152</c:v>
                </c:pt>
                <c:pt idx="430">
                  <c:v>37153</c:v>
                </c:pt>
                <c:pt idx="431">
                  <c:v>37154</c:v>
                </c:pt>
                <c:pt idx="432">
                  <c:v>37155</c:v>
                </c:pt>
                <c:pt idx="433">
                  <c:v>37158</c:v>
                </c:pt>
                <c:pt idx="434">
                  <c:v>37159</c:v>
                </c:pt>
                <c:pt idx="435">
                  <c:v>37160</c:v>
                </c:pt>
                <c:pt idx="436">
                  <c:v>37161</c:v>
                </c:pt>
                <c:pt idx="437">
                  <c:v>37162</c:v>
                </c:pt>
                <c:pt idx="438">
                  <c:v>37165</c:v>
                </c:pt>
                <c:pt idx="439">
                  <c:v>37167</c:v>
                </c:pt>
                <c:pt idx="440">
                  <c:v>37168</c:v>
                </c:pt>
                <c:pt idx="441">
                  <c:v>37169</c:v>
                </c:pt>
                <c:pt idx="442">
                  <c:v>37172</c:v>
                </c:pt>
                <c:pt idx="443">
                  <c:v>37173</c:v>
                </c:pt>
                <c:pt idx="444">
                  <c:v>37174</c:v>
                </c:pt>
                <c:pt idx="445">
                  <c:v>37175</c:v>
                </c:pt>
                <c:pt idx="446">
                  <c:v>37176</c:v>
                </c:pt>
                <c:pt idx="447">
                  <c:v>37179</c:v>
                </c:pt>
                <c:pt idx="448">
                  <c:v>37180</c:v>
                </c:pt>
                <c:pt idx="449">
                  <c:v>37181</c:v>
                </c:pt>
                <c:pt idx="450">
                  <c:v>37182</c:v>
                </c:pt>
                <c:pt idx="451">
                  <c:v>37183</c:v>
                </c:pt>
                <c:pt idx="452">
                  <c:v>37186</c:v>
                </c:pt>
                <c:pt idx="453">
                  <c:v>37187</c:v>
                </c:pt>
                <c:pt idx="454">
                  <c:v>37188</c:v>
                </c:pt>
                <c:pt idx="455">
                  <c:v>37189</c:v>
                </c:pt>
                <c:pt idx="456">
                  <c:v>37193</c:v>
                </c:pt>
                <c:pt idx="457">
                  <c:v>37194</c:v>
                </c:pt>
                <c:pt idx="458">
                  <c:v>37195</c:v>
                </c:pt>
                <c:pt idx="459">
                  <c:v>37196</c:v>
                </c:pt>
                <c:pt idx="460">
                  <c:v>37197</c:v>
                </c:pt>
                <c:pt idx="461">
                  <c:v>37200</c:v>
                </c:pt>
                <c:pt idx="462">
                  <c:v>37201</c:v>
                </c:pt>
                <c:pt idx="463">
                  <c:v>37202</c:v>
                </c:pt>
                <c:pt idx="464">
                  <c:v>37203</c:v>
                </c:pt>
                <c:pt idx="465">
                  <c:v>37204</c:v>
                </c:pt>
                <c:pt idx="466">
                  <c:v>37207</c:v>
                </c:pt>
                <c:pt idx="467">
                  <c:v>37208</c:v>
                </c:pt>
                <c:pt idx="468">
                  <c:v>37209</c:v>
                </c:pt>
                <c:pt idx="469">
                  <c:v>37210</c:v>
                </c:pt>
                <c:pt idx="470">
                  <c:v>37214</c:v>
                </c:pt>
                <c:pt idx="471">
                  <c:v>37215</c:v>
                </c:pt>
                <c:pt idx="472">
                  <c:v>37216</c:v>
                </c:pt>
                <c:pt idx="473">
                  <c:v>37217</c:v>
                </c:pt>
                <c:pt idx="474">
                  <c:v>37218</c:v>
                </c:pt>
                <c:pt idx="475">
                  <c:v>37221</c:v>
                </c:pt>
                <c:pt idx="476">
                  <c:v>37222</c:v>
                </c:pt>
                <c:pt idx="477">
                  <c:v>37223</c:v>
                </c:pt>
                <c:pt idx="478">
                  <c:v>37224</c:v>
                </c:pt>
                <c:pt idx="479">
                  <c:v>37228</c:v>
                </c:pt>
                <c:pt idx="480">
                  <c:v>37229</c:v>
                </c:pt>
                <c:pt idx="481">
                  <c:v>37230</c:v>
                </c:pt>
                <c:pt idx="482">
                  <c:v>37231</c:v>
                </c:pt>
                <c:pt idx="483">
                  <c:v>37232</c:v>
                </c:pt>
                <c:pt idx="484">
                  <c:v>37235</c:v>
                </c:pt>
                <c:pt idx="485">
                  <c:v>37236</c:v>
                </c:pt>
                <c:pt idx="486">
                  <c:v>37237</c:v>
                </c:pt>
                <c:pt idx="487">
                  <c:v>37238</c:v>
                </c:pt>
                <c:pt idx="488">
                  <c:v>37239</c:v>
                </c:pt>
                <c:pt idx="489">
                  <c:v>37243</c:v>
                </c:pt>
                <c:pt idx="490">
                  <c:v>37244</c:v>
                </c:pt>
                <c:pt idx="491">
                  <c:v>37245</c:v>
                </c:pt>
                <c:pt idx="492">
                  <c:v>37246</c:v>
                </c:pt>
                <c:pt idx="493">
                  <c:v>37249</c:v>
                </c:pt>
                <c:pt idx="494">
                  <c:v>37251</c:v>
                </c:pt>
                <c:pt idx="495">
                  <c:v>37252</c:v>
                </c:pt>
                <c:pt idx="496">
                  <c:v>37253</c:v>
                </c:pt>
                <c:pt idx="497">
                  <c:v>37256</c:v>
                </c:pt>
                <c:pt idx="498">
                  <c:v>37257</c:v>
                </c:pt>
                <c:pt idx="499">
                  <c:v>37258</c:v>
                </c:pt>
                <c:pt idx="500">
                  <c:v>37259</c:v>
                </c:pt>
                <c:pt idx="501">
                  <c:v>37260</c:v>
                </c:pt>
                <c:pt idx="502">
                  <c:v>37263</c:v>
                </c:pt>
                <c:pt idx="503">
                  <c:v>37264</c:v>
                </c:pt>
                <c:pt idx="504">
                  <c:v>37265</c:v>
                </c:pt>
                <c:pt idx="505">
                  <c:v>37266</c:v>
                </c:pt>
                <c:pt idx="506">
                  <c:v>37267</c:v>
                </c:pt>
                <c:pt idx="507">
                  <c:v>37270</c:v>
                </c:pt>
                <c:pt idx="508">
                  <c:v>37271</c:v>
                </c:pt>
                <c:pt idx="509">
                  <c:v>37272</c:v>
                </c:pt>
                <c:pt idx="510">
                  <c:v>37273</c:v>
                </c:pt>
                <c:pt idx="511">
                  <c:v>37274</c:v>
                </c:pt>
                <c:pt idx="512">
                  <c:v>37277</c:v>
                </c:pt>
                <c:pt idx="513">
                  <c:v>37278</c:v>
                </c:pt>
                <c:pt idx="514">
                  <c:v>37279</c:v>
                </c:pt>
                <c:pt idx="515">
                  <c:v>37280</c:v>
                </c:pt>
                <c:pt idx="516">
                  <c:v>37281</c:v>
                </c:pt>
                <c:pt idx="517">
                  <c:v>37284</c:v>
                </c:pt>
                <c:pt idx="518">
                  <c:v>37285</c:v>
                </c:pt>
                <c:pt idx="519">
                  <c:v>37286</c:v>
                </c:pt>
                <c:pt idx="520">
                  <c:v>37287</c:v>
                </c:pt>
                <c:pt idx="521">
                  <c:v>37288</c:v>
                </c:pt>
                <c:pt idx="522">
                  <c:v>37291</c:v>
                </c:pt>
                <c:pt idx="523">
                  <c:v>37292</c:v>
                </c:pt>
                <c:pt idx="524">
                  <c:v>37293</c:v>
                </c:pt>
                <c:pt idx="525">
                  <c:v>37294</c:v>
                </c:pt>
                <c:pt idx="526">
                  <c:v>37295</c:v>
                </c:pt>
                <c:pt idx="527">
                  <c:v>37298</c:v>
                </c:pt>
                <c:pt idx="528">
                  <c:v>37299</c:v>
                </c:pt>
                <c:pt idx="529">
                  <c:v>37300</c:v>
                </c:pt>
                <c:pt idx="530">
                  <c:v>37301</c:v>
                </c:pt>
                <c:pt idx="531">
                  <c:v>37302</c:v>
                </c:pt>
                <c:pt idx="532">
                  <c:v>37305</c:v>
                </c:pt>
                <c:pt idx="533">
                  <c:v>37306</c:v>
                </c:pt>
                <c:pt idx="534">
                  <c:v>37307</c:v>
                </c:pt>
                <c:pt idx="535">
                  <c:v>37308</c:v>
                </c:pt>
                <c:pt idx="536">
                  <c:v>37309</c:v>
                </c:pt>
                <c:pt idx="537">
                  <c:v>37312</c:v>
                </c:pt>
                <c:pt idx="538">
                  <c:v>37313</c:v>
                </c:pt>
                <c:pt idx="539">
                  <c:v>37314</c:v>
                </c:pt>
                <c:pt idx="540">
                  <c:v>37315</c:v>
                </c:pt>
                <c:pt idx="541">
                  <c:v>37316</c:v>
                </c:pt>
                <c:pt idx="542">
                  <c:v>37319</c:v>
                </c:pt>
                <c:pt idx="543">
                  <c:v>37320</c:v>
                </c:pt>
                <c:pt idx="544">
                  <c:v>37321</c:v>
                </c:pt>
                <c:pt idx="545">
                  <c:v>37322</c:v>
                </c:pt>
                <c:pt idx="546">
                  <c:v>37323</c:v>
                </c:pt>
                <c:pt idx="547">
                  <c:v>37326</c:v>
                </c:pt>
                <c:pt idx="548">
                  <c:v>37327</c:v>
                </c:pt>
                <c:pt idx="549">
                  <c:v>37328</c:v>
                </c:pt>
                <c:pt idx="550">
                  <c:v>37329</c:v>
                </c:pt>
                <c:pt idx="551">
                  <c:v>37330</c:v>
                </c:pt>
                <c:pt idx="552">
                  <c:v>37333</c:v>
                </c:pt>
                <c:pt idx="553">
                  <c:v>37334</c:v>
                </c:pt>
                <c:pt idx="554">
                  <c:v>37335</c:v>
                </c:pt>
                <c:pt idx="555">
                  <c:v>37336</c:v>
                </c:pt>
                <c:pt idx="556">
                  <c:v>37337</c:v>
                </c:pt>
                <c:pt idx="557">
                  <c:v>37341</c:v>
                </c:pt>
                <c:pt idx="558">
                  <c:v>37342</c:v>
                </c:pt>
                <c:pt idx="559">
                  <c:v>37343</c:v>
                </c:pt>
                <c:pt idx="560">
                  <c:v>37347</c:v>
                </c:pt>
                <c:pt idx="561">
                  <c:v>37348</c:v>
                </c:pt>
                <c:pt idx="562">
                  <c:v>37349</c:v>
                </c:pt>
                <c:pt idx="563">
                  <c:v>37350</c:v>
                </c:pt>
                <c:pt idx="564">
                  <c:v>37351</c:v>
                </c:pt>
                <c:pt idx="565">
                  <c:v>37354</c:v>
                </c:pt>
                <c:pt idx="566">
                  <c:v>37355</c:v>
                </c:pt>
                <c:pt idx="567">
                  <c:v>37356</c:v>
                </c:pt>
                <c:pt idx="568">
                  <c:v>37357</c:v>
                </c:pt>
                <c:pt idx="569">
                  <c:v>37358</c:v>
                </c:pt>
                <c:pt idx="570">
                  <c:v>37361</c:v>
                </c:pt>
                <c:pt idx="571">
                  <c:v>37362</c:v>
                </c:pt>
                <c:pt idx="572">
                  <c:v>37363</c:v>
                </c:pt>
                <c:pt idx="573">
                  <c:v>37364</c:v>
                </c:pt>
                <c:pt idx="574">
                  <c:v>37365</c:v>
                </c:pt>
                <c:pt idx="575">
                  <c:v>37368</c:v>
                </c:pt>
                <c:pt idx="576">
                  <c:v>37369</c:v>
                </c:pt>
                <c:pt idx="577">
                  <c:v>37370</c:v>
                </c:pt>
                <c:pt idx="578">
                  <c:v>37371</c:v>
                </c:pt>
                <c:pt idx="579">
                  <c:v>37372</c:v>
                </c:pt>
                <c:pt idx="580">
                  <c:v>37375</c:v>
                </c:pt>
                <c:pt idx="581">
                  <c:v>37376</c:v>
                </c:pt>
                <c:pt idx="582">
                  <c:v>37378</c:v>
                </c:pt>
                <c:pt idx="583">
                  <c:v>37379</c:v>
                </c:pt>
                <c:pt idx="584">
                  <c:v>37382</c:v>
                </c:pt>
                <c:pt idx="585">
                  <c:v>37383</c:v>
                </c:pt>
                <c:pt idx="586">
                  <c:v>37384</c:v>
                </c:pt>
                <c:pt idx="587">
                  <c:v>37385</c:v>
                </c:pt>
                <c:pt idx="588">
                  <c:v>37386</c:v>
                </c:pt>
                <c:pt idx="589">
                  <c:v>37389</c:v>
                </c:pt>
                <c:pt idx="590">
                  <c:v>37390</c:v>
                </c:pt>
                <c:pt idx="591">
                  <c:v>37391</c:v>
                </c:pt>
                <c:pt idx="592">
                  <c:v>37392</c:v>
                </c:pt>
                <c:pt idx="593">
                  <c:v>37393</c:v>
                </c:pt>
                <c:pt idx="594">
                  <c:v>37396</c:v>
                </c:pt>
                <c:pt idx="595">
                  <c:v>37397</c:v>
                </c:pt>
                <c:pt idx="596">
                  <c:v>37398</c:v>
                </c:pt>
                <c:pt idx="597">
                  <c:v>37399</c:v>
                </c:pt>
                <c:pt idx="598">
                  <c:v>37400</c:v>
                </c:pt>
                <c:pt idx="599">
                  <c:v>37403</c:v>
                </c:pt>
                <c:pt idx="600">
                  <c:v>37404</c:v>
                </c:pt>
                <c:pt idx="601">
                  <c:v>37405</c:v>
                </c:pt>
                <c:pt idx="602">
                  <c:v>37406</c:v>
                </c:pt>
                <c:pt idx="603">
                  <c:v>37407</c:v>
                </c:pt>
                <c:pt idx="604">
                  <c:v>37410</c:v>
                </c:pt>
                <c:pt idx="605">
                  <c:v>37411</c:v>
                </c:pt>
                <c:pt idx="606">
                  <c:v>37412</c:v>
                </c:pt>
                <c:pt idx="607">
                  <c:v>37413</c:v>
                </c:pt>
                <c:pt idx="608">
                  <c:v>37414</c:v>
                </c:pt>
                <c:pt idx="609">
                  <c:v>37417</c:v>
                </c:pt>
                <c:pt idx="610">
                  <c:v>37418</c:v>
                </c:pt>
                <c:pt idx="611">
                  <c:v>37419</c:v>
                </c:pt>
                <c:pt idx="612">
                  <c:v>37420</c:v>
                </c:pt>
                <c:pt idx="613">
                  <c:v>37421</c:v>
                </c:pt>
                <c:pt idx="614">
                  <c:v>37424</c:v>
                </c:pt>
                <c:pt idx="615">
                  <c:v>37425</c:v>
                </c:pt>
                <c:pt idx="616">
                  <c:v>37426</c:v>
                </c:pt>
                <c:pt idx="617">
                  <c:v>37427</c:v>
                </c:pt>
                <c:pt idx="618">
                  <c:v>37428</c:v>
                </c:pt>
                <c:pt idx="619">
                  <c:v>37431</c:v>
                </c:pt>
                <c:pt idx="620">
                  <c:v>37432</c:v>
                </c:pt>
                <c:pt idx="621">
                  <c:v>37433</c:v>
                </c:pt>
                <c:pt idx="622">
                  <c:v>37434</c:v>
                </c:pt>
                <c:pt idx="623">
                  <c:v>37435</c:v>
                </c:pt>
                <c:pt idx="624">
                  <c:v>37438</c:v>
                </c:pt>
                <c:pt idx="625">
                  <c:v>37439</c:v>
                </c:pt>
                <c:pt idx="626">
                  <c:v>37440</c:v>
                </c:pt>
                <c:pt idx="627">
                  <c:v>37441</c:v>
                </c:pt>
                <c:pt idx="628">
                  <c:v>37442</c:v>
                </c:pt>
                <c:pt idx="629">
                  <c:v>37445</c:v>
                </c:pt>
                <c:pt idx="630">
                  <c:v>37446</c:v>
                </c:pt>
                <c:pt idx="631">
                  <c:v>37447</c:v>
                </c:pt>
                <c:pt idx="632">
                  <c:v>37448</c:v>
                </c:pt>
                <c:pt idx="633">
                  <c:v>37449</c:v>
                </c:pt>
                <c:pt idx="634">
                  <c:v>37452</c:v>
                </c:pt>
                <c:pt idx="635">
                  <c:v>37453</c:v>
                </c:pt>
                <c:pt idx="636">
                  <c:v>37454</c:v>
                </c:pt>
                <c:pt idx="637">
                  <c:v>37455</c:v>
                </c:pt>
                <c:pt idx="638">
                  <c:v>37456</c:v>
                </c:pt>
                <c:pt idx="639">
                  <c:v>37459</c:v>
                </c:pt>
                <c:pt idx="640">
                  <c:v>37460</c:v>
                </c:pt>
                <c:pt idx="641">
                  <c:v>37461</c:v>
                </c:pt>
                <c:pt idx="642">
                  <c:v>37462</c:v>
                </c:pt>
                <c:pt idx="643">
                  <c:v>37463</c:v>
                </c:pt>
                <c:pt idx="644">
                  <c:v>37466</c:v>
                </c:pt>
                <c:pt idx="645">
                  <c:v>37467</c:v>
                </c:pt>
                <c:pt idx="646">
                  <c:v>37468</c:v>
                </c:pt>
                <c:pt idx="647">
                  <c:v>37469</c:v>
                </c:pt>
                <c:pt idx="648">
                  <c:v>37470</c:v>
                </c:pt>
                <c:pt idx="649">
                  <c:v>37473</c:v>
                </c:pt>
                <c:pt idx="650">
                  <c:v>37474</c:v>
                </c:pt>
                <c:pt idx="651">
                  <c:v>37475</c:v>
                </c:pt>
                <c:pt idx="652">
                  <c:v>37476</c:v>
                </c:pt>
                <c:pt idx="653">
                  <c:v>37477</c:v>
                </c:pt>
                <c:pt idx="654">
                  <c:v>37480</c:v>
                </c:pt>
                <c:pt idx="655">
                  <c:v>37481</c:v>
                </c:pt>
                <c:pt idx="656">
                  <c:v>37482</c:v>
                </c:pt>
                <c:pt idx="657">
                  <c:v>37484</c:v>
                </c:pt>
                <c:pt idx="658">
                  <c:v>37487</c:v>
                </c:pt>
                <c:pt idx="659">
                  <c:v>37488</c:v>
                </c:pt>
                <c:pt idx="660">
                  <c:v>37489</c:v>
                </c:pt>
                <c:pt idx="661">
                  <c:v>37490</c:v>
                </c:pt>
                <c:pt idx="662">
                  <c:v>37491</c:v>
                </c:pt>
                <c:pt idx="663">
                  <c:v>37494</c:v>
                </c:pt>
                <c:pt idx="664">
                  <c:v>37495</c:v>
                </c:pt>
                <c:pt idx="665">
                  <c:v>37496</c:v>
                </c:pt>
                <c:pt idx="666">
                  <c:v>37497</c:v>
                </c:pt>
                <c:pt idx="667">
                  <c:v>37498</c:v>
                </c:pt>
                <c:pt idx="668">
                  <c:v>37501</c:v>
                </c:pt>
                <c:pt idx="669">
                  <c:v>37502</c:v>
                </c:pt>
                <c:pt idx="670">
                  <c:v>37503</c:v>
                </c:pt>
                <c:pt idx="671">
                  <c:v>37504</c:v>
                </c:pt>
                <c:pt idx="672">
                  <c:v>37505</c:v>
                </c:pt>
                <c:pt idx="673">
                  <c:v>37508</c:v>
                </c:pt>
                <c:pt idx="674">
                  <c:v>37510</c:v>
                </c:pt>
                <c:pt idx="675">
                  <c:v>37511</c:v>
                </c:pt>
                <c:pt idx="676">
                  <c:v>37512</c:v>
                </c:pt>
                <c:pt idx="677">
                  <c:v>37515</c:v>
                </c:pt>
                <c:pt idx="678">
                  <c:v>37516</c:v>
                </c:pt>
                <c:pt idx="679">
                  <c:v>37517</c:v>
                </c:pt>
                <c:pt idx="680">
                  <c:v>37518</c:v>
                </c:pt>
                <c:pt idx="681">
                  <c:v>37519</c:v>
                </c:pt>
                <c:pt idx="682">
                  <c:v>37522</c:v>
                </c:pt>
                <c:pt idx="683">
                  <c:v>37523</c:v>
                </c:pt>
                <c:pt idx="684">
                  <c:v>37524</c:v>
                </c:pt>
                <c:pt idx="685">
                  <c:v>37525</c:v>
                </c:pt>
                <c:pt idx="686">
                  <c:v>37526</c:v>
                </c:pt>
                <c:pt idx="687">
                  <c:v>37529</c:v>
                </c:pt>
                <c:pt idx="688">
                  <c:v>37530</c:v>
                </c:pt>
                <c:pt idx="689">
                  <c:v>37532</c:v>
                </c:pt>
                <c:pt idx="690">
                  <c:v>37533</c:v>
                </c:pt>
                <c:pt idx="691">
                  <c:v>37536</c:v>
                </c:pt>
                <c:pt idx="692">
                  <c:v>37537</c:v>
                </c:pt>
                <c:pt idx="693">
                  <c:v>37538</c:v>
                </c:pt>
                <c:pt idx="694">
                  <c:v>37539</c:v>
                </c:pt>
                <c:pt idx="695">
                  <c:v>37540</c:v>
                </c:pt>
                <c:pt idx="696">
                  <c:v>37543</c:v>
                </c:pt>
                <c:pt idx="697">
                  <c:v>37545</c:v>
                </c:pt>
                <c:pt idx="698">
                  <c:v>37546</c:v>
                </c:pt>
                <c:pt idx="699">
                  <c:v>37547</c:v>
                </c:pt>
                <c:pt idx="700">
                  <c:v>37550</c:v>
                </c:pt>
                <c:pt idx="701">
                  <c:v>37551</c:v>
                </c:pt>
                <c:pt idx="702">
                  <c:v>37552</c:v>
                </c:pt>
                <c:pt idx="703">
                  <c:v>37553</c:v>
                </c:pt>
                <c:pt idx="704">
                  <c:v>37554</c:v>
                </c:pt>
                <c:pt idx="705">
                  <c:v>37557</c:v>
                </c:pt>
                <c:pt idx="706">
                  <c:v>37558</c:v>
                </c:pt>
                <c:pt idx="707">
                  <c:v>37559</c:v>
                </c:pt>
                <c:pt idx="708">
                  <c:v>37560</c:v>
                </c:pt>
                <c:pt idx="709">
                  <c:v>37561</c:v>
                </c:pt>
                <c:pt idx="710">
                  <c:v>37564</c:v>
                </c:pt>
                <c:pt idx="711">
                  <c:v>37565</c:v>
                </c:pt>
                <c:pt idx="712">
                  <c:v>37567</c:v>
                </c:pt>
                <c:pt idx="713">
                  <c:v>37568</c:v>
                </c:pt>
                <c:pt idx="714">
                  <c:v>37571</c:v>
                </c:pt>
                <c:pt idx="715">
                  <c:v>37572</c:v>
                </c:pt>
                <c:pt idx="716">
                  <c:v>37573</c:v>
                </c:pt>
                <c:pt idx="717">
                  <c:v>37574</c:v>
                </c:pt>
                <c:pt idx="718">
                  <c:v>37575</c:v>
                </c:pt>
                <c:pt idx="719">
                  <c:v>37578</c:v>
                </c:pt>
                <c:pt idx="720">
                  <c:v>37580</c:v>
                </c:pt>
                <c:pt idx="721">
                  <c:v>37581</c:v>
                </c:pt>
                <c:pt idx="722">
                  <c:v>37582</c:v>
                </c:pt>
                <c:pt idx="723">
                  <c:v>37585</c:v>
                </c:pt>
                <c:pt idx="724">
                  <c:v>37586</c:v>
                </c:pt>
                <c:pt idx="725">
                  <c:v>37587</c:v>
                </c:pt>
                <c:pt idx="726">
                  <c:v>37588</c:v>
                </c:pt>
                <c:pt idx="727">
                  <c:v>37589</c:v>
                </c:pt>
                <c:pt idx="728">
                  <c:v>37592</c:v>
                </c:pt>
                <c:pt idx="729">
                  <c:v>37593</c:v>
                </c:pt>
                <c:pt idx="730">
                  <c:v>37594</c:v>
                </c:pt>
                <c:pt idx="731">
                  <c:v>37595</c:v>
                </c:pt>
                <c:pt idx="732">
                  <c:v>37596</c:v>
                </c:pt>
                <c:pt idx="733">
                  <c:v>37599</c:v>
                </c:pt>
                <c:pt idx="734">
                  <c:v>37600</c:v>
                </c:pt>
                <c:pt idx="735">
                  <c:v>37601</c:v>
                </c:pt>
                <c:pt idx="736">
                  <c:v>37602</c:v>
                </c:pt>
                <c:pt idx="737">
                  <c:v>37603</c:v>
                </c:pt>
                <c:pt idx="738">
                  <c:v>37606</c:v>
                </c:pt>
                <c:pt idx="739">
                  <c:v>37607</c:v>
                </c:pt>
                <c:pt idx="740">
                  <c:v>37608</c:v>
                </c:pt>
                <c:pt idx="741">
                  <c:v>37609</c:v>
                </c:pt>
                <c:pt idx="742">
                  <c:v>37610</c:v>
                </c:pt>
                <c:pt idx="743">
                  <c:v>37613</c:v>
                </c:pt>
                <c:pt idx="744">
                  <c:v>37614</c:v>
                </c:pt>
                <c:pt idx="745">
                  <c:v>37616</c:v>
                </c:pt>
                <c:pt idx="746">
                  <c:v>37617</c:v>
                </c:pt>
                <c:pt idx="747">
                  <c:v>37620</c:v>
                </c:pt>
                <c:pt idx="748">
                  <c:v>37621</c:v>
                </c:pt>
                <c:pt idx="749">
                  <c:v>37622</c:v>
                </c:pt>
                <c:pt idx="750">
                  <c:v>37623</c:v>
                </c:pt>
                <c:pt idx="751">
                  <c:v>37624</c:v>
                </c:pt>
                <c:pt idx="752">
                  <c:v>37627</c:v>
                </c:pt>
                <c:pt idx="753">
                  <c:v>37628</c:v>
                </c:pt>
                <c:pt idx="754">
                  <c:v>37629</c:v>
                </c:pt>
                <c:pt idx="755">
                  <c:v>37630</c:v>
                </c:pt>
                <c:pt idx="756">
                  <c:v>37631</c:v>
                </c:pt>
                <c:pt idx="757">
                  <c:v>37634</c:v>
                </c:pt>
                <c:pt idx="758">
                  <c:v>37635</c:v>
                </c:pt>
                <c:pt idx="759">
                  <c:v>37636</c:v>
                </c:pt>
                <c:pt idx="760">
                  <c:v>37637</c:v>
                </c:pt>
                <c:pt idx="761">
                  <c:v>37638</c:v>
                </c:pt>
                <c:pt idx="762">
                  <c:v>37641</c:v>
                </c:pt>
                <c:pt idx="763">
                  <c:v>37642</c:v>
                </c:pt>
                <c:pt idx="764">
                  <c:v>37643</c:v>
                </c:pt>
                <c:pt idx="765">
                  <c:v>37644</c:v>
                </c:pt>
                <c:pt idx="766">
                  <c:v>37645</c:v>
                </c:pt>
                <c:pt idx="767">
                  <c:v>37648</c:v>
                </c:pt>
                <c:pt idx="768">
                  <c:v>37649</c:v>
                </c:pt>
                <c:pt idx="769">
                  <c:v>37650</c:v>
                </c:pt>
                <c:pt idx="770">
                  <c:v>37651</c:v>
                </c:pt>
                <c:pt idx="771">
                  <c:v>37652</c:v>
                </c:pt>
                <c:pt idx="772">
                  <c:v>37655</c:v>
                </c:pt>
                <c:pt idx="773">
                  <c:v>37656</c:v>
                </c:pt>
                <c:pt idx="774">
                  <c:v>37657</c:v>
                </c:pt>
                <c:pt idx="775">
                  <c:v>37658</c:v>
                </c:pt>
                <c:pt idx="776">
                  <c:v>37659</c:v>
                </c:pt>
                <c:pt idx="777">
                  <c:v>37662</c:v>
                </c:pt>
                <c:pt idx="778">
                  <c:v>37663</c:v>
                </c:pt>
                <c:pt idx="779">
                  <c:v>37664</c:v>
                </c:pt>
                <c:pt idx="780">
                  <c:v>37666</c:v>
                </c:pt>
                <c:pt idx="781">
                  <c:v>37669</c:v>
                </c:pt>
                <c:pt idx="782">
                  <c:v>37670</c:v>
                </c:pt>
                <c:pt idx="783">
                  <c:v>37671</c:v>
                </c:pt>
                <c:pt idx="784">
                  <c:v>37672</c:v>
                </c:pt>
                <c:pt idx="785">
                  <c:v>37673</c:v>
                </c:pt>
                <c:pt idx="786">
                  <c:v>37676</c:v>
                </c:pt>
                <c:pt idx="787">
                  <c:v>37677</c:v>
                </c:pt>
                <c:pt idx="788">
                  <c:v>37678</c:v>
                </c:pt>
                <c:pt idx="789">
                  <c:v>37679</c:v>
                </c:pt>
                <c:pt idx="790">
                  <c:v>37680</c:v>
                </c:pt>
                <c:pt idx="791">
                  <c:v>37683</c:v>
                </c:pt>
                <c:pt idx="792">
                  <c:v>37684</c:v>
                </c:pt>
                <c:pt idx="793">
                  <c:v>37685</c:v>
                </c:pt>
                <c:pt idx="794">
                  <c:v>37686</c:v>
                </c:pt>
                <c:pt idx="795">
                  <c:v>37687</c:v>
                </c:pt>
                <c:pt idx="796">
                  <c:v>37690</c:v>
                </c:pt>
                <c:pt idx="797">
                  <c:v>37691</c:v>
                </c:pt>
                <c:pt idx="798">
                  <c:v>37692</c:v>
                </c:pt>
                <c:pt idx="799">
                  <c:v>37693</c:v>
                </c:pt>
                <c:pt idx="800">
                  <c:v>37697</c:v>
                </c:pt>
                <c:pt idx="801">
                  <c:v>37699</c:v>
                </c:pt>
                <c:pt idx="802">
                  <c:v>37700</c:v>
                </c:pt>
                <c:pt idx="803">
                  <c:v>37701</c:v>
                </c:pt>
                <c:pt idx="804">
                  <c:v>37702</c:v>
                </c:pt>
                <c:pt idx="805">
                  <c:v>37704</c:v>
                </c:pt>
                <c:pt idx="806">
                  <c:v>37705</c:v>
                </c:pt>
                <c:pt idx="807">
                  <c:v>37706</c:v>
                </c:pt>
                <c:pt idx="808">
                  <c:v>37707</c:v>
                </c:pt>
                <c:pt idx="809">
                  <c:v>37708</c:v>
                </c:pt>
                <c:pt idx="810">
                  <c:v>37711</c:v>
                </c:pt>
                <c:pt idx="811">
                  <c:v>37712</c:v>
                </c:pt>
                <c:pt idx="812">
                  <c:v>37713</c:v>
                </c:pt>
                <c:pt idx="813">
                  <c:v>37714</c:v>
                </c:pt>
                <c:pt idx="814">
                  <c:v>37715</c:v>
                </c:pt>
                <c:pt idx="815">
                  <c:v>37718</c:v>
                </c:pt>
                <c:pt idx="816">
                  <c:v>37719</c:v>
                </c:pt>
                <c:pt idx="817">
                  <c:v>37720</c:v>
                </c:pt>
                <c:pt idx="818">
                  <c:v>37721</c:v>
                </c:pt>
                <c:pt idx="819">
                  <c:v>37722</c:v>
                </c:pt>
                <c:pt idx="820">
                  <c:v>37726</c:v>
                </c:pt>
                <c:pt idx="821">
                  <c:v>37727</c:v>
                </c:pt>
                <c:pt idx="822">
                  <c:v>37728</c:v>
                </c:pt>
                <c:pt idx="823">
                  <c:v>37732</c:v>
                </c:pt>
                <c:pt idx="824">
                  <c:v>37733</c:v>
                </c:pt>
                <c:pt idx="825">
                  <c:v>37734</c:v>
                </c:pt>
                <c:pt idx="826">
                  <c:v>37735</c:v>
                </c:pt>
                <c:pt idx="827">
                  <c:v>37736</c:v>
                </c:pt>
                <c:pt idx="828">
                  <c:v>37739</c:v>
                </c:pt>
                <c:pt idx="829">
                  <c:v>37740</c:v>
                </c:pt>
                <c:pt idx="830">
                  <c:v>37741</c:v>
                </c:pt>
                <c:pt idx="831">
                  <c:v>37743</c:v>
                </c:pt>
                <c:pt idx="832">
                  <c:v>37746</c:v>
                </c:pt>
                <c:pt idx="833">
                  <c:v>37747</c:v>
                </c:pt>
                <c:pt idx="834">
                  <c:v>37748</c:v>
                </c:pt>
                <c:pt idx="835">
                  <c:v>37749</c:v>
                </c:pt>
                <c:pt idx="836">
                  <c:v>37750</c:v>
                </c:pt>
                <c:pt idx="837">
                  <c:v>37753</c:v>
                </c:pt>
                <c:pt idx="838">
                  <c:v>37754</c:v>
                </c:pt>
                <c:pt idx="839">
                  <c:v>37755</c:v>
                </c:pt>
                <c:pt idx="840">
                  <c:v>37756</c:v>
                </c:pt>
                <c:pt idx="841">
                  <c:v>37757</c:v>
                </c:pt>
                <c:pt idx="842">
                  <c:v>37760</c:v>
                </c:pt>
                <c:pt idx="843">
                  <c:v>37761</c:v>
                </c:pt>
                <c:pt idx="844">
                  <c:v>37762</c:v>
                </c:pt>
                <c:pt idx="845">
                  <c:v>37763</c:v>
                </c:pt>
                <c:pt idx="846">
                  <c:v>37764</c:v>
                </c:pt>
                <c:pt idx="847">
                  <c:v>37767</c:v>
                </c:pt>
                <c:pt idx="848">
                  <c:v>37768</c:v>
                </c:pt>
                <c:pt idx="849">
                  <c:v>37769</c:v>
                </c:pt>
                <c:pt idx="850">
                  <c:v>37770</c:v>
                </c:pt>
                <c:pt idx="851">
                  <c:v>37771</c:v>
                </c:pt>
                <c:pt idx="852">
                  <c:v>37774</c:v>
                </c:pt>
                <c:pt idx="853">
                  <c:v>37775</c:v>
                </c:pt>
                <c:pt idx="854">
                  <c:v>37776</c:v>
                </c:pt>
                <c:pt idx="855">
                  <c:v>37777</c:v>
                </c:pt>
                <c:pt idx="856">
                  <c:v>37778</c:v>
                </c:pt>
                <c:pt idx="857">
                  <c:v>37781</c:v>
                </c:pt>
                <c:pt idx="858">
                  <c:v>37782</c:v>
                </c:pt>
                <c:pt idx="859">
                  <c:v>37783</c:v>
                </c:pt>
                <c:pt idx="860">
                  <c:v>37784</c:v>
                </c:pt>
                <c:pt idx="861">
                  <c:v>37785</c:v>
                </c:pt>
                <c:pt idx="862">
                  <c:v>37788</c:v>
                </c:pt>
                <c:pt idx="863">
                  <c:v>37789</c:v>
                </c:pt>
                <c:pt idx="864">
                  <c:v>37790</c:v>
                </c:pt>
                <c:pt idx="865">
                  <c:v>37791</c:v>
                </c:pt>
                <c:pt idx="866">
                  <c:v>37792</c:v>
                </c:pt>
                <c:pt idx="867">
                  <c:v>37795</c:v>
                </c:pt>
                <c:pt idx="868">
                  <c:v>37796</c:v>
                </c:pt>
                <c:pt idx="869">
                  <c:v>37797</c:v>
                </c:pt>
                <c:pt idx="870">
                  <c:v>37798</c:v>
                </c:pt>
                <c:pt idx="871">
                  <c:v>37799</c:v>
                </c:pt>
                <c:pt idx="872">
                  <c:v>37802</c:v>
                </c:pt>
                <c:pt idx="873">
                  <c:v>37803</c:v>
                </c:pt>
                <c:pt idx="874">
                  <c:v>37804</c:v>
                </c:pt>
                <c:pt idx="875">
                  <c:v>37805</c:v>
                </c:pt>
                <c:pt idx="876">
                  <c:v>37806</c:v>
                </c:pt>
                <c:pt idx="877">
                  <c:v>37809</c:v>
                </c:pt>
                <c:pt idx="878">
                  <c:v>37810</c:v>
                </c:pt>
                <c:pt idx="879">
                  <c:v>37811</c:v>
                </c:pt>
                <c:pt idx="880">
                  <c:v>37812</c:v>
                </c:pt>
                <c:pt idx="881">
                  <c:v>37813</c:v>
                </c:pt>
                <c:pt idx="882">
                  <c:v>37816</c:v>
                </c:pt>
                <c:pt idx="883">
                  <c:v>37817</c:v>
                </c:pt>
                <c:pt idx="884">
                  <c:v>37818</c:v>
                </c:pt>
                <c:pt idx="885">
                  <c:v>37819</c:v>
                </c:pt>
                <c:pt idx="886">
                  <c:v>37820</c:v>
                </c:pt>
                <c:pt idx="887">
                  <c:v>37823</c:v>
                </c:pt>
                <c:pt idx="888">
                  <c:v>37824</c:v>
                </c:pt>
                <c:pt idx="889">
                  <c:v>37825</c:v>
                </c:pt>
                <c:pt idx="890">
                  <c:v>37826</c:v>
                </c:pt>
                <c:pt idx="891">
                  <c:v>37827</c:v>
                </c:pt>
                <c:pt idx="892">
                  <c:v>37830</c:v>
                </c:pt>
                <c:pt idx="893">
                  <c:v>37831</c:v>
                </c:pt>
                <c:pt idx="894">
                  <c:v>37832</c:v>
                </c:pt>
                <c:pt idx="895">
                  <c:v>37833</c:v>
                </c:pt>
                <c:pt idx="896">
                  <c:v>37834</c:v>
                </c:pt>
                <c:pt idx="897">
                  <c:v>37837</c:v>
                </c:pt>
                <c:pt idx="898">
                  <c:v>37838</c:v>
                </c:pt>
                <c:pt idx="899">
                  <c:v>37839</c:v>
                </c:pt>
                <c:pt idx="900">
                  <c:v>37840</c:v>
                </c:pt>
                <c:pt idx="901">
                  <c:v>37841</c:v>
                </c:pt>
                <c:pt idx="902">
                  <c:v>37844</c:v>
                </c:pt>
                <c:pt idx="903">
                  <c:v>37845</c:v>
                </c:pt>
                <c:pt idx="904">
                  <c:v>37846</c:v>
                </c:pt>
                <c:pt idx="905">
                  <c:v>37847</c:v>
                </c:pt>
                <c:pt idx="906">
                  <c:v>37851</c:v>
                </c:pt>
                <c:pt idx="907">
                  <c:v>37852</c:v>
                </c:pt>
                <c:pt idx="908">
                  <c:v>37853</c:v>
                </c:pt>
                <c:pt idx="909">
                  <c:v>37854</c:v>
                </c:pt>
                <c:pt idx="910">
                  <c:v>37855</c:v>
                </c:pt>
                <c:pt idx="911">
                  <c:v>37858</c:v>
                </c:pt>
                <c:pt idx="912">
                  <c:v>37859</c:v>
                </c:pt>
                <c:pt idx="913">
                  <c:v>37860</c:v>
                </c:pt>
                <c:pt idx="914">
                  <c:v>37861</c:v>
                </c:pt>
                <c:pt idx="915">
                  <c:v>37862</c:v>
                </c:pt>
                <c:pt idx="916">
                  <c:v>37865</c:v>
                </c:pt>
                <c:pt idx="917">
                  <c:v>37866</c:v>
                </c:pt>
                <c:pt idx="918">
                  <c:v>37867</c:v>
                </c:pt>
                <c:pt idx="919">
                  <c:v>37868</c:v>
                </c:pt>
                <c:pt idx="920">
                  <c:v>37869</c:v>
                </c:pt>
                <c:pt idx="921">
                  <c:v>37872</c:v>
                </c:pt>
                <c:pt idx="922">
                  <c:v>37873</c:v>
                </c:pt>
                <c:pt idx="923">
                  <c:v>37874</c:v>
                </c:pt>
                <c:pt idx="924">
                  <c:v>37875</c:v>
                </c:pt>
                <c:pt idx="925">
                  <c:v>37876</c:v>
                </c:pt>
                <c:pt idx="926">
                  <c:v>37879</c:v>
                </c:pt>
                <c:pt idx="927">
                  <c:v>37880</c:v>
                </c:pt>
                <c:pt idx="928">
                  <c:v>37881</c:v>
                </c:pt>
                <c:pt idx="929">
                  <c:v>37882</c:v>
                </c:pt>
                <c:pt idx="930">
                  <c:v>37883</c:v>
                </c:pt>
                <c:pt idx="931">
                  <c:v>37886</c:v>
                </c:pt>
                <c:pt idx="932">
                  <c:v>37887</c:v>
                </c:pt>
                <c:pt idx="933">
                  <c:v>37888</c:v>
                </c:pt>
                <c:pt idx="934">
                  <c:v>37889</c:v>
                </c:pt>
                <c:pt idx="935">
                  <c:v>37890</c:v>
                </c:pt>
                <c:pt idx="936">
                  <c:v>37893</c:v>
                </c:pt>
                <c:pt idx="937">
                  <c:v>37894</c:v>
                </c:pt>
                <c:pt idx="938">
                  <c:v>37895</c:v>
                </c:pt>
                <c:pt idx="939">
                  <c:v>37897</c:v>
                </c:pt>
                <c:pt idx="940">
                  <c:v>37900</c:v>
                </c:pt>
                <c:pt idx="941">
                  <c:v>37901</c:v>
                </c:pt>
                <c:pt idx="942">
                  <c:v>37902</c:v>
                </c:pt>
                <c:pt idx="943">
                  <c:v>37903</c:v>
                </c:pt>
                <c:pt idx="944">
                  <c:v>37904</c:v>
                </c:pt>
                <c:pt idx="945">
                  <c:v>37907</c:v>
                </c:pt>
                <c:pt idx="946">
                  <c:v>37908</c:v>
                </c:pt>
                <c:pt idx="947">
                  <c:v>37909</c:v>
                </c:pt>
                <c:pt idx="948">
                  <c:v>37910</c:v>
                </c:pt>
                <c:pt idx="949">
                  <c:v>37911</c:v>
                </c:pt>
                <c:pt idx="950">
                  <c:v>37914</c:v>
                </c:pt>
                <c:pt idx="951">
                  <c:v>37915</c:v>
                </c:pt>
                <c:pt idx="952">
                  <c:v>37916</c:v>
                </c:pt>
                <c:pt idx="953">
                  <c:v>37917</c:v>
                </c:pt>
                <c:pt idx="954">
                  <c:v>37918</c:v>
                </c:pt>
                <c:pt idx="955">
                  <c:v>37919</c:v>
                </c:pt>
                <c:pt idx="956">
                  <c:v>37921</c:v>
                </c:pt>
                <c:pt idx="957">
                  <c:v>37922</c:v>
                </c:pt>
                <c:pt idx="958">
                  <c:v>37923</c:v>
                </c:pt>
                <c:pt idx="959">
                  <c:v>37924</c:v>
                </c:pt>
                <c:pt idx="960">
                  <c:v>37925</c:v>
                </c:pt>
                <c:pt idx="961">
                  <c:v>37928</c:v>
                </c:pt>
                <c:pt idx="962">
                  <c:v>37929</c:v>
                </c:pt>
                <c:pt idx="963">
                  <c:v>37930</c:v>
                </c:pt>
                <c:pt idx="964">
                  <c:v>37931</c:v>
                </c:pt>
                <c:pt idx="965">
                  <c:v>37932</c:v>
                </c:pt>
                <c:pt idx="966">
                  <c:v>37935</c:v>
                </c:pt>
                <c:pt idx="967">
                  <c:v>37936</c:v>
                </c:pt>
                <c:pt idx="968">
                  <c:v>37937</c:v>
                </c:pt>
                <c:pt idx="969">
                  <c:v>37938</c:v>
                </c:pt>
                <c:pt idx="970">
                  <c:v>37939</c:v>
                </c:pt>
                <c:pt idx="971">
                  <c:v>37940</c:v>
                </c:pt>
                <c:pt idx="972">
                  <c:v>37942</c:v>
                </c:pt>
                <c:pt idx="973">
                  <c:v>37943</c:v>
                </c:pt>
                <c:pt idx="974">
                  <c:v>37944</c:v>
                </c:pt>
                <c:pt idx="975">
                  <c:v>37945</c:v>
                </c:pt>
                <c:pt idx="976">
                  <c:v>37946</c:v>
                </c:pt>
                <c:pt idx="977">
                  <c:v>37949</c:v>
                </c:pt>
                <c:pt idx="978">
                  <c:v>37950</c:v>
                </c:pt>
                <c:pt idx="979">
                  <c:v>37952</c:v>
                </c:pt>
                <c:pt idx="980">
                  <c:v>37953</c:v>
                </c:pt>
                <c:pt idx="981">
                  <c:v>37956</c:v>
                </c:pt>
                <c:pt idx="982">
                  <c:v>37957</c:v>
                </c:pt>
                <c:pt idx="983">
                  <c:v>37958</c:v>
                </c:pt>
                <c:pt idx="984">
                  <c:v>37959</c:v>
                </c:pt>
                <c:pt idx="985">
                  <c:v>37960</c:v>
                </c:pt>
                <c:pt idx="986">
                  <c:v>37963</c:v>
                </c:pt>
                <c:pt idx="987">
                  <c:v>37964</c:v>
                </c:pt>
                <c:pt idx="988">
                  <c:v>37965</c:v>
                </c:pt>
                <c:pt idx="989">
                  <c:v>37966</c:v>
                </c:pt>
                <c:pt idx="990">
                  <c:v>37967</c:v>
                </c:pt>
                <c:pt idx="991">
                  <c:v>37970</c:v>
                </c:pt>
                <c:pt idx="992">
                  <c:v>37971</c:v>
                </c:pt>
                <c:pt idx="993">
                  <c:v>37972</c:v>
                </c:pt>
                <c:pt idx="994">
                  <c:v>37973</c:v>
                </c:pt>
                <c:pt idx="995">
                  <c:v>37974</c:v>
                </c:pt>
                <c:pt idx="996">
                  <c:v>37977</c:v>
                </c:pt>
                <c:pt idx="997">
                  <c:v>37978</c:v>
                </c:pt>
                <c:pt idx="998">
                  <c:v>37979</c:v>
                </c:pt>
                <c:pt idx="999">
                  <c:v>37981</c:v>
                </c:pt>
                <c:pt idx="1000">
                  <c:v>37984</c:v>
                </c:pt>
                <c:pt idx="1001">
                  <c:v>37985</c:v>
                </c:pt>
                <c:pt idx="1002">
                  <c:v>37986</c:v>
                </c:pt>
                <c:pt idx="1003">
                  <c:v>37987</c:v>
                </c:pt>
                <c:pt idx="1004">
                  <c:v>37988</c:v>
                </c:pt>
                <c:pt idx="1005">
                  <c:v>37991</c:v>
                </c:pt>
                <c:pt idx="1006">
                  <c:v>37992</c:v>
                </c:pt>
                <c:pt idx="1007">
                  <c:v>37993</c:v>
                </c:pt>
                <c:pt idx="1008">
                  <c:v>37994</c:v>
                </c:pt>
                <c:pt idx="1009">
                  <c:v>37995</c:v>
                </c:pt>
                <c:pt idx="1010">
                  <c:v>37998</c:v>
                </c:pt>
                <c:pt idx="1011">
                  <c:v>37999</c:v>
                </c:pt>
                <c:pt idx="1012">
                  <c:v>38000</c:v>
                </c:pt>
                <c:pt idx="1013">
                  <c:v>38001</c:v>
                </c:pt>
                <c:pt idx="1014">
                  <c:v>38002</c:v>
                </c:pt>
                <c:pt idx="1015">
                  <c:v>38005</c:v>
                </c:pt>
                <c:pt idx="1016">
                  <c:v>38006</c:v>
                </c:pt>
                <c:pt idx="1017">
                  <c:v>38007</c:v>
                </c:pt>
                <c:pt idx="1018">
                  <c:v>38008</c:v>
                </c:pt>
                <c:pt idx="1019">
                  <c:v>38009</c:v>
                </c:pt>
                <c:pt idx="1020">
                  <c:v>38013</c:v>
                </c:pt>
                <c:pt idx="1021">
                  <c:v>38014</c:v>
                </c:pt>
                <c:pt idx="1022">
                  <c:v>38015</c:v>
                </c:pt>
                <c:pt idx="1023">
                  <c:v>38016</c:v>
                </c:pt>
                <c:pt idx="1024">
                  <c:v>38020</c:v>
                </c:pt>
                <c:pt idx="1025">
                  <c:v>38021</c:v>
                </c:pt>
                <c:pt idx="1026">
                  <c:v>38022</c:v>
                </c:pt>
                <c:pt idx="1027">
                  <c:v>38023</c:v>
                </c:pt>
                <c:pt idx="1028">
                  <c:v>38026</c:v>
                </c:pt>
                <c:pt idx="1029">
                  <c:v>38027</c:v>
                </c:pt>
                <c:pt idx="1030">
                  <c:v>38028</c:v>
                </c:pt>
                <c:pt idx="1031">
                  <c:v>38029</c:v>
                </c:pt>
                <c:pt idx="1032">
                  <c:v>38030</c:v>
                </c:pt>
                <c:pt idx="1033">
                  <c:v>38033</c:v>
                </c:pt>
                <c:pt idx="1034">
                  <c:v>38034</c:v>
                </c:pt>
                <c:pt idx="1035">
                  <c:v>38035</c:v>
                </c:pt>
                <c:pt idx="1036">
                  <c:v>38036</c:v>
                </c:pt>
                <c:pt idx="1037">
                  <c:v>38037</c:v>
                </c:pt>
                <c:pt idx="1038">
                  <c:v>38040</c:v>
                </c:pt>
                <c:pt idx="1039">
                  <c:v>38041</c:v>
                </c:pt>
                <c:pt idx="1040">
                  <c:v>38042</c:v>
                </c:pt>
                <c:pt idx="1041">
                  <c:v>38043</c:v>
                </c:pt>
                <c:pt idx="1042">
                  <c:v>38044</c:v>
                </c:pt>
                <c:pt idx="1043">
                  <c:v>38047</c:v>
                </c:pt>
                <c:pt idx="1044">
                  <c:v>38049</c:v>
                </c:pt>
                <c:pt idx="1045">
                  <c:v>38050</c:v>
                </c:pt>
                <c:pt idx="1046">
                  <c:v>38051</c:v>
                </c:pt>
                <c:pt idx="1047">
                  <c:v>38054</c:v>
                </c:pt>
                <c:pt idx="1048">
                  <c:v>38055</c:v>
                </c:pt>
                <c:pt idx="1049">
                  <c:v>38056</c:v>
                </c:pt>
                <c:pt idx="1050">
                  <c:v>38057</c:v>
                </c:pt>
                <c:pt idx="1051">
                  <c:v>38058</c:v>
                </c:pt>
                <c:pt idx="1052">
                  <c:v>38061</c:v>
                </c:pt>
                <c:pt idx="1053">
                  <c:v>38062</c:v>
                </c:pt>
                <c:pt idx="1054">
                  <c:v>38063</c:v>
                </c:pt>
                <c:pt idx="1055">
                  <c:v>38064</c:v>
                </c:pt>
                <c:pt idx="1056">
                  <c:v>38065</c:v>
                </c:pt>
                <c:pt idx="1057">
                  <c:v>38068</c:v>
                </c:pt>
                <c:pt idx="1058">
                  <c:v>38069</c:v>
                </c:pt>
                <c:pt idx="1059">
                  <c:v>38070</c:v>
                </c:pt>
                <c:pt idx="1060">
                  <c:v>38071</c:v>
                </c:pt>
                <c:pt idx="1061">
                  <c:v>38072</c:v>
                </c:pt>
                <c:pt idx="1062">
                  <c:v>38075</c:v>
                </c:pt>
                <c:pt idx="1063">
                  <c:v>38076</c:v>
                </c:pt>
                <c:pt idx="1064">
                  <c:v>38077</c:v>
                </c:pt>
                <c:pt idx="1065">
                  <c:v>38078</c:v>
                </c:pt>
                <c:pt idx="1066">
                  <c:v>38079</c:v>
                </c:pt>
                <c:pt idx="1067">
                  <c:v>38082</c:v>
                </c:pt>
                <c:pt idx="1068">
                  <c:v>38083</c:v>
                </c:pt>
                <c:pt idx="1069">
                  <c:v>38084</c:v>
                </c:pt>
                <c:pt idx="1070">
                  <c:v>38085</c:v>
                </c:pt>
                <c:pt idx="1071">
                  <c:v>38089</c:v>
                </c:pt>
                <c:pt idx="1072">
                  <c:v>38090</c:v>
                </c:pt>
                <c:pt idx="1073">
                  <c:v>38092</c:v>
                </c:pt>
                <c:pt idx="1074">
                  <c:v>38093</c:v>
                </c:pt>
                <c:pt idx="1075">
                  <c:v>38094</c:v>
                </c:pt>
                <c:pt idx="1076">
                  <c:v>38096</c:v>
                </c:pt>
                <c:pt idx="1077">
                  <c:v>38097</c:v>
                </c:pt>
                <c:pt idx="1078">
                  <c:v>38098</c:v>
                </c:pt>
                <c:pt idx="1079">
                  <c:v>38099</c:v>
                </c:pt>
                <c:pt idx="1080">
                  <c:v>38100</c:v>
                </c:pt>
                <c:pt idx="1081">
                  <c:v>38104</c:v>
                </c:pt>
                <c:pt idx="1082">
                  <c:v>38105</c:v>
                </c:pt>
                <c:pt idx="1083">
                  <c:v>38106</c:v>
                </c:pt>
                <c:pt idx="1084">
                  <c:v>38107</c:v>
                </c:pt>
                <c:pt idx="1085">
                  <c:v>38110</c:v>
                </c:pt>
                <c:pt idx="1086">
                  <c:v>38111</c:v>
                </c:pt>
                <c:pt idx="1087">
                  <c:v>38112</c:v>
                </c:pt>
                <c:pt idx="1088">
                  <c:v>38113</c:v>
                </c:pt>
                <c:pt idx="1089">
                  <c:v>38114</c:v>
                </c:pt>
                <c:pt idx="1090">
                  <c:v>38117</c:v>
                </c:pt>
                <c:pt idx="1091">
                  <c:v>38118</c:v>
                </c:pt>
                <c:pt idx="1092">
                  <c:v>38119</c:v>
                </c:pt>
                <c:pt idx="1093">
                  <c:v>38120</c:v>
                </c:pt>
                <c:pt idx="1094">
                  <c:v>38121</c:v>
                </c:pt>
                <c:pt idx="1095">
                  <c:v>38124</c:v>
                </c:pt>
                <c:pt idx="1096">
                  <c:v>38125</c:v>
                </c:pt>
                <c:pt idx="1097">
                  <c:v>38126</c:v>
                </c:pt>
                <c:pt idx="1098">
                  <c:v>38127</c:v>
                </c:pt>
                <c:pt idx="1099">
                  <c:v>38128</c:v>
                </c:pt>
                <c:pt idx="1100">
                  <c:v>38131</c:v>
                </c:pt>
                <c:pt idx="1101">
                  <c:v>38132</c:v>
                </c:pt>
                <c:pt idx="1102">
                  <c:v>38133</c:v>
                </c:pt>
                <c:pt idx="1103">
                  <c:v>38134</c:v>
                </c:pt>
                <c:pt idx="1104">
                  <c:v>38135</c:v>
                </c:pt>
                <c:pt idx="1105">
                  <c:v>38138</c:v>
                </c:pt>
                <c:pt idx="1106">
                  <c:v>38139</c:v>
                </c:pt>
                <c:pt idx="1107">
                  <c:v>38140</c:v>
                </c:pt>
                <c:pt idx="1108">
                  <c:v>38141</c:v>
                </c:pt>
                <c:pt idx="1109">
                  <c:v>38142</c:v>
                </c:pt>
                <c:pt idx="1110">
                  <c:v>38145</c:v>
                </c:pt>
                <c:pt idx="1111">
                  <c:v>38146</c:v>
                </c:pt>
                <c:pt idx="1112">
                  <c:v>38147</c:v>
                </c:pt>
                <c:pt idx="1113">
                  <c:v>38148</c:v>
                </c:pt>
                <c:pt idx="1114">
                  <c:v>38149</c:v>
                </c:pt>
                <c:pt idx="1115">
                  <c:v>38152</c:v>
                </c:pt>
                <c:pt idx="1116">
                  <c:v>38153</c:v>
                </c:pt>
                <c:pt idx="1117">
                  <c:v>38154</c:v>
                </c:pt>
                <c:pt idx="1118">
                  <c:v>38155</c:v>
                </c:pt>
                <c:pt idx="1119">
                  <c:v>38156</c:v>
                </c:pt>
                <c:pt idx="1120">
                  <c:v>38159</c:v>
                </c:pt>
                <c:pt idx="1121">
                  <c:v>38160</c:v>
                </c:pt>
                <c:pt idx="1122">
                  <c:v>38161</c:v>
                </c:pt>
                <c:pt idx="1123">
                  <c:v>38162</c:v>
                </c:pt>
                <c:pt idx="1124">
                  <c:v>38163</c:v>
                </c:pt>
                <c:pt idx="1125">
                  <c:v>38166</c:v>
                </c:pt>
                <c:pt idx="1126">
                  <c:v>38167</c:v>
                </c:pt>
                <c:pt idx="1127">
                  <c:v>38168</c:v>
                </c:pt>
                <c:pt idx="1128">
                  <c:v>38169</c:v>
                </c:pt>
                <c:pt idx="1129">
                  <c:v>38170</c:v>
                </c:pt>
                <c:pt idx="1130">
                  <c:v>38173</c:v>
                </c:pt>
                <c:pt idx="1131">
                  <c:v>38174</c:v>
                </c:pt>
                <c:pt idx="1132">
                  <c:v>38175</c:v>
                </c:pt>
                <c:pt idx="1133">
                  <c:v>38176</c:v>
                </c:pt>
                <c:pt idx="1134">
                  <c:v>38177</c:v>
                </c:pt>
                <c:pt idx="1135">
                  <c:v>38180</c:v>
                </c:pt>
                <c:pt idx="1136">
                  <c:v>38181</c:v>
                </c:pt>
                <c:pt idx="1137">
                  <c:v>38182</c:v>
                </c:pt>
                <c:pt idx="1138">
                  <c:v>38183</c:v>
                </c:pt>
                <c:pt idx="1139">
                  <c:v>38184</c:v>
                </c:pt>
                <c:pt idx="1140">
                  <c:v>38187</c:v>
                </c:pt>
                <c:pt idx="1141">
                  <c:v>38188</c:v>
                </c:pt>
                <c:pt idx="1142">
                  <c:v>38189</c:v>
                </c:pt>
                <c:pt idx="1143">
                  <c:v>38190</c:v>
                </c:pt>
                <c:pt idx="1144">
                  <c:v>38191</c:v>
                </c:pt>
                <c:pt idx="1145">
                  <c:v>38194</c:v>
                </c:pt>
                <c:pt idx="1146">
                  <c:v>38195</c:v>
                </c:pt>
                <c:pt idx="1147">
                  <c:v>38196</c:v>
                </c:pt>
                <c:pt idx="1148">
                  <c:v>38197</c:v>
                </c:pt>
                <c:pt idx="1149">
                  <c:v>38198</c:v>
                </c:pt>
                <c:pt idx="1150">
                  <c:v>38201</c:v>
                </c:pt>
                <c:pt idx="1151">
                  <c:v>38202</c:v>
                </c:pt>
                <c:pt idx="1152">
                  <c:v>38203</c:v>
                </c:pt>
                <c:pt idx="1153">
                  <c:v>38204</c:v>
                </c:pt>
                <c:pt idx="1154">
                  <c:v>38205</c:v>
                </c:pt>
                <c:pt idx="1155">
                  <c:v>38208</c:v>
                </c:pt>
                <c:pt idx="1156">
                  <c:v>38209</c:v>
                </c:pt>
                <c:pt idx="1157">
                  <c:v>38210</c:v>
                </c:pt>
                <c:pt idx="1158">
                  <c:v>38211</c:v>
                </c:pt>
                <c:pt idx="1159">
                  <c:v>38212</c:v>
                </c:pt>
                <c:pt idx="1160">
                  <c:v>38215</c:v>
                </c:pt>
                <c:pt idx="1161">
                  <c:v>38216</c:v>
                </c:pt>
                <c:pt idx="1162">
                  <c:v>38217</c:v>
                </c:pt>
                <c:pt idx="1163">
                  <c:v>38218</c:v>
                </c:pt>
                <c:pt idx="1164">
                  <c:v>38219</c:v>
                </c:pt>
                <c:pt idx="1165">
                  <c:v>38222</c:v>
                </c:pt>
                <c:pt idx="1166">
                  <c:v>38223</c:v>
                </c:pt>
                <c:pt idx="1167">
                  <c:v>38224</c:v>
                </c:pt>
                <c:pt idx="1168">
                  <c:v>38225</c:v>
                </c:pt>
                <c:pt idx="1169">
                  <c:v>38226</c:v>
                </c:pt>
                <c:pt idx="1170">
                  <c:v>38229</c:v>
                </c:pt>
                <c:pt idx="1171">
                  <c:v>38230</c:v>
                </c:pt>
                <c:pt idx="1172">
                  <c:v>38231</c:v>
                </c:pt>
                <c:pt idx="1173">
                  <c:v>38232</c:v>
                </c:pt>
                <c:pt idx="1174">
                  <c:v>38233</c:v>
                </c:pt>
                <c:pt idx="1175">
                  <c:v>38236</c:v>
                </c:pt>
                <c:pt idx="1176">
                  <c:v>38237</c:v>
                </c:pt>
                <c:pt idx="1177">
                  <c:v>38238</c:v>
                </c:pt>
                <c:pt idx="1178">
                  <c:v>38239</c:v>
                </c:pt>
                <c:pt idx="1179">
                  <c:v>38240</c:v>
                </c:pt>
                <c:pt idx="1180">
                  <c:v>38243</c:v>
                </c:pt>
                <c:pt idx="1181">
                  <c:v>38244</c:v>
                </c:pt>
                <c:pt idx="1182">
                  <c:v>38245</c:v>
                </c:pt>
                <c:pt idx="1183">
                  <c:v>38246</c:v>
                </c:pt>
                <c:pt idx="1184">
                  <c:v>38247</c:v>
                </c:pt>
                <c:pt idx="1185">
                  <c:v>38250</c:v>
                </c:pt>
                <c:pt idx="1186">
                  <c:v>38251</c:v>
                </c:pt>
                <c:pt idx="1187">
                  <c:v>38252</c:v>
                </c:pt>
                <c:pt idx="1188">
                  <c:v>38253</c:v>
                </c:pt>
                <c:pt idx="1189">
                  <c:v>38254</c:v>
                </c:pt>
                <c:pt idx="1190">
                  <c:v>38257</c:v>
                </c:pt>
                <c:pt idx="1191">
                  <c:v>38258</c:v>
                </c:pt>
                <c:pt idx="1192">
                  <c:v>38259</c:v>
                </c:pt>
                <c:pt idx="1193">
                  <c:v>38260</c:v>
                </c:pt>
                <c:pt idx="1194">
                  <c:v>38261</c:v>
                </c:pt>
                <c:pt idx="1195">
                  <c:v>38264</c:v>
                </c:pt>
                <c:pt idx="1196">
                  <c:v>38265</c:v>
                </c:pt>
                <c:pt idx="1197">
                  <c:v>38266</c:v>
                </c:pt>
                <c:pt idx="1198">
                  <c:v>38267</c:v>
                </c:pt>
                <c:pt idx="1199">
                  <c:v>38268</c:v>
                </c:pt>
                <c:pt idx="1200">
                  <c:v>38269</c:v>
                </c:pt>
                <c:pt idx="1201">
                  <c:v>38271</c:v>
                </c:pt>
                <c:pt idx="1202">
                  <c:v>38272</c:v>
                </c:pt>
                <c:pt idx="1203">
                  <c:v>38274</c:v>
                </c:pt>
                <c:pt idx="1204">
                  <c:v>38275</c:v>
                </c:pt>
                <c:pt idx="1205">
                  <c:v>38278</c:v>
                </c:pt>
                <c:pt idx="1206">
                  <c:v>38279</c:v>
                </c:pt>
                <c:pt idx="1207">
                  <c:v>38280</c:v>
                </c:pt>
                <c:pt idx="1208">
                  <c:v>38281</c:v>
                </c:pt>
                <c:pt idx="1209">
                  <c:v>38285</c:v>
                </c:pt>
                <c:pt idx="1210">
                  <c:v>38286</c:v>
                </c:pt>
                <c:pt idx="1211">
                  <c:v>38287</c:v>
                </c:pt>
                <c:pt idx="1212">
                  <c:v>38288</c:v>
                </c:pt>
                <c:pt idx="1213">
                  <c:v>38289</c:v>
                </c:pt>
                <c:pt idx="1214">
                  <c:v>38292</c:v>
                </c:pt>
                <c:pt idx="1215">
                  <c:v>38293</c:v>
                </c:pt>
                <c:pt idx="1216">
                  <c:v>38294</c:v>
                </c:pt>
                <c:pt idx="1217">
                  <c:v>38295</c:v>
                </c:pt>
                <c:pt idx="1218">
                  <c:v>38296</c:v>
                </c:pt>
                <c:pt idx="1219">
                  <c:v>38299</c:v>
                </c:pt>
                <c:pt idx="1220">
                  <c:v>38300</c:v>
                </c:pt>
                <c:pt idx="1221">
                  <c:v>38301</c:v>
                </c:pt>
                <c:pt idx="1222">
                  <c:v>38302</c:v>
                </c:pt>
                <c:pt idx="1223">
                  <c:v>38303</c:v>
                </c:pt>
                <c:pt idx="1224">
                  <c:v>38307</c:v>
                </c:pt>
                <c:pt idx="1225">
                  <c:v>38308</c:v>
                </c:pt>
                <c:pt idx="1226">
                  <c:v>38309</c:v>
                </c:pt>
                <c:pt idx="1227">
                  <c:v>38310</c:v>
                </c:pt>
                <c:pt idx="1228">
                  <c:v>38313</c:v>
                </c:pt>
                <c:pt idx="1229">
                  <c:v>38314</c:v>
                </c:pt>
                <c:pt idx="1230">
                  <c:v>38315</c:v>
                </c:pt>
                <c:pt idx="1231">
                  <c:v>38316</c:v>
                </c:pt>
                <c:pt idx="1232">
                  <c:v>38320</c:v>
                </c:pt>
                <c:pt idx="1233">
                  <c:v>38321</c:v>
                </c:pt>
                <c:pt idx="1234">
                  <c:v>38322</c:v>
                </c:pt>
                <c:pt idx="1235">
                  <c:v>38323</c:v>
                </c:pt>
                <c:pt idx="1236">
                  <c:v>38324</c:v>
                </c:pt>
                <c:pt idx="1237">
                  <c:v>38327</c:v>
                </c:pt>
                <c:pt idx="1238">
                  <c:v>38328</c:v>
                </c:pt>
                <c:pt idx="1239">
                  <c:v>38329</c:v>
                </c:pt>
                <c:pt idx="1240">
                  <c:v>38330</c:v>
                </c:pt>
                <c:pt idx="1241">
                  <c:v>38331</c:v>
                </c:pt>
                <c:pt idx="1242">
                  <c:v>38334</c:v>
                </c:pt>
                <c:pt idx="1243">
                  <c:v>38335</c:v>
                </c:pt>
                <c:pt idx="1244">
                  <c:v>38336</c:v>
                </c:pt>
                <c:pt idx="1245">
                  <c:v>38337</c:v>
                </c:pt>
                <c:pt idx="1246">
                  <c:v>38338</c:v>
                </c:pt>
                <c:pt idx="1247">
                  <c:v>38341</c:v>
                </c:pt>
                <c:pt idx="1248">
                  <c:v>38342</c:v>
                </c:pt>
                <c:pt idx="1249">
                  <c:v>38343</c:v>
                </c:pt>
                <c:pt idx="1250">
                  <c:v>38344</c:v>
                </c:pt>
                <c:pt idx="1251">
                  <c:v>38345</c:v>
                </c:pt>
                <c:pt idx="1252">
                  <c:v>38348</c:v>
                </c:pt>
                <c:pt idx="1253">
                  <c:v>38349</c:v>
                </c:pt>
                <c:pt idx="1254">
                  <c:v>38350</c:v>
                </c:pt>
                <c:pt idx="1255">
                  <c:v>38351</c:v>
                </c:pt>
                <c:pt idx="1256">
                  <c:v>38352</c:v>
                </c:pt>
                <c:pt idx="1257">
                  <c:v>38355</c:v>
                </c:pt>
                <c:pt idx="1258">
                  <c:v>38356</c:v>
                </c:pt>
                <c:pt idx="1259">
                  <c:v>38357</c:v>
                </c:pt>
                <c:pt idx="1260">
                  <c:v>38358</c:v>
                </c:pt>
                <c:pt idx="1261">
                  <c:v>38359</c:v>
                </c:pt>
                <c:pt idx="1262">
                  <c:v>38362</c:v>
                </c:pt>
                <c:pt idx="1263">
                  <c:v>38363</c:v>
                </c:pt>
                <c:pt idx="1264">
                  <c:v>38364</c:v>
                </c:pt>
                <c:pt idx="1265">
                  <c:v>38365</c:v>
                </c:pt>
                <c:pt idx="1266">
                  <c:v>38366</c:v>
                </c:pt>
                <c:pt idx="1267">
                  <c:v>38369</c:v>
                </c:pt>
                <c:pt idx="1268">
                  <c:v>38370</c:v>
                </c:pt>
                <c:pt idx="1269">
                  <c:v>38371</c:v>
                </c:pt>
                <c:pt idx="1270">
                  <c:v>38372</c:v>
                </c:pt>
                <c:pt idx="1271">
                  <c:v>38376</c:v>
                </c:pt>
                <c:pt idx="1272">
                  <c:v>38377</c:v>
                </c:pt>
                <c:pt idx="1273">
                  <c:v>38379</c:v>
                </c:pt>
                <c:pt idx="1274">
                  <c:v>38380</c:v>
                </c:pt>
                <c:pt idx="1275">
                  <c:v>38383</c:v>
                </c:pt>
                <c:pt idx="1276">
                  <c:v>38384</c:v>
                </c:pt>
                <c:pt idx="1277">
                  <c:v>38385</c:v>
                </c:pt>
                <c:pt idx="1278">
                  <c:v>38386</c:v>
                </c:pt>
                <c:pt idx="1279">
                  <c:v>38387</c:v>
                </c:pt>
                <c:pt idx="1280">
                  <c:v>38390</c:v>
                </c:pt>
                <c:pt idx="1281">
                  <c:v>38391</c:v>
                </c:pt>
                <c:pt idx="1282">
                  <c:v>38392</c:v>
                </c:pt>
                <c:pt idx="1283">
                  <c:v>38393</c:v>
                </c:pt>
                <c:pt idx="1284">
                  <c:v>38394</c:v>
                </c:pt>
                <c:pt idx="1285">
                  <c:v>38397</c:v>
                </c:pt>
                <c:pt idx="1286">
                  <c:v>38398</c:v>
                </c:pt>
                <c:pt idx="1287">
                  <c:v>38399</c:v>
                </c:pt>
                <c:pt idx="1288">
                  <c:v>38400</c:v>
                </c:pt>
                <c:pt idx="1289">
                  <c:v>38401</c:v>
                </c:pt>
                <c:pt idx="1290">
                  <c:v>38404</c:v>
                </c:pt>
                <c:pt idx="1291">
                  <c:v>38405</c:v>
                </c:pt>
                <c:pt idx="1292">
                  <c:v>38406</c:v>
                </c:pt>
                <c:pt idx="1293">
                  <c:v>38407</c:v>
                </c:pt>
                <c:pt idx="1294">
                  <c:v>38408</c:v>
                </c:pt>
                <c:pt idx="1295">
                  <c:v>38411</c:v>
                </c:pt>
                <c:pt idx="1296">
                  <c:v>38412</c:v>
                </c:pt>
                <c:pt idx="1297">
                  <c:v>38413</c:v>
                </c:pt>
                <c:pt idx="1298">
                  <c:v>38414</c:v>
                </c:pt>
                <c:pt idx="1299">
                  <c:v>38415</c:v>
                </c:pt>
                <c:pt idx="1300">
                  <c:v>38418</c:v>
                </c:pt>
                <c:pt idx="1301">
                  <c:v>38419</c:v>
                </c:pt>
                <c:pt idx="1302">
                  <c:v>38420</c:v>
                </c:pt>
                <c:pt idx="1303">
                  <c:v>38421</c:v>
                </c:pt>
                <c:pt idx="1304">
                  <c:v>38422</c:v>
                </c:pt>
                <c:pt idx="1305">
                  <c:v>38425</c:v>
                </c:pt>
                <c:pt idx="1306">
                  <c:v>38426</c:v>
                </c:pt>
                <c:pt idx="1307">
                  <c:v>38427</c:v>
                </c:pt>
                <c:pt idx="1308">
                  <c:v>38428</c:v>
                </c:pt>
                <c:pt idx="1309">
                  <c:v>38429</c:v>
                </c:pt>
                <c:pt idx="1310">
                  <c:v>38432</c:v>
                </c:pt>
                <c:pt idx="1311">
                  <c:v>38433</c:v>
                </c:pt>
                <c:pt idx="1312">
                  <c:v>38434</c:v>
                </c:pt>
                <c:pt idx="1313">
                  <c:v>38435</c:v>
                </c:pt>
                <c:pt idx="1314">
                  <c:v>38439</c:v>
                </c:pt>
                <c:pt idx="1315">
                  <c:v>38440</c:v>
                </c:pt>
                <c:pt idx="1316">
                  <c:v>38441</c:v>
                </c:pt>
                <c:pt idx="1317">
                  <c:v>38442</c:v>
                </c:pt>
                <c:pt idx="1318">
                  <c:v>38443</c:v>
                </c:pt>
                <c:pt idx="1319">
                  <c:v>38446</c:v>
                </c:pt>
                <c:pt idx="1320">
                  <c:v>38447</c:v>
                </c:pt>
                <c:pt idx="1321">
                  <c:v>38448</c:v>
                </c:pt>
                <c:pt idx="1322">
                  <c:v>38449</c:v>
                </c:pt>
                <c:pt idx="1323">
                  <c:v>38450</c:v>
                </c:pt>
                <c:pt idx="1324">
                  <c:v>38453</c:v>
                </c:pt>
                <c:pt idx="1325">
                  <c:v>38454</c:v>
                </c:pt>
                <c:pt idx="1326">
                  <c:v>38455</c:v>
                </c:pt>
                <c:pt idx="1327">
                  <c:v>38457</c:v>
                </c:pt>
                <c:pt idx="1328">
                  <c:v>38460</c:v>
                </c:pt>
                <c:pt idx="1329">
                  <c:v>38461</c:v>
                </c:pt>
                <c:pt idx="1330">
                  <c:v>38462</c:v>
                </c:pt>
                <c:pt idx="1331">
                  <c:v>38463</c:v>
                </c:pt>
                <c:pt idx="1332">
                  <c:v>38464</c:v>
                </c:pt>
                <c:pt idx="1333">
                  <c:v>38467</c:v>
                </c:pt>
                <c:pt idx="1334">
                  <c:v>38468</c:v>
                </c:pt>
                <c:pt idx="1335">
                  <c:v>38469</c:v>
                </c:pt>
                <c:pt idx="1336">
                  <c:v>38470</c:v>
                </c:pt>
                <c:pt idx="1337">
                  <c:v>38471</c:v>
                </c:pt>
                <c:pt idx="1338">
                  <c:v>38474</c:v>
                </c:pt>
                <c:pt idx="1339">
                  <c:v>38475</c:v>
                </c:pt>
                <c:pt idx="1340">
                  <c:v>38476</c:v>
                </c:pt>
                <c:pt idx="1341">
                  <c:v>38477</c:v>
                </c:pt>
                <c:pt idx="1342">
                  <c:v>38478</c:v>
                </c:pt>
                <c:pt idx="1343">
                  <c:v>38481</c:v>
                </c:pt>
                <c:pt idx="1344">
                  <c:v>38482</c:v>
                </c:pt>
                <c:pt idx="1345">
                  <c:v>38483</c:v>
                </c:pt>
                <c:pt idx="1346">
                  <c:v>38484</c:v>
                </c:pt>
                <c:pt idx="1347">
                  <c:v>38485</c:v>
                </c:pt>
                <c:pt idx="1348">
                  <c:v>38488</c:v>
                </c:pt>
                <c:pt idx="1349">
                  <c:v>38489</c:v>
                </c:pt>
                <c:pt idx="1350">
                  <c:v>38490</c:v>
                </c:pt>
                <c:pt idx="1351">
                  <c:v>38491</c:v>
                </c:pt>
                <c:pt idx="1352">
                  <c:v>38492</c:v>
                </c:pt>
                <c:pt idx="1353">
                  <c:v>38495</c:v>
                </c:pt>
                <c:pt idx="1354">
                  <c:v>38496</c:v>
                </c:pt>
                <c:pt idx="1355">
                  <c:v>38497</c:v>
                </c:pt>
                <c:pt idx="1356">
                  <c:v>38498</c:v>
                </c:pt>
                <c:pt idx="1357">
                  <c:v>38499</c:v>
                </c:pt>
                <c:pt idx="1358">
                  <c:v>38502</c:v>
                </c:pt>
                <c:pt idx="1359">
                  <c:v>38503</c:v>
                </c:pt>
                <c:pt idx="1360">
                  <c:v>38504</c:v>
                </c:pt>
                <c:pt idx="1361">
                  <c:v>38505</c:v>
                </c:pt>
                <c:pt idx="1362">
                  <c:v>38506</c:v>
                </c:pt>
                <c:pt idx="1363">
                  <c:v>38507</c:v>
                </c:pt>
                <c:pt idx="1364">
                  <c:v>38509</c:v>
                </c:pt>
                <c:pt idx="1365">
                  <c:v>38510</c:v>
                </c:pt>
                <c:pt idx="1366">
                  <c:v>38511</c:v>
                </c:pt>
                <c:pt idx="1367">
                  <c:v>38512</c:v>
                </c:pt>
                <c:pt idx="1368">
                  <c:v>38513</c:v>
                </c:pt>
                <c:pt idx="1369">
                  <c:v>38516</c:v>
                </c:pt>
                <c:pt idx="1370">
                  <c:v>38517</c:v>
                </c:pt>
                <c:pt idx="1371">
                  <c:v>38518</c:v>
                </c:pt>
                <c:pt idx="1372">
                  <c:v>38519</c:v>
                </c:pt>
                <c:pt idx="1373">
                  <c:v>38520</c:v>
                </c:pt>
                <c:pt idx="1374">
                  <c:v>38523</c:v>
                </c:pt>
                <c:pt idx="1375">
                  <c:v>38524</c:v>
                </c:pt>
                <c:pt idx="1376">
                  <c:v>38525</c:v>
                </c:pt>
                <c:pt idx="1377">
                  <c:v>38526</c:v>
                </c:pt>
                <c:pt idx="1378">
                  <c:v>38527</c:v>
                </c:pt>
                <c:pt idx="1379">
                  <c:v>38530</c:v>
                </c:pt>
                <c:pt idx="1380">
                  <c:v>38531</c:v>
                </c:pt>
                <c:pt idx="1381">
                  <c:v>38532</c:v>
                </c:pt>
                <c:pt idx="1382">
                  <c:v>38533</c:v>
                </c:pt>
                <c:pt idx="1383">
                  <c:v>38534</c:v>
                </c:pt>
                <c:pt idx="1384">
                  <c:v>38537</c:v>
                </c:pt>
                <c:pt idx="1385">
                  <c:v>38538</c:v>
                </c:pt>
                <c:pt idx="1386">
                  <c:v>38539</c:v>
                </c:pt>
                <c:pt idx="1387">
                  <c:v>38540</c:v>
                </c:pt>
                <c:pt idx="1388">
                  <c:v>38541</c:v>
                </c:pt>
                <c:pt idx="1389">
                  <c:v>38544</c:v>
                </c:pt>
                <c:pt idx="1390">
                  <c:v>38545</c:v>
                </c:pt>
                <c:pt idx="1391">
                  <c:v>38546</c:v>
                </c:pt>
                <c:pt idx="1392">
                  <c:v>38547</c:v>
                </c:pt>
                <c:pt idx="1393">
                  <c:v>38548</c:v>
                </c:pt>
                <c:pt idx="1394">
                  <c:v>38551</c:v>
                </c:pt>
                <c:pt idx="1395">
                  <c:v>38552</c:v>
                </c:pt>
                <c:pt idx="1396">
                  <c:v>38553</c:v>
                </c:pt>
                <c:pt idx="1397">
                  <c:v>38554</c:v>
                </c:pt>
                <c:pt idx="1398">
                  <c:v>38555</c:v>
                </c:pt>
                <c:pt idx="1399">
                  <c:v>38558</c:v>
                </c:pt>
                <c:pt idx="1400">
                  <c:v>38559</c:v>
                </c:pt>
                <c:pt idx="1401">
                  <c:v>38560</c:v>
                </c:pt>
                <c:pt idx="1402">
                  <c:v>38562</c:v>
                </c:pt>
                <c:pt idx="1403">
                  <c:v>38565</c:v>
                </c:pt>
                <c:pt idx="1404">
                  <c:v>38566</c:v>
                </c:pt>
                <c:pt idx="1405">
                  <c:v>38567</c:v>
                </c:pt>
                <c:pt idx="1406">
                  <c:v>38568</c:v>
                </c:pt>
                <c:pt idx="1407">
                  <c:v>38569</c:v>
                </c:pt>
                <c:pt idx="1408">
                  <c:v>38572</c:v>
                </c:pt>
                <c:pt idx="1409">
                  <c:v>38573</c:v>
                </c:pt>
                <c:pt idx="1410">
                  <c:v>38574</c:v>
                </c:pt>
                <c:pt idx="1411">
                  <c:v>38575</c:v>
                </c:pt>
                <c:pt idx="1412">
                  <c:v>38576</c:v>
                </c:pt>
                <c:pt idx="1413">
                  <c:v>38580</c:v>
                </c:pt>
                <c:pt idx="1414">
                  <c:v>38581</c:v>
                </c:pt>
                <c:pt idx="1415">
                  <c:v>38582</c:v>
                </c:pt>
                <c:pt idx="1416">
                  <c:v>38583</c:v>
                </c:pt>
                <c:pt idx="1417">
                  <c:v>38586</c:v>
                </c:pt>
                <c:pt idx="1418">
                  <c:v>38587</c:v>
                </c:pt>
                <c:pt idx="1419">
                  <c:v>38588</c:v>
                </c:pt>
                <c:pt idx="1420">
                  <c:v>38589</c:v>
                </c:pt>
                <c:pt idx="1421">
                  <c:v>38590</c:v>
                </c:pt>
                <c:pt idx="1422">
                  <c:v>38593</c:v>
                </c:pt>
                <c:pt idx="1423">
                  <c:v>38594</c:v>
                </c:pt>
                <c:pt idx="1424">
                  <c:v>38595</c:v>
                </c:pt>
                <c:pt idx="1425">
                  <c:v>38596</c:v>
                </c:pt>
                <c:pt idx="1426">
                  <c:v>38597</c:v>
                </c:pt>
                <c:pt idx="1427">
                  <c:v>38600</c:v>
                </c:pt>
                <c:pt idx="1428">
                  <c:v>38601</c:v>
                </c:pt>
                <c:pt idx="1429">
                  <c:v>38603</c:v>
                </c:pt>
                <c:pt idx="1430">
                  <c:v>38604</c:v>
                </c:pt>
                <c:pt idx="1431">
                  <c:v>38607</c:v>
                </c:pt>
                <c:pt idx="1432">
                  <c:v>38608</c:v>
                </c:pt>
                <c:pt idx="1433">
                  <c:v>38609</c:v>
                </c:pt>
                <c:pt idx="1434">
                  <c:v>38610</c:v>
                </c:pt>
                <c:pt idx="1435">
                  <c:v>38611</c:v>
                </c:pt>
                <c:pt idx="1436">
                  <c:v>38614</c:v>
                </c:pt>
                <c:pt idx="1437">
                  <c:v>38615</c:v>
                </c:pt>
                <c:pt idx="1438">
                  <c:v>38616</c:v>
                </c:pt>
                <c:pt idx="1439">
                  <c:v>38617</c:v>
                </c:pt>
                <c:pt idx="1440">
                  <c:v>38618</c:v>
                </c:pt>
                <c:pt idx="1441">
                  <c:v>38621</c:v>
                </c:pt>
                <c:pt idx="1442">
                  <c:v>38622</c:v>
                </c:pt>
                <c:pt idx="1443">
                  <c:v>38623</c:v>
                </c:pt>
                <c:pt idx="1444">
                  <c:v>38624</c:v>
                </c:pt>
                <c:pt idx="1445">
                  <c:v>38625</c:v>
                </c:pt>
                <c:pt idx="1446">
                  <c:v>38628</c:v>
                </c:pt>
                <c:pt idx="1447">
                  <c:v>38629</c:v>
                </c:pt>
                <c:pt idx="1448">
                  <c:v>38630</c:v>
                </c:pt>
                <c:pt idx="1449">
                  <c:v>38631</c:v>
                </c:pt>
                <c:pt idx="1450">
                  <c:v>38632</c:v>
                </c:pt>
                <c:pt idx="1451">
                  <c:v>38635</c:v>
                </c:pt>
                <c:pt idx="1452">
                  <c:v>38636</c:v>
                </c:pt>
                <c:pt idx="1453">
                  <c:v>38638</c:v>
                </c:pt>
                <c:pt idx="1454">
                  <c:v>38639</c:v>
                </c:pt>
                <c:pt idx="1455">
                  <c:v>38642</c:v>
                </c:pt>
                <c:pt idx="1456">
                  <c:v>38643</c:v>
                </c:pt>
                <c:pt idx="1457">
                  <c:v>38644</c:v>
                </c:pt>
                <c:pt idx="1458">
                  <c:v>38645</c:v>
                </c:pt>
                <c:pt idx="1459">
                  <c:v>38646</c:v>
                </c:pt>
                <c:pt idx="1460">
                  <c:v>38649</c:v>
                </c:pt>
                <c:pt idx="1461">
                  <c:v>38650</c:v>
                </c:pt>
                <c:pt idx="1462">
                  <c:v>38651</c:v>
                </c:pt>
                <c:pt idx="1463">
                  <c:v>38652</c:v>
                </c:pt>
                <c:pt idx="1464">
                  <c:v>38653</c:v>
                </c:pt>
                <c:pt idx="1465">
                  <c:v>38656</c:v>
                </c:pt>
                <c:pt idx="1466">
                  <c:v>38657</c:v>
                </c:pt>
                <c:pt idx="1467">
                  <c:v>38658</c:v>
                </c:pt>
                <c:pt idx="1468">
                  <c:v>38663</c:v>
                </c:pt>
                <c:pt idx="1469">
                  <c:v>38664</c:v>
                </c:pt>
                <c:pt idx="1470">
                  <c:v>38665</c:v>
                </c:pt>
                <c:pt idx="1471">
                  <c:v>38666</c:v>
                </c:pt>
                <c:pt idx="1472">
                  <c:v>38667</c:v>
                </c:pt>
                <c:pt idx="1473">
                  <c:v>38670</c:v>
                </c:pt>
                <c:pt idx="1474">
                  <c:v>38672</c:v>
                </c:pt>
                <c:pt idx="1475">
                  <c:v>38673</c:v>
                </c:pt>
                <c:pt idx="1476">
                  <c:v>38674</c:v>
                </c:pt>
                <c:pt idx="1477">
                  <c:v>38677</c:v>
                </c:pt>
                <c:pt idx="1478">
                  <c:v>38678</c:v>
                </c:pt>
                <c:pt idx="1479">
                  <c:v>38679</c:v>
                </c:pt>
                <c:pt idx="1480">
                  <c:v>38680</c:v>
                </c:pt>
                <c:pt idx="1481">
                  <c:v>38681</c:v>
                </c:pt>
                <c:pt idx="1482">
                  <c:v>38682</c:v>
                </c:pt>
                <c:pt idx="1483">
                  <c:v>38684</c:v>
                </c:pt>
                <c:pt idx="1484">
                  <c:v>38685</c:v>
                </c:pt>
                <c:pt idx="1485">
                  <c:v>38686</c:v>
                </c:pt>
                <c:pt idx="1486">
                  <c:v>38687</c:v>
                </c:pt>
                <c:pt idx="1487">
                  <c:v>38688</c:v>
                </c:pt>
                <c:pt idx="1488">
                  <c:v>38691</c:v>
                </c:pt>
                <c:pt idx="1489">
                  <c:v>38692</c:v>
                </c:pt>
                <c:pt idx="1490">
                  <c:v>38693</c:v>
                </c:pt>
                <c:pt idx="1491">
                  <c:v>38694</c:v>
                </c:pt>
                <c:pt idx="1492">
                  <c:v>38695</c:v>
                </c:pt>
                <c:pt idx="1493">
                  <c:v>38698</c:v>
                </c:pt>
                <c:pt idx="1494">
                  <c:v>38699</c:v>
                </c:pt>
                <c:pt idx="1495">
                  <c:v>38700</c:v>
                </c:pt>
                <c:pt idx="1496">
                  <c:v>38701</c:v>
                </c:pt>
                <c:pt idx="1497">
                  <c:v>38702</c:v>
                </c:pt>
                <c:pt idx="1498">
                  <c:v>38705</c:v>
                </c:pt>
                <c:pt idx="1499">
                  <c:v>38706</c:v>
                </c:pt>
                <c:pt idx="1500">
                  <c:v>38707</c:v>
                </c:pt>
                <c:pt idx="1501">
                  <c:v>38708</c:v>
                </c:pt>
                <c:pt idx="1502">
                  <c:v>38709</c:v>
                </c:pt>
                <c:pt idx="1503">
                  <c:v>38712</c:v>
                </c:pt>
                <c:pt idx="1504">
                  <c:v>38713</c:v>
                </c:pt>
                <c:pt idx="1505">
                  <c:v>38714</c:v>
                </c:pt>
                <c:pt idx="1506">
                  <c:v>38715</c:v>
                </c:pt>
                <c:pt idx="1507">
                  <c:v>38716</c:v>
                </c:pt>
                <c:pt idx="1508">
                  <c:v>38719</c:v>
                </c:pt>
                <c:pt idx="1509">
                  <c:v>38720</c:v>
                </c:pt>
                <c:pt idx="1510">
                  <c:v>38721</c:v>
                </c:pt>
                <c:pt idx="1511">
                  <c:v>38722</c:v>
                </c:pt>
                <c:pt idx="1512">
                  <c:v>38723</c:v>
                </c:pt>
                <c:pt idx="1513">
                  <c:v>38726</c:v>
                </c:pt>
                <c:pt idx="1514">
                  <c:v>38727</c:v>
                </c:pt>
                <c:pt idx="1515">
                  <c:v>38729</c:v>
                </c:pt>
                <c:pt idx="1516">
                  <c:v>38730</c:v>
                </c:pt>
                <c:pt idx="1517">
                  <c:v>38733</c:v>
                </c:pt>
                <c:pt idx="1518">
                  <c:v>38734</c:v>
                </c:pt>
                <c:pt idx="1519">
                  <c:v>38735</c:v>
                </c:pt>
                <c:pt idx="1520">
                  <c:v>38736</c:v>
                </c:pt>
                <c:pt idx="1521">
                  <c:v>38737</c:v>
                </c:pt>
                <c:pt idx="1522">
                  <c:v>38740</c:v>
                </c:pt>
                <c:pt idx="1523">
                  <c:v>38741</c:v>
                </c:pt>
                <c:pt idx="1524">
                  <c:v>38742</c:v>
                </c:pt>
                <c:pt idx="1525">
                  <c:v>38744</c:v>
                </c:pt>
                <c:pt idx="1526">
                  <c:v>38747</c:v>
                </c:pt>
                <c:pt idx="1527">
                  <c:v>38748</c:v>
                </c:pt>
                <c:pt idx="1528">
                  <c:v>38749</c:v>
                </c:pt>
                <c:pt idx="1529">
                  <c:v>38750</c:v>
                </c:pt>
                <c:pt idx="1530">
                  <c:v>38751</c:v>
                </c:pt>
                <c:pt idx="1531">
                  <c:v>38754</c:v>
                </c:pt>
                <c:pt idx="1532">
                  <c:v>38755</c:v>
                </c:pt>
                <c:pt idx="1533">
                  <c:v>38756</c:v>
                </c:pt>
                <c:pt idx="1534">
                  <c:v>38758</c:v>
                </c:pt>
                <c:pt idx="1535">
                  <c:v>38761</c:v>
                </c:pt>
                <c:pt idx="1536">
                  <c:v>38762</c:v>
                </c:pt>
                <c:pt idx="1537">
                  <c:v>38763</c:v>
                </c:pt>
                <c:pt idx="1538">
                  <c:v>38764</c:v>
                </c:pt>
                <c:pt idx="1539">
                  <c:v>38765</c:v>
                </c:pt>
                <c:pt idx="1540">
                  <c:v>38768</c:v>
                </c:pt>
                <c:pt idx="1541">
                  <c:v>38769</c:v>
                </c:pt>
                <c:pt idx="1542">
                  <c:v>38770</c:v>
                </c:pt>
                <c:pt idx="1543">
                  <c:v>38771</c:v>
                </c:pt>
                <c:pt idx="1544">
                  <c:v>38772</c:v>
                </c:pt>
                <c:pt idx="1545">
                  <c:v>38775</c:v>
                </c:pt>
                <c:pt idx="1546">
                  <c:v>38776</c:v>
                </c:pt>
                <c:pt idx="1547">
                  <c:v>38777</c:v>
                </c:pt>
                <c:pt idx="1548">
                  <c:v>38778</c:v>
                </c:pt>
                <c:pt idx="1549">
                  <c:v>38779</c:v>
                </c:pt>
                <c:pt idx="1550">
                  <c:v>38782</c:v>
                </c:pt>
                <c:pt idx="1551">
                  <c:v>38783</c:v>
                </c:pt>
                <c:pt idx="1552">
                  <c:v>38784</c:v>
                </c:pt>
                <c:pt idx="1553">
                  <c:v>38785</c:v>
                </c:pt>
                <c:pt idx="1554">
                  <c:v>38786</c:v>
                </c:pt>
                <c:pt idx="1555">
                  <c:v>38789</c:v>
                </c:pt>
                <c:pt idx="1556">
                  <c:v>38790</c:v>
                </c:pt>
                <c:pt idx="1557">
                  <c:v>38792</c:v>
                </c:pt>
                <c:pt idx="1558">
                  <c:v>38793</c:v>
                </c:pt>
                <c:pt idx="1559">
                  <c:v>38796</c:v>
                </c:pt>
                <c:pt idx="1560">
                  <c:v>38797</c:v>
                </c:pt>
                <c:pt idx="1561">
                  <c:v>38798</c:v>
                </c:pt>
                <c:pt idx="1562">
                  <c:v>38799</c:v>
                </c:pt>
                <c:pt idx="1563">
                  <c:v>38800</c:v>
                </c:pt>
                <c:pt idx="1564">
                  <c:v>38803</c:v>
                </c:pt>
                <c:pt idx="1565">
                  <c:v>38804</c:v>
                </c:pt>
                <c:pt idx="1566">
                  <c:v>38805</c:v>
                </c:pt>
                <c:pt idx="1567">
                  <c:v>38806</c:v>
                </c:pt>
                <c:pt idx="1568">
                  <c:v>38807</c:v>
                </c:pt>
                <c:pt idx="1569">
                  <c:v>38810</c:v>
                </c:pt>
                <c:pt idx="1570">
                  <c:v>38811</c:v>
                </c:pt>
                <c:pt idx="1571">
                  <c:v>38812</c:v>
                </c:pt>
                <c:pt idx="1572">
                  <c:v>38814</c:v>
                </c:pt>
                <c:pt idx="1573">
                  <c:v>38817</c:v>
                </c:pt>
                <c:pt idx="1574">
                  <c:v>38819</c:v>
                </c:pt>
                <c:pt idx="1575">
                  <c:v>38820</c:v>
                </c:pt>
                <c:pt idx="1576">
                  <c:v>38824</c:v>
                </c:pt>
                <c:pt idx="1577">
                  <c:v>38825</c:v>
                </c:pt>
                <c:pt idx="1578">
                  <c:v>38826</c:v>
                </c:pt>
                <c:pt idx="1579">
                  <c:v>38827</c:v>
                </c:pt>
                <c:pt idx="1580">
                  <c:v>38828</c:v>
                </c:pt>
                <c:pt idx="1581">
                  <c:v>38831</c:v>
                </c:pt>
                <c:pt idx="1582">
                  <c:v>38832</c:v>
                </c:pt>
                <c:pt idx="1583">
                  <c:v>38833</c:v>
                </c:pt>
                <c:pt idx="1584">
                  <c:v>38834</c:v>
                </c:pt>
                <c:pt idx="1585">
                  <c:v>38835</c:v>
                </c:pt>
                <c:pt idx="1586">
                  <c:v>38836</c:v>
                </c:pt>
                <c:pt idx="1587">
                  <c:v>38839</c:v>
                </c:pt>
                <c:pt idx="1588">
                  <c:v>38840</c:v>
                </c:pt>
                <c:pt idx="1589">
                  <c:v>38841</c:v>
                </c:pt>
                <c:pt idx="1590">
                  <c:v>38842</c:v>
                </c:pt>
                <c:pt idx="1591">
                  <c:v>38845</c:v>
                </c:pt>
                <c:pt idx="1592">
                  <c:v>38846</c:v>
                </c:pt>
                <c:pt idx="1593">
                  <c:v>38847</c:v>
                </c:pt>
                <c:pt idx="1594">
                  <c:v>38848</c:v>
                </c:pt>
                <c:pt idx="1595">
                  <c:v>38849</c:v>
                </c:pt>
                <c:pt idx="1596">
                  <c:v>38852</c:v>
                </c:pt>
                <c:pt idx="1597">
                  <c:v>38853</c:v>
                </c:pt>
                <c:pt idx="1598">
                  <c:v>38854</c:v>
                </c:pt>
                <c:pt idx="1599">
                  <c:v>38855</c:v>
                </c:pt>
                <c:pt idx="1600">
                  <c:v>38856</c:v>
                </c:pt>
                <c:pt idx="1601">
                  <c:v>38859</c:v>
                </c:pt>
                <c:pt idx="1602">
                  <c:v>38860</c:v>
                </c:pt>
                <c:pt idx="1603">
                  <c:v>38861</c:v>
                </c:pt>
                <c:pt idx="1604">
                  <c:v>38862</c:v>
                </c:pt>
                <c:pt idx="1605">
                  <c:v>38863</c:v>
                </c:pt>
                <c:pt idx="1606">
                  <c:v>38866</c:v>
                </c:pt>
                <c:pt idx="1607">
                  <c:v>38867</c:v>
                </c:pt>
                <c:pt idx="1608">
                  <c:v>38868</c:v>
                </c:pt>
                <c:pt idx="1609">
                  <c:v>38869</c:v>
                </c:pt>
                <c:pt idx="1610">
                  <c:v>38870</c:v>
                </c:pt>
                <c:pt idx="1611">
                  <c:v>38873</c:v>
                </c:pt>
                <c:pt idx="1612">
                  <c:v>38874</c:v>
                </c:pt>
                <c:pt idx="1613">
                  <c:v>38875</c:v>
                </c:pt>
                <c:pt idx="1614">
                  <c:v>38876</c:v>
                </c:pt>
                <c:pt idx="1615">
                  <c:v>38877</c:v>
                </c:pt>
                <c:pt idx="1616">
                  <c:v>38880</c:v>
                </c:pt>
                <c:pt idx="1617">
                  <c:v>38881</c:v>
                </c:pt>
                <c:pt idx="1618">
                  <c:v>38882</c:v>
                </c:pt>
                <c:pt idx="1619">
                  <c:v>38883</c:v>
                </c:pt>
                <c:pt idx="1620">
                  <c:v>38884</c:v>
                </c:pt>
                <c:pt idx="1621">
                  <c:v>38887</c:v>
                </c:pt>
                <c:pt idx="1622">
                  <c:v>38888</c:v>
                </c:pt>
                <c:pt idx="1623">
                  <c:v>38889</c:v>
                </c:pt>
                <c:pt idx="1624">
                  <c:v>38890</c:v>
                </c:pt>
                <c:pt idx="1625">
                  <c:v>38891</c:v>
                </c:pt>
                <c:pt idx="1626">
                  <c:v>38893</c:v>
                </c:pt>
                <c:pt idx="1627">
                  <c:v>38894</c:v>
                </c:pt>
                <c:pt idx="1628">
                  <c:v>38895</c:v>
                </c:pt>
                <c:pt idx="1629">
                  <c:v>38896</c:v>
                </c:pt>
                <c:pt idx="1630">
                  <c:v>38897</c:v>
                </c:pt>
                <c:pt idx="1631">
                  <c:v>38898</c:v>
                </c:pt>
                <c:pt idx="1632">
                  <c:v>38901</c:v>
                </c:pt>
                <c:pt idx="1633">
                  <c:v>38902</c:v>
                </c:pt>
                <c:pt idx="1634">
                  <c:v>38903</c:v>
                </c:pt>
                <c:pt idx="1635">
                  <c:v>38904</c:v>
                </c:pt>
                <c:pt idx="1636">
                  <c:v>38905</c:v>
                </c:pt>
                <c:pt idx="1637">
                  <c:v>38908</c:v>
                </c:pt>
                <c:pt idx="1638">
                  <c:v>38909</c:v>
                </c:pt>
                <c:pt idx="1639">
                  <c:v>38910</c:v>
                </c:pt>
                <c:pt idx="1640">
                  <c:v>38911</c:v>
                </c:pt>
                <c:pt idx="1641">
                  <c:v>38912</c:v>
                </c:pt>
                <c:pt idx="1642">
                  <c:v>38915</c:v>
                </c:pt>
                <c:pt idx="1643">
                  <c:v>38916</c:v>
                </c:pt>
                <c:pt idx="1644">
                  <c:v>38917</c:v>
                </c:pt>
                <c:pt idx="1645">
                  <c:v>38918</c:v>
                </c:pt>
                <c:pt idx="1646">
                  <c:v>38919</c:v>
                </c:pt>
                <c:pt idx="1647">
                  <c:v>38922</c:v>
                </c:pt>
                <c:pt idx="1648">
                  <c:v>38923</c:v>
                </c:pt>
                <c:pt idx="1649">
                  <c:v>38924</c:v>
                </c:pt>
                <c:pt idx="1650">
                  <c:v>38925</c:v>
                </c:pt>
                <c:pt idx="1651">
                  <c:v>38926</c:v>
                </c:pt>
                <c:pt idx="1652">
                  <c:v>38929</c:v>
                </c:pt>
                <c:pt idx="1653">
                  <c:v>38930</c:v>
                </c:pt>
                <c:pt idx="1654">
                  <c:v>38931</c:v>
                </c:pt>
                <c:pt idx="1655">
                  <c:v>38932</c:v>
                </c:pt>
                <c:pt idx="1656">
                  <c:v>38933</c:v>
                </c:pt>
                <c:pt idx="1657">
                  <c:v>38936</c:v>
                </c:pt>
                <c:pt idx="1658">
                  <c:v>38937</c:v>
                </c:pt>
                <c:pt idx="1659">
                  <c:v>38938</c:v>
                </c:pt>
                <c:pt idx="1660">
                  <c:v>38939</c:v>
                </c:pt>
                <c:pt idx="1661">
                  <c:v>38940</c:v>
                </c:pt>
                <c:pt idx="1662">
                  <c:v>38943</c:v>
                </c:pt>
                <c:pt idx="1663">
                  <c:v>38945</c:v>
                </c:pt>
                <c:pt idx="1664">
                  <c:v>38946</c:v>
                </c:pt>
                <c:pt idx="1665">
                  <c:v>38947</c:v>
                </c:pt>
                <c:pt idx="1666">
                  <c:v>38950</c:v>
                </c:pt>
                <c:pt idx="1667">
                  <c:v>38951</c:v>
                </c:pt>
                <c:pt idx="1668">
                  <c:v>38952</c:v>
                </c:pt>
                <c:pt idx="1669">
                  <c:v>38953</c:v>
                </c:pt>
                <c:pt idx="1670">
                  <c:v>38954</c:v>
                </c:pt>
                <c:pt idx="1671">
                  <c:v>38957</c:v>
                </c:pt>
                <c:pt idx="1672">
                  <c:v>38958</c:v>
                </c:pt>
                <c:pt idx="1673">
                  <c:v>38959</c:v>
                </c:pt>
                <c:pt idx="1674">
                  <c:v>38960</c:v>
                </c:pt>
                <c:pt idx="1675">
                  <c:v>38961</c:v>
                </c:pt>
                <c:pt idx="1676">
                  <c:v>38964</c:v>
                </c:pt>
                <c:pt idx="1677">
                  <c:v>38965</c:v>
                </c:pt>
                <c:pt idx="1678">
                  <c:v>38966</c:v>
                </c:pt>
                <c:pt idx="1679">
                  <c:v>38967</c:v>
                </c:pt>
                <c:pt idx="1680">
                  <c:v>38968</c:v>
                </c:pt>
                <c:pt idx="1681">
                  <c:v>38971</c:v>
                </c:pt>
                <c:pt idx="1682">
                  <c:v>38972</c:v>
                </c:pt>
                <c:pt idx="1683">
                  <c:v>38973</c:v>
                </c:pt>
                <c:pt idx="1684">
                  <c:v>38974</c:v>
                </c:pt>
                <c:pt idx="1685">
                  <c:v>38975</c:v>
                </c:pt>
                <c:pt idx="1686">
                  <c:v>38978</c:v>
                </c:pt>
                <c:pt idx="1687">
                  <c:v>38979</c:v>
                </c:pt>
                <c:pt idx="1688">
                  <c:v>38980</c:v>
                </c:pt>
                <c:pt idx="1689">
                  <c:v>38981</c:v>
                </c:pt>
                <c:pt idx="1690">
                  <c:v>38982</c:v>
                </c:pt>
                <c:pt idx="1691">
                  <c:v>38985</c:v>
                </c:pt>
                <c:pt idx="1692">
                  <c:v>38986</c:v>
                </c:pt>
                <c:pt idx="1693">
                  <c:v>38987</c:v>
                </c:pt>
                <c:pt idx="1694">
                  <c:v>38988</c:v>
                </c:pt>
                <c:pt idx="1695">
                  <c:v>38989</c:v>
                </c:pt>
                <c:pt idx="1696">
                  <c:v>38993</c:v>
                </c:pt>
                <c:pt idx="1697">
                  <c:v>38994</c:v>
                </c:pt>
                <c:pt idx="1698">
                  <c:v>38995</c:v>
                </c:pt>
                <c:pt idx="1699">
                  <c:v>38996</c:v>
                </c:pt>
                <c:pt idx="1700">
                  <c:v>38999</c:v>
                </c:pt>
                <c:pt idx="1701">
                  <c:v>39000</c:v>
                </c:pt>
                <c:pt idx="1702">
                  <c:v>39001</c:v>
                </c:pt>
                <c:pt idx="1703">
                  <c:v>39002</c:v>
                </c:pt>
                <c:pt idx="1704">
                  <c:v>39003</c:v>
                </c:pt>
                <c:pt idx="1705">
                  <c:v>39006</c:v>
                </c:pt>
                <c:pt idx="1706">
                  <c:v>39007</c:v>
                </c:pt>
                <c:pt idx="1707">
                  <c:v>39008</c:v>
                </c:pt>
                <c:pt idx="1708">
                  <c:v>39009</c:v>
                </c:pt>
                <c:pt idx="1709">
                  <c:v>39010</c:v>
                </c:pt>
                <c:pt idx="1710">
                  <c:v>39011</c:v>
                </c:pt>
                <c:pt idx="1711">
                  <c:v>39013</c:v>
                </c:pt>
                <c:pt idx="1712">
                  <c:v>39016</c:v>
                </c:pt>
                <c:pt idx="1713">
                  <c:v>39017</c:v>
                </c:pt>
                <c:pt idx="1714">
                  <c:v>39020</c:v>
                </c:pt>
                <c:pt idx="1715">
                  <c:v>39021</c:v>
                </c:pt>
                <c:pt idx="1716">
                  <c:v>39022</c:v>
                </c:pt>
                <c:pt idx="1717">
                  <c:v>39023</c:v>
                </c:pt>
                <c:pt idx="1718">
                  <c:v>39024</c:v>
                </c:pt>
                <c:pt idx="1719">
                  <c:v>39027</c:v>
                </c:pt>
                <c:pt idx="1720">
                  <c:v>39028</c:v>
                </c:pt>
                <c:pt idx="1721">
                  <c:v>39029</c:v>
                </c:pt>
                <c:pt idx="1722">
                  <c:v>39030</c:v>
                </c:pt>
                <c:pt idx="1723">
                  <c:v>39031</c:v>
                </c:pt>
                <c:pt idx="1724">
                  <c:v>39034</c:v>
                </c:pt>
                <c:pt idx="1725">
                  <c:v>39035</c:v>
                </c:pt>
                <c:pt idx="1726">
                  <c:v>39036</c:v>
                </c:pt>
                <c:pt idx="1727">
                  <c:v>39037</c:v>
                </c:pt>
                <c:pt idx="1728">
                  <c:v>39038</c:v>
                </c:pt>
                <c:pt idx="1729">
                  <c:v>39041</c:v>
                </c:pt>
                <c:pt idx="1730">
                  <c:v>39042</c:v>
                </c:pt>
                <c:pt idx="1731">
                  <c:v>39043</c:v>
                </c:pt>
                <c:pt idx="1732">
                  <c:v>39044</c:v>
                </c:pt>
                <c:pt idx="1733">
                  <c:v>39045</c:v>
                </c:pt>
                <c:pt idx="1734">
                  <c:v>39048</c:v>
                </c:pt>
                <c:pt idx="1735">
                  <c:v>39049</c:v>
                </c:pt>
                <c:pt idx="1736">
                  <c:v>39050</c:v>
                </c:pt>
                <c:pt idx="1737">
                  <c:v>39051</c:v>
                </c:pt>
                <c:pt idx="1738">
                  <c:v>39052</c:v>
                </c:pt>
                <c:pt idx="1739">
                  <c:v>39055</c:v>
                </c:pt>
                <c:pt idx="1740">
                  <c:v>39056</c:v>
                </c:pt>
                <c:pt idx="1741">
                  <c:v>39057</c:v>
                </c:pt>
                <c:pt idx="1742">
                  <c:v>39058</c:v>
                </c:pt>
                <c:pt idx="1743">
                  <c:v>39059</c:v>
                </c:pt>
                <c:pt idx="1744">
                  <c:v>39062</c:v>
                </c:pt>
                <c:pt idx="1745">
                  <c:v>39063</c:v>
                </c:pt>
                <c:pt idx="1746">
                  <c:v>39064</c:v>
                </c:pt>
                <c:pt idx="1747">
                  <c:v>39065</c:v>
                </c:pt>
                <c:pt idx="1748">
                  <c:v>39066</c:v>
                </c:pt>
                <c:pt idx="1749">
                  <c:v>39069</c:v>
                </c:pt>
                <c:pt idx="1750">
                  <c:v>39070</c:v>
                </c:pt>
                <c:pt idx="1751">
                  <c:v>39071</c:v>
                </c:pt>
                <c:pt idx="1752">
                  <c:v>39072</c:v>
                </c:pt>
                <c:pt idx="1753">
                  <c:v>39073</c:v>
                </c:pt>
                <c:pt idx="1754">
                  <c:v>39077</c:v>
                </c:pt>
                <c:pt idx="1755">
                  <c:v>39078</c:v>
                </c:pt>
                <c:pt idx="1756">
                  <c:v>39079</c:v>
                </c:pt>
                <c:pt idx="1757">
                  <c:v>39080</c:v>
                </c:pt>
                <c:pt idx="1758">
                  <c:v>39084</c:v>
                </c:pt>
                <c:pt idx="1759">
                  <c:v>39085</c:v>
                </c:pt>
                <c:pt idx="1760">
                  <c:v>39086</c:v>
                </c:pt>
                <c:pt idx="1761">
                  <c:v>39087</c:v>
                </c:pt>
                <c:pt idx="1762">
                  <c:v>39090</c:v>
                </c:pt>
                <c:pt idx="1763">
                  <c:v>39091</c:v>
                </c:pt>
                <c:pt idx="1764">
                  <c:v>39092</c:v>
                </c:pt>
                <c:pt idx="1765">
                  <c:v>39093</c:v>
                </c:pt>
                <c:pt idx="1766">
                  <c:v>39094</c:v>
                </c:pt>
                <c:pt idx="1767">
                  <c:v>39097</c:v>
                </c:pt>
                <c:pt idx="1768">
                  <c:v>39098</c:v>
                </c:pt>
                <c:pt idx="1769">
                  <c:v>39099</c:v>
                </c:pt>
                <c:pt idx="1770">
                  <c:v>39100</c:v>
                </c:pt>
                <c:pt idx="1771">
                  <c:v>39101</c:v>
                </c:pt>
                <c:pt idx="1772">
                  <c:v>39104</c:v>
                </c:pt>
                <c:pt idx="1773">
                  <c:v>39105</c:v>
                </c:pt>
                <c:pt idx="1774">
                  <c:v>39106</c:v>
                </c:pt>
                <c:pt idx="1775">
                  <c:v>39107</c:v>
                </c:pt>
                <c:pt idx="1776">
                  <c:v>39111</c:v>
                </c:pt>
                <c:pt idx="1777">
                  <c:v>39113</c:v>
                </c:pt>
                <c:pt idx="1778">
                  <c:v>39114</c:v>
                </c:pt>
                <c:pt idx="1779">
                  <c:v>39115</c:v>
                </c:pt>
                <c:pt idx="1780">
                  <c:v>39118</c:v>
                </c:pt>
                <c:pt idx="1781">
                  <c:v>39119</c:v>
                </c:pt>
                <c:pt idx="1782">
                  <c:v>39120</c:v>
                </c:pt>
                <c:pt idx="1783">
                  <c:v>39121</c:v>
                </c:pt>
                <c:pt idx="1784">
                  <c:v>39122</c:v>
                </c:pt>
                <c:pt idx="1785">
                  <c:v>39125</c:v>
                </c:pt>
                <c:pt idx="1786">
                  <c:v>39126</c:v>
                </c:pt>
                <c:pt idx="1787">
                  <c:v>39127</c:v>
                </c:pt>
                <c:pt idx="1788">
                  <c:v>39128</c:v>
                </c:pt>
                <c:pt idx="1789">
                  <c:v>39132</c:v>
                </c:pt>
                <c:pt idx="1790">
                  <c:v>39133</c:v>
                </c:pt>
                <c:pt idx="1791">
                  <c:v>39134</c:v>
                </c:pt>
                <c:pt idx="1792">
                  <c:v>39135</c:v>
                </c:pt>
                <c:pt idx="1793">
                  <c:v>39136</c:v>
                </c:pt>
                <c:pt idx="1794">
                  <c:v>39139</c:v>
                </c:pt>
                <c:pt idx="1795">
                  <c:v>39140</c:v>
                </c:pt>
                <c:pt idx="1796">
                  <c:v>39141</c:v>
                </c:pt>
                <c:pt idx="1797">
                  <c:v>39142</c:v>
                </c:pt>
                <c:pt idx="1798">
                  <c:v>39143</c:v>
                </c:pt>
                <c:pt idx="1799">
                  <c:v>39146</c:v>
                </c:pt>
                <c:pt idx="1800">
                  <c:v>39147</c:v>
                </c:pt>
                <c:pt idx="1801">
                  <c:v>39148</c:v>
                </c:pt>
                <c:pt idx="1802">
                  <c:v>39149</c:v>
                </c:pt>
                <c:pt idx="1803">
                  <c:v>39150</c:v>
                </c:pt>
                <c:pt idx="1804">
                  <c:v>39153</c:v>
                </c:pt>
                <c:pt idx="1805">
                  <c:v>39154</c:v>
                </c:pt>
                <c:pt idx="1806">
                  <c:v>39155</c:v>
                </c:pt>
                <c:pt idx="1807">
                  <c:v>39156</c:v>
                </c:pt>
                <c:pt idx="1808">
                  <c:v>39157</c:v>
                </c:pt>
                <c:pt idx="1809">
                  <c:v>39160</c:v>
                </c:pt>
                <c:pt idx="1810">
                  <c:v>39161</c:v>
                </c:pt>
                <c:pt idx="1811">
                  <c:v>39162</c:v>
                </c:pt>
                <c:pt idx="1812">
                  <c:v>39163</c:v>
                </c:pt>
                <c:pt idx="1813">
                  <c:v>39164</c:v>
                </c:pt>
                <c:pt idx="1814">
                  <c:v>39167</c:v>
                </c:pt>
                <c:pt idx="1815">
                  <c:v>39169</c:v>
                </c:pt>
                <c:pt idx="1816">
                  <c:v>39170</c:v>
                </c:pt>
                <c:pt idx="1817">
                  <c:v>39171</c:v>
                </c:pt>
                <c:pt idx="1818">
                  <c:v>39174</c:v>
                </c:pt>
                <c:pt idx="1819">
                  <c:v>39175</c:v>
                </c:pt>
                <c:pt idx="1820">
                  <c:v>39176</c:v>
                </c:pt>
                <c:pt idx="1821">
                  <c:v>39177</c:v>
                </c:pt>
                <c:pt idx="1822">
                  <c:v>39181</c:v>
                </c:pt>
                <c:pt idx="1823">
                  <c:v>39182</c:v>
                </c:pt>
                <c:pt idx="1824">
                  <c:v>39183</c:v>
                </c:pt>
                <c:pt idx="1825">
                  <c:v>39184</c:v>
                </c:pt>
                <c:pt idx="1826">
                  <c:v>39185</c:v>
                </c:pt>
                <c:pt idx="1827">
                  <c:v>39188</c:v>
                </c:pt>
                <c:pt idx="1828">
                  <c:v>39189</c:v>
                </c:pt>
                <c:pt idx="1829">
                  <c:v>39190</c:v>
                </c:pt>
                <c:pt idx="1830">
                  <c:v>39191</c:v>
                </c:pt>
                <c:pt idx="1831">
                  <c:v>39192</c:v>
                </c:pt>
                <c:pt idx="1832">
                  <c:v>39195</c:v>
                </c:pt>
                <c:pt idx="1833">
                  <c:v>39196</c:v>
                </c:pt>
                <c:pt idx="1834">
                  <c:v>39197</c:v>
                </c:pt>
                <c:pt idx="1835">
                  <c:v>39198</c:v>
                </c:pt>
                <c:pt idx="1836">
                  <c:v>39199</c:v>
                </c:pt>
                <c:pt idx="1837">
                  <c:v>39202</c:v>
                </c:pt>
                <c:pt idx="1838">
                  <c:v>39205</c:v>
                </c:pt>
                <c:pt idx="1839">
                  <c:v>39206</c:v>
                </c:pt>
                <c:pt idx="1840">
                  <c:v>39209</c:v>
                </c:pt>
                <c:pt idx="1841">
                  <c:v>39210</c:v>
                </c:pt>
                <c:pt idx="1842">
                  <c:v>39211</c:v>
                </c:pt>
                <c:pt idx="1843">
                  <c:v>39212</c:v>
                </c:pt>
                <c:pt idx="1844">
                  <c:v>39213</c:v>
                </c:pt>
                <c:pt idx="1845">
                  <c:v>39216</c:v>
                </c:pt>
                <c:pt idx="1846">
                  <c:v>39217</c:v>
                </c:pt>
                <c:pt idx="1847">
                  <c:v>39218</c:v>
                </c:pt>
                <c:pt idx="1848">
                  <c:v>39219</c:v>
                </c:pt>
                <c:pt idx="1849">
                  <c:v>39220</c:v>
                </c:pt>
                <c:pt idx="1850">
                  <c:v>39223</c:v>
                </c:pt>
                <c:pt idx="1851">
                  <c:v>39224</c:v>
                </c:pt>
                <c:pt idx="1852">
                  <c:v>39225</c:v>
                </c:pt>
                <c:pt idx="1853">
                  <c:v>39226</c:v>
                </c:pt>
                <c:pt idx="1854">
                  <c:v>39227</c:v>
                </c:pt>
                <c:pt idx="1855">
                  <c:v>39230</c:v>
                </c:pt>
                <c:pt idx="1856">
                  <c:v>39231</c:v>
                </c:pt>
                <c:pt idx="1857">
                  <c:v>39232</c:v>
                </c:pt>
                <c:pt idx="1858">
                  <c:v>39233</c:v>
                </c:pt>
                <c:pt idx="1859">
                  <c:v>39234</c:v>
                </c:pt>
                <c:pt idx="1860">
                  <c:v>39237</c:v>
                </c:pt>
                <c:pt idx="1861">
                  <c:v>39238</c:v>
                </c:pt>
                <c:pt idx="1862">
                  <c:v>39239</c:v>
                </c:pt>
                <c:pt idx="1863">
                  <c:v>39240</c:v>
                </c:pt>
                <c:pt idx="1864">
                  <c:v>39241</c:v>
                </c:pt>
                <c:pt idx="1865">
                  <c:v>39244</c:v>
                </c:pt>
                <c:pt idx="1866">
                  <c:v>39245</c:v>
                </c:pt>
                <c:pt idx="1867">
                  <c:v>39246</c:v>
                </c:pt>
                <c:pt idx="1868">
                  <c:v>39247</c:v>
                </c:pt>
                <c:pt idx="1869">
                  <c:v>39248</c:v>
                </c:pt>
                <c:pt idx="1870">
                  <c:v>39251</c:v>
                </c:pt>
                <c:pt idx="1871">
                  <c:v>39252</c:v>
                </c:pt>
                <c:pt idx="1872">
                  <c:v>39253</c:v>
                </c:pt>
                <c:pt idx="1873">
                  <c:v>39254</c:v>
                </c:pt>
                <c:pt idx="1874">
                  <c:v>39255</c:v>
                </c:pt>
                <c:pt idx="1875">
                  <c:v>39258</c:v>
                </c:pt>
                <c:pt idx="1876">
                  <c:v>39259</c:v>
                </c:pt>
                <c:pt idx="1877">
                  <c:v>39260</c:v>
                </c:pt>
                <c:pt idx="1878">
                  <c:v>39261</c:v>
                </c:pt>
                <c:pt idx="1879">
                  <c:v>39262</c:v>
                </c:pt>
                <c:pt idx="1880">
                  <c:v>39265</c:v>
                </c:pt>
                <c:pt idx="1881">
                  <c:v>39266</c:v>
                </c:pt>
                <c:pt idx="1882">
                  <c:v>39267</c:v>
                </c:pt>
                <c:pt idx="1883">
                  <c:v>39268</c:v>
                </c:pt>
                <c:pt idx="1884">
                  <c:v>39269</c:v>
                </c:pt>
                <c:pt idx="1885">
                  <c:v>39272</c:v>
                </c:pt>
                <c:pt idx="1886">
                  <c:v>39273</c:v>
                </c:pt>
                <c:pt idx="1887">
                  <c:v>39274</c:v>
                </c:pt>
                <c:pt idx="1888">
                  <c:v>39275</c:v>
                </c:pt>
                <c:pt idx="1889">
                  <c:v>39276</c:v>
                </c:pt>
                <c:pt idx="1890">
                  <c:v>39279</c:v>
                </c:pt>
                <c:pt idx="1891">
                  <c:v>39280</c:v>
                </c:pt>
                <c:pt idx="1892">
                  <c:v>39281</c:v>
                </c:pt>
                <c:pt idx="1893">
                  <c:v>39282</c:v>
                </c:pt>
                <c:pt idx="1894">
                  <c:v>39283</c:v>
                </c:pt>
                <c:pt idx="1895">
                  <c:v>39286</c:v>
                </c:pt>
                <c:pt idx="1896">
                  <c:v>39287</c:v>
                </c:pt>
                <c:pt idx="1897">
                  <c:v>39288</c:v>
                </c:pt>
                <c:pt idx="1898">
                  <c:v>39289</c:v>
                </c:pt>
                <c:pt idx="1899">
                  <c:v>39290</c:v>
                </c:pt>
                <c:pt idx="1900">
                  <c:v>39293</c:v>
                </c:pt>
                <c:pt idx="1901">
                  <c:v>39294</c:v>
                </c:pt>
                <c:pt idx="1902">
                  <c:v>39295</c:v>
                </c:pt>
                <c:pt idx="1903">
                  <c:v>39296</c:v>
                </c:pt>
                <c:pt idx="1904">
                  <c:v>39297</c:v>
                </c:pt>
                <c:pt idx="1905">
                  <c:v>39300</c:v>
                </c:pt>
                <c:pt idx="1906">
                  <c:v>39301</c:v>
                </c:pt>
                <c:pt idx="1907">
                  <c:v>39302</c:v>
                </c:pt>
                <c:pt idx="1908">
                  <c:v>39303</c:v>
                </c:pt>
                <c:pt idx="1909">
                  <c:v>39304</c:v>
                </c:pt>
                <c:pt idx="1910">
                  <c:v>39307</c:v>
                </c:pt>
                <c:pt idx="1911">
                  <c:v>39308</c:v>
                </c:pt>
                <c:pt idx="1912">
                  <c:v>39310</c:v>
                </c:pt>
                <c:pt idx="1913">
                  <c:v>39311</c:v>
                </c:pt>
                <c:pt idx="1914">
                  <c:v>39314</c:v>
                </c:pt>
                <c:pt idx="1915">
                  <c:v>39315</c:v>
                </c:pt>
                <c:pt idx="1916">
                  <c:v>39316</c:v>
                </c:pt>
                <c:pt idx="1917">
                  <c:v>39317</c:v>
                </c:pt>
                <c:pt idx="1918">
                  <c:v>39318</c:v>
                </c:pt>
                <c:pt idx="1919">
                  <c:v>39321</c:v>
                </c:pt>
                <c:pt idx="1920">
                  <c:v>39322</c:v>
                </c:pt>
                <c:pt idx="1921">
                  <c:v>39323</c:v>
                </c:pt>
                <c:pt idx="1922">
                  <c:v>39324</c:v>
                </c:pt>
                <c:pt idx="1923">
                  <c:v>39325</c:v>
                </c:pt>
                <c:pt idx="1924">
                  <c:v>39328</c:v>
                </c:pt>
                <c:pt idx="1925">
                  <c:v>39329</c:v>
                </c:pt>
                <c:pt idx="1926">
                  <c:v>39330</c:v>
                </c:pt>
                <c:pt idx="1927">
                  <c:v>39331</c:v>
                </c:pt>
                <c:pt idx="1928">
                  <c:v>39332</c:v>
                </c:pt>
                <c:pt idx="1929">
                  <c:v>39335</c:v>
                </c:pt>
                <c:pt idx="1930">
                  <c:v>39336</c:v>
                </c:pt>
                <c:pt idx="1931">
                  <c:v>39337</c:v>
                </c:pt>
                <c:pt idx="1932">
                  <c:v>39338</c:v>
                </c:pt>
                <c:pt idx="1933">
                  <c:v>39339</c:v>
                </c:pt>
                <c:pt idx="1934">
                  <c:v>39342</c:v>
                </c:pt>
                <c:pt idx="1935">
                  <c:v>39343</c:v>
                </c:pt>
                <c:pt idx="1936">
                  <c:v>39344</c:v>
                </c:pt>
                <c:pt idx="1937">
                  <c:v>39345</c:v>
                </c:pt>
                <c:pt idx="1938">
                  <c:v>39346</c:v>
                </c:pt>
                <c:pt idx="1939">
                  <c:v>39349</c:v>
                </c:pt>
                <c:pt idx="1940">
                  <c:v>39350</c:v>
                </c:pt>
                <c:pt idx="1941">
                  <c:v>39351</c:v>
                </c:pt>
                <c:pt idx="1942">
                  <c:v>39352</c:v>
                </c:pt>
                <c:pt idx="1943">
                  <c:v>39353</c:v>
                </c:pt>
                <c:pt idx="1944">
                  <c:v>39356</c:v>
                </c:pt>
                <c:pt idx="1945">
                  <c:v>39358</c:v>
                </c:pt>
                <c:pt idx="1946">
                  <c:v>39359</c:v>
                </c:pt>
                <c:pt idx="1947">
                  <c:v>39360</c:v>
                </c:pt>
                <c:pt idx="1948">
                  <c:v>39363</c:v>
                </c:pt>
                <c:pt idx="1949">
                  <c:v>39364</c:v>
                </c:pt>
                <c:pt idx="1950">
                  <c:v>39365</c:v>
                </c:pt>
                <c:pt idx="1951">
                  <c:v>39366</c:v>
                </c:pt>
                <c:pt idx="1952">
                  <c:v>39367</c:v>
                </c:pt>
                <c:pt idx="1953">
                  <c:v>39370</c:v>
                </c:pt>
                <c:pt idx="1954">
                  <c:v>39371</c:v>
                </c:pt>
                <c:pt idx="1955">
                  <c:v>39372</c:v>
                </c:pt>
                <c:pt idx="1956">
                  <c:v>39373</c:v>
                </c:pt>
                <c:pt idx="1957">
                  <c:v>39374</c:v>
                </c:pt>
                <c:pt idx="1958">
                  <c:v>39377</c:v>
                </c:pt>
                <c:pt idx="1959">
                  <c:v>39378</c:v>
                </c:pt>
                <c:pt idx="1960">
                  <c:v>39379</c:v>
                </c:pt>
                <c:pt idx="1961">
                  <c:v>39380</c:v>
                </c:pt>
                <c:pt idx="1962">
                  <c:v>39381</c:v>
                </c:pt>
                <c:pt idx="1963">
                  <c:v>39384</c:v>
                </c:pt>
                <c:pt idx="1964">
                  <c:v>39385</c:v>
                </c:pt>
                <c:pt idx="1965">
                  <c:v>39386</c:v>
                </c:pt>
                <c:pt idx="1966">
                  <c:v>39387</c:v>
                </c:pt>
                <c:pt idx="1967">
                  <c:v>39388</c:v>
                </c:pt>
                <c:pt idx="1968">
                  <c:v>39391</c:v>
                </c:pt>
                <c:pt idx="1969">
                  <c:v>39392</c:v>
                </c:pt>
                <c:pt idx="1970">
                  <c:v>39393</c:v>
                </c:pt>
                <c:pt idx="1971">
                  <c:v>39394</c:v>
                </c:pt>
                <c:pt idx="1972">
                  <c:v>39395</c:v>
                </c:pt>
                <c:pt idx="1973">
                  <c:v>39398</c:v>
                </c:pt>
                <c:pt idx="1974">
                  <c:v>39399</c:v>
                </c:pt>
                <c:pt idx="1975">
                  <c:v>39400</c:v>
                </c:pt>
                <c:pt idx="1976">
                  <c:v>39401</c:v>
                </c:pt>
                <c:pt idx="1977">
                  <c:v>39402</c:v>
                </c:pt>
                <c:pt idx="1978">
                  <c:v>39405</c:v>
                </c:pt>
                <c:pt idx="1979">
                  <c:v>39406</c:v>
                </c:pt>
                <c:pt idx="1980">
                  <c:v>39407</c:v>
                </c:pt>
                <c:pt idx="1981">
                  <c:v>39408</c:v>
                </c:pt>
                <c:pt idx="1982">
                  <c:v>39409</c:v>
                </c:pt>
                <c:pt idx="1983">
                  <c:v>39412</c:v>
                </c:pt>
                <c:pt idx="1984">
                  <c:v>39413</c:v>
                </c:pt>
                <c:pt idx="1985">
                  <c:v>39414</c:v>
                </c:pt>
                <c:pt idx="1986">
                  <c:v>39415</c:v>
                </c:pt>
                <c:pt idx="1987">
                  <c:v>39416</c:v>
                </c:pt>
                <c:pt idx="1988">
                  <c:v>39419</c:v>
                </c:pt>
                <c:pt idx="1989">
                  <c:v>39420</c:v>
                </c:pt>
                <c:pt idx="1990">
                  <c:v>39421</c:v>
                </c:pt>
                <c:pt idx="1991">
                  <c:v>39422</c:v>
                </c:pt>
                <c:pt idx="1992">
                  <c:v>39423</c:v>
                </c:pt>
                <c:pt idx="1993">
                  <c:v>39426</c:v>
                </c:pt>
                <c:pt idx="1994">
                  <c:v>39427</c:v>
                </c:pt>
                <c:pt idx="1995">
                  <c:v>39428</c:v>
                </c:pt>
                <c:pt idx="1996">
                  <c:v>39429</c:v>
                </c:pt>
                <c:pt idx="1997">
                  <c:v>39430</c:v>
                </c:pt>
                <c:pt idx="1998">
                  <c:v>39433</c:v>
                </c:pt>
                <c:pt idx="1999">
                  <c:v>39434</c:v>
                </c:pt>
                <c:pt idx="2000">
                  <c:v>39435</c:v>
                </c:pt>
                <c:pt idx="2001">
                  <c:v>39436</c:v>
                </c:pt>
                <c:pt idx="2002">
                  <c:v>39440</c:v>
                </c:pt>
                <c:pt idx="2003">
                  <c:v>39442</c:v>
                </c:pt>
                <c:pt idx="2004">
                  <c:v>39443</c:v>
                </c:pt>
                <c:pt idx="2005">
                  <c:v>39444</c:v>
                </c:pt>
                <c:pt idx="2006">
                  <c:v>39447</c:v>
                </c:pt>
                <c:pt idx="2007">
                  <c:v>39448</c:v>
                </c:pt>
                <c:pt idx="2008">
                  <c:v>39449</c:v>
                </c:pt>
                <c:pt idx="2009">
                  <c:v>39450</c:v>
                </c:pt>
                <c:pt idx="2010">
                  <c:v>39451</c:v>
                </c:pt>
                <c:pt idx="2011">
                  <c:v>39454</c:v>
                </c:pt>
                <c:pt idx="2012">
                  <c:v>39455</c:v>
                </c:pt>
                <c:pt idx="2013">
                  <c:v>39456</c:v>
                </c:pt>
                <c:pt idx="2014">
                  <c:v>39457</c:v>
                </c:pt>
                <c:pt idx="2015">
                  <c:v>39458</c:v>
                </c:pt>
                <c:pt idx="2016">
                  <c:v>39461</c:v>
                </c:pt>
                <c:pt idx="2017">
                  <c:v>39462</c:v>
                </c:pt>
                <c:pt idx="2018">
                  <c:v>39463</c:v>
                </c:pt>
                <c:pt idx="2019">
                  <c:v>39464</c:v>
                </c:pt>
                <c:pt idx="2020">
                  <c:v>39465</c:v>
                </c:pt>
                <c:pt idx="2021">
                  <c:v>39468</c:v>
                </c:pt>
                <c:pt idx="2022">
                  <c:v>39469</c:v>
                </c:pt>
                <c:pt idx="2023">
                  <c:v>39470</c:v>
                </c:pt>
                <c:pt idx="2024">
                  <c:v>39471</c:v>
                </c:pt>
                <c:pt idx="2025">
                  <c:v>39472</c:v>
                </c:pt>
                <c:pt idx="2026">
                  <c:v>39475</c:v>
                </c:pt>
                <c:pt idx="2027">
                  <c:v>39476</c:v>
                </c:pt>
                <c:pt idx="2028">
                  <c:v>39477</c:v>
                </c:pt>
                <c:pt idx="2029">
                  <c:v>39478</c:v>
                </c:pt>
                <c:pt idx="2030">
                  <c:v>39479</c:v>
                </c:pt>
                <c:pt idx="2031">
                  <c:v>39482</c:v>
                </c:pt>
                <c:pt idx="2032">
                  <c:v>39483</c:v>
                </c:pt>
                <c:pt idx="2033">
                  <c:v>39484</c:v>
                </c:pt>
                <c:pt idx="2034">
                  <c:v>39485</c:v>
                </c:pt>
                <c:pt idx="2035">
                  <c:v>39486</c:v>
                </c:pt>
                <c:pt idx="2036">
                  <c:v>39489</c:v>
                </c:pt>
                <c:pt idx="2037">
                  <c:v>39490</c:v>
                </c:pt>
                <c:pt idx="2038">
                  <c:v>39491</c:v>
                </c:pt>
                <c:pt idx="2039">
                  <c:v>39492</c:v>
                </c:pt>
                <c:pt idx="2040">
                  <c:v>39493</c:v>
                </c:pt>
                <c:pt idx="2041">
                  <c:v>39496</c:v>
                </c:pt>
                <c:pt idx="2042">
                  <c:v>39497</c:v>
                </c:pt>
                <c:pt idx="2043">
                  <c:v>39498</c:v>
                </c:pt>
                <c:pt idx="2044">
                  <c:v>39499</c:v>
                </c:pt>
                <c:pt idx="2045">
                  <c:v>39500</c:v>
                </c:pt>
                <c:pt idx="2046">
                  <c:v>39503</c:v>
                </c:pt>
                <c:pt idx="2047">
                  <c:v>39504</c:v>
                </c:pt>
                <c:pt idx="2048">
                  <c:v>39505</c:v>
                </c:pt>
                <c:pt idx="2049">
                  <c:v>39506</c:v>
                </c:pt>
                <c:pt idx="2050">
                  <c:v>39507</c:v>
                </c:pt>
                <c:pt idx="2051">
                  <c:v>39510</c:v>
                </c:pt>
                <c:pt idx="2052">
                  <c:v>39511</c:v>
                </c:pt>
                <c:pt idx="2053">
                  <c:v>39512</c:v>
                </c:pt>
                <c:pt idx="2054">
                  <c:v>39514</c:v>
                </c:pt>
                <c:pt idx="2055">
                  <c:v>39517</c:v>
                </c:pt>
                <c:pt idx="2056">
                  <c:v>39518</c:v>
                </c:pt>
                <c:pt idx="2057">
                  <c:v>39519</c:v>
                </c:pt>
                <c:pt idx="2058">
                  <c:v>39520</c:v>
                </c:pt>
                <c:pt idx="2059">
                  <c:v>39521</c:v>
                </c:pt>
                <c:pt idx="2060">
                  <c:v>39524</c:v>
                </c:pt>
                <c:pt idx="2061">
                  <c:v>39525</c:v>
                </c:pt>
                <c:pt idx="2062">
                  <c:v>39526</c:v>
                </c:pt>
                <c:pt idx="2063">
                  <c:v>39531</c:v>
                </c:pt>
                <c:pt idx="2064">
                  <c:v>39532</c:v>
                </c:pt>
                <c:pt idx="2065">
                  <c:v>39533</c:v>
                </c:pt>
                <c:pt idx="2066">
                  <c:v>39534</c:v>
                </c:pt>
                <c:pt idx="2067">
                  <c:v>39535</c:v>
                </c:pt>
                <c:pt idx="2068">
                  <c:v>39538</c:v>
                </c:pt>
                <c:pt idx="2069">
                  <c:v>39539</c:v>
                </c:pt>
                <c:pt idx="2070">
                  <c:v>39540</c:v>
                </c:pt>
                <c:pt idx="2071">
                  <c:v>39541</c:v>
                </c:pt>
                <c:pt idx="2072">
                  <c:v>39542</c:v>
                </c:pt>
                <c:pt idx="2073">
                  <c:v>39545</c:v>
                </c:pt>
                <c:pt idx="2074">
                  <c:v>39546</c:v>
                </c:pt>
                <c:pt idx="2075">
                  <c:v>39547</c:v>
                </c:pt>
                <c:pt idx="2076">
                  <c:v>39548</c:v>
                </c:pt>
                <c:pt idx="2077">
                  <c:v>39549</c:v>
                </c:pt>
                <c:pt idx="2078">
                  <c:v>39553</c:v>
                </c:pt>
                <c:pt idx="2079">
                  <c:v>39554</c:v>
                </c:pt>
                <c:pt idx="2080">
                  <c:v>39555</c:v>
                </c:pt>
                <c:pt idx="2081">
                  <c:v>39559</c:v>
                </c:pt>
                <c:pt idx="2082">
                  <c:v>39560</c:v>
                </c:pt>
                <c:pt idx="2083">
                  <c:v>39561</c:v>
                </c:pt>
                <c:pt idx="2084">
                  <c:v>39562</c:v>
                </c:pt>
                <c:pt idx="2085">
                  <c:v>39563</c:v>
                </c:pt>
                <c:pt idx="2086">
                  <c:v>39566</c:v>
                </c:pt>
                <c:pt idx="2087">
                  <c:v>39567</c:v>
                </c:pt>
                <c:pt idx="2088">
                  <c:v>39568</c:v>
                </c:pt>
                <c:pt idx="2089">
                  <c:v>39570</c:v>
                </c:pt>
                <c:pt idx="2090">
                  <c:v>39573</c:v>
                </c:pt>
                <c:pt idx="2091">
                  <c:v>39574</c:v>
                </c:pt>
                <c:pt idx="2092">
                  <c:v>39575</c:v>
                </c:pt>
                <c:pt idx="2093">
                  <c:v>39576</c:v>
                </c:pt>
                <c:pt idx="2094">
                  <c:v>39577</c:v>
                </c:pt>
                <c:pt idx="2095">
                  <c:v>39580</c:v>
                </c:pt>
                <c:pt idx="2096">
                  <c:v>39581</c:v>
                </c:pt>
                <c:pt idx="2097">
                  <c:v>39582</c:v>
                </c:pt>
                <c:pt idx="2098">
                  <c:v>39583</c:v>
                </c:pt>
                <c:pt idx="2099">
                  <c:v>39584</c:v>
                </c:pt>
                <c:pt idx="2100">
                  <c:v>39588</c:v>
                </c:pt>
                <c:pt idx="2101">
                  <c:v>39589</c:v>
                </c:pt>
                <c:pt idx="2102">
                  <c:v>39590</c:v>
                </c:pt>
                <c:pt idx="2103">
                  <c:v>39591</c:v>
                </c:pt>
                <c:pt idx="2104">
                  <c:v>39594</c:v>
                </c:pt>
                <c:pt idx="2105">
                  <c:v>39595</c:v>
                </c:pt>
                <c:pt idx="2106">
                  <c:v>39596</c:v>
                </c:pt>
                <c:pt idx="2107">
                  <c:v>39597</c:v>
                </c:pt>
                <c:pt idx="2108">
                  <c:v>39598</c:v>
                </c:pt>
                <c:pt idx="2109">
                  <c:v>39601</c:v>
                </c:pt>
                <c:pt idx="2110">
                  <c:v>39602</c:v>
                </c:pt>
                <c:pt idx="2111">
                  <c:v>39603</c:v>
                </c:pt>
                <c:pt idx="2112">
                  <c:v>39604</c:v>
                </c:pt>
                <c:pt idx="2113">
                  <c:v>39605</c:v>
                </c:pt>
                <c:pt idx="2114">
                  <c:v>39608</c:v>
                </c:pt>
                <c:pt idx="2115">
                  <c:v>39609</c:v>
                </c:pt>
                <c:pt idx="2116">
                  <c:v>39610</c:v>
                </c:pt>
                <c:pt idx="2117">
                  <c:v>39611</c:v>
                </c:pt>
                <c:pt idx="2118">
                  <c:v>39612</c:v>
                </c:pt>
                <c:pt idx="2119">
                  <c:v>39615</c:v>
                </c:pt>
                <c:pt idx="2120">
                  <c:v>39616</c:v>
                </c:pt>
                <c:pt idx="2121">
                  <c:v>39617</c:v>
                </c:pt>
                <c:pt idx="2122">
                  <c:v>39618</c:v>
                </c:pt>
                <c:pt idx="2123">
                  <c:v>39619</c:v>
                </c:pt>
                <c:pt idx="2124">
                  <c:v>39622</c:v>
                </c:pt>
                <c:pt idx="2125">
                  <c:v>39623</c:v>
                </c:pt>
                <c:pt idx="2126">
                  <c:v>39624</c:v>
                </c:pt>
                <c:pt idx="2127">
                  <c:v>39625</c:v>
                </c:pt>
                <c:pt idx="2128">
                  <c:v>39626</c:v>
                </c:pt>
                <c:pt idx="2129">
                  <c:v>39629</c:v>
                </c:pt>
                <c:pt idx="2130">
                  <c:v>39630</c:v>
                </c:pt>
                <c:pt idx="2131">
                  <c:v>39631</c:v>
                </c:pt>
                <c:pt idx="2132">
                  <c:v>39632</c:v>
                </c:pt>
                <c:pt idx="2133">
                  <c:v>39633</c:v>
                </c:pt>
                <c:pt idx="2134">
                  <c:v>39636</c:v>
                </c:pt>
                <c:pt idx="2135">
                  <c:v>39637</c:v>
                </c:pt>
                <c:pt idx="2136">
                  <c:v>39638</c:v>
                </c:pt>
                <c:pt idx="2137">
                  <c:v>39639</c:v>
                </c:pt>
                <c:pt idx="2138">
                  <c:v>39640</c:v>
                </c:pt>
                <c:pt idx="2139">
                  <c:v>39643</c:v>
                </c:pt>
                <c:pt idx="2140">
                  <c:v>39644</c:v>
                </c:pt>
                <c:pt idx="2141">
                  <c:v>39645</c:v>
                </c:pt>
                <c:pt idx="2142">
                  <c:v>39646</c:v>
                </c:pt>
                <c:pt idx="2143">
                  <c:v>39647</c:v>
                </c:pt>
                <c:pt idx="2144">
                  <c:v>39650</c:v>
                </c:pt>
                <c:pt idx="2145">
                  <c:v>39651</c:v>
                </c:pt>
                <c:pt idx="2146">
                  <c:v>39652</c:v>
                </c:pt>
                <c:pt idx="2147">
                  <c:v>39653</c:v>
                </c:pt>
                <c:pt idx="2148">
                  <c:v>39654</c:v>
                </c:pt>
                <c:pt idx="2149">
                  <c:v>39657</c:v>
                </c:pt>
                <c:pt idx="2150">
                  <c:v>39658</c:v>
                </c:pt>
                <c:pt idx="2151">
                  <c:v>39659</c:v>
                </c:pt>
                <c:pt idx="2152">
                  <c:v>39660</c:v>
                </c:pt>
                <c:pt idx="2153">
                  <c:v>39661</c:v>
                </c:pt>
                <c:pt idx="2154">
                  <c:v>39664</c:v>
                </c:pt>
                <c:pt idx="2155">
                  <c:v>39665</c:v>
                </c:pt>
                <c:pt idx="2156">
                  <c:v>39666</c:v>
                </c:pt>
                <c:pt idx="2157">
                  <c:v>39667</c:v>
                </c:pt>
                <c:pt idx="2158">
                  <c:v>39668</c:v>
                </c:pt>
                <c:pt idx="2159">
                  <c:v>39671</c:v>
                </c:pt>
                <c:pt idx="2160">
                  <c:v>39672</c:v>
                </c:pt>
                <c:pt idx="2161">
                  <c:v>39673</c:v>
                </c:pt>
                <c:pt idx="2162">
                  <c:v>39674</c:v>
                </c:pt>
                <c:pt idx="2163">
                  <c:v>39678</c:v>
                </c:pt>
                <c:pt idx="2164">
                  <c:v>39679</c:v>
                </c:pt>
                <c:pt idx="2165">
                  <c:v>39680</c:v>
                </c:pt>
                <c:pt idx="2166">
                  <c:v>39681</c:v>
                </c:pt>
                <c:pt idx="2167">
                  <c:v>39682</c:v>
                </c:pt>
                <c:pt idx="2168">
                  <c:v>39685</c:v>
                </c:pt>
                <c:pt idx="2169">
                  <c:v>39686</c:v>
                </c:pt>
                <c:pt idx="2170">
                  <c:v>39687</c:v>
                </c:pt>
                <c:pt idx="2171">
                  <c:v>39688</c:v>
                </c:pt>
                <c:pt idx="2172">
                  <c:v>39689</c:v>
                </c:pt>
                <c:pt idx="2173">
                  <c:v>39692</c:v>
                </c:pt>
                <c:pt idx="2174">
                  <c:v>39693</c:v>
                </c:pt>
                <c:pt idx="2175">
                  <c:v>39695</c:v>
                </c:pt>
                <c:pt idx="2176">
                  <c:v>39696</c:v>
                </c:pt>
                <c:pt idx="2177">
                  <c:v>39699</c:v>
                </c:pt>
                <c:pt idx="2178">
                  <c:v>39700</c:v>
                </c:pt>
                <c:pt idx="2179">
                  <c:v>39701</c:v>
                </c:pt>
                <c:pt idx="2180">
                  <c:v>39702</c:v>
                </c:pt>
                <c:pt idx="2181">
                  <c:v>39703</c:v>
                </c:pt>
                <c:pt idx="2182">
                  <c:v>39706</c:v>
                </c:pt>
                <c:pt idx="2183">
                  <c:v>39707</c:v>
                </c:pt>
                <c:pt idx="2184">
                  <c:v>39708</c:v>
                </c:pt>
                <c:pt idx="2185">
                  <c:v>39709</c:v>
                </c:pt>
                <c:pt idx="2186">
                  <c:v>39710</c:v>
                </c:pt>
                <c:pt idx="2187">
                  <c:v>39713</c:v>
                </c:pt>
                <c:pt idx="2188">
                  <c:v>39714</c:v>
                </c:pt>
                <c:pt idx="2189">
                  <c:v>39715</c:v>
                </c:pt>
                <c:pt idx="2190">
                  <c:v>39716</c:v>
                </c:pt>
                <c:pt idx="2191">
                  <c:v>39717</c:v>
                </c:pt>
                <c:pt idx="2192">
                  <c:v>39720</c:v>
                </c:pt>
                <c:pt idx="2193">
                  <c:v>39721</c:v>
                </c:pt>
                <c:pt idx="2194">
                  <c:v>39722</c:v>
                </c:pt>
                <c:pt idx="2195">
                  <c:v>39724</c:v>
                </c:pt>
                <c:pt idx="2196">
                  <c:v>39727</c:v>
                </c:pt>
                <c:pt idx="2197">
                  <c:v>39728</c:v>
                </c:pt>
                <c:pt idx="2198">
                  <c:v>39729</c:v>
                </c:pt>
                <c:pt idx="2199">
                  <c:v>39731</c:v>
                </c:pt>
                <c:pt idx="2200">
                  <c:v>39734</c:v>
                </c:pt>
                <c:pt idx="2201">
                  <c:v>39735</c:v>
                </c:pt>
                <c:pt idx="2202">
                  <c:v>39736</c:v>
                </c:pt>
                <c:pt idx="2203">
                  <c:v>39737</c:v>
                </c:pt>
                <c:pt idx="2204">
                  <c:v>39738</c:v>
                </c:pt>
                <c:pt idx="2205">
                  <c:v>39741</c:v>
                </c:pt>
                <c:pt idx="2206">
                  <c:v>39742</c:v>
                </c:pt>
                <c:pt idx="2207">
                  <c:v>39743</c:v>
                </c:pt>
                <c:pt idx="2208">
                  <c:v>39744</c:v>
                </c:pt>
                <c:pt idx="2209">
                  <c:v>39745</c:v>
                </c:pt>
                <c:pt idx="2210">
                  <c:v>39748</c:v>
                </c:pt>
                <c:pt idx="2211">
                  <c:v>39749</c:v>
                </c:pt>
                <c:pt idx="2212">
                  <c:v>39750</c:v>
                </c:pt>
                <c:pt idx="2213">
                  <c:v>39752</c:v>
                </c:pt>
                <c:pt idx="2214">
                  <c:v>39755</c:v>
                </c:pt>
                <c:pt idx="2215">
                  <c:v>39756</c:v>
                </c:pt>
                <c:pt idx="2216">
                  <c:v>39757</c:v>
                </c:pt>
                <c:pt idx="2217">
                  <c:v>39758</c:v>
                </c:pt>
                <c:pt idx="2218">
                  <c:v>39759</c:v>
                </c:pt>
                <c:pt idx="2219">
                  <c:v>39762</c:v>
                </c:pt>
                <c:pt idx="2220">
                  <c:v>39763</c:v>
                </c:pt>
                <c:pt idx="2221">
                  <c:v>39764</c:v>
                </c:pt>
                <c:pt idx="2222">
                  <c:v>39766</c:v>
                </c:pt>
                <c:pt idx="2223">
                  <c:v>39769</c:v>
                </c:pt>
                <c:pt idx="2224">
                  <c:v>39770</c:v>
                </c:pt>
                <c:pt idx="2225">
                  <c:v>39771</c:v>
                </c:pt>
                <c:pt idx="2226">
                  <c:v>39772</c:v>
                </c:pt>
                <c:pt idx="2227">
                  <c:v>39773</c:v>
                </c:pt>
                <c:pt idx="2228">
                  <c:v>39776</c:v>
                </c:pt>
                <c:pt idx="2229">
                  <c:v>39777</c:v>
                </c:pt>
                <c:pt idx="2230">
                  <c:v>39778</c:v>
                </c:pt>
                <c:pt idx="2231">
                  <c:v>39780</c:v>
                </c:pt>
                <c:pt idx="2232">
                  <c:v>39783</c:v>
                </c:pt>
                <c:pt idx="2233">
                  <c:v>39784</c:v>
                </c:pt>
                <c:pt idx="2234">
                  <c:v>39785</c:v>
                </c:pt>
                <c:pt idx="2235">
                  <c:v>39786</c:v>
                </c:pt>
                <c:pt idx="2236">
                  <c:v>39787</c:v>
                </c:pt>
                <c:pt idx="2237">
                  <c:v>39790</c:v>
                </c:pt>
                <c:pt idx="2238">
                  <c:v>39792</c:v>
                </c:pt>
                <c:pt idx="2239">
                  <c:v>39793</c:v>
                </c:pt>
                <c:pt idx="2240">
                  <c:v>39794</c:v>
                </c:pt>
                <c:pt idx="2241">
                  <c:v>39797</c:v>
                </c:pt>
                <c:pt idx="2242">
                  <c:v>39798</c:v>
                </c:pt>
                <c:pt idx="2243">
                  <c:v>39799</c:v>
                </c:pt>
                <c:pt idx="2244">
                  <c:v>39800</c:v>
                </c:pt>
                <c:pt idx="2245">
                  <c:v>39801</c:v>
                </c:pt>
                <c:pt idx="2246">
                  <c:v>39804</c:v>
                </c:pt>
                <c:pt idx="2247">
                  <c:v>39805</c:v>
                </c:pt>
                <c:pt idx="2248">
                  <c:v>39806</c:v>
                </c:pt>
                <c:pt idx="2249">
                  <c:v>39808</c:v>
                </c:pt>
                <c:pt idx="2250">
                  <c:v>39811</c:v>
                </c:pt>
                <c:pt idx="2251">
                  <c:v>39812</c:v>
                </c:pt>
                <c:pt idx="2252">
                  <c:v>39813</c:v>
                </c:pt>
                <c:pt idx="2253">
                  <c:v>39814</c:v>
                </c:pt>
                <c:pt idx="2254">
                  <c:v>39815</c:v>
                </c:pt>
                <c:pt idx="2255">
                  <c:v>39818</c:v>
                </c:pt>
                <c:pt idx="2256">
                  <c:v>39819</c:v>
                </c:pt>
                <c:pt idx="2257">
                  <c:v>39820</c:v>
                </c:pt>
                <c:pt idx="2258">
                  <c:v>39822</c:v>
                </c:pt>
                <c:pt idx="2259">
                  <c:v>39825</c:v>
                </c:pt>
                <c:pt idx="2260">
                  <c:v>39826</c:v>
                </c:pt>
                <c:pt idx="2261">
                  <c:v>39827</c:v>
                </c:pt>
                <c:pt idx="2262">
                  <c:v>39828</c:v>
                </c:pt>
                <c:pt idx="2263">
                  <c:v>39829</c:v>
                </c:pt>
                <c:pt idx="2264">
                  <c:v>39832</c:v>
                </c:pt>
                <c:pt idx="2265">
                  <c:v>39833</c:v>
                </c:pt>
                <c:pt idx="2266">
                  <c:v>39834</c:v>
                </c:pt>
                <c:pt idx="2267">
                  <c:v>39835</c:v>
                </c:pt>
                <c:pt idx="2268">
                  <c:v>39836</c:v>
                </c:pt>
                <c:pt idx="2269">
                  <c:v>39840</c:v>
                </c:pt>
                <c:pt idx="2270">
                  <c:v>39841</c:v>
                </c:pt>
                <c:pt idx="2271">
                  <c:v>39842</c:v>
                </c:pt>
                <c:pt idx="2272">
                  <c:v>39843</c:v>
                </c:pt>
                <c:pt idx="2273">
                  <c:v>39846</c:v>
                </c:pt>
                <c:pt idx="2274">
                  <c:v>39847</c:v>
                </c:pt>
                <c:pt idx="2275">
                  <c:v>39848</c:v>
                </c:pt>
                <c:pt idx="2276">
                  <c:v>39849</c:v>
                </c:pt>
                <c:pt idx="2277">
                  <c:v>39850</c:v>
                </c:pt>
                <c:pt idx="2278">
                  <c:v>39853</c:v>
                </c:pt>
                <c:pt idx="2279">
                  <c:v>39854</c:v>
                </c:pt>
                <c:pt idx="2280">
                  <c:v>39855</c:v>
                </c:pt>
                <c:pt idx="2281">
                  <c:v>39856</c:v>
                </c:pt>
                <c:pt idx="2282">
                  <c:v>39857</c:v>
                </c:pt>
                <c:pt idx="2283">
                  <c:v>39860</c:v>
                </c:pt>
                <c:pt idx="2284">
                  <c:v>39861</c:v>
                </c:pt>
                <c:pt idx="2285">
                  <c:v>39862</c:v>
                </c:pt>
                <c:pt idx="2286">
                  <c:v>39863</c:v>
                </c:pt>
                <c:pt idx="2287">
                  <c:v>39864</c:v>
                </c:pt>
                <c:pt idx="2288">
                  <c:v>39868</c:v>
                </c:pt>
                <c:pt idx="2289">
                  <c:v>39869</c:v>
                </c:pt>
                <c:pt idx="2290">
                  <c:v>39870</c:v>
                </c:pt>
                <c:pt idx="2291">
                  <c:v>39871</c:v>
                </c:pt>
                <c:pt idx="2292">
                  <c:v>39874</c:v>
                </c:pt>
                <c:pt idx="2293">
                  <c:v>39875</c:v>
                </c:pt>
                <c:pt idx="2294">
                  <c:v>39876</c:v>
                </c:pt>
                <c:pt idx="2295">
                  <c:v>39877</c:v>
                </c:pt>
                <c:pt idx="2296">
                  <c:v>39878</c:v>
                </c:pt>
                <c:pt idx="2297">
                  <c:v>39881</c:v>
                </c:pt>
                <c:pt idx="2298">
                  <c:v>39884</c:v>
                </c:pt>
                <c:pt idx="2299">
                  <c:v>39885</c:v>
                </c:pt>
                <c:pt idx="2300">
                  <c:v>39888</c:v>
                </c:pt>
                <c:pt idx="2301">
                  <c:v>39889</c:v>
                </c:pt>
                <c:pt idx="2302">
                  <c:v>39890</c:v>
                </c:pt>
                <c:pt idx="2303">
                  <c:v>39891</c:v>
                </c:pt>
                <c:pt idx="2304">
                  <c:v>39892</c:v>
                </c:pt>
                <c:pt idx="2305">
                  <c:v>39895</c:v>
                </c:pt>
                <c:pt idx="2306">
                  <c:v>39896</c:v>
                </c:pt>
                <c:pt idx="2307">
                  <c:v>39897</c:v>
                </c:pt>
                <c:pt idx="2308">
                  <c:v>39898</c:v>
                </c:pt>
                <c:pt idx="2309">
                  <c:v>39899</c:v>
                </c:pt>
                <c:pt idx="2310">
                  <c:v>39902</c:v>
                </c:pt>
                <c:pt idx="2311">
                  <c:v>39903</c:v>
                </c:pt>
                <c:pt idx="2312">
                  <c:v>39904</c:v>
                </c:pt>
                <c:pt idx="2313">
                  <c:v>39905</c:v>
                </c:pt>
                <c:pt idx="2314">
                  <c:v>39909</c:v>
                </c:pt>
                <c:pt idx="2315">
                  <c:v>39911</c:v>
                </c:pt>
                <c:pt idx="2316">
                  <c:v>39912</c:v>
                </c:pt>
                <c:pt idx="2317">
                  <c:v>39916</c:v>
                </c:pt>
                <c:pt idx="2318">
                  <c:v>39918</c:v>
                </c:pt>
                <c:pt idx="2319">
                  <c:v>39919</c:v>
                </c:pt>
                <c:pt idx="2320">
                  <c:v>39920</c:v>
                </c:pt>
                <c:pt idx="2321">
                  <c:v>39923</c:v>
                </c:pt>
                <c:pt idx="2322">
                  <c:v>39924</c:v>
                </c:pt>
                <c:pt idx="2323">
                  <c:v>39925</c:v>
                </c:pt>
                <c:pt idx="2324">
                  <c:v>39926</c:v>
                </c:pt>
                <c:pt idx="2325">
                  <c:v>39927</c:v>
                </c:pt>
                <c:pt idx="2326">
                  <c:v>39930</c:v>
                </c:pt>
                <c:pt idx="2327">
                  <c:v>39931</c:v>
                </c:pt>
                <c:pt idx="2328">
                  <c:v>39932</c:v>
                </c:pt>
                <c:pt idx="2329">
                  <c:v>39937</c:v>
                </c:pt>
                <c:pt idx="2330">
                  <c:v>39938</c:v>
                </c:pt>
                <c:pt idx="2331">
                  <c:v>39939</c:v>
                </c:pt>
                <c:pt idx="2332">
                  <c:v>39940</c:v>
                </c:pt>
                <c:pt idx="2333">
                  <c:v>39941</c:v>
                </c:pt>
                <c:pt idx="2334">
                  <c:v>39944</c:v>
                </c:pt>
                <c:pt idx="2335">
                  <c:v>39945</c:v>
                </c:pt>
                <c:pt idx="2336">
                  <c:v>39946</c:v>
                </c:pt>
                <c:pt idx="2337">
                  <c:v>39947</c:v>
                </c:pt>
                <c:pt idx="2338">
                  <c:v>39948</c:v>
                </c:pt>
                <c:pt idx="2339">
                  <c:v>39951</c:v>
                </c:pt>
                <c:pt idx="2340">
                  <c:v>39952</c:v>
                </c:pt>
                <c:pt idx="2341">
                  <c:v>39953</c:v>
                </c:pt>
                <c:pt idx="2342">
                  <c:v>39954</c:v>
                </c:pt>
                <c:pt idx="2343">
                  <c:v>39955</c:v>
                </c:pt>
                <c:pt idx="2344">
                  <c:v>39958</c:v>
                </c:pt>
                <c:pt idx="2345">
                  <c:v>39959</c:v>
                </c:pt>
                <c:pt idx="2346">
                  <c:v>39960</c:v>
                </c:pt>
                <c:pt idx="2347">
                  <c:v>39961</c:v>
                </c:pt>
                <c:pt idx="2348">
                  <c:v>39962</c:v>
                </c:pt>
                <c:pt idx="2349">
                  <c:v>39965</c:v>
                </c:pt>
                <c:pt idx="2350">
                  <c:v>39966</c:v>
                </c:pt>
                <c:pt idx="2351">
                  <c:v>39967</c:v>
                </c:pt>
                <c:pt idx="2352">
                  <c:v>39968</c:v>
                </c:pt>
                <c:pt idx="2353">
                  <c:v>39969</c:v>
                </c:pt>
                <c:pt idx="2354">
                  <c:v>39972</c:v>
                </c:pt>
                <c:pt idx="2355">
                  <c:v>39973</c:v>
                </c:pt>
                <c:pt idx="2356">
                  <c:v>39974</c:v>
                </c:pt>
                <c:pt idx="2357">
                  <c:v>39975</c:v>
                </c:pt>
                <c:pt idx="2358">
                  <c:v>39976</c:v>
                </c:pt>
                <c:pt idx="2359">
                  <c:v>39979</c:v>
                </c:pt>
                <c:pt idx="2360">
                  <c:v>39980</c:v>
                </c:pt>
                <c:pt idx="2361">
                  <c:v>39981</c:v>
                </c:pt>
                <c:pt idx="2362">
                  <c:v>39982</c:v>
                </c:pt>
                <c:pt idx="2363">
                  <c:v>39983</c:v>
                </c:pt>
                <c:pt idx="2364">
                  <c:v>39986</c:v>
                </c:pt>
                <c:pt idx="2365">
                  <c:v>39987</c:v>
                </c:pt>
                <c:pt idx="2366">
                  <c:v>39988</c:v>
                </c:pt>
                <c:pt idx="2367">
                  <c:v>39989</c:v>
                </c:pt>
                <c:pt idx="2368">
                  <c:v>39990</c:v>
                </c:pt>
                <c:pt idx="2369">
                  <c:v>39993</c:v>
                </c:pt>
                <c:pt idx="2370">
                  <c:v>39994</c:v>
                </c:pt>
                <c:pt idx="2371">
                  <c:v>39995</c:v>
                </c:pt>
                <c:pt idx="2372">
                  <c:v>39996</c:v>
                </c:pt>
                <c:pt idx="2373">
                  <c:v>39997</c:v>
                </c:pt>
                <c:pt idx="2374">
                  <c:v>40000</c:v>
                </c:pt>
                <c:pt idx="2375">
                  <c:v>40001</c:v>
                </c:pt>
                <c:pt idx="2376">
                  <c:v>40002</c:v>
                </c:pt>
                <c:pt idx="2377">
                  <c:v>40003</c:v>
                </c:pt>
                <c:pt idx="2378">
                  <c:v>40004</c:v>
                </c:pt>
                <c:pt idx="2379">
                  <c:v>40007</c:v>
                </c:pt>
                <c:pt idx="2380">
                  <c:v>40008</c:v>
                </c:pt>
                <c:pt idx="2381">
                  <c:v>40009</c:v>
                </c:pt>
                <c:pt idx="2382">
                  <c:v>40010</c:v>
                </c:pt>
                <c:pt idx="2383">
                  <c:v>40011</c:v>
                </c:pt>
                <c:pt idx="2384">
                  <c:v>40014</c:v>
                </c:pt>
                <c:pt idx="2385">
                  <c:v>40015</c:v>
                </c:pt>
                <c:pt idx="2386">
                  <c:v>40016</c:v>
                </c:pt>
                <c:pt idx="2387">
                  <c:v>40017</c:v>
                </c:pt>
                <c:pt idx="2388">
                  <c:v>40018</c:v>
                </c:pt>
                <c:pt idx="2389">
                  <c:v>40021</c:v>
                </c:pt>
                <c:pt idx="2390">
                  <c:v>40022</c:v>
                </c:pt>
                <c:pt idx="2391">
                  <c:v>40023</c:v>
                </c:pt>
                <c:pt idx="2392">
                  <c:v>40024</c:v>
                </c:pt>
                <c:pt idx="2393">
                  <c:v>40025</c:v>
                </c:pt>
                <c:pt idx="2394">
                  <c:v>40028</c:v>
                </c:pt>
                <c:pt idx="2395">
                  <c:v>40029</c:v>
                </c:pt>
                <c:pt idx="2396">
                  <c:v>40030</c:v>
                </c:pt>
                <c:pt idx="2397">
                  <c:v>40031</c:v>
                </c:pt>
                <c:pt idx="2398">
                  <c:v>40032</c:v>
                </c:pt>
                <c:pt idx="2399">
                  <c:v>40035</c:v>
                </c:pt>
                <c:pt idx="2400">
                  <c:v>40036</c:v>
                </c:pt>
                <c:pt idx="2401">
                  <c:v>40037</c:v>
                </c:pt>
                <c:pt idx="2402">
                  <c:v>40038</c:v>
                </c:pt>
                <c:pt idx="2403">
                  <c:v>40039</c:v>
                </c:pt>
                <c:pt idx="2404">
                  <c:v>40042</c:v>
                </c:pt>
                <c:pt idx="2405">
                  <c:v>40043</c:v>
                </c:pt>
                <c:pt idx="2406">
                  <c:v>40044</c:v>
                </c:pt>
                <c:pt idx="2407">
                  <c:v>40045</c:v>
                </c:pt>
                <c:pt idx="2408">
                  <c:v>40046</c:v>
                </c:pt>
                <c:pt idx="2409">
                  <c:v>40049</c:v>
                </c:pt>
                <c:pt idx="2410">
                  <c:v>40050</c:v>
                </c:pt>
                <c:pt idx="2411">
                  <c:v>40051</c:v>
                </c:pt>
                <c:pt idx="2412">
                  <c:v>40052</c:v>
                </c:pt>
                <c:pt idx="2413">
                  <c:v>40053</c:v>
                </c:pt>
                <c:pt idx="2414">
                  <c:v>40056</c:v>
                </c:pt>
                <c:pt idx="2415">
                  <c:v>40057</c:v>
                </c:pt>
                <c:pt idx="2416">
                  <c:v>40058</c:v>
                </c:pt>
                <c:pt idx="2417">
                  <c:v>40059</c:v>
                </c:pt>
                <c:pt idx="2418">
                  <c:v>40060</c:v>
                </c:pt>
                <c:pt idx="2419">
                  <c:v>40063</c:v>
                </c:pt>
                <c:pt idx="2420">
                  <c:v>40064</c:v>
                </c:pt>
                <c:pt idx="2421">
                  <c:v>40065</c:v>
                </c:pt>
                <c:pt idx="2422">
                  <c:v>40066</c:v>
                </c:pt>
                <c:pt idx="2423">
                  <c:v>40067</c:v>
                </c:pt>
                <c:pt idx="2424">
                  <c:v>40070</c:v>
                </c:pt>
                <c:pt idx="2425">
                  <c:v>40071</c:v>
                </c:pt>
                <c:pt idx="2426">
                  <c:v>40072</c:v>
                </c:pt>
                <c:pt idx="2427">
                  <c:v>40073</c:v>
                </c:pt>
                <c:pt idx="2428">
                  <c:v>40074</c:v>
                </c:pt>
                <c:pt idx="2429">
                  <c:v>40078</c:v>
                </c:pt>
                <c:pt idx="2430">
                  <c:v>40079</c:v>
                </c:pt>
                <c:pt idx="2431">
                  <c:v>40080</c:v>
                </c:pt>
                <c:pt idx="2432">
                  <c:v>40081</c:v>
                </c:pt>
                <c:pt idx="2433">
                  <c:v>40085</c:v>
                </c:pt>
                <c:pt idx="2434">
                  <c:v>40086</c:v>
                </c:pt>
                <c:pt idx="2435">
                  <c:v>40087</c:v>
                </c:pt>
                <c:pt idx="2436">
                  <c:v>40091</c:v>
                </c:pt>
                <c:pt idx="2437">
                  <c:v>40092</c:v>
                </c:pt>
                <c:pt idx="2438">
                  <c:v>40093</c:v>
                </c:pt>
                <c:pt idx="2439">
                  <c:v>40094</c:v>
                </c:pt>
                <c:pt idx="2440">
                  <c:v>40095</c:v>
                </c:pt>
                <c:pt idx="2441">
                  <c:v>40098</c:v>
                </c:pt>
                <c:pt idx="2442">
                  <c:v>40100</c:v>
                </c:pt>
                <c:pt idx="2443">
                  <c:v>40101</c:v>
                </c:pt>
                <c:pt idx="2444">
                  <c:v>40102</c:v>
                </c:pt>
                <c:pt idx="2445">
                  <c:v>40103</c:v>
                </c:pt>
                <c:pt idx="2446">
                  <c:v>40106</c:v>
                </c:pt>
                <c:pt idx="2447">
                  <c:v>40107</c:v>
                </c:pt>
                <c:pt idx="2448">
                  <c:v>40108</c:v>
                </c:pt>
                <c:pt idx="2449">
                  <c:v>40109</c:v>
                </c:pt>
                <c:pt idx="2450">
                  <c:v>40112</c:v>
                </c:pt>
                <c:pt idx="2451">
                  <c:v>40113</c:v>
                </c:pt>
                <c:pt idx="2452">
                  <c:v>40114</c:v>
                </c:pt>
                <c:pt idx="2453">
                  <c:v>40115</c:v>
                </c:pt>
                <c:pt idx="2454">
                  <c:v>40116</c:v>
                </c:pt>
                <c:pt idx="2455">
                  <c:v>40120</c:v>
                </c:pt>
                <c:pt idx="2456">
                  <c:v>40121</c:v>
                </c:pt>
                <c:pt idx="2457">
                  <c:v>40122</c:v>
                </c:pt>
                <c:pt idx="2458">
                  <c:v>40123</c:v>
                </c:pt>
                <c:pt idx="2459">
                  <c:v>40126</c:v>
                </c:pt>
                <c:pt idx="2460">
                  <c:v>40127</c:v>
                </c:pt>
                <c:pt idx="2461">
                  <c:v>40128</c:v>
                </c:pt>
                <c:pt idx="2462">
                  <c:v>40129</c:v>
                </c:pt>
                <c:pt idx="2463">
                  <c:v>40130</c:v>
                </c:pt>
                <c:pt idx="2464">
                  <c:v>40133</c:v>
                </c:pt>
                <c:pt idx="2465">
                  <c:v>40134</c:v>
                </c:pt>
                <c:pt idx="2466">
                  <c:v>40135</c:v>
                </c:pt>
                <c:pt idx="2467">
                  <c:v>40136</c:v>
                </c:pt>
                <c:pt idx="2468">
                  <c:v>40137</c:v>
                </c:pt>
                <c:pt idx="2469">
                  <c:v>40140</c:v>
                </c:pt>
                <c:pt idx="2470">
                  <c:v>40141</c:v>
                </c:pt>
                <c:pt idx="2471">
                  <c:v>40142</c:v>
                </c:pt>
                <c:pt idx="2472">
                  <c:v>40143</c:v>
                </c:pt>
                <c:pt idx="2473">
                  <c:v>40144</c:v>
                </c:pt>
                <c:pt idx="2474">
                  <c:v>40147</c:v>
                </c:pt>
                <c:pt idx="2475">
                  <c:v>40148</c:v>
                </c:pt>
                <c:pt idx="2476">
                  <c:v>40149</c:v>
                </c:pt>
                <c:pt idx="2477">
                  <c:v>40150</c:v>
                </c:pt>
                <c:pt idx="2478">
                  <c:v>40151</c:v>
                </c:pt>
                <c:pt idx="2479">
                  <c:v>40154</c:v>
                </c:pt>
                <c:pt idx="2480">
                  <c:v>40155</c:v>
                </c:pt>
                <c:pt idx="2481">
                  <c:v>40156</c:v>
                </c:pt>
                <c:pt idx="2482">
                  <c:v>40157</c:v>
                </c:pt>
                <c:pt idx="2483">
                  <c:v>40158</c:v>
                </c:pt>
                <c:pt idx="2484">
                  <c:v>40161</c:v>
                </c:pt>
                <c:pt idx="2485">
                  <c:v>40162</c:v>
                </c:pt>
                <c:pt idx="2486">
                  <c:v>40163</c:v>
                </c:pt>
                <c:pt idx="2487">
                  <c:v>40164</c:v>
                </c:pt>
                <c:pt idx="2488">
                  <c:v>40165</c:v>
                </c:pt>
                <c:pt idx="2489">
                  <c:v>40168</c:v>
                </c:pt>
                <c:pt idx="2490">
                  <c:v>40169</c:v>
                </c:pt>
                <c:pt idx="2491">
                  <c:v>40170</c:v>
                </c:pt>
                <c:pt idx="2492">
                  <c:v>40171</c:v>
                </c:pt>
                <c:pt idx="2493">
                  <c:v>40176</c:v>
                </c:pt>
                <c:pt idx="2494">
                  <c:v>40177</c:v>
                </c:pt>
                <c:pt idx="2495">
                  <c:v>40178</c:v>
                </c:pt>
                <c:pt idx="2496">
                  <c:v>40182</c:v>
                </c:pt>
                <c:pt idx="2497">
                  <c:v>40183</c:v>
                </c:pt>
                <c:pt idx="2498">
                  <c:v>40184</c:v>
                </c:pt>
                <c:pt idx="2499">
                  <c:v>40185</c:v>
                </c:pt>
                <c:pt idx="2500">
                  <c:v>40186</c:v>
                </c:pt>
                <c:pt idx="2501">
                  <c:v>40189</c:v>
                </c:pt>
                <c:pt idx="2502">
                  <c:v>40190</c:v>
                </c:pt>
                <c:pt idx="2503">
                  <c:v>40191</c:v>
                </c:pt>
                <c:pt idx="2504">
                  <c:v>40192</c:v>
                </c:pt>
                <c:pt idx="2505">
                  <c:v>40193</c:v>
                </c:pt>
                <c:pt idx="2506">
                  <c:v>40196</c:v>
                </c:pt>
                <c:pt idx="2507">
                  <c:v>40197</c:v>
                </c:pt>
                <c:pt idx="2508">
                  <c:v>40198</c:v>
                </c:pt>
                <c:pt idx="2509">
                  <c:v>40199</c:v>
                </c:pt>
                <c:pt idx="2510">
                  <c:v>40200</c:v>
                </c:pt>
                <c:pt idx="2511">
                  <c:v>40203</c:v>
                </c:pt>
                <c:pt idx="2512">
                  <c:v>40205</c:v>
                </c:pt>
                <c:pt idx="2513">
                  <c:v>40206</c:v>
                </c:pt>
                <c:pt idx="2514">
                  <c:v>40207</c:v>
                </c:pt>
                <c:pt idx="2515">
                  <c:v>40210</c:v>
                </c:pt>
                <c:pt idx="2516">
                  <c:v>40211</c:v>
                </c:pt>
                <c:pt idx="2517">
                  <c:v>40212</c:v>
                </c:pt>
                <c:pt idx="2518">
                  <c:v>40213</c:v>
                </c:pt>
                <c:pt idx="2519">
                  <c:v>40214</c:v>
                </c:pt>
                <c:pt idx="2520">
                  <c:v>40215</c:v>
                </c:pt>
                <c:pt idx="2521">
                  <c:v>40217</c:v>
                </c:pt>
                <c:pt idx="2522">
                  <c:v>40218</c:v>
                </c:pt>
                <c:pt idx="2523">
                  <c:v>40219</c:v>
                </c:pt>
                <c:pt idx="2524">
                  <c:v>40220</c:v>
                </c:pt>
                <c:pt idx="2525">
                  <c:v>40224</c:v>
                </c:pt>
                <c:pt idx="2526">
                  <c:v>40225</c:v>
                </c:pt>
                <c:pt idx="2527">
                  <c:v>40226</c:v>
                </c:pt>
                <c:pt idx="2528">
                  <c:v>40227</c:v>
                </c:pt>
                <c:pt idx="2529">
                  <c:v>40228</c:v>
                </c:pt>
                <c:pt idx="2530">
                  <c:v>40231</c:v>
                </c:pt>
                <c:pt idx="2531">
                  <c:v>40232</c:v>
                </c:pt>
                <c:pt idx="2532">
                  <c:v>40233</c:v>
                </c:pt>
                <c:pt idx="2533">
                  <c:v>40234</c:v>
                </c:pt>
                <c:pt idx="2534">
                  <c:v>40235</c:v>
                </c:pt>
                <c:pt idx="2535">
                  <c:v>40239</c:v>
                </c:pt>
                <c:pt idx="2536">
                  <c:v>40240</c:v>
                </c:pt>
                <c:pt idx="2537">
                  <c:v>40241</c:v>
                </c:pt>
                <c:pt idx="2538">
                  <c:v>40242</c:v>
                </c:pt>
                <c:pt idx="2539">
                  <c:v>40245</c:v>
                </c:pt>
                <c:pt idx="2540">
                  <c:v>40246</c:v>
                </c:pt>
                <c:pt idx="2541">
                  <c:v>40247</c:v>
                </c:pt>
                <c:pt idx="2542">
                  <c:v>40248</c:v>
                </c:pt>
                <c:pt idx="2543">
                  <c:v>40249</c:v>
                </c:pt>
                <c:pt idx="2544">
                  <c:v>40252</c:v>
                </c:pt>
                <c:pt idx="2545">
                  <c:v>40253</c:v>
                </c:pt>
                <c:pt idx="2546">
                  <c:v>40254</c:v>
                </c:pt>
                <c:pt idx="2547">
                  <c:v>40255</c:v>
                </c:pt>
                <c:pt idx="2548">
                  <c:v>40256</c:v>
                </c:pt>
                <c:pt idx="2549">
                  <c:v>40259</c:v>
                </c:pt>
                <c:pt idx="2550">
                  <c:v>40260</c:v>
                </c:pt>
                <c:pt idx="2551">
                  <c:v>40262</c:v>
                </c:pt>
                <c:pt idx="2552">
                  <c:v>40263</c:v>
                </c:pt>
                <c:pt idx="2553">
                  <c:v>40266</c:v>
                </c:pt>
                <c:pt idx="2554">
                  <c:v>40267</c:v>
                </c:pt>
                <c:pt idx="2555">
                  <c:v>40268</c:v>
                </c:pt>
                <c:pt idx="2556">
                  <c:v>40269</c:v>
                </c:pt>
                <c:pt idx="2557">
                  <c:v>40273</c:v>
                </c:pt>
                <c:pt idx="2558">
                  <c:v>40274</c:v>
                </c:pt>
                <c:pt idx="2559">
                  <c:v>40275</c:v>
                </c:pt>
                <c:pt idx="2560">
                  <c:v>40276</c:v>
                </c:pt>
                <c:pt idx="2561">
                  <c:v>40277</c:v>
                </c:pt>
                <c:pt idx="2562">
                  <c:v>40280</c:v>
                </c:pt>
                <c:pt idx="2563">
                  <c:v>40281</c:v>
                </c:pt>
                <c:pt idx="2564">
                  <c:v>40283</c:v>
                </c:pt>
                <c:pt idx="2565">
                  <c:v>40284</c:v>
                </c:pt>
                <c:pt idx="2566">
                  <c:v>40287</c:v>
                </c:pt>
                <c:pt idx="2567">
                  <c:v>40288</c:v>
                </c:pt>
                <c:pt idx="2568">
                  <c:v>40289</c:v>
                </c:pt>
                <c:pt idx="2569">
                  <c:v>40290</c:v>
                </c:pt>
                <c:pt idx="2570">
                  <c:v>40291</c:v>
                </c:pt>
                <c:pt idx="2571">
                  <c:v>40294</c:v>
                </c:pt>
                <c:pt idx="2572">
                  <c:v>40295</c:v>
                </c:pt>
                <c:pt idx="2573">
                  <c:v>40296</c:v>
                </c:pt>
                <c:pt idx="2574">
                  <c:v>40297</c:v>
                </c:pt>
                <c:pt idx="2575">
                  <c:v>40298</c:v>
                </c:pt>
                <c:pt idx="2576">
                  <c:v>40301</c:v>
                </c:pt>
                <c:pt idx="2577">
                  <c:v>40302</c:v>
                </c:pt>
                <c:pt idx="2578">
                  <c:v>40303</c:v>
                </c:pt>
                <c:pt idx="2579">
                  <c:v>40304</c:v>
                </c:pt>
                <c:pt idx="2580">
                  <c:v>40305</c:v>
                </c:pt>
                <c:pt idx="2581">
                  <c:v>40308</c:v>
                </c:pt>
                <c:pt idx="2582">
                  <c:v>40309</c:v>
                </c:pt>
                <c:pt idx="2583">
                  <c:v>40310</c:v>
                </c:pt>
                <c:pt idx="2584">
                  <c:v>40311</c:v>
                </c:pt>
                <c:pt idx="2585">
                  <c:v>40312</c:v>
                </c:pt>
                <c:pt idx="2586">
                  <c:v>40315</c:v>
                </c:pt>
                <c:pt idx="2587">
                  <c:v>40316</c:v>
                </c:pt>
                <c:pt idx="2588">
                  <c:v>40317</c:v>
                </c:pt>
                <c:pt idx="2589">
                  <c:v>40318</c:v>
                </c:pt>
                <c:pt idx="2590">
                  <c:v>40319</c:v>
                </c:pt>
                <c:pt idx="2591">
                  <c:v>40322</c:v>
                </c:pt>
                <c:pt idx="2592">
                  <c:v>40323</c:v>
                </c:pt>
                <c:pt idx="2593">
                  <c:v>40324</c:v>
                </c:pt>
                <c:pt idx="2594">
                  <c:v>40325</c:v>
                </c:pt>
                <c:pt idx="2595">
                  <c:v>40326</c:v>
                </c:pt>
                <c:pt idx="2596">
                  <c:v>40329</c:v>
                </c:pt>
                <c:pt idx="2597">
                  <c:v>40330</c:v>
                </c:pt>
                <c:pt idx="2598">
                  <c:v>40331</c:v>
                </c:pt>
                <c:pt idx="2599">
                  <c:v>40332</c:v>
                </c:pt>
                <c:pt idx="2600">
                  <c:v>40333</c:v>
                </c:pt>
                <c:pt idx="2601">
                  <c:v>40336</c:v>
                </c:pt>
                <c:pt idx="2602">
                  <c:v>40337</c:v>
                </c:pt>
                <c:pt idx="2603">
                  <c:v>40338</c:v>
                </c:pt>
                <c:pt idx="2604">
                  <c:v>40339</c:v>
                </c:pt>
                <c:pt idx="2605">
                  <c:v>40340</c:v>
                </c:pt>
                <c:pt idx="2606">
                  <c:v>40343</c:v>
                </c:pt>
                <c:pt idx="2607">
                  <c:v>40344</c:v>
                </c:pt>
                <c:pt idx="2608">
                  <c:v>40345</c:v>
                </c:pt>
                <c:pt idx="2609">
                  <c:v>40346</c:v>
                </c:pt>
                <c:pt idx="2610">
                  <c:v>40347</c:v>
                </c:pt>
                <c:pt idx="2611">
                  <c:v>40350</c:v>
                </c:pt>
                <c:pt idx="2612">
                  <c:v>40351</c:v>
                </c:pt>
                <c:pt idx="2613">
                  <c:v>40352</c:v>
                </c:pt>
                <c:pt idx="2614">
                  <c:v>40353</c:v>
                </c:pt>
                <c:pt idx="2615">
                  <c:v>40354</c:v>
                </c:pt>
                <c:pt idx="2616">
                  <c:v>40357</c:v>
                </c:pt>
                <c:pt idx="2617">
                  <c:v>40358</c:v>
                </c:pt>
                <c:pt idx="2618">
                  <c:v>40359</c:v>
                </c:pt>
                <c:pt idx="2619">
                  <c:v>40360</c:v>
                </c:pt>
                <c:pt idx="2620">
                  <c:v>40361</c:v>
                </c:pt>
                <c:pt idx="2621">
                  <c:v>40364</c:v>
                </c:pt>
                <c:pt idx="2622">
                  <c:v>40365</c:v>
                </c:pt>
                <c:pt idx="2623">
                  <c:v>40366</c:v>
                </c:pt>
                <c:pt idx="2624">
                  <c:v>40367</c:v>
                </c:pt>
                <c:pt idx="2625">
                  <c:v>40368</c:v>
                </c:pt>
                <c:pt idx="2626">
                  <c:v>40371</c:v>
                </c:pt>
                <c:pt idx="2627">
                  <c:v>40372</c:v>
                </c:pt>
                <c:pt idx="2628">
                  <c:v>40373</c:v>
                </c:pt>
                <c:pt idx="2629">
                  <c:v>40374</c:v>
                </c:pt>
                <c:pt idx="2630">
                  <c:v>40375</c:v>
                </c:pt>
                <c:pt idx="2631">
                  <c:v>40378</c:v>
                </c:pt>
                <c:pt idx="2632">
                  <c:v>40379</c:v>
                </c:pt>
                <c:pt idx="2633">
                  <c:v>40380</c:v>
                </c:pt>
                <c:pt idx="2634">
                  <c:v>40381</c:v>
                </c:pt>
                <c:pt idx="2635">
                  <c:v>40382</c:v>
                </c:pt>
                <c:pt idx="2636">
                  <c:v>40385</c:v>
                </c:pt>
                <c:pt idx="2637">
                  <c:v>40386</c:v>
                </c:pt>
                <c:pt idx="2638">
                  <c:v>40387</c:v>
                </c:pt>
                <c:pt idx="2639">
                  <c:v>40388</c:v>
                </c:pt>
                <c:pt idx="2640">
                  <c:v>40389</c:v>
                </c:pt>
                <c:pt idx="2641">
                  <c:v>40392</c:v>
                </c:pt>
                <c:pt idx="2642">
                  <c:v>40393</c:v>
                </c:pt>
                <c:pt idx="2643">
                  <c:v>40394</c:v>
                </c:pt>
                <c:pt idx="2644">
                  <c:v>40395</c:v>
                </c:pt>
                <c:pt idx="2645">
                  <c:v>40396</c:v>
                </c:pt>
                <c:pt idx="2646">
                  <c:v>40399</c:v>
                </c:pt>
                <c:pt idx="2647">
                  <c:v>40400</c:v>
                </c:pt>
                <c:pt idx="2648">
                  <c:v>40401</c:v>
                </c:pt>
                <c:pt idx="2649">
                  <c:v>40402</c:v>
                </c:pt>
                <c:pt idx="2650">
                  <c:v>40403</c:v>
                </c:pt>
                <c:pt idx="2651">
                  <c:v>40406</c:v>
                </c:pt>
                <c:pt idx="2652">
                  <c:v>40407</c:v>
                </c:pt>
                <c:pt idx="2653">
                  <c:v>40408</c:v>
                </c:pt>
                <c:pt idx="2654">
                  <c:v>40409</c:v>
                </c:pt>
                <c:pt idx="2655">
                  <c:v>40410</c:v>
                </c:pt>
                <c:pt idx="2656">
                  <c:v>40413</c:v>
                </c:pt>
                <c:pt idx="2657">
                  <c:v>40414</c:v>
                </c:pt>
                <c:pt idx="2658">
                  <c:v>40415</c:v>
                </c:pt>
                <c:pt idx="2659">
                  <c:v>40416</c:v>
                </c:pt>
                <c:pt idx="2660">
                  <c:v>40417</c:v>
                </c:pt>
                <c:pt idx="2661">
                  <c:v>40420</c:v>
                </c:pt>
                <c:pt idx="2662">
                  <c:v>40421</c:v>
                </c:pt>
                <c:pt idx="2663">
                  <c:v>40422</c:v>
                </c:pt>
                <c:pt idx="2664">
                  <c:v>40423</c:v>
                </c:pt>
                <c:pt idx="2665">
                  <c:v>40424</c:v>
                </c:pt>
                <c:pt idx="2666">
                  <c:v>40427</c:v>
                </c:pt>
                <c:pt idx="2667">
                  <c:v>40428</c:v>
                </c:pt>
                <c:pt idx="2668">
                  <c:v>40429</c:v>
                </c:pt>
                <c:pt idx="2669">
                  <c:v>40430</c:v>
                </c:pt>
                <c:pt idx="2670">
                  <c:v>40434</c:v>
                </c:pt>
                <c:pt idx="2671">
                  <c:v>40435</c:v>
                </c:pt>
                <c:pt idx="2672">
                  <c:v>40436</c:v>
                </c:pt>
                <c:pt idx="2673">
                  <c:v>40437</c:v>
                </c:pt>
                <c:pt idx="2674">
                  <c:v>40438</c:v>
                </c:pt>
                <c:pt idx="2675">
                  <c:v>40441</c:v>
                </c:pt>
                <c:pt idx="2676">
                  <c:v>40442</c:v>
                </c:pt>
                <c:pt idx="2677">
                  <c:v>40443</c:v>
                </c:pt>
                <c:pt idx="2678">
                  <c:v>40444</c:v>
                </c:pt>
                <c:pt idx="2679">
                  <c:v>40445</c:v>
                </c:pt>
                <c:pt idx="2680">
                  <c:v>40448</c:v>
                </c:pt>
                <c:pt idx="2681">
                  <c:v>40449</c:v>
                </c:pt>
                <c:pt idx="2682">
                  <c:v>40450</c:v>
                </c:pt>
                <c:pt idx="2683">
                  <c:v>40451</c:v>
                </c:pt>
                <c:pt idx="2684">
                  <c:v>40452</c:v>
                </c:pt>
                <c:pt idx="2685">
                  <c:v>40455</c:v>
                </c:pt>
                <c:pt idx="2686">
                  <c:v>40456</c:v>
                </c:pt>
                <c:pt idx="2687">
                  <c:v>40457</c:v>
                </c:pt>
                <c:pt idx="2688">
                  <c:v>40458</c:v>
                </c:pt>
                <c:pt idx="2689">
                  <c:v>40459</c:v>
                </c:pt>
                <c:pt idx="2690">
                  <c:v>40462</c:v>
                </c:pt>
                <c:pt idx="2691">
                  <c:v>40463</c:v>
                </c:pt>
                <c:pt idx="2692">
                  <c:v>40464</c:v>
                </c:pt>
                <c:pt idx="2693">
                  <c:v>40465</c:v>
                </c:pt>
                <c:pt idx="2694">
                  <c:v>40466</c:v>
                </c:pt>
                <c:pt idx="2695">
                  <c:v>40469</c:v>
                </c:pt>
                <c:pt idx="2696">
                  <c:v>40470</c:v>
                </c:pt>
                <c:pt idx="2697">
                  <c:v>40471</c:v>
                </c:pt>
                <c:pt idx="2698">
                  <c:v>40472</c:v>
                </c:pt>
                <c:pt idx="2699">
                  <c:v>40473</c:v>
                </c:pt>
                <c:pt idx="2700">
                  <c:v>40476</c:v>
                </c:pt>
                <c:pt idx="2701">
                  <c:v>40477</c:v>
                </c:pt>
                <c:pt idx="2702">
                  <c:v>40478</c:v>
                </c:pt>
                <c:pt idx="2703">
                  <c:v>40479</c:v>
                </c:pt>
                <c:pt idx="2704">
                  <c:v>40480</c:v>
                </c:pt>
                <c:pt idx="2705">
                  <c:v>40483</c:v>
                </c:pt>
                <c:pt idx="2706">
                  <c:v>40484</c:v>
                </c:pt>
                <c:pt idx="2707">
                  <c:v>40485</c:v>
                </c:pt>
                <c:pt idx="2708">
                  <c:v>40486</c:v>
                </c:pt>
                <c:pt idx="2709">
                  <c:v>40487</c:v>
                </c:pt>
                <c:pt idx="2710">
                  <c:v>40490</c:v>
                </c:pt>
                <c:pt idx="2711">
                  <c:v>40491</c:v>
                </c:pt>
                <c:pt idx="2712">
                  <c:v>40492</c:v>
                </c:pt>
                <c:pt idx="2713">
                  <c:v>40493</c:v>
                </c:pt>
                <c:pt idx="2714">
                  <c:v>40494</c:v>
                </c:pt>
                <c:pt idx="2715">
                  <c:v>40497</c:v>
                </c:pt>
                <c:pt idx="2716">
                  <c:v>40498</c:v>
                </c:pt>
                <c:pt idx="2717">
                  <c:v>40500</c:v>
                </c:pt>
                <c:pt idx="2718">
                  <c:v>40501</c:v>
                </c:pt>
                <c:pt idx="2719">
                  <c:v>40504</c:v>
                </c:pt>
                <c:pt idx="2720">
                  <c:v>40505</c:v>
                </c:pt>
                <c:pt idx="2721">
                  <c:v>40506</c:v>
                </c:pt>
                <c:pt idx="2722">
                  <c:v>40507</c:v>
                </c:pt>
                <c:pt idx="2723">
                  <c:v>40508</c:v>
                </c:pt>
                <c:pt idx="2724">
                  <c:v>40511</c:v>
                </c:pt>
                <c:pt idx="2725">
                  <c:v>40512</c:v>
                </c:pt>
                <c:pt idx="2726">
                  <c:v>40513</c:v>
                </c:pt>
                <c:pt idx="2727">
                  <c:v>40514</c:v>
                </c:pt>
                <c:pt idx="2728">
                  <c:v>40515</c:v>
                </c:pt>
                <c:pt idx="2729">
                  <c:v>40518</c:v>
                </c:pt>
                <c:pt idx="2730">
                  <c:v>40519</c:v>
                </c:pt>
                <c:pt idx="2731">
                  <c:v>40520</c:v>
                </c:pt>
                <c:pt idx="2732">
                  <c:v>40521</c:v>
                </c:pt>
                <c:pt idx="2733">
                  <c:v>40522</c:v>
                </c:pt>
                <c:pt idx="2734">
                  <c:v>40525</c:v>
                </c:pt>
                <c:pt idx="2735">
                  <c:v>40526</c:v>
                </c:pt>
                <c:pt idx="2736">
                  <c:v>40527</c:v>
                </c:pt>
                <c:pt idx="2737">
                  <c:v>40528</c:v>
                </c:pt>
                <c:pt idx="2738">
                  <c:v>40532</c:v>
                </c:pt>
                <c:pt idx="2739">
                  <c:v>40533</c:v>
                </c:pt>
                <c:pt idx="2740">
                  <c:v>40534</c:v>
                </c:pt>
                <c:pt idx="2741">
                  <c:v>40535</c:v>
                </c:pt>
                <c:pt idx="2742">
                  <c:v>40536</c:v>
                </c:pt>
                <c:pt idx="2743">
                  <c:v>40539</c:v>
                </c:pt>
                <c:pt idx="2744">
                  <c:v>40540</c:v>
                </c:pt>
                <c:pt idx="2745">
                  <c:v>40541</c:v>
                </c:pt>
                <c:pt idx="2746">
                  <c:v>40542</c:v>
                </c:pt>
                <c:pt idx="2747">
                  <c:v>40543</c:v>
                </c:pt>
                <c:pt idx="2748">
                  <c:v>40546</c:v>
                </c:pt>
                <c:pt idx="2749">
                  <c:v>40547</c:v>
                </c:pt>
                <c:pt idx="2750">
                  <c:v>40548</c:v>
                </c:pt>
                <c:pt idx="2751">
                  <c:v>40549</c:v>
                </c:pt>
                <c:pt idx="2752">
                  <c:v>40550</c:v>
                </c:pt>
                <c:pt idx="2753">
                  <c:v>40553</c:v>
                </c:pt>
                <c:pt idx="2754">
                  <c:v>40554</c:v>
                </c:pt>
                <c:pt idx="2755">
                  <c:v>40555</c:v>
                </c:pt>
                <c:pt idx="2756">
                  <c:v>40556</c:v>
                </c:pt>
                <c:pt idx="2757">
                  <c:v>40557</c:v>
                </c:pt>
                <c:pt idx="2758">
                  <c:v>40560</c:v>
                </c:pt>
                <c:pt idx="2759">
                  <c:v>40561</c:v>
                </c:pt>
                <c:pt idx="2760">
                  <c:v>40562</c:v>
                </c:pt>
                <c:pt idx="2761">
                  <c:v>40563</c:v>
                </c:pt>
                <c:pt idx="2762">
                  <c:v>40564</c:v>
                </c:pt>
                <c:pt idx="2763">
                  <c:v>40567</c:v>
                </c:pt>
                <c:pt idx="2764">
                  <c:v>40568</c:v>
                </c:pt>
                <c:pt idx="2765">
                  <c:v>40570</c:v>
                </c:pt>
                <c:pt idx="2766">
                  <c:v>40571</c:v>
                </c:pt>
                <c:pt idx="2767">
                  <c:v>40574</c:v>
                </c:pt>
                <c:pt idx="2768">
                  <c:v>40575</c:v>
                </c:pt>
                <c:pt idx="2769">
                  <c:v>40576</c:v>
                </c:pt>
                <c:pt idx="2770">
                  <c:v>40577</c:v>
                </c:pt>
                <c:pt idx="2771">
                  <c:v>40578</c:v>
                </c:pt>
                <c:pt idx="2772">
                  <c:v>40581</c:v>
                </c:pt>
                <c:pt idx="2773">
                  <c:v>40582</c:v>
                </c:pt>
                <c:pt idx="2774">
                  <c:v>40583</c:v>
                </c:pt>
                <c:pt idx="2775">
                  <c:v>40584</c:v>
                </c:pt>
                <c:pt idx="2776">
                  <c:v>40585</c:v>
                </c:pt>
                <c:pt idx="2777">
                  <c:v>40588</c:v>
                </c:pt>
                <c:pt idx="2778">
                  <c:v>40589</c:v>
                </c:pt>
                <c:pt idx="2779">
                  <c:v>40590</c:v>
                </c:pt>
                <c:pt idx="2780">
                  <c:v>40591</c:v>
                </c:pt>
                <c:pt idx="2781">
                  <c:v>40592</c:v>
                </c:pt>
                <c:pt idx="2782">
                  <c:v>40595</c:v>
                </c:pt>
                <c:pt idx="2783">
                  <c:v>40596</c:v>
                </c:pt>
                <c:pt idx="2784">
                  <c:v>40597</c:v>
                </c:pt>
                <c:pt idx="2785">
                  <c:v>40598</c:v>
                </c:pt>
                <c:pt idx="2786">
                  <c:v>40599</c:v>
                </c:pt>
                <c:pt idx="2787">
                  <c:v>40602</c:v>
                </c:pt>
                <c:pt idx="2788">
                  <c:v>40603</c:v>
                </c:pt>
                <c:pt idx="2789">
                  <c:v>40605</c:v>
                </c:pt>
                <c:pt idx="2790">
                  <c:v>40606</c:v>
                </c:pt>
                <c:pt idx="2791">
                  <c:v>40609</c:v>
                </c:pt>
                <c:pt idx="2792">
                  <c:v>40610</c:v>
                </c:pt>
                <c:pt idx="2793">
                  <c:v>40611</c:v>
                </c:pt>
                <c:pt idx="2794">
                  <c:v>40612</c:v>
                </c:pt>
                <c:pt idx="2795">
                  <c:v>40613</c:v>
                </c:pt>
                <c:pt idx="2796">
                  <c:v>40616</c:v>
                </c:pt>
                <c:pt idx="2797">
                  <c:v>40617</c:v>
                </c:pt>
                <c:pt idx="2798">
                  <c:v>40618</c:v>
                </c:pt>
                <c:pt idx="2799">
                  <c:v>40619</c:v>
                </c:pt>
                <c:pt idx="2800">
                  <c:v>40620</c:v>
                </c:pt>
                <c:pt idx="2801">
                  <c:v>40623</c:v>
                </c:pt>
                <c:pt idx="2802">
                  <c:v>40624</c:v>
                </c:pt>
                <c:pt idx="2803">
                  <c:v>40625</c:v>
                </c:pt>
                <c:pt idx="2804">
                  <c:v>40626</c:v>
                </c:pt>
                <c:pt idx="2805">
                  <c:v>40627</c:v>
                </c:pt>
                <c:pt idx="2806">
                  <c:v>40630</c:v>
                </c:pt>
                <c:pt idx="2807">
                  <c:v>40631</c:v>
                </c:pt>
                <c:pt idx="2808">
                  <c:v>40632</c:v>
                </c:pt>
                <c:pt idx="2809">
                  <c:v>40633</c:v>
                </c:pt>
                <c:pt idx="2810">
                  <c:v>40634</c:v>
                </c:pt>
                <c:pt idx="2811">
                  <c:v>40637</c:v>
                </c:pt>
                <c:pt idx="2812">
                  <c:v>40638</c:v>
                </c:pt>
                <c:pt idx="2813">
                  <c:v>40639</c:v>
                </c:pt>
                <c:pt idx="2814">
                  <c:v>40640</c:v>
                </c:pt>
                <c:pt idx="2815">
                  <c:v>40641</c:v>
                </c:pt>
                <c:pt idx="2816">
                  <c:v>40644</c:v>
                </c:pt>
                <c:pt idx="2817">
                  <c:v>40646</c:v>
                </c:pt>
                <c:pt idx="2818">
                  <c:v>40648</c:v>
                </c:pt>
                <c:pt idx="2819">
                  <c:v>40651</c:v>
                </c:pt>
                <c:pt idx="2820">
                  <c:v>40652</c:v>
                </c:pt>
                <c:pt idx="2821">
                  <c:v>40653</c:v>
                </c:pt>
                <c:pt idx="2822">
                  <c:v>40654</c:v>
                </c:pt>
                <c:pt idx="2823">
                  <c:v>40658</c:v>
                </c:pt>
                <c:pt idx="2824">
                  <c:v>40659</c:v>
                </c:pt>
                <c:pt idx="2825">
                  <c:v>40660</c:v>
                </c:pt>
                <c:pt idx="2826">
                  <c:v>40661</c:v>
                </c:pt>
                <c:pt idx="2827">
                  <c:v>40662</c:v>
                </c:pt>
                <c:pt idx="2828">
                  <c:v>40665</c:v>
                </c:pt>
                <c:pt idx="2829">
                  <c:v>40666</c:v>
                </c:pt>
                <c:pt idx="2830">
                  <c:v>40667</c:v>
                </c:pt>
                <c:pt idx="2831">
                  <c:v>40668</c:v>
                </c:pt>
                <c:pt idx="2832">
                  <c:v>40669</c:v>
                </c:pt>
                <c:pt idx="2833">
                  <c:v>40672</c:v>
                </c:pt>
                <c:pt idx="2834">
                  <c:v>40673</c:v>
                </c:pt>
                <c:pt idx="2835">
                  <c:v>40674</c:v>
                </c:pt>
                <c:pt idx="2836">
                  <c:v>40675</c:v>
                </c:pt>
                <c:pt idx="2837">
                  <c:v>40676</c:v>
                </c:pt>
                <c:pt idx="2838">
                  <c:v>40679</c:v>
                </c:pt>
                <c:pt idx="2839">
                  <c:v>40680</c:v>
                </c:pt>
                <c:pt idx="2840">
                  <c:v>40681</c:v>
                </c:pt>
                <c:pt idx="2841">
                  <c:v>40682</c:v>
                </c:pt>
                <c:pt idx="2842">
                  <c:v>40683</c:v>
                </c:pt>
                <c:pt idx="2843">
                  <c:v>40686</c:v>
                </c:pt>
                <c:pt idx="2844">
                  <c:v>40687</c:v>
                </c:pt>
                <c:pt idx="2845">
                  <c:v>40688</c:v>
                </c:pt>
                <c:pt idx="2846">
                  <c:v>40689</c:v>
                </c:pt>
                <c:pt idx="2847">
                  <c:v>40690</c:v>
                </c:pt>
                <c:pt idx="2848">
                  <c:v>40693</c:v>
                </c:pt>
                <c:pt idx="2849">
                  <c:v>40694</c:v>
                </c:pt>
                <c:pt idx="2850">
                  <c:v>40695</c:v>
                </c:pt>
                <c:pt idx="2851">
                  <c:v>40696</c:v>
                </c:pt>
                <c:pt idx="2852">
                  <c:v>40697</c:v>
                </c:pt>
                <c:pt idx="2853">
                  <c:v>40700</c:v>
                </c:pt>
                <c:pt idx="2854">
                  <c:v>40701</c:v>
                </c:pt>
                <c:pt idx="2855">
                  <c:v>40702</c:v>
                </c:pt>
                <c:pt idx="2856">
                  <c:v>40703</c:v>
                </c:pt>
                <c:pt idx="2857">
                  <c:v>40704</c:v>
                </c:pt>
                <c:pt idx="2858">
                  <c:v>40707</c:v>
                </c:pt>
                <c:pt idx="2859">
                  <c:v>40708</c:v>
                </c:pt>
                <c:pt idx="2860">
                  <c:v>40709</c:v>
                </c:pt>
                <c:pt idx="2861">
                  <c:v>40710</c:v>
                </c:pt>
                <c:pt idx="2862">
                  <c:v>40711</c:v>
                </c:pt>
                <c:pt idx="2863">
                  <c:v>40714</c:v>
                </c:pt>
                <c:pt idx="2864">
                  <c:v>40715</c:v>
                </c:pt>
                <c:pt idx="2865">
                  <c:v>40716</c:v>
                </c:pt>
                <c:pt idx="2866">
                  <c:v>40717</c:v>
                </c:pt>
                <c:pt idx="2867">
                  <c:v>40718</c:v>
                </c:pt>
                <c:pt idx="2868">
                  <c:v>40721</c:v>
                </c:pt>
                <c:pt idx="2869">
                  <c:v>40722</c:v>
                </c:pt>
                <c:pt idx="2870">
                  <c:v>40723</c:v>
                </c:pt>
                <c:pt idx="2871">
                  <c:v>40724</c:v>
                </c:pt>
                <c:pt idx="2872">
                  <c:v>40725</c:v>
                </c:pt>
                <c:pt idx="2873">
                  <c:v>40728</c:v>
                </c:pt>
                <c:pt idx="2874">
                  <c:v>40729</c:v>
                </c:pt>
                <c:pt idx="2875">
                  <c:v>40730</c:v>
                </c:pt>
                <c:pt idx="2876">
                  <c:v>40731</c:v>
                </c:pt>
                <c:pt idx="2877">
                  <c:v>40732</c:v>
                </c:pt>
                <c:pt idx="2878">
                  <c:v>40735</c:v>
                </c:pt>
                <c:pt idx="2879">
                  <c:v>40736</c:v>
                </c:pt>
                <c:pt idx="2880">
                  <c:v>40737</c:v>
                </c:pt>
                <c:pt idx="2881">
                  <c:v>40738</c:v>
                </c:pt>
                <c:pt idx="2882">
                  <c:v>40739</c:v>
                </c:pt>
                <c:pt idx="2883">
                  <c:v>40742</c:v>
                </c:pt>
                <c:pt idx="2884">
                  <c:v>40743</c:v>
                </c:pt>
                <c:pt idx="2885">
                  <c:v>40744</c:v>
                </c:pt>
                <c:pt idx="2886">
                  <c:v>40745</c:v>
                </c:pt>
                <c:pt idx="2887">
                  <c:v>40746</c:v>
                </c:pt>
                <c:pt idx="2888">
                  <c:v>40749</c:v>
                </c:pt>
                <c:pt idx="2889">
                  <c:v>40750</c:v>
                </c:pt>
                <c:pt idx="2890">
                  <c:v>40751</c:v>
                </c:pt>
                <c:pt idx="2891">
                  <c:v>40752</c:v>
                </c:pt>
                <c:pt idx="2892">
                  <c:v>40753</c:v>
                </c:pt>
                <c:pt idx="2893">
                  <c:v>40756</c:v>
                </c:pt>
                <c:pt idx="2894">
                  <c:v>40757</c:v>
                </c:pt>
                <c:pt idx="2895">
                  <c:v>40758</c:v>
                </c:pt>
                <c:pt idx="2896">
                  <c:v>40759</c:v>
                </c:pt>
                <c:pt idx="2897">
                  <c:v>40760</c:v>
                </c:pt>
                <c:pt idx="2898">
                  <c:v>40763</c:v>
                </c:pt>
                <c:pt idx="2899">
                  <c:v>40764</c:v>
                </c:pt>
                <c:pt idx="2900">
                  <c:v>40765</c:v>
                </c:pt>
                <c:pt idx="2901">
                  <c:v>40766</c:v>
                </c:pt>
                <c:pt idx="2902">
                  <c:v>40767</c:v>
                </c:pt>
                <c:pt idx="2903">
                  <c:v>40771</c:v>
                </c:pt>
                <c:pt idx="2904">
                  <c:v>40772</c:v>
                </c:pt>
                <c:pt idx="2905">
                  <c:v>40773</c:v>
                </c:pt>
                <c:pt idx="2906">
                  <c:v>40774</c:v>
                </c:pt>
                <c:pt idx="2907">
                  <c:v>40777</c:v>
                </c:pt>
                <c:pt idx="2908">
                  <c:v>40778</c:v>
                </c:pt>
                <c:pt idx="2909">
                  <c:v>40779</c:v>
                </c:pt>
                <c:pt idx="2910">
                  <c:v>40780</c:v>
                </c:pt>
                <c:pt idx="2911">
                  <c:v>40781</c:v>
                </c:pt>
                <c:pt idx="2912">
                  <c:v>40784</c:v>
                </c:pt>
                <c:pt idx="2913">
                  <c:v>40785</c:v>
                </c:pt>
                <c:pt idx="2914">
                  <c:v>40788</c:v>
                </c:pt>
                <c:pt idx="2915">
                  <c:v>40791</c:v>
                </c:pt>
                <c:pt idx="2916">
                  <c:v>40792</c:v>
                </c:pt>
                <c:pt idx="2917">
                  <c:v>40793</c:v>
                </c:pt>
                <c:pt idx="2918">
                  <c:v>40794</c:v>
                </c:pt>
                <c:pt idx="2919">
                  <c:v>40795</c:v>
                </c:pt>
                <c:pt idx="2920">
                  <c:v>40798</c:v>
                </c:pt>
                <c:pt idx="2921">
                  <c:v>40799</c:v>
                </c:pt>
                <c:pt idx="2922">
                  <c:v>40800</c:v>
                </c:pt>
                <c:pt idx="2923">
                  <c:v>40801</c:v>
                </c:pt>
                <c:pt idx="2924">
                  <c:v>40802</c:v>
                </c:pt>
                <c:pt idx="2925">
                  <c:v>40805</c:v>
                </c:pt>
                <c:pt idx="2926">
                  <c:v>40806</c:v>
                </c:pt>
                <c:pt idx="2927">
                  <c:v>40807</c:v>
                </c:pt>
                <c:pt idx="2928">
                  <c:v>40808</c:v>
                </c:pt>
                <c:pt idx="2929">
                  <c:v>40809</c:v>
                </c:pt>
                <c:pt idx="2930">
                  <c:v>40812</c:v>
                </c:pt>
                <c:pt idx="2931">
                  <c:v>40813</c:v>
                </c:pt>
                <c:pt idx="2932">
                  <c:v>40814</c:v>
                </c:pt>
                <c:pt idx="2933">
                  <c:v>40815</c:v>
                </c:pt>
                <c:pt idx="2934">
                  <c:v>40816</c:v>
                </c:pt>
                <c:pt idx="2935">
                  <c:v>40819</c:v>
                </c:pt>
                <c:pt idx="2936">
                  <c:v>40820</c:v>
                </c:pt>
                <c:pt idx="2937">
                  <c:v>40821</c:v>
                </c:pt>
                <c:pt idx="2938">
                  <c:v>40823</c:v>
                </c:pt>
                <c:pt idx="2939">
                  <c:v>40826</c:v>
                </c:pt>
                <c:pt idx="2940">
                  <c:v>40827</c:v>
                </c:pt>
                <c:pt idx="2941">
                  <c:v>40828</c:v>
                </c:pt>
                <c:pt idx="2942">
                  <c:v>40829</c:v>
                </c:pt>
                <c:pt idx="2943">
                  <c:v>40830</c:v>
                </c:pt>
                <c:pt idx="2944">
                  <c:v>40833</c:v>
                </c:pt>
                <c:pt idx="2945">
                  <c:v>40834</c:v>
                </c:pt>
                <c:pt idx="2946">
                  <c:v>40835</c:v>
                </c:pt>
                <c:pt idx="2947">
                  <c:v>40836</c:v>
                </c:pt>
                <c:pt idx="2948">
                  <c:v>40837</c:v>
                </c:pt>
                <c:pt idx="2949">
                  <c:v>40840</c:v>
                </c:pt>
                <c:pt idx="2950">
                  <c:v>40841</c:v>
                </c:pt>
                <c:pt idx="2951">
                  <c:v>40842</c:v>
                </c:pt>
                <c:pt idx="2952">
                  <c:v>40844</c:v>
                </c:pt>
                <c:pt idx="2953">
                  <c:v>40847</c:v>
                </c:pt>
                <c:pt idx="2954">
                  <c:v>40848</c:v>
                </c:pt>
                <c:pt idx="2955">
                  <c:v>40849</c:v>
                </c:pt>
                <c:pt idx="2956">
                  <c:v>40850</c:v>
                </c:pt>
                <c:pt idx="2957">
                  <c:v>40851</c:v>
                </c:pt>
                <c:pt idx="2958">
                  <c:v>40855</c:v>
                </c:pt>
                <c:pt idx="2959">
                  <c:v>40856</c:v>
                </c:pt>
                <c:pt idx="2960">
                  <c:v>40858</c:v>
                </c:pt>
                <c:pt idx="2961">
                  <c:v>40861</c:v>
                </c:pt>
                <c:pt idx="2962">
                  <c:v>40862</c:v>
                </c:pt>
                <c:pt idx="2963">
                  <c:v>40863</c:v>
                </c:pt>
                <c:pt idx="2964">
                  <c:v>40864</c:v>
                </c:pt>
                <c:pt idx="2965">
                  <c:v>40865</c:v>
                </c:pt>
                <c:pt idx="2966">
                  <c:v>40868</c:v>
                </c:pt>
                <c:pt idx="2967">
                  <c:v>40869</c:v>
                </c:pt>
                <c:pt idx="2968">
                  <c:v>40870</c:v>
                </c:pt>
                <c:pt idx="2969">
                  <c:v>40871</c:v>
                </c:pt>
                <c:pt idx="2970">
                  <c:v>40872</c:v>
                </c:pt>
                <c:pt idx="2971">
                  <c:v>40875</c:v>
                </c:pt>
                <c:pt idx="2972">
                  <c:v>40876</c:v>
                </c:pt>
                <c:pt idx="2973">
                  <c:v>40877</c:v>
                </c:pt>
                <c:pt idx="2974">
                  <c:v>40878</c:v>
                </c:pt>
                <c:pt idx="2975">
                  <c:v>40879</c:v>
                </c:pt>
                <c:pt idx="2976">
                  <c:v>40882</c:v>
                </c:pt>
                <c:pt idx="2977">
                  <c:v>40884</c:v>
                </c:pt>
                <c:pt idx="2978">
                  <c:v>40885</c:v>
                </c:pt>
                <c:pt idx="2979">
                  <c:v>40886</c:v>
                </c:pt>
                <c:pt idx="2980">
                  <c:v>40889</c:v>
                </c:pt>
                <c:pt idx="2981">
                  <c:v>40890</c:v>
                </c:pt>
                <c:pt idx="2982">
                  <c:v>40891</c:v>
                </c:pt>
                <c:pt idx="2983">
                  <c:v>40892</c:v>
                </c:pt>
                <c:pt idx="2984">
                  <c:v>40893</c:v>
                </c:pt>
                <c:pt idx="2985">
                  <c:v>40896</c:v>
                </c:pt>
                <c:pt idx="2986">
                  <c:v>40897</c:v>
                </c:pt>
                <c:pt idx="2987">
                  <c:v>40898</c:v>
                </c:pt>
                <c:pt idx="2988">
                  <c:v>40899</c:v>
                </c:pt>
                <c:pt idx="2989">
                  <c:v>40900</c:v>
                </c:pt>
                <c:pt idx="2990">
                  <c:v>40903</c:v>
                </c:pt>
                <c:pt idx="2991">
                  <c:v>40904</c:v>
                </c:pt>
                <c:pt idx="2992">
                  <c:v>40905</c:v>
                </c:pt>
                <c:pt idx="2993">
                  <c:v>40906</c:v>
                </c:pt>
                <c:pt idx="2994">
                  <c:v>40907</c:v>
                </c:pt>
                <c:pt idx="2995">
                  <c:v>40910</c:v>
                </c:pt>
                <c:pt idx="2996">
                  <c:v>40911</c:v>
                </c:pt>
                <c:pt idx="2997">
                  <c:v>40912</c:v>
                </c:pt>
                <c:pt idx="2998">
                  <c:v>40913</c:v>
                </c:pt>
                <c:pt idx="2999">
                  <c:v>40914</c:v>
                </c:pt>
                <c:pt idx="3000">
                  <c:v>40915</c:v>
                </c:pt>
                <c:pt idx="3001">
                  <c:v>40917</c:v>
                </c:pt>
                <c:pt idx="3002">
                  <c:v>40918</c:v>
                </c:pt>
                <c:pt idx="3003">
                  <c:v>40919</c:v>
                </c:pt>
                <c:pt idx="3004">
                  <c:v>40920</c:v>
                </c:pt>
                <c:pt idx="3005">
                  <c:v>40921</c:v>
                </c:pt>
                <c:pt idx="3006">
                  <c:v>40924</c:v>
                </c:pt>
                <c:pt idx="3007">
                  <c:v>40925</c:v>
                </c:pt>
                <c:pt idx="3008">
                  <c:v>40926</c:v>
                </c:pt>
                <c:pt idx="3009">
                  <c:v>40927</c:v>
                </c:pt>
                <c:pt idx="3010">
                  <c:v>40928</c:v>
                </c:pt>
                <c:pt idx="3011">
                  <c:v>40931</c:v>
                </c:pt>
                <c:pt idx="3012">
                  <c:v>40932</c:v>
                </c:pt>
                <c:pt idx="3013">
                  <c:v>40933</c:v>
                </c:pt>
                <c:pt idx="3014">
                  <c:v>40935</c:v>
                </c:pt>
                <c:pt idx="3015">
                  <c:v>40938</c:v>
                </c:pt>
                <c:pt idx="3016">
                  <c:v>40939</c:v>
                </c:pt>
                <c:pt idx="3017">
                  <c:v>40940</c:v>
                </c:pt>
                <c:pt idx="3018">
                  <c:v>40941</c:v>
                </c:pt>
                <c:pt idx="3019">
                  <c:v>40942</c:v>
                </c:pt>
                <c:pt idx="3020">
                  <c:v>40945</c:v>
                </c:pt>
                <c:pt idx="3021">
                  <c:v>40946</c:v>
                </c:pt>
                <c:pt idx="3022">
                  <c:v>40947</c:v>
                </c:pt>
                <c:pt idx="3023">
                  <c:v>40948</c:v>
                </c:pt>
                <c:pt idx="3024">
                  <c:v>40949</c:v>
                </c:pt>
                <c:pt idx="3025">
                  <c:v>40952</c:v>
                </c:pt>
                <c:pt idx="3026">
                  <c:v>40953</c:v>
                </c:pt>
                <c:pt idx="3027">
                  <c:v>40954</c:v>
                </c:pt>
                <c:pt idx="3028">
                  <c:v>40955</c:v>
                </c:pt>
                <c:pt idx="3029">
                  <c:v>40956</c:v>
                </c:pt>
                <c:pt idx="3030">
                  <c:v>40960</c:v>
                </c:pt>
                <c:pt idx="3031">
                  <c:v>40961</c:v>
                </c:pt>
                <c:pt idx="3032">
                  <c:v>40962</c:v>
                </c:pt>
                <c:pt idx="3033">
                  <c:v>40963</c:v>
                </c:pt>
                <c:pt idx="3034">
                  <c:v>40966</c:v>
                </c:pt>
                <c:pt idx="3035">
                  <c:v>40967</c:v>
                </c:pt>
                <c:pt idx="3036">
                  <c:v>40968</c:v>
                </c:pt>
                <c:pt idx="3037">
                  <c:v>40969</c:v>
                </c:pt>
                <c:pt idx="3038">
                  <c:v>40970</c:v>
                </c:pt>
                <c:pt idx="3039">
                  <c:v>40971</c:v>
                </c:pt>
                <c:pt idx="3040">
                  <c:v>40973</c:v>
                </c:pt>
                <c:pt idx="3041">
                  <c:v>40974</c:v>
                </c:pt>
                <c:pt idx="3042">
                  <c:v>40975</c:v>
                </c:pt>
                <c:pt idx="3043">
                  <c:v>40977</c:v>
                </c:pt>
                <c:pt idx="3044">
                  <c:v>40980</c:v>
                </c:pt>
                <c:pt idx="3045">
                  <c:v>40981</c:v>
                </c:pt>
                <c:pt idx="3046">
                  <c:v>40982</c:v>
                </c:pt>
                <c:pt idx="3047">
                  <c:v>40983</c:v>
                </c:pt>
                <c:pt idx="3048">
                  <c:v>40984</c:v>
                </c:pt>
                <c:pt idx="3049">
                  <c:v>40987</c:v>
                </c:pt>
                <c:pt idx="3050">
                  <c:v>40988</c:v>
                </c:pt>
                <c:pt idx="3051">
                  <c:v>40989</c:v>
                </c:pt>
                <c:pt idx="3052">
                  <c:v>40990</c:v>
                </c:pt>
                <c:pt idx="3053">
                  <c:v>40991</c:v>
                </c:pt>
                <c:pt idx="3054">
                  <c:v>40994</c:v>
                </c:pt>
                <c:pt idx="3055">
                  <c:v>40995</c:v>
                </c:pt>
                <c:pt idx="3056">
                  <c:v>40996</c:v>
                </c:pt>
                <c:pt idx="3057">
                  <c:v>40997</c:v>
                </c:pt>
                <c:pt idx="3058">
                  <c:v>40998</c:v>
                </c:pt>
                <c:pt idx="3059">
                  <c:v>41001</c:v>
                </c:pt>
                <c:pt idx="3060">
                  <c:v>41002</c:v>
                </c:pt>
                <c:pt idx="3061">
                  <c:v>41003</c:v>
                </c:pt>
                <c:pt idx="3062">
                  <c:v>41008</c:v>
                </c:pt>
                <c:pt idx="3063">
                  <c:v>41009</c:v>
                </c:pt>
                <c:pt idx="3064">
                  <c:v>41010</c:v>
                </c:pt>
                <c:pt idx="3065">
                  <c:v>41011</c:v>
                </c:pt>
                <c:pt idx="3066">
                  <c:v>41012</c:v>
                </c:pt>
                <c:pt idx="3067">
                  <c:v>41015</c:v>
                </c:pt>
                <c:pt idx="3068">
                  <c:v>41016</c:v>
                </c:pt>
                <c:pt idx="3069">
                  <c:v>41017</c:v>
                </c:pt>
                <c:pt idx="3070">
                  <c:v>41018</c:v>
                </c:pt>
                <c:pt idx="3071">
                  <c:v>41019</c:v>
                </c:pt>
                <c:pt idx="3072">
                  <c:v>41022</c:v>
                </c:pt>
                <c:pt idx="3073">
                  <c:v>41023</c:v>
                </c:pt>
                <c:pt idx="3074">
                  <c:v>41024</c:v>
                </c:pt>
                <c:pt idx="3075">
                  <c:v>41025</c:v>
                </c:pt>
                <c:pt idx="3076">
                  <c:v>41026</c:v>
                </c:pt>
                <c:pt idx="3077">
                  <c:v>41027</c:v>
                </c:pt>
                <c:pt idx="3078">
                  <c:v>41029</c:v>
                </c:pt>
                <c:pt idx="3079">
                  <c:v>41031</c:v>
                </c:pt>
                <c:pt idx="3080">
                  <c:v>41032</c:v>
                </c:pt>
                <c:pt idx="3081">
                  <c:v>41033</c:v>
                </c:pt>
                <c:pt idx="3082">
                  <c:v>41036</c:v>
                </c:pt>
                <c:pt idx="3083">
                  <c:v>41037</c:v>
                </c:pt>
                <c:pt idx="3084">
                  <c:v>41038</c:v>
                </c:pt>
                <c:pt idx="3085">
                  <c:v>41039</c:v>
                </c:pt>
                <c:pt idx="3086">
                  <c:v>41040</c:v>
                </c:pt>
                <c:pt idx="3087">
                  <c:v>41043</c:v>
                </c:pt>
                <c:pt idx="3088">
                  <c:v>41044</c:v>
                </c:pt>
                <c:pt idx="3089">
                  <c:v>41045</c:v>
                </c:pt>
                <c:pt idx="3090">
                  <c:v>41046</c:v>
                </c:pt>
                <c:pt idx="3091">
                  <c:v>41047</c:v>
                </c:pt>
                <c:pt idx="3092">
                  <c:v>41050</c:v>
                </c:pt>
                <c:pt idx="3093">
                  <c:v>41051</c:v>
                </c:pt>
                <c:pt idx="3094">
                  <c:v>41052</c:v>
                </c:pt>
                <c:pt idx="3095">
                  <c:v>41053</c:v>
                </c:pt>
                <c:pt idx="3096">
                  <c:v>41054</c:v>
                </c:pt>
                <c:pt idx="3097">
                  <c:v>41057</c:v>
                </c:pt>
                <c:pt idx="3098">
                  <c:v>41058</c:v>
                </c:pt>
                <c:pt idx="3099">
                  <c:v>41059</c:v>
                </c:pt>
                <c:pt idx="3100">
                  <c:v>41060</c:v>
                </c:pt>
                <c:pt idx="3101">
                  <c:v>41061</c:v>
                </c:pt>
                <c:pt idx="3102">
                  <c:v>41064</c:v>
                </c:pt>
                <c:pt idx="3103">
                  <c:v>41065</c:v>
                </c:pt>
                <c:pt idx="3104">
                  <c:v>41066</c:v>
                </c:pt>
                <c:pt idx="3105">
                  <c:v>41067</c:v>
                </c:pt>
                <c:pt idx="3106">
                  <c:v>41068</c:v>
                </c:pt>
                <c:pt idx="3107">
                  <c:v>41071</c:v>
                </c:pt>
                <c:pt idx="3108">
                  <c:v>41072</c:v>
                </c:pt>
                <c:pt idx="3109">
                  <c:v>41073</c:v>
                </c:pt>
                <c:pt idx="3110">
                  <c:v>41074</c:v>
                </c:pt>
                <c:pt idx="3111">
                  <c:v>41075</c:v>
                </c:pt>
                <c:pt idx="3112">
                  <c:v>41078</c:v>
                </c:pt>
                <c:pt idx="3113">
                  <c:v>41079</c:v>
                </c:pt>
                <c:pt idx="3114">
                  <c:v>41080</c:v>
                </c:pt>
                <c:pt idx="3115">
                  <c:v>41081</c:v>
                </c:pt>
                <c:pt idx="3116">
                  <c:v>41082</c:v>
                </c:pt>
                <c:pt idx="3117">
                  <c:v>41085</c:v>
                </c:pt>
                <c:pt idx="3118">
                  <c:v>41086</c:v>
                </c:pt>
                <c:pt idx="3119">
                  <c:v>41087</c:v>
                </c:pt>
                <c:pt idx="3120">
                  <c:v>41088</c:v>
                </c:pt>
                <c:pt idx="3121">
                  <c:v>41089</c:v>
                </c:pt>
                <c:pt idx="3122">
                  <c:v>41092</c:v>
                </c:pt>
                <c:pt idx="3123">
                  <c:v>41093</c:v>
                </c:pt>
                <c:pt idx="3124">
                  <c:v>41094</c:v>
                </c:pt>
                <c:pt idx="3125">
                  <c:v>41095</c:v>
                </c:pt>
                <c:pt idx="3126">
                  <c:v>41096</c:v>
                </c:pt>
                <c:pt idx="3127">
                  <c:v>41099</c:v>
                </c:pt>
                <c:pt idx="3128">
                  <c:v>41100</c:v>
                </c:pt>
                <c:pt idx="3129">
                  <c:v>41101</c:v>
                </c:pt>
                <c:pt idx="3130">
                  <c:v>41102</c:v>
                </c:pt>
                <c:pt idx="3131">
                  <c:v>41103</c:v>
                </c:pt>
                <c:pt idx="3132">
                  <c:v>41106</c:v>
                </c:pt>
                <c:pt idx="3133">
                  <c:v>41107</c:v>
                </c:pt>
                <c:pt idx="3134">
                  <c:v>41108</c:v>
                </c:pt>
                <c:pt idx="3135">
                  <c:v>41109</c:v>
                </c:pt>
                <c:pt idx="3136">
                  <c:v>41110</c:v>
                </c:pt>
                <c:pt idx="3137">
                  <c:v>41113</c:v>
                </c:pt>
                <c:pt idx="3138">
                  <c:v>41114</c:v>
                </c:pt>
                <c:pt idx="3139">
                  <c:v>41115</c:v>
                </c:pt>
                <c:pt idx="3140">
                  <c:v>41116</c:v>
                </c:pt>
                <c:pt idx="3141">
                  <c:v>41117</c:v>
                </c:pt>
                <c:pt idx="3142">
                  <c:v>41120</c:v>
                </c:pt>
                <c:pt idx="3143">
                  <c:v>41121</c:v>
                </c:pt>
                <c:pt idx="3144">
                  <c:v>41122</c:v>
                </c:pt>
                <c:pt idx="3145">
                  <c:v>41123</c:v>
                </c:pt>
                <c:pt idx="3146">
                  <c:v>41124</c:v>
                </c:pt>
                <c:pt idx="3147">
                  <c:v>41127</c:v>
                </c:pt>
                <c:pt idx="3148">
                  <c:v>41128</c:v>
                </c:pt>
                <c:pt idx="3149">
                  <c:v>41129</c:v>
                </c:pt>
                <c:pt idx="3150">
                  <c:v>41130</c:v>
                </c:pt>
                <c:pt idx="3151">
                  <c:v>41131</c:v>
                </c:pt>
                <c:pt idx="3152">
                  <c:v>41134</c:v>
                </c:pt>
                <c:pt idx="3153">
                  <c:v>41135</c:v>
                </c:pt>
                <c:pt idx="3154">
                  <c:v>41137</c:v>
                </c:pt>
                <c:pt idx="3155">
                  <c:v>41138</c:v>
                </c:pt>
                <c:pt idx="3156">
                  <c:v>41142</c:v>
                </c:pt>
                <c:pt idx="3157">
                  <c:v>41143</c:v>
                </c:pt>
                <c:pt idx="3158">
                  <c:v>41144</c:v>
                </c:pt>
                <c:pt idx="3159">
                  <c:v>41145</c:v>
                </c:pt>
                <c:pt idx="3160">
                  <c:v>41148</c:v>
                </c:pt>
                <c:pt idx="3161">
                  <c:v>41149</c:v>
                </c:pt>
                <c:pt idx="3162">
                  <c:v>41150</c:v>
                </c:pt>
                <c:pt idx="3163">
                  <c:v>41151</c:v>
                </c:pt>
                <c:pt idx="3164">
                  <c:v>41152</c:v>
                </c:pt>
                <c:pt idx="3165">
                  <c:v>41155</c:v>
                </c:pt>
                <c:pt idx="3166">
                  <c:v>41156</c:v>
                </c:pt>
                <c:pt idx="3167">
                  <c:v>41157</c:v>
                </c:pt>
                <c:pt idx="3168">
                  <c:v>41158</c:v>
                </c:pt>
                <c:pt idx="3169">
                  <c:v>41159</c:v>
                </c:pt>
                <c:pt idx="3170">
                  <c:v>41160</c:v>
                </c:pt>
                <c:pt idx="3171">
                  <c:v>41162</c:v>
                </c:pt>
                <c:pt idx="3172">
                  <c:v>41163</c:v>
                </c:pt>
                <c:pt idx="3173">
                  <c:v>41164</c:v>
                </c:pt>
                <c:pt idx="3174">
                  <c:v>41165</c:v>
                </c:pt>
                <c:pt idx="3175">
                  <c:v>41166</c:v>
                </c:pt>
                <c:pt idx="3176">
                  <c:v>41169</c:v>
                </c:pt>
                <c:pt idx="3177">
                  <c:v>41170</c:v>
                </c:pt>
                <c:pt idx="3178">
                  <c:v>41172</c:v>
                </c:pt>
                <c:pt idx="3179">
                  <c:v>41173</c:v>
                </c:pt>
                <c:pt idx="3180">
                  <c:v>41176</c:v>
                </c:pt>
                <c:pt idx="3181">
                  <c:v>41177</c:v>
                </c:pt>
                <c:pt idx="3182">
                  <c:v>41178</c:v>
                </c:pt>
                <c:pt idx="3183">
                  <c:v>41179</c:v>
                </c:pt>
                <c:pt idx="3184">
                  <c:v>41180</c:v>
                </c:pt>
                <c:pt idx="3185">
                  <c:v>41183</c:v>
                </c:pt>
                <c:pt idx="3186">
                  <c:v>41185</c:v>
                </c:pt>
                <c:pt idx="3187">
                  <c:v>41186</c:v>
                </c:pt>
                <c:pt idx="3188">
                  <c:v>41187</c:v>
                </c:pt>
                <c:pt idx="3189">
                  <c:v>41190</c:v>
                </c:pt>
                <c:pt idx="3190">
                  <c:v>41191</c:v>
                </c:pt>
                <c:pt idx="3191">
                  <c:v>41192</c:v>
                </c:pt>
                <c:pt idx="3192">
                  <c:v>41193</c:v>
                </c:pt>
                <c:pt idx="3193">
                  <c:v>41194</c:v>
                </c:pt>
                <c:pt idx="3194">
                  <c:v>41197</c:v>
                </c:pt>
                <c:pt idx="3195">
                  <c:v>41198</c:v>
                </c:pt>
                <c:pt idx="3196">
                  <c:v>41199</c:v>
                </c:pt>
                <c:pt idx="3197">
                  <c:v>41200</c:v>
                </c:pt>
                <c:pt idx="3198">
                  <c:v>41201</c:v>
                </c:pt>
                <c:pt idx="3199">
                  <c:v>41204</c:v>
                </c:pt>
                <c:pt idx="3200">
                  <c:v>41205</c:v>
                </c:pt>
                <c:pt idx="3201">
                  <c:v>41207</c:v>
                </c:pt>
                <c:pt idx="3202">
                  <c:v>41208</c:v>
                </c:pt>
                <c:pt idx="3203">
                  <c:v>41211</c:v>
                </c:pt>
                <c:pt idx="3204">
                  <c:v>41212</c:v>
                </c:pt>
                <c:pt idx="3205">
                  <c:v>41213</c:v>
                </c:pt>
                <c:pt idx="3206">
                  <c:v>41214</c:v>
                </c:pt>
                <c:pt idx="3207">
                  <c:v>41215</c:v>
                </c:pt>
                <c:pt idx="3208">
                  <c:v>41218</c:v>
                </c:pt>
                <c:pt idx="3209">
                  <c:v>41219</c:v>
                </c:pt>
                <c:pt idx="3210">
                  <c:v>41220</c:v>
                </c:pt>
                <c:pt idx="3211">
                  <c:v>41221</c:v>
                </c:pt>
                <c:pt idx="3212">
                  <c:v>41222</c:v>
                </c:pt>
                <c:pt idx="3213">
                  <c:v>41225</c:v>
                </c:pt>
                <c:pt idx="3214">
                  <c:v>41226</c:v>
                </c:pt>
                <c:pt idx="3215">
                  <c:v>41228</c:v>
                </c:pt>
                <c:pt idx="3216">
                  <c:v>41229</c:v>
                </c:pt>
                <c:pt idx="3217">
                  <c:v>41232</c:v>
                </c:pt>
                <c:pt idx="3218">
                  <c:v>41233</c:v>
                </c:pt>
                <c:pt idx="3219">
                  <c:v>41234</c:v>
                </c:pt>
                <c:pt idx="3220">
                  <c:v>41235</c:v>
                </c:pt>
                <c:pt idx="3221">
                  <c:v>41236</c:v>
                </c:pt>
                <c:pt idx="3222">
                  <c:v>41239</c:v>
                </c:pt>
                <c:pt idx="3223">
                  <c:v>41240</c:v>
                </c:pt>
                <c:pt idx="3224">
                  <c:v>41242</c:v>
                </c:pt>
                <c:pt idx="3225">
                  <c:v>41243</c:v>
                </c:pt>
                <c:pt idx="3226">
                  <c:v>41246</c:v>
                </c:pt>
                <c:pt idx="3227">
                  <c:v>41247</c:v>
                </c:pt>
                <c:pt idx="3228">
                  <c:v>41248</c:v>
                </c:pt>
                <c:pt idx="3229">
                  <c:v>41249</c:v>
                </c:pt>
                <c:pt idx="3230">
                  <c:v>41250</c:v>
                </c:pt>
                <c:pt idx="3231">
                  <c:v>41253</c:v>
                </c:pt>
                <c:pt idx="3232">
                  <c:v>41254</c:v>
                </c:pt>
                <c:pt idx="3233">
                  <c:v>41255</c:v>
                </c:pt>
                <c:pt idx="3234">
                  <c:v>41256</c:v>
                </c:pt>
                <c:pt idx="3235">
                  <c:v>41257</c:v>
                </c:pt>
                <c:pt idx="3236">
                  <c:v>41260</c:v>
                </c:pt>
                <c:pt idx="3237">
                  <c:v>41261</c:v>
                </c:pt>
                <c:pt idx="3238">
                  <c:v>41262</c:v>
                </c:pt>
                <c:pt idx="3239">
                  <c:v>41263</c:v>
                </c:pt>
                <c:pt idx="3240">
                  <c:v>41264</c:v>
                </c:pt>
                <c:pt idx="3241">
                  <c:v>41267</c:v>
                </c:pt>
                <c:pt idx="3242">
                  <c:v>41269</c:v>
                </c:pt>
                <c:pt idx="3243">
                  <c:v>41270</c:v>
                </c:pt>
                <c:pt idx="3244">
                  <c:v>41271</c:v>
                </c:pt>
                <c:pt idx="3245">
                  <c:v>41274</c:v>
                </c:pt>
              </c:numCache>
            </c:numRef>
          </c:cat>
          <c:val>
            <c:numRef>
              <c:f>Sheet1!$D$2:$D$3247</c:f>
              <c:numCache>
                <c:formatCode>General</c:formatCode>
                <c:ptCount val="3246"/>
                <c:pt idx="0">
                  <c:v>5209.54</c:v>
                </c:pt>
                <c:pt idx="1">
                  <c:v>5376.4299999999994</c:v>
                </c:pt>
                <c:pt idx="2">
                  <c:v>5184.4800000000005</c:v>
                </c:pt>
                <c:pt idx="3">
                  <c:v>5391.33</c:v>
                </c:pt>
                <c:pt idx="4">
                  <c:v>5330.58</c:v>
                </c:pt>
                <c:pt idx="5">
                  <c:v>5459.9699999999993</c:v>
                </c:pt>
                <c:pt idx="6">
                  <c:v>5221.28</c:v>
                </c:pt>
                <c:pt idx="7">
                  <c:v>5267.85</c:v>
                </c:pt>
                <c:pt idx="8">
                  <c:v>5430.81</c:v>
                </c:pt>
                <c:pt idx="9">
                  <c:v>5344.59</c:v>
                </c:pt>
                <c:pt idx="10">
                  <c:v>5404.07</c:v>
                </c:pt>
                <c:pt idx="11">
                  <c:v>5347.92</c:v>
                </c:pt>
                <c:pt idx="12">
                  <c:v>5460.68</c:v>
                </c:pt>
                <c:pt idx="13">
                  <c:v>5348.56</c:v>
                </c:pt>
                <c:pt idx="14">
                  <c:v>5330.08</c:v>
                </c:pt>
                <c:pt idx="15">
                  <c:v>5439.48</c:v>
                </c:pt>
                <c:pt idx="16">
                  <c:v>5351.22</c:v>
                </c:pt>
                <c:pt idx="17">
                  <c:v>5362.25</c:v>
                </c:pt>
                <c:pt idx="18">
                  <c:v>5331.54</c:v>
                </c:pt>
                <c:pt idx="19">
                  <c:v>5186.3200000000024</c:v>
                </c:pt>
                <c:pt idx="20">
                  <c:v>5127.79</c:v>
                </c:pt>
                <c:pt idx="21">
                  <c:v>5264.6200000000026</c:v>
                </c:pt>
                <c:pt idx="22">
                  <c:v>5323.3200000000024</c:v>
                </c:pt>
                <c:pt idx="23">
                  <c:v>5313.59</c:v>
                </c:pt>
                <c:pt idx="24">
                  <c:v>5431.55</c:v>
                </c:pt>
                <c:pt idx="25">
                  <c:v>5585.38</c:v>
                </c:pt>
                <c:pt idx="26">
                  <c:v>5635.6900000000014</c:v>
                </c:pt>
                <c:pt idx="27">
                  <c:v>5715.05</c:v>
                </c:pt>
                <c:pt idx="28">
                  <c:v>5917.04</c:v>
                </c:pt>
                <c:pt idx="29">
                  <c:v>5923.17</c:v>
                </c:pt>
                <c:pt idx="30">
                  <c:v>5774.3200000000024</c:v>
                </c:pt>
                <c:pt idx="31">
                  <c:v>5711.75</c:v>
                </c:pt>
                <c:pt idx="32">
                  <c:v>5799.79</c:v>
                </c:pt>
                <c:pt idx="33">
                  <c:v>5681.98</c:v>
                </c:pt>
                <c:pt idx="34">
                  <c:v>5834.51</c:v>
                </c:pt>
                <c:pt idx="35">
                  <c:v>5864.79</c:v>
                </c:pt>
                <c:pt idx="36">
                  <c:v>5612.55</c:v>
                </c:pt>
                <c:pt idx="37">
                  <c:v>5620.83</c:v>
                </c:pt>
                <c:pt idx="38">
                  <c:v>5623.08</c:v>
                </c:pt>
                <c:pt idx="39">
                  <c:v>5580.05</c:v>
                </c:pt>
                <c:pt idx="40">
                  <c:v>5383.6100000000024</c:v>
                </c:pt>
                <c:pt idx="41">
                  <c:v>5341.6100000000024</c:v>
                </c:pt>
                <c:pt idx="42">
                  <c:v>5528.31</c:v>
                </c:pt>
                <c:pt idx="43">
                  <c:v>5362.8</c:v>
                </c:pt>
                <c:pt idx="44">
                  <c:v>5459.6100000000024</c:v>
                </c:pt>
                <c:pt idx="45">
                  <c:v>5525.89</c:v>
                </c:pt>
                <c:pt idx="46">
                  <c:v>5439.14</c:v>
                </c:pt>
                <c:pt idx="47">
                  <c:v>5278.68</c:v>
                </c:pt>
                <c:pt idx="48">
                  <c:v>5196.72</c:v>
                </c:pt>
                <c:pt idx="49">
                  <c:v>5100.6200000000026</c:v>
                </c:pt>
                <c:pt idx="50">
                  <c:v>4943.3</c:v>
                </c:pt>
                <c:pt idx="51">
                  <c:v>5045.99</c:v>
                </c:pt>
                <c:pt idx="52">
                  <c:v>5077.33</c:v>
                </c:pt>
                <c:pt idx="53">
                  <c:v>5085.53</c:v>
                </c:pt>
                <c:pt idx="54">
                  <c:v>5159.3600000000024</c:v>
                </c:pt>
                <c:pt idx="55">
                  <c:v>5088.1000000000004</c:v>
                </c:pt>
                <c:pt idx="56">
                  <c:v>5052.74</c:v>
                </c:pt>
                <c:pt idx="57">
                  <c:v>5126.3500000000004</c:v>
                </c:pt>
                <c:pt idx="58">
                  <c:v>5044.17</c:v>
                </c:pt>
                <c:pt idx="59">
                  <c:v>5080.45</c:v>
                </c:pt>
                <c:pt idx="60">
                  <c:v>4891.4000000000005</c:v>
                </c:pt>
                <c:pt idx="61">
                  <c:v>4867.2300000000005</c:v>
                </c:pt>
                <c:pt idx="62">
                  <c:v>4977.21</c:v>
                </c:pt>
                <c:pt idx="63">
                  <c:v>4666.95</c:v>
                </c:pt>
                <c:pt idx="64">
                  <c:v>4601.58</c:v>
                </c:pt>
                <c:pt idx="65">
                  <c:v>4608.1100000000024</c:v>
                </c:pt>
                <c:pt idx="66">
                  <c:v>4987.1000000000004</c:v>
                </c:pt>
                <c:pt idx="67">
                  <c:v>5435.35</c:v>
                </c:pt>
                <c:pt idx="68">
                  <c:v>5368.2</c:v>
                </c:pt>
                <c:pt idx="69">
                  <c:v>5416.1900000000014</c:v>
                </c:pt>
                <c:pt idx="70">
                  <c:v>5106.2300000000005</c:v>
                </c:pt>
                <c:pt idx="71">
                  <c:v>4797.95</c:v>
                </c:pt>
                <c:pt idx="72">
                  <c:v>4723.1900000000014</c:v>
                </c:pt>
                <c:pt idx="73">
                  <c:v>4571.1200000000026</c:v>
                </c:pt>
                <c:pt idx="74">
                  <c:v>4431.74</c:v>
                </c:pt>
                <c:pt idx="75">
                  <c:v>4509.09</c:v>
                </c:pt>
                <c:pt idx="76">
                  <c:v>4284.17</c:v>
                </c:pt>
                <c:pt idx="77">
                  <c:v>4644.1200000000026</c:v>
                </c:pt>
                <c:pt idx="78">
                  <c:v>4637.03</c:v>
                </c:pt>
                <c:pt idx="79">
                  <c:v>4625</c:v>
                </c:pt>
                <c:pt idx="80">
                  <c:v>4344.51</c:v>
                </c:pt>
                <c:pt idx="81">
                  <c:v>4109.6600000000026</c:v>
                </c:pt>
                <c:pt idx="82">
                  <c:v>4335.04</c:v>
                </c:pt>
                <c:pt idx="83">
                  <c:v>4590.13</c:v>
                </c:pt>
                <c:pt idx="84">
                  <c:v>4463.4000000000005</c:v>
                </c:pt>
                <c:pt idx="85">
                  <c:v>4351.1400000000003</c:v>
                </c:pt>
                <c:pt idx="86">
                  <c:v>4449.8900000000003</c:v>
                </c:pt>
                <c:pt idx="87">
                  <c:v>4198.17</c:v>
                </c:pt>
                <c:pt idx="88">
                  <c:v>4102.7700000000004</c:v>
                </c:pt>
                <c:pt idx="89">
                  <c:v>3912.9500000000012</c:v>
                </c:pt>
                <c:pt idx="90">
                  <c:v>4154.07</c:v>
                </c:pt>
                <c:pt idx="91">
                  <c:v>4195.1900000000014</c:v>
                </c:pt>
                <c:pt idx="92">
                  <c:v>4159.9000000000005</c:v>
                </c:pt>
                <c:pt idx="93">
                  <c:v>4026.64</c:v>
                </c:pt>
                <c:pt idx="94">
                  <c:v>3920.18</c:v>
                </c:pt>
                <c:pt idx="95">
                  <c:v>3831.86</c:v>
                </c:pt>
                <c:pt idx="96">
                  <c:v>3840.11</c:v>
                </c:pt>
                <c:pt idx="97">
                  <c:v>3961.02</c:v>
                </c:pt>
                <c:pt idx="98">
                  <c:v>3947.3300000000013</c:v>
                </c:pt>
                <c:pt idx="99">
                  <c:v>4064.46</c:v>
                </c:pt>
                <c:pt idx="100">
                  <c:v>4185.3600000000024</c:v>
                </c:pt>
                <c:pt idx="101">
                  <c:v>4416.88</c:v>
                </c:pt>
                <c:pt idx="102">
                  <c:v>4321.26</c:v>
                </c:pt>
                <c:pt idx="103">
                  <c:v>4381.7</c:v>
                </c:pt>
                <c:pt idx="104">
                  <c:v>4485.29</c:v>
                </c:pt>
                <c:pt idx="105">
                  <c:v>4488.2300000000005</c:v>
                </c:pt>
                <c:pt idx="106">
                  <c:v>4556.5200000000004</c:v>
                </c:pt>
                <c:pt idx="107">
                  <c:v>4656</c:v>
                </c:pt>
                <c:pt idx="108">
                  <c:v>4712.21</c:v>
                </c:pt>
                <c:pt idx="109">
                  <c:v>4638.8100000000004</c:v>
                </c:pt>
                <c:pt idx="110">
                  <c:v>4555.09</c:v>
                </c:pt>
                <c:pt idx="111">
                  <c:v>4604.5</c:v>
                </c:pt>
                <c:pt idx="112">
                  <c:v>4575.03</c:v>
                </c:pt>
                <c:pt idx="113">
                  <c:v>4654.1200000000026</c:v>
                </c:pt>
                <c:pt idx="114">
                  <c:v>4788.9399999999996</c:v>
                </c:pt>
                <c:pt idx="115">
                  <c:v>4834.79</c:v>
                </c:pt>
                <c:pt idx="116">
                  <c:v>4723.57</c:v>
                </c:pt>
                <c:pt idx="117">
                  <c:v>4693.46</c:v>
                </c:pt>
                <c:pt idx="118">
                  <c:v>4687.3100000000004</c:v>
                </c:pt>
                <c:pt idx="119">
                  <c:v>4607.58</c:v>
                </c:pt>
                <c:pt idx="120">
                  <c:v>4677.57</c:v>
                </c:pt>
                <c:pt idx="121">
                  <c:v>4642.5600000000004</c:v>
                </c:pt>
                <c:pt idx="122">
                  <c:v>4785.63</c:v>
                </c:pt>
                <c:pt idx="123">
                  <c:v>4694.88</c:v>
                </c:pt>
                <c:pt idx="124">
                  <c:v>4778.74</c:v>
                </c:pt>
                <c:pt idx="125">
                  <c:v>4840.3900000000003</c:v>
                </c:pt>
                <c:pt idx="126">
                  <c:v>4881.1500000000024</c:v>
                </c:pt>
                <c:pt idx="127">
                  <c:v>4846.6400000000003</c:v>
                </c:pt>
                <c:pt idx="128">
                  <c:v>4900.3100000000004</c:v>
                </c:pt>
                <c:pt idx="129">
                  <c:v>4847.45</c:v>
                </c:pt>
                <c:pt idx="130">
                  <c:v>4863.96</c:v>
                </c:pt>
                <c:pt idx="131">
                  <c:v>4862.49</c:v>
                </c:pt>
                <c:pt idx="132">
                  <c:v>4878.45</c:v>
                </c:pt>
                <c:pt idx="133">
                  <c:v>4847.51</c:v>
                </c:pt>
                <c:pt idx="134">
                  <c:v>4747.3200000000024</c:v>
                </c:pt>
                <c:pt idx="135">
                  <c:v>4704.4000000000005</c:v>
                </c:pt>
                <c:pt idx="136">
                  <c:v>4604.54</c:v>
                </c:pt>
                <c:pt idx="137">
                  <c:v>4538.95</c:v>
                </c:pt>
                <c:pt idx="138">
                  <c:v>4460.42</c:v>
                </c:pt>
                <c:pt idx="139">
                  <c:v>4188.34</c:v>
                </c:pt>
                <c:pt idx="140">
                  <c:v>4052.61</c:v>
                </c:pt>
                <c:pt idx="141">
                  <c:v>4191.2700000000004</c:v>
                </c:pt>
                <c:pt idx="142">
                  <c:v>4113.42</c:v>
                </c:pt>
                <c:pt idx="143">
                  <c:v>4244.7300000000005</c:v>
                </c:pt>
                <c:pt idx="144">
                  <c:v>4225.57</c:v>
                </c:pt>
                <c:pt idx="145">
                  <c:v>4239.8200000000024</c:v>
                </c:pt>
                <c:pt idx="146">
                  <c:v>4193.58</c:v>
                </c:pt>
                <c:pt idx="147">
                  <c:v>4204.41</c:v>
                </c:pt>
                <c:pt idx="148">
                  <c:v>4155.45</c:v>
                </c:pt>
                <c:pt idx="149">
                  <c:v>4159.3500000000004</c:v>
                </c:pt>
                <c:pt idx="150">
                  <c:v>4200.99</c:v>
                </c:pt>
                <c:pt idx="151">
                  <c:v>4296.57</c:v>
                </c:pt>
                <c:pt idx="152">
                  <c:v>4244.1900000000014</c:v>
                </c:pt>
                <c:pt idx="153">
                  <c:v>4176.4699999999993</c:v>
                </c:pt>
                <c:pt idx="154">
                  <c:v>4142.8100000000004</c:v>
                </c:pt>
                <c:pt idx="155">
                  <c:v>4263.76</c:v>
                </c:pt>
                <c:pt idx="156">
                  <c:v>4267.91</c:v>
                </c:pt>
                <c:pt idx="157">
                  <c:v>4290.1200000000026</c:v>
                </c:pt>
                <c:pt idx="158">
                  <c:v>4377.92</c:v>
                </c:pt>
                <c:pt idx="159">
                  <c:v>4438.72</c:v>
                </c:pt>
                <c:pt idx="160">
                  <c:v>4426.6200000000026</c:v>
                </c:pt>
                <c:pt idx="161">
                  <c:v>4417.1400000000003</c:v>
                </c:pt>
                <c:pt idx="162">
                  <c:v>4414.72</c:v>
                </c:pt>
                <c:pt idx="163">
                  <c:v>4393.6100000000024</c:v>
                </c:pt>
                <c:pt idx="164">
                  <c:v>4370.5</c:v>
                </c:pt>
                <c:pt idx="165">
                  <c:v>4387.3900000000003</c:v>
                </c:pt>
                <c:pt idx="166">
                  <c:v>4404.6200000000026</c:v>
                </c:pt>
                <c:pt idx="167">
                  <c:v>4557.1100000000024</c:v>
                </c:pt>
                <c:pt idx="168">
                  <c:v>4574.8900000000003</c:v>
                </c:pt>
                <c:pt idx="169">
                  <c:v>4571.92</c:v>
                </c:pt>
                <c:pt idx="170">
                  <c:v>4578.37</c:v>
                </c:pt>
                <c:pt idx="171">
                  <c:v>4640.25</c:v>
                </c:pt>
                <c:pt idx="172">
                  <c:v>4694.4000000000005</c:v>
                </c:pt>
                <c:pt idx="173">
                  <c:v>4681.03</c:v>
                </c:pt>
                <c:pt idx="174">
                  <c:v>4690.5</c:v>
                </c:pt>
                <c:pt idx="175">
                  <c:v>4640.87</c:v>
                </c:pt>
                <c:pt idx="176">
                  <c:v>4539.3500000000004</c:v>
                </c:pt>
                <c:pt idx="177">
                  <c:v>4362.4699999999993</c:v>
                </c:pt>
                <c:pt idx="178">
                  <c:v>4171.8900000000003</c:v>
                </c:pt>
                <c:pt idx="179">
                  <c:v>4211.87</c:v>
                </c:pt>
                <c:pt idx="180">
                  <c:v>4257.04</c:v>
                </c:pt>
                <c:pt idx="181">
                  <c:v>4028.4900000000002</c:v>
                </c:pt>
                <c:pt idx="182">
                  <c:v>4105.75</c:v>
                </c:pt>
                <c:pt idx="183">
                  <c:v>4056.03</c:v>
                </c:pt>
                <c:pt idx="184">
                  <c:v>4004.73</c:v>
                </c:pt>
                <c:pt idx="185">
                  <c:v>4043.67</c:v>
                </c:pt>
                <c:pt idx="186">
                  <c:v>4056.72</c:v>
                </c:pt>
                <c:pt idx="187">
                  <c:v>4028.51</c:v>
                </c:pt>
                <c:pt idx="188">
                  <c:v>4101.63</c:v>
                </c:pt>
                <c:pt idx="189">
                  <c:v>4115.6200000000026</c:v>
                </c:pt>
                <c:pt idx="190">
                  <c:v>4042.9500000000012</c:v>
                </c:pt>
                <c:pt idx="191">
                  <c:v>4055.42</c:v>
                </c:pt>
                <c:pt idx="192">
                  <c:v>3931.21</c:v>
                </c:pt>
                <c:pt idx="193">
                  <c:v>3803.72</c:v>
                </c:pt>
                <c:pt idx="194">
                  <c:v>3777.4900000000002</c:v>
                </c:pt>
                <c:pt idx="195">
                  <c:v>3714.46</c:v>
                </c:pt>
                <c:pt idx="196">
                  <c:v>3726.58</c:v>
                </c:pt>
                <c:pt idx="197">
                  <c:v>3613.74</c:v>
                </c:pt>
                <c:pt idx="198">
                  <c:v>3545.01</c:v>
                </c:pt>
                <c:pt idx="199">
                  <c:v>3491.55</c:v>
                </c:pt>
                <c:pt idx="200">
                  <c:v>3691.8900000000012</c:v>
                </c:pt>
                <c:pt idx="201">
                  <c:v>3608.36</c:v>
                </c:pt>
                <c:pt idx="202">
                  <c:v>3584.38</c:v>
                </c:pt>
                <c:pt idx="203">
                  <c:v>3662.23</c:v>
                </c:pt>
                <c:pt idx="204">
                  <c:v>3739.54</c:v>
                </c:pt>
                <c:pt idx="205">
                  <c:v>3704.54</c:v>
                </c:pt>
                <c:pt idx="206">
                  <c:v>3680.18</c:v>
                </c:pt>
                <c:pt idx="207">
                  <c:v>3646.73</c:v>
                </c:pt>
                <c:pt idx="208">
                  <c:v>3734.98</c:v>
                </c:pt>
                <c:pt idx="209">
                  <c:v>3795.4500000000012</c:v>
                </c:pt>
                <c:pt idx="210">
                  <c:v>3894.59</c:v>
                </c:pt>
                <c:pt idx="211">
                  <c:v>3919.34</c:v>
                </c:pt>
                <c:pt idx="212">
                  <c:v>3910.8100000000013</c:v>
                </c:pt>
                <c:pt idx="213">
                  <c:v>3958.69</c:v>
                </c:pt>
                <c:pt idx="214">
                  <c:v>3980.2</c:v>
                </c:pt>
                <c:pt idx="215">
                  <c:v>3930.3500000000013</c:v>
                </c:pt>
                <c:pt idx="216">
                  <c:v>3797.5</c:v>
                </c:pt>
                <c:pt idx="217">
                  <c:v>3816.13</c:v>
                </c:pt>
                <c:pt idx="218">
                  <c:v>3931.84</c:v>
                </c:pt>
                <c:pt idx="219">
                  <c:v>3884.88</c:v>
                </c:pt>
                <c:pt idx="220">
                  <c:v>3848.86</c:v>
                </c:pt>
                <c:pt idx="221">
                  <c:v>3908.2799999999997</c:v>
                </c:pt>
                <c:pt idx="222">
                  <c:v>3882.65</c:v>
                </c:pt>
                <c:pt idx="223">
                  <c:v>3861.01</c:v>
                </c:pt>
                <c:pt idx="224">
                  <c:v>3826.42</c:v>
                </c:pt>
                <c:pt idx="225">
                  <c:v>3856.58</c:v>
                </c:pt>
                <c:pt idx="226">
                  <c:v>3902.1</c:v>
                </c:pt>
                <c:pt idx="227">
                  <c:v>3962.2</c:v>
                </c:pt>
                <c:pt idx="228">
                  <c:v>3957.19</c:v>
                </c:pt>
                <c:pt idx="229">
                  <c:v>3972.8500000000013</c:v>
                </c:pt>
                <c:pt idx="230">
                  <c:v>3966.55</c:v>
                </c:pt>
                <c:pt idx="231">
                  <c:v>4034.62</c:v>
                </c:pt>
                <c:pt idx="232">
                  <c:v>4048.8500000000013</c:v>
                </c:pt>
                <c:pt idx="233">
                  <c:v>4097.55</c:v>
                </c:pt>
                <c:pt idx="234">
                  <c:v>4095.9900000000002</c:v>
                </c:pt>
                <c:pt idx="235">
                  <c:v>4134.1000000000004</c:v>
                </c:pt>
                <c:pt idx="236">
                  <c:v>4178.51</c:v>
                </c:pt>
                <c:pt idx="237">
                  <c:v>4210.1500000000024</c:v>
                </c:pt>
                <c:pt idx="238">
                  <c:v>4235.5600000000004</c:v>
                </c:pt>
                <c:pt idx="239">
                  <c:v>4256.34</c:v>
                </c:pt>
                <c:pt idx="240">
                  <c:v>4130.6000000000004</c:v>
                </c:pt>
                <c:pt idx="241">
                  <c:v>4108.68</c:v>
                </c:pt>
                <c:pt idx="242">
                  <c:v>4143.5600000000004</c:v>
                </c:pt>
                <c:pt idx="243">
                  <c:v>4057.9500000000012</c:v>
                </c:pt>
                <c:pt idx="244">
                  <c:v>3968.34</c:v>
                </c:pt>
                <c:pt idx="245">
                  <c:v>3895.3700000000013</c:v>
                </c:pt>
                <c:pt idx="246">
                  <c:v>3810.9900000000002</c:v>
                </c:pt>
                <c:pt idx="247">
                  <c:v>3803.69</c:v>
                </c:pt>
                <c:pt idx="248">
                  <c:v>3895.21</c:v>
                </c:pt>
                <c:pt idx="249">
                  <c:v>3904.32</c:v>
                </c:pt>
                <c:pt idx="250">
                  <c:v>3937.3300000000013</c:v>
                </c:pt>
                <c:pt idx="251">
                  <c:v>3929.3700000000013</c:v>
                </c:pt>
                <c:pt idx="252">
                  <c:v>3977.58</c:v>
                </c:pt>
                <c:pt idx="253">
                  <c:v>4109.55</c:v>
                </c:pt>
                <c:pt idx="254">
                  <c:v>4115.3500000000004</c:v>
                </c:pt>
                <c:pt idx="255">
                  <c:v>4101.53</c:v>
                </c:pt>
                <c:pt idx="256">
                  <c:v>4101.01</c:v>
                </c:pt>
                <c:pt idx="257">
                  <c:v>4035.44</c:v>
                </c:pt>
                <c:pt idx="258">
                  <c:v>4006.54</c:v>
                </c:pt>
                <c:pt idx="259">
                  <c:v>4018.2799999999997</c:v>
                </c:pt>
                <c:pt idx="260">
                  <c:v>4018.24</c:v>
                </c:pt>
                <c:pt idx="261">
                  <c:v>4023.9</c:v>
                </c:pt>
                <c:pt idx="262">
                  <c:v>4072.09</c:v>
                </c:pt>
                <c:pt idx="263">
                  <c:v>4085.8100000000013</c:v>
                </c:pt>
                <c:pt idx="264">
                  <c:v>4137.3100000000004</c:v>
                </c:pt>
                <c:pt idx="265">
                  <c:v>4223.5600000000004</c:v>
                </c:pt>
                <c:pt idx="266">
                  <c:v>4272.87</c:v>
                </c:pt>
                <c:pt idx="267">
                  <c:v>4295.71</c:v>
                </c:pt>
                <c:pt idx="268">
                  <c:v>4273.7</c:v>
                </c:pt>
                <c:pt idx="269">
                  <c:v>4158.8600000000024</c:v>
                </c:pt>
                <c:pt idx="270">
                  <c:v>4256.76</c:v>
                </c:pt>
                <c:pt idx="271">
                  <c:v>4322.68</c:v>
                </c:pt>
                <c:pt idx="272">
                  <c:v>4230.17</c:v>
                </c:pt>
                <c:pt idx="273">
                  <c:v>4280.96</c:v>
                </c:pt>
                <c:pt idx="274">
                  <c:v>4337.5200000000004</c:v>
                </c:pt>
                <c:pt idx="275">
                  <c:v>4369.9299999999994</c:v>
                </c:pt>
                <c:pt idx="276">
                  <c:v>4303.28</c:v>
                </c:pt>
                <c:pt idx="277">
                  <c:v>4290.88</c:v>
                </c:pt>
                <c:pt idx="278">
                  <c:v>4387.99</c:v>
                </c:pt>
                <c:pt idx="279">
                  <c:v>4389.0200000000004</c:v>
                </c:pt>
                <c:pt idx="280">
                  <c:v>4354.1000000000004</c:v>
                </c:pt>
                <c:pt idx="281">
                  <c:v>4320.8900000000003</c:v>
                </c:pt>
                <c:pt idx="282">
                  <c:v>4371.95</c:v>
                </c:pt>
                <c:pt idx="283">
                  <c:v>4315.95</c:v>
                </c:pt>
                <c:pt idx="284">
                  <c:v>4302.1000000000004</c:v>
                </c:pt>
                <c:pt idx="285">
                  <c:v>4342.6100000000024</c:v>
                </c:pt>
                <c:pt idx="286">
                  <c:v>4285.1900000000014</c:v>
                </c:pt>
                <c:pt idx="287">
                  <c:v>4190.96</c:v>
                </c:pt>
                <c:pt idx="288">
                  <c:v>4118.09</c:v>
                </c:pt>
                <c:pt idx="289">
                  <c:v>4074.12</c:v>
                </c:pt>
                <c:pt idx="290">
                  <c:v>4020.68</c:v>
                </c:pt>
                <c:pt idx="291">
                  <c:v>4056.4</c:v>
                </c:pt>
                <c:pt idx="292">
                  <c:v>4215.2700000000004</c:v>
                </c:pt>
                <c:pt idx="293">
                  <c:v>4077.42</c:v>
                </c:pt>
                <c:pt idx="294">
                  <c:v>3947.71</c:v>
                </c:pt>
                <c:pt idx="295">
                  <c:v>3913.67</c:v>
                </c:pt>
                <c:pt idx="296">
                  <c:v>4016.71</c:v>
                </c:pt>
                <c:pt idx="297">
                  <c:v>3821.59</c:v>
                </c:pt>
                <c:pt idx="298">
                  <c:v>3748.3900000000012</c:v>
                </c:pt>
                <c:pt idx="299">
                  <c:v>3436.75</c:v>
                </c:pt>
                <c:pt idx="300">
                  <c:v>3493.94</c:v>
                </c:pt>
                <c:pt idx="301">
                  <c:v>3661.84</c:v>
                </c:pt>
                <c:pt idx="302">
                  <c:v>3696.52</c:v>
                </c:pt>
                <c:pt idx="303">
                  <c:v>3680.2599999999998</c:v>
                </c:pt>
                <c:pt idx="304">
                  <c:v>3644.51</c:v>
                </c:pt>
                <c:pt idx="305">
                  <c:v>3618.14</c:v>
                </c:pt>
                <c:pt idx="306">
                  <c:v>3708.8</c:v>
                </c:pt>
                <c:pt idx="307">
                  <c:v>3561.01</c:v>
                </c:pt>
                <c:pt idx="308">
                  <c:v>3600.3900000000012</c:v>
                </c:pt>
                <c:pt idx="309">
                  <c:v>3631.29</c:v>
                </c:pt>
                <c:pt idx="310">
                  <c:v>3736.54</c:v>
                </c:pt>
                <c:pt idx="311">
                  <c:v>3721.4500000000012</c:v>
                </c:pt>
                <c:pt idx="312">
                  <c:v>3589.9300000000012</c:v>
                </c:pt>
                <c:pt idx="313">
                  <c:v>3436.3300000000013</c:v>
                </c:pt>
                <c:pt idx="314">
                  <c:v>3543.82</c:v>
                </c:pt>
                <c:pt idx="315">
                  <c:v>3511.12</c:v>
                </c:pt>
                <c:pt idx="316">
                  <c:v>3558.13</c:v>
                </c:pt>
                <c:pt idx="317">
                  <c:v>3502.44</c:v>
                </c:pt>
                <c:pt idx="318">
                  <c:v>3422.11</c:v>
                </c:pt>
                <c:pt idx="319">
                  <c:v>3298.12</c:v>
                </c:pt>
                <c:pt idx="320">
                  <c:v>3120.13</c:v>
                </c:pt>
                <c:pt idx="321">
                  <c:v>3096.51</c:v>
                </c:pt>
                <c:pt idx="322">
                  <c:v>3220.65</c:v>
                </c:pt>
                <c:pt idx="323">
                  <c:v>3311.2</c:v>
                </c:pt>
                <c:pt idx="324">
                  <c:v>3471.03</c:v>
                </c:pt>
                <c:pt idx="325">
                  <c:v>3523.74</c:v>
                </c:pt>
                <c:pt idx="326">
                  <c:v>3561.96</c:v>
                </c:pt>
                <c:pt idx="327">
                  <c:v>3526.36</c:v>
                </c:pt>
                <c:pt idx="328">
                  <c:v>3569.71</c:v>
                </c:pt>
                <c:pt idx="329">
                  <c:v>3547.46</c:v>
                </c:pt>
                <c:pt idx="330">
                  <c:v>3357.8300000000013</c:v>
                </c:pt>
                <c:pt idx="331">
                  <c:v>3440.71</c:v>
                </c:pt>
                <c:pt idx="332">
                  <c:v>3530.25</c:v>
                </c:pt>
                <c:pt idx="333">
                  <c:v>3479.8100000000013</c:v>
                </c:pt>
                <c:pt idx="334">
                  <c:v>3465.5</c:v>
                </c:pt>
                <c:pt idx="335">
                  <c:v>3539.46</c:v>
                </c:pt>
                <c:pt idx="336">
                  <c:v>3544.86</c:v>
                </c:pt>
                <c:pt idx="337">
                  <c:v>3569.14</c:v>
                </c:pt>
                <c:pt idx="338">
                  <c:v>3550.05</c:v>
                </c:pt>
                <c:pt idx="339">
                  <c:v>3545.19</c:v>
                </c:pt>
                <c:pt idx="340">
                  <c:v>3536.57</c:v>
                </c:pt>
                <c:pt idx="341">
                  <c:v>3420.14</c:v>
                </c:pt>
                <c:pt idx="342">
                  <c:v>3585.79</c:v>
                </c:pt>
                <c:pt idx="343">
                  <c:v>3607.46</c:v>
                </c:pt>
                <c:pt idx="344">
                  <c:v>3648.36</c:v>
                </c:pt>
                <c:pt idx="345">
                  <c:v>3630.6</c:v>
                </c:pt>
                <c:pt idx="346">
                  <c:v>3630.03</c:v>
                </c:pt>
                <c:pt idx="347">
                  <c:v>3640.8</c:v>
                </c:pt>
                <c:pt idx="348">
                  <c:v>3670.9100000000012</c:v>
                </c:pt>
                <c:pt idx="349">
                  <c:v>3647.3500000000013</c:v>
                </c:pt>
                <c:pt idx="350">
                  <c:v>3663.06</c:v>
                </c:pt>
                <c:pt idx="351">
                  <c:v>3725.8300000000013</c:v>
                </c:pt>
                <c:pt idx="352">
                  <c:v>3653.3100000000013</c:v>
                </c:pt>
                <c:pt idx="353">
                  <c:v>3592.22</c:v>
                </c:pt>
                <c:pt idx="354">
                  <c:v>3555.74</c:v>
                </c:pt>
                <c:pt idx="355">
                  <c:v>3490.8300000000013</c:v>
                </c:pt>
                <c:pt idx="356">
                  <c:v>3434.88</c:v>
                </c:pt>
                <c:pt idx="357">
                  <c:v>3448.44</c:v>
                </c:pt>
                <c:pt idx="358">
                  <c:v>3395.52</c:v>
                </c:pt>
                <c:pt idx="359">
                  <c:v>3452.94</c:v>
                </c:pt>
                <c:pt idx="360">
                  <c:v>3482.8</c:v>
                </c:pt>
                <c:pt idx="361">
                  <c:v>3484.08</c:v>
                </c:pt>
                <c:pt idx="362">
                  <c:v>3492.9500000000012</c:v>
                </c:pt>
                <c:pt idx="363">
                  <c:v>3446.96</c:v>
                </c:pt>
                <c:pt idx="364">
                  <c:v>3360.11</c:v>
                </c:pt>
                <c:pt idx="365">
                  <c:v>3295.34</c:v>
                </c:pt>
                <c:pt idx="366">
                  <c:v>3339.84</c:v>
                </c:pt>
                <c:pt idx="367">
                  <c:v>3369.3100000000013</c:v>
                </c:pt>
                <c:pt idx="368">
                  <c:v>3385.8700000000013</c:v>
                </c:pt>
                <c:pt idx="369">
                  <c:v>3361.79</c:v>
                </c:pt>
                <c:pt idx="370">
                  <c:v>3306.8300000000013</c:v>
                </c:pt>
                <c:pt idx="371">
                  <c:v>3287.94</c:v>
                </c:pt>
                <c:pt idx="372">
                  <c:v>3378.53</c:v>
                </c:pt>
                <c:pt idx="373">
                  <c:v>3391.72</c:v>
                </c:pt>
                <c:pt idx="374">
                  <c:v>3394.9100000000012</c:v>
                </c:pt>
                <c:pt idx="375">
                  <c:v>3418.2799999999997</c:v>
                </c:pt>
                <c:pt idx="376">
                  <c:v>3300.15</c:v>
                </c:pt>
                <c:pt idx="377">
                  <c:v>3286.77</c:v>
                </c:pt>
                <c:pt idx="378">
                  <c:v>3306.74</c:v>
                </c:pt>
                <c:pt idx="379">
                  <c:v>3286.74</c:v>
                </c:pt>
                <c:pt idx="380">
                  <c:v>3260.68</c:v>
                </c:pt>
                <c:pt idx="381">
                  <c:v>3296.4100000000012</c:v>
                </c:pt>
                <c:pt idx="382">
                  <c:v>3316.8500000000013</c:v>
                </c:pt>
                <c:pt idx="383">
                  <c:v>3384.74</c:v>
                </c:pt>
                <c:pt idx="384">
                  <c:v>3438.03</c:v>
                </c:pt>
                <c:pt idx="385">
                  <c:v>3427.82</c:v>
                </c:pt>
                <c:pt idx="386">
                  <c:v>3397.65</c:v>
                </c:pt>
                <c:pt idx="387">
                  <c:v>3377.58</c:v>
                </c:pt>
                <c:pt idx="388">
                  <c:v>3352.12</c:v>
                </c:pt>
                <c:pt idx="389">
                  <c:v>3331.42</c:v>
                </c:pt>
                <c:pt idx="390">
                  <c:v>3310.9500000000012</c:v>
                </c:pt>
                <c:pt idx="391">
                  <c:v>3306.17</c:v>
                </c:pt>
                <c:pt idx="392">
                  <c:v>3296.4300000000012</c:v>
                </c:pt>
                <c:pt idx="393">
                  <c:v>3254.2799999999997</c:v>
                </c:pt>
                <c:pt idx="394">
                  <c:v>3241.66</c:v>
                </c:pt>
                <c:pt idx="395">
                  <c:v>3249.46</c:v>
                </c:pt>
                <c:pt idx="396">
                  <c:v>3255.98</c:v>
                </c:pt>
                <c:pt idx="397">
                  <c:v>3276.72</c:v>
                </c:pt>
                <c:pt idx="398">
                  <c:v>3278.54</c:v>
                </c:pt>
                <c:pt idx="399">
                  <c:v>3300.02</c:v>
                </c:pt>
                <c:pt idx="400">
                  <c:v>3322.44</c:v>
                </c:pt>
                <c:pt idx="401">
                  <c:v>3317.44</c:v>
                </c:pt>
                <c:pt idx="402">
                  <c:v>3294.19</c:v>
                </c:pt>
                <c:pt idx="403">
                  <c:v>3279.62</c:v>
                </c:pt>
                <c:pt idx="404">
                  <c:v>3308.7599999999998</c:v>
                </c:pt>
                <c:pt idx="405">
                  <c:v>3283.44</c:v>
                </c:pt>
                <c:pt idx="406">
                  <c:v>3290.58</c:v>
                </c:pt>
                <c:pt idx="407">
                  <c:v>3321.74</c:v>
                </c:pt>
                <c:pt idx="408">
                  <c:v>3293.8300000000013</c:v>
                </c:pt>
                <c:pt idx="409">
                  <c:v>3271.54</c:v>
                </c:pt>
                <c:pt idx="410">
                  <c:v>3286.13</c:v>
                </c:pt>
                <c:pt idx="411">
                  <c:v>3292.66</c:v>
                </c:pt>
                <c:pt idx="412">
                  <c:v>3287.58</c:v>
                </c:pt>
                <c:pt idx="413">
                  <c:v>3310.29</c:v>
                </c:pt>
                <c:pt idx="414">
                  <c:v>3308.3500000000013</c:v>
                </c:pt>
                <c:pt idx="415">
                  <c:v>3282.3</c:v>
                </c:pt>
                <c:pt idx="416">
                  <c:v>3281.17</c:v>
                </c:pt>
                <c:pt idx="417">
                  <c:v>3241.12</c:v>
                </c:pt>
                <c:pt idx="418">
                  <c:v>3222.53</c:v>
                </c:pt>
                <c:pt idx="419">
                  <c:v>3209.84</c:v>
                </c:pt>
                <c:pt idx="420">
                  <c:v>3218.04</c:v>
                </c:pt>
                <c:pt idx="421">
                  <c:v>3187.66</c:v>
                </c:pt>
                <c:pt idx="422">
                  <c:v>3166.9700000000012</c:v>
                </c:pt>
                <c:pt idx="423">
                  <c:v>3180.8500000000013</c:v>
                </c:pt>
                <c:pt idx="424">
                  <c:v>3141.57</c:v>
                </c:pt>
                <c:pt idx="425">
                  <c:v>2954.3500000000013</c:v>
                </c:pt>
                <c:pt idx="426">
                  <c:v>2982.16</c:v>
                </c:pt>
                <c:pt idx="427">
                  <c:v>2770.24</c:v>
                </c:pt>
                <c:pt idx="428">
                  <c:v>2640.58</c:v>
                </c:pt>
                <c:pt idx="429">
                  <c:v>2680.04</c:v>
                </c:pt>
                <c:pt idx="430">
                  <c:v>2785.3700000000013</c:v>
                </c:pt>
                <c:pt idx="431">
                  <c:v>2674.82</c:v>
                </c:pt>
                <c:pt idx="432">
                  <c:v>2594.8700000000013</c:v>
                </c:pt>
                <c:pt idx="433">
                  <c:v>2627.25</c:v>
                </c:pt>
                <c:pt idx="434">
                  <c:v>2613.5300000000002</c:v>
                </c:pt>
                <c:pt idx="435">
                  <c:v>2615.04</c:v>
                </c:pt>
                <c:pt idx="436">
                  <c:v>2669.05</c:v>
                </c:pt>
                <c:pt idx="437">
                  <c:v>2727.34</c:v>
                </c:pt>
                <c:pt idx="438">
                  <c:v>2773.03</c:v>
                </c:pt>
                <c:pt idx="439">
                  <c:v>2742.8500000000013</c:v>
                </c:pt>
                <c:pt idx="440">
                  <c:v>2763.17</c:v>
                </c:pt>
                <c:pt idx="441">
                  <c:v>2765.21</c:v>
                </c:pt>
                <c:pt idx="442">
                  <c:v>2718.4100000000012</c:v>
                </c:pt>
                <c:pt idx="443">
                  <c:v>2772.21</c:v>
                </c:pt>
                <c:pt idx="444">
                  <c:v>2836.74</c:v>
                </c:pt>
                <c:pt idx="445">
                  <c:v>2899.8</c:v>
                </c:pt>
                <c:pt idx="446">
                  <c:v>2947.34</c:v>
                </c:pt>
                <c:pt idx="447">
                  <c:v>2940.08</c:v>
                </c:pt>
                <c:pt idx="448">
                  <c:v>2971.57</c:v>
                </c:pt>
                <c:pt idx="449">
                  <c:v>2998.86</c:v>
                </c:pt>
                <c:pt idx="450">
                  <c:v>2967.68</c:v>
                </c:pt>
                <c:pt idx="451">
                  <c:v>3003.02</c:v>
                </c:pt>
                <c:pt idx="452">
                  <c:v>2993.8900000000012</c:v>
                </c:pt>
                <c:pt idx="453">
                  <c:v>3010.94</c:v>
                </c:pt>
                <c:pt idx="454">
                  <c:v>3026.63</c:v>
                </c:pt>
                <c:pt idx="455">
                  <c:v>3013.8300000000013</c:v>
                </c:pt>
                <c:pt idx="456">
                  <c:v>3004.03</c:v>
                </c:pt>
                <c:pt idx="457">
                  <c:v>2953.38</c:v>
                </c:pt>
                <c:pt idx="458">
                  <c:v>2942.4900000000002</c:v>
                </c:pt>
                <c:pt idx="459">
                  <c:v>3003.9500000000012</c:v>
                </c:pt>
                <c:pt idx="460">
                  <c:v>3040.84</c:v>
                </c:pt>
                <c:pt idx="461">
                  <c:v>3030.57</c:v>
                </c:pt>
                <c:pt idx="462">
                  <c:v>3038.02</c:v>
                </c:pt>
                <c:pt idx="463">
                  <c:v>3006.9700000000012</c:v>
                </c:pt>
                <c:pt idx="464">
                  <c:v>3017.4100000000012</c:v>
                </c:pt>
                <c:pt idx="465">
                  <c:v>3069.62</c:v>
                </c:pt>
                <c:pt idx="466">
                  <c:v>3081.15</c:v>
                </c:pt>
                <c:pt idx="467">
                  <c:v>3059.42</c:v>
                </c:pt>
                <c:pt idx="468">
                  <c:v>3079.88</c:v>
                </c:pt>
                <c:pt idx="469">
                  <c:v>3107.8</c:v>
                </c:pt>
                <c:pt idx="470">
                  <c:v>3205.46</c:v>
                </c:pt>
                <c:pt idx="471">
                  <c:v>3223.9900000000002</c:v>
                </c:pt>
                <c:pt idx="472">
                  <c:v>3223.32</c:v>
                </c:pt>
                <c:pt idx="473">
                  <c:v>3246.48</c:v>
                </c:pt>
                <c:pt idx="474">
                  <c:v>3245.58</c:v>
                </c:pt>
                <c:pt idx="475">
                  <c:v>3262.9300000000012</c:v>
                </c:pt>
                <c:pt idx="476">
                  <c:v>3278.69</c:v>
                </c:pt>
                <c:pt idx="477">
                  <c:v>3283.08</c:v>
                </c:pt>
                <c:pt idx="478">
                  <c:v>3270.27</c:v>
                </c:pt>
                <c:pt idx="479">
                  <c:v>3271.55</c:v>
                </c:pt>
                <c:pt idx="480">
                  <c:v>3276.65</c:v>
                </c:pt>
                <c:pt idx="481">
                  <c:v>3334.64</c:v>
                </c:pt>
                <c:pt idx="482">
                  <c:v>3414.4300000000012</c:v>
                </c:pt>
                <c:pt idx="483">
                  <c:v>3426.06</c:v>
                </c:pt>
                <c:pt idx="484">
                  <c:v>3434.04</c:v>
                </c:pt>
                <c:pt idx="485">
                  <c:v>3416.56</c:v>
                </c:pt>
                <c:pt idx="486">
                  <c:v>3404.3700000000013</c:v>
                </c:pt>
                <c:pt idx="487">
                  <c:v>3308.86</c:v>
                </c:pt>
                <c:pt idx="488">
                  <c:v>3336.18</c:v>
                </c:pt>
                <c:pt idx="489">
                  <c:v>3301.36</c:v>
                </c:pt>
                <c:pt idx="490">
                  <c:v>3257.4500000000012</c:v>
                </c:pt>
                <c:pt idx="491">
                  <c:v>3231.3</c:v>
                </c:pt>
                <c:pt idx="492">
                  <c:v>3218.9300000000012</c:v>
                </c:pt>
                <c:pt idx="493">
                  <c:v>3181.57</c:v>
                </c:pt>
                <c:pt idx="494">
                  <c:v>3170.23</c:v>
                </c:pt>
                <c:pt idx="495">
                  <c:v>3126.65</c:v>
                </c:pt>
                <c:pt idx="496">
                  <c:v>3100.57</c:v>
                </c:pt>
                <c:pt idx="497">
                  <c:v>3186.82</c:v>
                </c:pt>
                <c:pt idx="498">
                  <c:v>3236.7599999999998</c:v>
                </c:pt>
                <c:pt idx="499">
                  <c:v>3243.32</c:v>
                </c:pt>
                <c:pt idx="500">
                  <c:v>3272.21</c:v>
                </c:pt>
                <c:pt idx="501">
                  <c:v>3323.55</c:v>
                </c:pt>
                <c:pt idx="502">
                  <c:v>3377.13</c:v>
                </c:pt>
                <c:pt idx="503">
                  <c:v>3397.16</c:v>
                </c:pt>
                <c:pt idx="504">
                  <c:v>3392.61</c:v>
                </c:pt>
                <c:pt idx="505">
                  <c:v>3371.9100000000012</c:v>
                </c:pt>
                <c:pt idx="506">
                  <c:v>3298.8500000000013</c:v>
                </c:pt>
                <c:pt idx="507">
                  <c:v>3373.69</c:v>
                </c:pt>
                <c:pt idx="508">
                  <c:v>3340.01</c:v>
                </c:pt>
                <c:pt idx="509">
                  <c:v>3331.4</c:v>
                </c:pt>
                <c:pt idx="510">
                  <c:v>3309.9700000000012</c:v>
                </c:pt>
                <c:pt idx="511">
                  <c:v>3366.14</c:v>
                </c:pt>
                <c:pt idx="512">
                  <c:v>3369.73</c:v>
                </c:pt>
                <c:pt idx="513">
                  <c:v>3365.01</c:v>
                </c:pt>
                <c:pt idx="514">
                  <c:v>3365.53</c:v>
                </c:pt>
                <c:pt idx="515">
                  <c:v>3352.84</c:v>
                </c:pt>
                <c:pt idx="516">
                  <c:v>3326.02</c:v>
                </c:pt>
                <c:pt idx="517">
                  <c:v>3312.74</c:v>
                </c:pt>
                <c:pt idx="518">
                  <c:v>3304.12</c:v>
                </c:pt>
                <c:pt idx="519">
                  <c:v>3275.58</c:v>
                </c:pt>
                <c:pt idx="520">
                  <c:v>3303.01</c:v>
                </c:pt>
                <c:pt idx="521">
                  <c:v>3325.98</c:v>
                </c:pt>
                <c:pt idx="522">
                  <c:v>3312.55</c:v>
                </c:pt>
                <c:pt idx="523">
                  <c:v>3290</c:v>
                </c:pt>
                <c:pt idx="524">
                  <c:v>3329.23</c:v>
                </c:pt>
                <c:pt idx="525">
                  <c:v>3423.3100000000013</c:v>
                </c:pt>
                <c:pt idx="526">
                  <c:v>3444.8700000000013</c:v>
                </c:pt>
                <c:pt idx="527">
                  <c:v>3500.4100000000012</c:v>
                </c:pt>
                <c:pt idx="528">
                  <c:v>3480.1</c:v>
                </c:pt>
                <c:pt idx="529">
                  <c:v>3504.8900000000012</c:v>
                </c:pt>
                <c:pt idx="530">
                  <c:v>3536.3500000000013</c:v>
                </c:pt>
                <c:pt idx="531">
                  <c:v>3560.98</c:v>
                </c:pt>
                <c:pt idx="532">
                  <c:v>3586.7799999999997</c:v>
                </c:pt>
                <c:pt idx="533">
                  <c:v>3588.9300000000012</c:v>
                </c:pt>
                <c:pt idx="534">
                  <c:v>3542.06</c:v>
                </c:pt>
                <c:pt idx="535">
                  <c:v>3558.82</c:v>
                </c:pt>
                <c:pt idx="536">
                  <c:v>3558.09</c:v>
                </c:pt>
                <c:pt idx="537">
                  <c:v>3580.8900000000012</c:v>
                </c:pt>
                <c:pt idx="538">
                  <c:v>3631.55</c:v>
                </c:pt>
                <c:pt idx="539">
                  <c:v>3677.62</c:v>
                </c:pt>
                <c:pt idx="540">
                  <c:v>3537.19</c:v>
                </c:pt>
                <c:pt idx="541">
                  <c:v>3551.56</c:v>
                </c:pt>
                <c:pt idx="542">
                  <c:v>3635.38</c:v>
                </c:pt>
                <c:pt idx="543">
                  <c:v>3634.2599999999998</c:v>
                </c:pt>
                <c:pt idx="544">
                  <c:v>3585.8300000000013</c:v>
                </c:pt>
                <c:pt idx="545">
                  <c:v>3621.07</c:v>
                </c:pt>
                <c:pt idx="546">
                  <c:v>3645.9</c:v>
                </c:pt>
                <c:pt idx="547">
                  <c:v>3594.6</c:v>
                </c:pt>
                <c:pt idx="548">
                  <c:v>3522.9100000000012</c:v>
                </c:pt>
                <c:pt idx="549">
                  <c:v>3531.02</c:v>
                </c:pt>
                <c:pt idx="550">
                  <c:v>3562.17</c:v>
                </c:pt>
                <c:pt idx="551">
                  <c:v>3590.34</c:v>
                </c:pt>
                <c:pt idx="552">
                  <c:v>3603.98</c:v>
                </c:pt>
                <c:pt idx="553">
                  <c:v>3554.65</c:v>
                </c:pt>
                <c:pt idx="554">
                  <c:v>3556.74</c:v>
                </c:pt>
                <c:pt idx="555">
                  <c:v>3530.01</c:v>
                </c:pt>
                <c:pt idx="556">
                  <c:v>3506.55</c:v>
                </c:pt>
                <c:pt idx="557">
                  <c:v>3461.09</c:v>
                </c:pt>
                <c:pt idx="558">
                  <c:v>3454.27</c:v>
                </c:pt>
                <c:pt idx="559">
                  <c:v>3462.12</c:v>
                </c:pt>
                <c:pt idx="560">
                  <c:v>3482.94</c:v>
                </c:pt>
                <c:pt idx="561">
                  <c:v>3490.8700000000013</c:v>
                </c:pt>
                <c:pt idx="562">
                  <c:v>3458.8500000000013</c:v>
                </c:pt>
                <c:pt idx="563">
                  <c:v>3463.29</c:v>
                </c:pt>
                <c:pt idx="564">
                  <c:v>3499.06</c:v>
                </c:pt>
                <c:pt idx="565">
                  <c:v>3478.9300000000012</c:v>
                </c:pt>
                <c:pt idx="566">
                  <c:v>3447.7799999999997</c:v>
                </c:pt>
                <c:pt idx="567">
                  <c:v>3460.03</c:v>
                </c:pt>
                <c:pt idx="568">
                  <c:v>3482.44</c:v>
                </c:pt>
                <c:pt idx="569">
                  <c:v>3488.62</c:v>
                </c:pt>
                <c:pt idx="570">
                  <c:v>3454.98</c:v>
                </c:pt>
                <c:pt idx="571">
                  <c:v>3411.73</c:v>
                </c:pt>
                <c:pt idx="572">
                  <c:v>3412.71</c:v>
                </c:pt>
                <c:pt idx="573">
                  <c:v>3408.04</c:v>
                </c:pt>
                <c:pt idx="574">
                  <c:v>3359.24</c:v>
                </c:pt>
                <c:pt idx="575">
                  <c:v>3332.74</c:v>
                </c:pt>
                <c:pt idx="576">
                  <c:v>3383.11</c:v>
                </c:pt>
                <c:pt idx="577">
                  <c:v>3401.55</c:v>
                </c:pt>
                <c:pt idx="578">
                  <c:v>3350.94</c:v>
                </c:pt>
                <c:pt idx="579">
                  <c:v>3362.8300000000013</c:v>
                </c:pt>
                <c:pt idx="580">
                  <c:v>3296.88</c:v>
                </c:pt>
                <c:pt idx="581">
                  <c:v>3303.1</c:v>
                </c:pt>
                <c:pt idx="582">
                  <c:v>3357.7599999999998</c:v>
                </c:pt>
                <c:pt idx="583">
                  <c:v>3364.8500000000013</c:v>
                </c:pt>
                <c:pt idx="584">
                  <c:v>3375.7</c:v>
                </c:pt>
                <c:pt idx="585">
                  <c:v>3372.24</c:v>
                </c:pt>
                <c:pt idx="586">
                  <c:v>3432.54</c:v>
                </c:pt>
                <c:pt idx="587">
                  <c:v>3448.3700000000013</c:v>
                </c:pt>
                <c:pt idx="588">
                  <c:v>3414.3700000000013</c:v>
                </c:pt>
                <c:pt idx="589">
                  <c:v>3429.88</c:v>
                </c:pt>
                <c:pt idx="590">
                  <c:v>3412</c:v>
                </c:pt>
                <c:pt idx="591">
                  <c:v>3382.11</c:v>
                </c:pt>
                <c:pt idx="592">
                  <c:v>3342.34</c:v>
                </c:pt>
                <c:pt idx="593">
                  <c:v>3310.86</c:v>
                </c:pt>
                <c:pt idx="594">
                  <c:v>3274.62</c:v>
                </c:pt>
                <c:pt idx="595">
                  <c:v>3127.8700000000013</c:v>
                </c:pt>
                <c:pt idx="596">
                  <c:v>3144.18</c:v>
                </c:pt>
                <c:pt idx="597">
                  <c:v>3106.56</c:v>
                </c:pt>
                <c:pt idx="598">
                  <c:v>3153.03</c:v>
                </c:pt>
                <c:pt idx="599">
                  <c:v>3200.94</c:v>
                </c:pt>
                <c:pt idx="600">
                  <c:v>3140.38</c:v>
                </c:pt>
                <c:pt idx="601">
                  <c:v>3108</c:v>
                </c:pt>
                <c:pt idx="602">
                  <c:v>3131.63</c:v>
                </c:pt>
                <c:pt idx="603">
                  <c:v>3097.73</c:v>
                </c:pt>
                <c:pt idx="604">
                  <c:v>3148.57</c:v>
                </c:pt>
                <c:pt idx="605">
                  <c:v>3161.4300000000012</c:v>
                </c:pt>
                <c:pt idx="606">
                  <c:v>3200.71</c:v>
                </c:pt>
                <c:pt idx="607">
                  <c:v>3229.38</c:v>
                </c:pt>
                <c:pt idx="608">
                  <c:v>3205.51</c:v>
                </c:pt>
                <c:pt idx="609">
                  <c:v>3231.09</c:v>
                </c:pt>
                <c:pt idx="610">
                  <c:v>3323.3700000000013</c:v>
                </c:pt>
                <c:pt idx="611">
                  <c:v>3337.3900000000012</c:v>
                </c:pt>
                <c:pt idx="612">
                  <c:v>3307.16</c:v>
                </c:pt>
                <c:pt idx="613">
                  <c:v>3295.64</c:v>
                </c:pt>
                <c:pt idx="614">
                  <c:v>3318.7</c:v>
                </c:pt>
                <c:pt idx="615">
                  <c:v>3282.32</c:v>
                </c:pt>
                <c:pt idx="616">
                  <c:v>3222.23</c:v>
                </c:pt>
                <c:pt idx="617">
                  <c:v>3223.4700000000012</c:v>
                </c:pt>
                <c:pt idx="618">
                  <c:v>3232.66</c:v>
                </c:pt>
                <c:pt idx="619">
                  <c:v>3210.9500000000012</c:v>
                </c:pt>
                <c:pt idx="620">
                  <c:v>3193.68</c:v>
                </c:pt>
                <c:pt idx="621">
                  <c:v>3176.05</c:v>
                </c:pt>
                <c:pt idx="622">
                  <c:v>3189.96</c:v>
                </c:pt>
                <c:pt idx="623">
                  <c:v>3222.09</c:v>
                </c:pt>
                <c:pt idx="624">
                  <c:v>3246.44</c:v>
                </c:pt>
                <c:pt idx="625">
                  <c:v>3274.03</c:v>
                </c:pt>
                <c:pt idx="626">
                  <c:v>3279.8300000000013</c:v>
                </c:pt>
                <c:pt idx="627">
                  <c:v>3313.74</c:v>
                </c:pt>
                <c:pt idx="628">
                  <c:v>3309.61</c:v>
                </c:pt>
                <c:pt idx="629">
                  <c:v>3332.12</c:v>
                </c:pt>
                <c:pt idx="630">
                  <c:v>3343.1</c:v>
                </c:pt>
                <c:pt idx="631">
                  <c:v>3328.2</c:v>
                </c:pt>
                <c:pt idx="632">
                  <c:v>3287.9100000000012</c:v>
                </c:pt>
                <c:pt idx="633">
                  <c:v>3293.66</c:v>
                </c:pt>
                <c:pt idx="634">
                  <c:v>3258.72</c:v>
                </c:pt>
                <c:pt idx="635">
                  <c:v>3224.3500000000013</c:v>
                </c:pt>
                <c:pt idx="636">
                  <c:v>3192.67</c:v>
                </c:pt>
                <c:pt idx="637">
                  <c:v>3215.3300000000013</c:v>
                </c:pt>
                <c:pt idx="638">
                  <c:v>3227.27</c:v>
                </c:pt>
                <c:pt idx="639">
                  <c:v>3147.3700000000013</c:v>
                </c:pt>
                <c:pt idx="640">
                  <c:v>3135.3900000000012</c:v>
                </c:pt>
                <c:pt idx="641">
                  <c:v>3105.2</c:v>
                </c:pt>
                <c:pt idx="642">
                  <c:v>3091.3300000000013</c:v>
                </c:pt>
                <c:pt idx="643">
                  <c:v>3011.8900000000012</c:v>
                </c:pt>
                <c:pt idx="644">
                  <c:v>2955.1</c:v>
                </c:pt>
                <c:pt idx="645">
                  <c:v>2983.1</c:v>
                </c:pt>
                <c:pt idx="646">
                  <c:v>2932.3500000000013</c:v>
                </c:pt>
                <c:pt idx="647">
                  <c:v>2965.9700000000012</c:v>
                </c:pt>
                <c:pt idx="648">
                  <c:v>2933.3900000000012</c:v>
                </c:pt>
                <c:pt idx="649">
                  <c:v>2980.4900000000002</c:v>
                </c:pt>
                <c:pt idx="650">
                  <c:v>2981.51</c:v>
                </c:pt>
                <c:pt idx="651">
                  <c:v>3004.12</c:v>
                </c:pt>
                <c:pt idx="652">
                  <c:v>2945.5</c:v>
                </c:pt>
                <c:pt idx="653">
                  <c:v>2931.7799999999997</c:v>
                </c:pt>
                <c:pt idx="654">
                  <c:v>2972.59</c:v>
                </c:pt>
                <c:pt idx="655">
                  <c:v>3009.48</c:v>
                </c:pt>
                <c:pt idx="656">
                  <c:v>3013.16</c:v>
                </c:pt>
                <c:pt idx="657">
                  <c:v>3031.24</c:v>
                </c:pt>
                <c:pt idx="658">
                  <c:v>3061.3900000000012</c:v>
                </c:pt>
                <c:pt idx="659">
                  <c:v>3067.92</c:v>
                </c:pt>
                <c:pt idx="660">
                  <c:v>3082.02</c:v>
                </c:pt>
                <c:pt idx="661">
                  <c:v>3077.8900000000012</c:v>
                </c:pt>
                <c:pt idx="662">
                  <c:v>3083</c:v>
                </c:pt>
                <c:pt idx="663">
                  <c:v>3110.9300000000012</c:v>
                </c:pt>
                <c:pt idx="664">
                  <c:v>3093.9</c:v>
                </c:pt>
                <c:pt idx="665">
                  <c:v>3078.13</c:v>
                </c:pt>
                <c:pt idx="666">
                  <c:v>3091.56</c:v>
                </c:pt>
                <c:pt idx="667">
                  <c:v>3109.9700000000012</c:v>
                </c:pt>
                <c:pt idx="668">
                  <c:v>3179.3300000000013</c:v>
                </c:pt>
                <c:pt idx="669">
                  <c:v>3150.1</c:v>
                </c:pt>
                <c:pt idx="670">
                  <c:v>3126.75</c:v>
                </c:pt>
                <c:pt idx="671">
                  <c:v>3166.22</c:v>
                </c:pt>
                <c:pt idx="672">
                  <c:v>3131.15</c:v>
                </c:pt>
                <c:pt idx="673">
                  <c:v>3081.63</c:v>
                </c:pt>
                <c:pt idx="674">
                  <c:v>3096.9300000000012</c:v>
                </c:pt>
                <c:pt idx="675">
                  <c:v>3120.4500000000012</c:v>
                </c:pt>
                <c:pt idx="676">
                  <c:v>3093.71</c:v>
                </c:pt>
                <c:pt idx="677">
                  <c:v>3072.4300000000012</c:v>
                </c:pt>
                <c:pt idx="678">
                  <c:v>3078.16</c:v>
                </c:pt>
                <c:pt idx="679">
                  <c:v>3062.4300000000012</c:v>
                </c:pt>
                <c:pt idx="680">
                  <c:v>3027.5</c:v>
                </c:pt>
                <c:pt idx="681">
                  <c:v>2993.7799999999997</c:v>
                </c:pt>
                <c:pt idx="682">
                  <c:v>3008.5</c:v>
                </c:pt>
                <c:pt idx="683">
                  <c:v>2993.01</c:v>
                </c:pt>
                <c:pt idx="684">
                  <c:v>2973.9700000000012</c:v>
                </c:pt>
                <c:pt idx="685">
                  <c:v>3011.42</c:v>
                </c:pt>
                <c:pt idx="686">
                  <c:v>3012.82</c:v>
                </c:pt>
                <c:pt idx="687">
                  <c:v>2988.4300000000012</c:v>
                </c:pt>
                <c:pt idx="688">
                  <c:v>2948.75</c:v>
                </c:pt>
                <c:pt idx="689">
                  <c:v>2921.69</c:v>
                </c:pt>
                <c:pt idx="690">
                  <c:v>2916.38</c:v>
                </c:pt>
                <c:pt idx="691">
                  <c:v>2927.4700000000012</c:v>
                </c:pt>
                <c:pt idx="692">
                  <c:v>2953.9500000000012</c:v>
                </c:pt>
                <c:pt idx="693">
                  <c:v>2953.13</c:v>
                </c:pt>
                <c:pt idx="694">
                  <c:v>2934.7599999999998</c:v>
                </c:pt>
                <c:pt idx="695">
                  <c:v>2989.06</c:v>
                </c:pt>
                <c:pt idx="696">
                  <c:v>2993.25</c:v>
                </c:pt>
                <c:pt idx="697">
                  <c:v>2991.92</c:v>
                </c:pt>
                <c:pt idx="698">
                  <c:v>2980.14</c:v>
                </c:pt>
                <c:pt idx="699">
                  <c:v>3002.12</c:v>
                </c:pt>
                <c:pt idx="700">
                  <c:v>2992.54</c:v>
                </c:pt>
                <c:pt idx="701">
                  <c:v>2963.02</c:v>
                </c:pt>
                <c:pt idx="702">
                  <c:v>2941.29</c:v>
                </c:pt>
                <c:pt idx="703">
                  <c:v>2906.2</c:v>
                </c:pt>
                <c:pt idx="704">
                  <c:v>2855.9</c:v>
                </c:pt>
                <c:pt idx="705">
                  <c:v>2828.48</c:v>
                </c:pt>
                <c:pt idx="706">
                  <c:v>2846.8</c:v>
                </c:pt>
                <c:pt idx="707">
                  <c:v>2884.21</c:v>
                </c:pt>
                <c:pt idx="708">
                  <c:v>2900.8700000000013</c:v>
                </c:pt>
                <c:pt idx="709">
                  <c:v>2928.63</c:v>
                </c:pt>
                <c:pt idx="710">
                  <c:v>2974.9300000000012</c:v>
                </c:pt>
                <c:pt idx="711">
                  <c:v>2967.19</c:v>
                </c:pt>
                <c:pt idx="712">
                  <c:v>2958.32</c:v>
                </c:pt>
                <c:pt idx="713">
                  <c:v>2950.71</c:v>
                </c:pt>
                <c:pt idx="714">
                  <c:v>2942.46</c:v>
                </c:pt>
                <c:pt idx="715">
                  <c:v>2935.9700000000012</c:v>
                </c:pt>
                <c:pt idx="716">
                  <c:v>2957.19</c:v>
                </c:pt>
                <c:pt idx="717">
                  <c:v>2963.82</c:v>
                </c:pt>
                <c:pt idx="718">
                  <c:v>2997.4700000000012</c:v>
                </c:pt>
                <c:pt idx="719">
                  <c:v>3041.34</c:v>
                </c:pt>
                <c:pt idx="720">
                  <c:v>3056.18</c:v>
                </c:pt>
                <c:pt idx="721">
                  <c:v>3089.51</c:v>
                </c:pt>
                <c:pt idx="722">
                  <c:v>3121.17</c:v>
                </c:pt>
                <c:pt idx="723">
                  <c:v>3140.3100000000013</c:v>
                </c:pt>
                <c:pt idx="724">
                  <c:v>3181.25</c:v>
                </c:pt>
                <c:pt idx="725">
                  <c:v>3158</c:v>
                </c:pt>
                <c:pt idx="726">
                  <c:v>3192.12</c:v>
                </c:pt>
                <c:pt idx="727">
                  <c:v>3195.6</c:v>
                </c:pt>
                <c:pt idx="728">
                  <c:v>3238.8900000000012</c:v>
                </c:pt>
                <c:pt idx="729">
                  <c:v>3223.03</c:v>
                </c:pt>
                <c:pt idx="730">
                  <c:v>3188.7799999999997</c:v>
                </c:pt>
                <c:pt idx="731">
                  <c:v>3186.62</c:v>
                </c:pt>
                <c:pt idx="732">
                  <c:v>3235.68</c:v>
                </c:pt>
                <c:pt idx="733">
                  <c:v>3264.7599999999998</c:v>
                </c:pt>
                <c:pt idx="734">
                  <c:v>3241.4</c:v>
                </c:pt>
                <c:pt idx="735">
                  <c:v>3287.2799999999997</c:v>
                </c:pt>
                <c:pt idx="736">
                  <c:v>3299.48</c:v>
                </c:pt>
                <c:pt idx="737">
                  <c:v>3329.21</c:v>
                </c:pt>
                <c:pt idx="738">
                  <c:v>3324.4</c:v>
                </c:pt>
                <c:pt idx="739">
                  <c:v>3301.7799999999997</c:v>
                </c:pt>
                <c:pt idx="740">
                  <c:v>3319.25</c:v>
                </c:pt>
                <c:pt idx="741">
                  <c:v>3313.4500000000012</c:v>
                </c:pt>
                <c:pt idx="742">
                  <c:v>3329.1</c:v>
                </c:pt>
                <c:pt idx="743">
                  <c:v>3321.07</c:v>
                </c:pt>
                <c:pt idx="744">
                  <c:v>3318.02</c:v>
                </c:pt>
                <c:pt idx="745">
                  <c:v>3360.4100000000012</c:v>
                </c:pt>
                <c:pt idx="746">
                  <c:v>3393.58</c:v>
                </c:pt>
                <c:pt idx="747">
                  <c:v>3359.7599999999998</c:v>
                </c:pt>
                <c:pt idx="748">
                  <c:v>3374.73</c:v>
                </c:pt>
                <c:pt idx="749">
                  <c:v>3381.07</c:v>
                </c:pt>
                <c:pt idx="750">
                  <c:v>3363.11</c:v>
                </c:pt>
                <c:pt idx="751">
                  <c:v>3351.8900000000012</c:v>
                </c:pt>
                <c:pt idx="752">
                  <c:v>3330.02</c:v>
                </c:pt>
                <c:pt idx="753">
                  <c:v>3320.42</c:v>
                </c:pt>
                <c:pt idx="754">
                  <c:v>3338.94</c:v>
                </c:pt>
                <c:pt idx="755">
                  <c:v>3366.2799999999997</c:v>
                </c:pt>
                <c:pt idx="756">
                  <c:v>3342.12</c:v>
                </c:pt>
                <c:pt idx="757">
                  <c:v>3324.25</c:v>
                </c:pt>
                <c:pt idx="758">
                  <c:v>3321.4900000000002</c:v>
                </c:pt>
                <c:pt idx="759">
                  <c:v>3333.2</c:v>
                </c:pt>
                <c:pt idx="760">
                  <c:v>3352.55</c:v>
                </c:pt>
                <c:pt idx="761">
                  <c:v>3366.24</c:v>
                </c:pt>
                <c:pt idx="762">
                  <c:v>3338.09</c:v>
                </c:pt>
                <c:pt idx="763">
                  <c:v>3336.9500000000012</c:v>
                </c:pt>
                <c:pt idx="764">
                  <c:v>3345.62</c:v>
                </c:pt>
                <c:pt idx="765">
                  <c:v>3324.4900000000002</c:v>
                </c:pt>
                <c:pt idx="766">
                  <c:v>3281.9300000000012</c:v>
                </c:pt>
                <c:pt idx="767">
                  <c:v>3221.69</c:v>
                </c:pt>
                <c:pt idx="768">
                  <c:v>3209.51</c:v>
                </c:pt>
                <c:pt idx="769">
                  <c:v>3225.74</c:v>
                </c:pt>
                <c:pt idx="770">
                  <c:v>3217.3700000000013</c:v>
                </c:pt>
                <c:pt idx="771">
                  <c:v>3199.18</c:v>
                </c:pt>
                <c:pt idx="772">
                  <c:v>3250.52</c:v>
                </c:pt>
                <c:pt idx="773">
                  <c:v>3271.75</c:v>
                </c:pt>
                <c:pt idx="774">
                  <c:v>3239.02</c:v>
                </c:pt>
                <c:pt idx="775">
                  <c:v>3253.14</c:v>
                </c:pt>
                <c:pt idx="776">
                  <c:v>3277.3300000000013</c:v>
                </c:pt>
                <c:pt idx="777">
                  <c:v>3252.4900000000002</c:v>
                </c:pt>
                <c:pt idx="778">
                  <c:v>3249.63</c:v>
                </c:pt>
                <c:pt idx="779">
                  <c:v>3236.3300000000013</c:v>
                </c:pt>
                <c:pt idx="780">
                  <c:v>3218.3700000000013</c:v>
                </c:pt>
                <c:pt idx="781">
                  <c:v>3248.9</c:v>
                </c:pt>
                <c:pt idx="782">
                  <c:v>3284.04</c:v>
                </c:pt>
                <c:pt idx="783">
                  <c:v>3300.8500000000013</c:v>
                </c:pt>
                <c:pt idx="784">
                  <c:v>3284.58</c:v>
                </c:pt>
                <c:pt idx="785">
                  <c:v>3294.68</c:v>
                </c:pt>
                <c:pt idx="786">
                  <c:v>3318.25</c:v>
                </c:pt>
                <c:pt idx="787">
                  <c:v>3279</c:v>
                </c:pt>
                <c:pt idx="788">
                  <c:v>3259</c:v>
                </c:pt>
                <c:pt idx="789">
                  <c:v>3251.4</c:v>
                </c:pt>
                <c:pt idx="790">
                  <c:v>3269.8</c:v>
                </c:pt>
                <c:pt idx="791">
                  <c:v>3274.64</c:v>
                </c:pt>
                <c:pt idx="792">
                  <c:v>3240.16</c:v>
                </c:pt>
                <c:pt idx="793">
                  <c:v>3190.06</c:v>
                </c:pt>
                <c:pt idx="794">
                  <c:v>3186.4300000000012</c:v>
                </c:pt>
                <c:pt idx="795">
                  <c:v>3142.8900000000012</c:v>
                </c:pt>
                <c:pt idx="796">
                  <c:v>3115.32</c:v>
                </c:pt>
                <c:pt idx="797">
                  <c:v>3100.14</c:v>
                </c:pt>
                <c:pt idx="798">
                  <c:v>3106.8500000000013</c:v>
                </c:pt>
                <c:pt idx="799">
                  <c:v>3086.4300000000012</c:v>
                </c:pt>
                <c:pt idx="800">
                  <c:v>3049.05</c:v>
                </c:pt>
                <c:pt idx="801">
                  <c:v>3103.8700000000013</c:v>
                </c:pt>
                <c:pt idx="802">
                  <c:v>3118.32</c:v>
                </c:pt>
                <c:pt idx="803">
                  <c:v>3179.79</c:v>
                </c:pt>
                <c:pt idx="804">
                  <c:v>3208.58</c:v>
                </c:pt>
                <c:pt idx="805">
                  <c:v>3137.56</c:v>
                </c:pt>
                <c:pt idx="806">
                  <c:v>3102.65</c:v>
                </c:pt>
                <c:pt idx="807">
                  <c:v>3139.65</c:v>
                </c:pt>
                <c:pt idx="808">
                  <c:v>3115.06</c:v>
                </c:pt>
                <c:pt idx="809">
                  <c:v>3099</c:v>
                </c:pt>
                <c:pt idx="810">
                  <c:v>3039.8300000000013</c:v>
                </c:pt>
                <c:pt idx="811">
                  <c:v>3037.54</c:v>
                </c:pt>
                <c:pt idx="812">
                  <c:v>3079.62</c:v>
                </c:pt>
                <c:pt idx="813">
                  <c:v>3119.8</c:v>
                </c:pt>
                <c:pt idx="814">
                  <c:v>3130.8</c:v>
                </c:pt>
                <c:pt idx="815">
                  <c:v>3180.8700000000013</c:v>
                </c:pt>
                <c:pt idx="816">
                  <c:v>3172.68</c:v>
                </c:pt>
                <c:pt idx="817">
                  <c:v>3126.8300000000013</c:v>
                </c:pt>
                <c:pt idx="818">
                  <c:v>3021.74</c:v>
                </c:pt>
                <c:pt idx="819">
                  <c:v>2962.9700000000012</c:v>
                </c:pt>
                <c:pt idx="820">
                  <c:v>2948.67</c:v>
                </c:pt>
                <c:pt idx="821">
                  <c:v>3000.72</c:v>
                </c:pt>
                <c:pt idx="822">
                  <c:v>2971.94</c:v>
                </c:pt>
                <c:pt idx="823">
                  <c:v>2985.6</c:v>
                </c:pt>
                <c:pt idx="824">
                  <c:v>2971.69</c:v>
                </c:pt>
                <c:pt idx="825">
                  <c:v>2943.4500000000012</c:v>
                </c:pt>
                <c:pt idx="826">
                  <c:v>2932.34</c:v>
                </c:pt>
                <c:pt idx="827">
                  <c:v>2908.29</c:v>
                </c:pt>
                <c:pt idx="828">
                  <c:v>2904.44</c:v>
                </c:pt>
                <c:pt idx="829">
                  <c:v>2944.13</c:v>
                </c:pt>
                <c:pt idx="830">
                  <c:v>2942.42</c:v>
                </c:pt>
                <c:pt idx="831">
                  <c:v>2939.16</c:v>
                </c:pt>
                <c:pt idx="832">
                  <c:v>2967.88</c:v>
                </c:pt>
                <c:pt idx="833">
                  <c:v>2972.3300000000013</c:v>
                </c:pt>
                <c:pt idx="834">
                  <c:v>2978.54</c:v>
                </c:pt>
                <c:pt idx="835">
                  <c:v>2953.42</c:v>
                </c:pt>
                <c:pt idx="836">
                  <c:v>2943.84</c:v>
                </c:pt>
                <c:pt idx="837">
                  <c:v>2934.7799999999997</c:v>
                </c:pt>
                <c:pt idx="838">
                  <c:v>2947.03</c:v>
                </c:pt>
                <c:pt idx="839">
                  <c:v>2959.51</c:v>
                </c:pt>
                <c:pt idx="840">
                  <c:v>2993.3900000000012</c:v>
                </c:pt>
                <c:pt idx="841">
                  <c:v>3019.48</c:v>
                </c:pt>
                <c:pt idx="842">
                  <c:v>3039.9300000000012</c:v>
                </c:pt>
                <c:pt idx="843">
                  <c:v>3025.2</c:v>
                </c:pt>
                <c:pt idx="844">
                  <c:v>3054.4700000000012</c:v>
                </c:pt>
                <c:pt idx="845">
                  <c:v>3032.9100000000012</c:v>
                </c:pt>
                <c:pt idx="846">
                  <c:v>3036.42</c:v>
                </c:pt>
                <c:pt idx="847">
                  <c:v>3050.16</c:v>
                </c:pt>
                <c:pt idx="848">
                  <c:v>3076.9900000000002</c:v>
                </c:pt>
                <c:pt idx="849">
                  <c:v>3086.15</c:v>
                </c:pt>
                <c:pt idx="850">
                  <c:v>3116.8500000000013</c:v>
                </c:pt>
                <c:pt idx="851">
                  <c:v>3158.74</c:v>
                </c:pt>
                <c:pt idx="852">
                  <c:v>3170.38</c:v>
                </c:pt>
                <c:pt idx="853">
                  <c:v>3176.77</c:v>
                </c:pt>
                <c:pt idx="854">
                  <c:v>3187.4100000000012</c:v>
                </c:pt>
                <c:pt idx="855">
                  <c:v>3233.05</c:v>
                </c:pt>
                <c:pt idx="856">
                  <c:v>3270.06</c:v>
                </c:pt>
                <c:pt idx="857">
                  <c:v>3295.14</c:v>
                </c:pt>
                <c:pt idx="858">
                  <c:v>3281.21</c:v>
                </c:pt>
                <c:pt idx="859">
                  <c:v>3287.72</c:v>
                </c:pt>
                <c:pt idx="860">
                  <c:v>3318.9</c:v>
                </c:pt>
                <c:pt idx="861">
                  <c:v>3338.9</c:v>
                </c:pt>
                <c:pt idx="862">
                  <c:v>3325.44</c:v>
                </c:pt>
                <c:pt idx="863">
                  <c:v>3362.34</c:v>
                </c:pt>
                <c:pt idx="864">
                  <c:v>3417.74</c:v>
                </c:pt>
                <c:pt idx="865">
                  <c:v>3429</c:v>
                </c:pt>
                <c:pt idx="866">
                  <c:v>3427.36</c:v>
                </c:pt>
                <c:pt idx="867">
                  <c:v>3457.44</c:v>
                </c:pt>
                <c:pt idx="868">
                  <c:v>3438.27</c:v>
                </c:pt>
                <c:pt idx="869">
                  <c:v>3456.8500000000013</c:v>
                </c:pt>
                <c:pt idx="870">
                  <c:v>3522.05</c:v>
                </c:pt>
                <c:pt idx="871">
                  <c:v>3532.52</c:v>
                </c:pt>
                <c:pt idx="872">
                  <c:v>3585.57</c:v>
                </c:pt>
                <c:pt idx="873">
                  <c:v>3584.73</c:v>
                </c:pt>
                <c:pt idx="874">
                  <c:v>3596.4700000000012</c:v>
                </c:pt>
                <c:pt idx="875">
                  <c:v>3592.18</c:v>
                </c:pt>
                <c:pt idx="876">
                  <c:v>3610.11</c:v>
                </c:pt>
                <c:pt idx="877">
                  <c:v>3607.1</c:v>
                </c:pt>
                <c:pt idx="878">
                  <c:v>3623.02</c:v>
                </c:pt>
                <c:pt idx="879">
                  <c:v>3604.96</c:v>
                </c:pt>
                <c:pt idx="880">
                  <c:v>3639.42</c:v>
                </c:pt>
                <c:pt idx="881">
                  <c:v>3659.21</c:v>
                </c:pt>
                <c:pt idx="882">
                  <c:v>3704.63</c:v>
                </c:pt>
                <c:pt idx="883">
                  <c:v>3657.18</c:v>
                </c:pt>
                <c:pt idx="884">
                  <c:v>3662.7</c:v>
                </c:pt>
                <c:pt idx="885">
                  <c:v>3660.34</c:v>
                </c:pt>
                <c:pt idx="886">
                  <c:v>3625.73</c:v>
                </c:pt>
                <c:pt idx="887">
                  <c:v>3564.4100000000012</c:v>
                </c:pt>
                <c:pt idx="888">
                  <c:v>3534.06</c:v>
                </c:pt>
                <c:pt idx="889">
                  <c:v>3551.98</c:v>
                </c:pt>
                <c:pt idx="890">
                  <c:v>3572.64</c:v>
                </c:pt>
                <c:pt idx="891">
                  <c:v>3661.69</c:v>
                </c:pt>
                <c:pt idx="892">
                  <c:v>3730.07</c:v>
                </c:pt>
                <c:pt idx="893">
                  <c:v>3694.94</c:v>
                </c:pt>
                <c:pt idx="894">
                  <c:v>3759.98</c:v>
                </c:pt>
                <c:pt idx="895">
                  <c:v>3785.12</c:v>
                </c:pt>
                <c:pt idx="896">
                  <c:v>3779.73</c:v>
                </c:pt>
                <c:pt idx="897">
                  <c:v>3785.8500000000013</c:v>
                </c:pt>
                <c:pt idx="898">
                  <c:v>3761.84</c:v>
                </c:pt>
                <c:pt idx="899">
                  <c:v>3722.08</c:v>
                </c:pt>
                <c:pt idx="900">
                  <c:v>3733.63</c:v>
                </c:pt>
                <c:pt idx="901">
                  <c:v>3823.3900000000012</c:v>
                </c:pt>
                <c:pt idx="902">
                  <c:v>3842.14</c:v>
                </c:pt>
                <c:pt idx="903">
                  <c:v>3879.3500000000013</c:v>
                </c:pt>
                <c:pt idx="904">
                  <c:v>3874.34</c:v>
                </c:pt>
                <c:pt idx="905">
                  <c:v>3908.7</c:v>
                </c:pt>
                <c:pt idx="906">
                  <c:v>3928.17</c:v>
                </c:pt>
                <c:pt idx="907">
                  <c:v>3981.92</c:v>
                </c:pt>
                <c:pt idx="908">
                  <c:v>4027.6</c:v>
                </c:pt>
                <c:pt idx="909">
                  <c:v>4073.06</c:v>
                </c:pt>
                <c:pt idx="910">
                  <c:v>4084.19</c:v>
                </c:pt>
                <c:pt idx="911">
                  <c:v>3943.66</c:v>
                </c:pt>
                <c:pt idx="912">
                  <c:v>4021.9100000000012</c:v>
                </c:pt>
                <c:pt idx="913">
                  <c:v>4173.3600000000024</c:v>
                </c:pt>
                <c:pt idx="914">
                  <c:v>4179.33</c:v>
                </c:pt>
                <c:pt idx="915">
                  <c:v>4228.8500000000004</c:v>
                </c:pt>
                <c:pt idx="916">
                  <c:v>4248.07</c:v>
                </c:pt>
                <c:pt idx="917">
                  <c:v>4291.96</c:v>
                </c:pt>
                <c:pt idx="918">
                  <c:v>4248.8600000000024</c:v>
                </c:pt>
                <c:pt idx="919">
                  <c:v>4257.41</c:v>
                </c:pt>
                <c:pt idx="920">
                  <c:v>4314.68</c:v>
                </c:pt>
                <c:pt idx="921">
                  <c:v>4399.6100000000024</c:v>
                </c:pt>
                <c:pt idx="922">
                  <c:v>4398.09</c:v>
                </c:pt>
                <c:pt idx="923">
                  <c:v>4378.6500000000024</c:v>
                </c:pt>
                <c:pt idx="924">
                  <c:v>4381.09</c:v>
                </c:pt>
                <c:pt idx="925">
                  <c:v>4297.71</c:v>
                </c:pt>
                <c:pt idx="926">
                  <c:v>4184.1100000000024</c:v>
                </c:pt>
                <c:pt idx="927">
                  <c:v>4134.6900000000014</c:v>
                </c:pt>
                <c:pt idx="928">
                  <c:v>4222.6000000000004</c:v>
                </c:pt>
                <c:pt idx="929">
                  <c:v>4126.22</c:v>
                </c:pt>
                <c:pt idx="930">
                  <c:v>4097.55</c:v>
                </c:pt>
                <c:pt idx="931">
                  <c:v>4141.8</c:v>
                </c:pt>
                <c:pt idx="932">
                  <c:v>4111.54</c:v>
                </c:pt>
                <c:pt idx="933">
                  <c:v>4229.87</c:v>
                </c:pt>
                <c:pt idx="934">
                  <c:v>4285.01</c:v>
                </c:pt>
                <c:pt idx="935">
                  <c:v>4299.6600000000026</c:v>
                </c:pt>
                <c:pt idx="936">
                  <c:v>4385.54</c:v>
                </c:pt>
                <c:pt idx="937">
                  <c:v>4413.72</c:v>
                </c:pt>
                <c:pt idx="938">
                  <c:v>4432.9299999999994</c:v>
                </c:pt>
                <c:pt idx="939">
                  <c:v>4465.4399999999996</c:v>
                </c:pt>
                <c:pt idx="940">
                  <c:v>4552.3900000000003</c:v>
                </c:pt>
                <c:pt idx="941">
                  <c:v>4601.1600000000026</c:v>
                </c:pt>
                <c:pt idx="942">
                  <c:v>4586.96</c:v>
                </c:pt>
                <c:pt idx="943">
                  <c:v>4643.3200000000024</c:v>
                </c:pt>
                <c:pt idx="944">
                  <c:v>4730.3100000000004</c:v>
                </c:pt>
                <c:pt idx="945">
                  <c:v>4786.6900000000014</c:v>
                </c:pt>
                <c:pt idx="946">
                  <c:v>4765.3500000000004</c:v>
                </c:pt>
                <c:pt idx="947">
                  <c:v>4738.72</c:v>
                </c:pt>
                <c:pt idx="948">
                  <c:v>4865.26</c:v>
                </c:pt>
                <c:pt idx="949">
                  <c:v>4901.59</c:v>
                </c:pt>
                <c:pt idx="950">
                  <c:v>4838.7</c:v>
                </c:pt>
                <c:pt idx="951">
                  <c:v>4727.4299999999994</c:v>
                </c:pt>
                <c:pt idx="952">
                  <c:v>4705.41</c:v>
                </c:pt>
                <c:pt idx="953">
                  <c:v>4634.9000000000005</c:v>
                </c:pt>
                <c:pt idx="954">
                  <c:v>4599.6100000000024</c:v>
                </c:pt>
                <c:pt idx="955">
                  <c:v>4793.4800000000005</c:v>
                </c:pt>
                <c:pt idx="956">
                  <c:v>4689.09</c:v>
                </c:pt>
                <c:pt idx="957">
                  <c:v>4666.1900000000014</c:v>
                </c:pt>
                <c:pt idx="958">
                  <c:v>4684.42</c:v>
                </c:pt>
                <c:pt idx="959">
                  <c:v>4735.7700000000004</c:v>
                </c:pt>
                <c:pt idx="960">
                  <c:v>4779.09</c:v>
                </c:pt>
                <c:pt idx="961">
                  <c:v>4946.9299999999994</c:v>
                </c:pt>
                <c:pt idx="962">
                  <c:v>5055.57</c:v>
                </c:pt>
                <c:pt idx="963">
                  <c:v>5021.9699999999993</c:v>
                </c:pt>
                <c:pt idx="964">
                  <c:v>5030.04</c:v>
                </c:pt>
                <c:pt idx="965">
                  <c:v>4965.5</c:v>
                </c:pt>
                <c:pt idx="966">
                  <c:v>4909.6600000000026</c:v>
                </c:pt>
                <c:pt idx="967">
                  <c:v>4988.88</c:v>
                </c:pt>
                <c:pt idx="968">
                  <c:v>4998.26</c:v>
                </c:pt>
                <c:pt idx="969">
                  <c:v>4941.49</c:v>
                </c:pt>
                <c:pt idx="970">
                  <c:v>4854.1600000000026</c:v>
                </c:pt>
                <c:pt idx="971">
                  <c:v>4851.34</c:v>
                </c:pt>
                <c:pt idx="972">
                  <c:v>4882.9699999999993</c:v>
                </c:pt>
                <c:pt idx="973">
                  <c:v>4875.46</c:v>
                </c:pt>
                <c:pt idx="974">
                  <c:v>4800.67</c:v>
                </c:pt>
                <c:pt idx="975">
                  <c:v>4763.53</c:v>
                </c:pt>
                <c:pt idx="976">
                  <c:v>4736.7</c:v>
                </c:pt>
                <c:pt idx="977">
                  <c:v>4803.8</c:v>
                </c:pt>
                <c:pt idx="978">
                  <c:v>4843.46</c:v>
                </c:pt>
                <c:pt idx="979">
                  <c:v>4907.38</c:v>
                </c:pt>
                <c:pt idx="980">
                  <c:v>4991.24</c:v>
                </c:pt>
                <c:pt idx="981">
                  <c:v>5082.8200000000024</c:v>
                </c:pt>
                <c:pt idx="982">
                  <c:v>5123.8</c:v>
                </c:pt>
                <c:pt idx="983">
                  <c:v>5178.22</c:v>
                </c:pt>
                <c:pt idx="984">
                  <c:v>5174.8600000000024</c:v>
                </c:pt>
                <c:pt idx="985">
                  <c:v>5125.07</c:v>
                </c:pt>
                <c:pt idx="986">
                  <c:v>5089.57</c:v>
                </c:pt>
                <c:pt idx="987">
                  <c:v>5143.1900000000014</c:v>
                </c:pt>
                <c:pt idx="988">
                  <c:v>5220.6000000000004</c:v>
                </c:pt>
                <c:pt idx="989">
                  <c:v>5253.81</c:v>
                </c:pt>
                <c:pt idx="990">
                  <c:v>5283.75</c:v>
                </c:pt>
                <c:pt idx="991">
                  <c:v>5351.03</c:v>
                </c:pt>
                <c:pt idx="992">
                  <c:v>5351.21</c:v>
                </c:pt>
                <c:pt idx="993">
                  <c:v>5401.09</c:v>
                </c:pt>
                <c:pt idx="994">
                  <c:v>5407.46</c:v>
                </c:pt>
                <c:pt idx="995">
                  <c:v>5486.63</c:v>
                </c:pt>
                <c:pt idx="996">
                  <c:v>5543.98</c:v>
                </c:pt>
                <c:pt idx="997">
                  <c:v>5550.52</c:v>
                </c:pt>
                <c:pt idx="998">
                  <c:v>5560.23</c:v>
                </c:pt>
                <c:pt idx="999">
                  <c:v>5650.74</c:v>
                </c:pt>
                <c:pt idx="1000">
                  <c:v>5725.44</c:v>
                </c:pt>
                <c:pt idx="1001">
                  <c:v>5762.6</c:v>
                </c:pt>
                <c:pt idx="1002">
                  <c:v>5801.52</c:v>
                </c:pt>
                <c:pt idx="1003">
                  <c:v>5868.27</c:v>
                </c:pt>
                <c:pt idx="1004">
                  <c:v>5944.23</c:v>
                </c:pt>
                <c:pt idx="1005">
                  <c:v>5964.6500000000024</c:v>
                </c:pt>
                <c:pt idx="1006">
                  <c:v>5916.33</c:v>
                </c:pt>
                <c:pt idx="1007">
                  <c:v>5870.55</c:v>
                </c:pt>
                <c:pt idx="1008">
                  <c:v>5992.1</c:v>
                </c:pt>
                <c:pt idx="1009">
                  <c:v>6096.68</c:v>
                </c:pt>
                <c:pt idx="1010">
                  <c:v>6037.3</c:v>
                </c:pt>
                <c:pt idx="1011">
                  <c:v>6011.57</c:v>
                </c:pt>
                <c:pt idx="1012">
                  <c:v>6157.88</c:v>
                </c:pt>
                <c:pt idx="1013">
                  <c:v>6045.3</c:v>
                </c:pt>
                <c:pt idx="1014">
                  <c:v>5914.02</c:v>
                </c:pt>
                <c:pt idx="1015">
                  <c:v>5870.99</c:v>
                </c:pt>
                <c:pt idx="1016">
                  <c:v>5899.71</c:v>
                </c:pt>
                <c:pt idx="1017">
                  <c:v>5728.3200000000024</c:v>
                </c:pt>
                <c:pt idx="1018">
                  <c:v>5567.68</c:v>
                </c:pt>
                <c:pt idx="1019">
                  <c:v>5596.57</c:v>
                </c:pt>
                <c:pt idx="1020">
                  <c:v>5791.74</c:v>
                </c:pt>
                <c:pt idx="1021">
                  <c:v>5815.2</c:v>
                </c:pt>
                <c:pt idx="1022">
                  <c:v>5774.31</c:v>
                </c:pt>
                <c:pt idx="1023">
                  <c:v>5685.64</c:v>
                </c:pt>
                <c:pt idx="1024">
                  <c:v>5550.17</c:v>
                </c:pt>
                <c:pt idx="1025">
                  <c:v>5574.68</c:v>
                </c:pt>
                <c:pt idx="1026">
                  <c:v>5648.14</c:v>
                </c:pt>
                <c:pt idx="1027">
                  <c:v>5683.6100000000024</c:v>
                </c:pt>
                <c:pt idx="1028">
                  <c:v>5807.73</c:v>
                </c:pt>
                <c:pt idx="1029">
                  <c:v>5866.6200000000026</c:v>
                </c:pt>
                <c:pt idx="1030">
                  <c:v>5905.23</c:v>
                </c:pt>
                <c:pt idx="1031">
                  <c:v>5886.98</c:v>
                </c:pt>
                <c:pt idx="1032">
                  <c:v>5922.38</c:v>
                </c:pt>
                <c:pt idx="1033">
                  <c:v>6001.57</c:v>
                </c:pt>
                <c:pt idx="1034">
                  <c:v>5999.13</c:v>
                </c:pt>
                <c:pt idx="1035">
                  <c:v>6018.81</c:v>
                </c:pt>
                <c:pt idx="1036">
                  <c:v>5845.07</c:v>
                </c:pt>
                <c:pt idx="1037">
                  <c:v>5770.87</c:v>
                </c:pt>
                <c:pt idx="1038">
                  <c:v>5680.3600000000024</c:v>
                </c:pt>
                <c:pt idx="1039">
                  <c:v>5606.84</c:v>
                </c:pt>
                <c:pt idx="1040">
                  <c:v>5606.8600000000024</c:v>
                </c:pt>
                <c:pt idx="1041">
                  <c:v>5556.31</c:v>
                </c:pt>
                <c:pt idx="1042">
                  <c:v>5551.64</c:v>
                </c:pt>
                <c:pt idx="1043">
                  <c:v>5649.3</c:v>
                </c:pt>
                <c:pt idx="1044">
                  <c:v>5792.9699999999993</c:v>
                </c:pt>
                <c:pt idx="1045">
                  <c:v>5769.34</c:v>
                </c:pt>
                <c:pt idx="1046">
                  <c:v>5818.77</c:v>
                </c:pt>
                <c:pt idx="1047">
                  <c:v>5898.57</c:v>
                </c:pt>
                <c:pt idx="1048">
                  <c:v>5794.8200000000024</c:v>
                </c:pt>
                <c:pt idx="1049">
                  <c:v>5745.56</c:v>
                </c:pt>
                <c:pt idx="1050">
                  <c:v>5634.4</c:v>
                </c:pt>
                <c:pt idx="1051">
                  <c:v>5570.81</c:v>
                </c:pt>
                <c:pt idx="1052">
                  <c:v>5505.98</c:v>
                </c:pt>
                <c:pt idx="1053">
                  <c:v>5434.9699999999993</c:v>
                </c:pt>
                <c:pt idx="1054">
                  <c:v>5482.63</c:v>
                </c:pt>
                <c:pt idx="1055">
                  <c:v>5399.05</c:v>
                </c:pt>
                <c:pt idx="1056">
                  <c:v>5386.6200000000026</c:v>
                </c:pt>
                <c:pt idx="1057">
                  <c:v>5347.05</c:v>
                </c:pt>
                <c:pt idx="1058">
                  <c:v>5324.78</c:v>
                </c:pt>
                <c:pt idx="1059">
                  <c:v>5345.1500000000024</c:v>
                </c:pt>
                <c:pt idx="1060">
                  <c:v>5368.88</c:v>
                </c:pt>
                <c:pt idx="1061">
                  <c:v>5448.29</c:v>
                </c:pt>
                <c:pt idx="1062">
                  <c:v>5495.31</c:v>
                </c:pt>
                <c:pt idx="1063">
                  <c:v>5509.58</c:v>
                </c:pt>
                <c:pt idx="1064">
                  <c:v>5493.1200000000026</c:v>
                </c:pt>
                <c:pt idx="1065">
                  <c:v>5599.1200000000026</c:v>
                </c:pt>
                <c:pt idx="1066">
                  <c:v>5700.6</c:v>
                </c:pt>
                <c:pt idx="1067">
                  <c:v>5798.37</c:v>
                </c:pt>
                <c:pt idx="1068">
                  <c:v>5780.94</c:v>
                </c:pt>
                <c:pt idx="1069">
                  <c:v>5774.88</c:v>
                </c:pt>
                <c:pt idx="1070">
                  <c:v>5783.74</c:v>
                </c:pt>
                <c:pt idx="1071">
                  <c:v>5760.25</c:v>
                </c:pt>
                <c:pt idx="1072">
                  <c:v>5743.58</c:v>
                </c:pt>
                <c:pt idx="1073">
                  <c:v>5824.21</c:v>
                </c:pt>
                <c:pt idx="1074">
                  <c:v>5843.77</c:v>
                </c:pt>
                <c:pt idx="1075">
                  <c:v>5852.13</c:v>
                </c:pt>
                <c:pt idx="1076">
                  <c:v>5782.37</c:v>
                </c:pt>
                <c:pt idx="1077">
                  <c:v>5765.38</c:v>
                </c:pt>
                <c:pt idx="1078">
                  <c:v>5783.92</c:v>
                </c:pt>
                <c:pt idx="1079">
                  <c:v>5863.6</c:v>
                </c:pt>
                <c:pt idx="1080">
                  <c:v>5905.58</c:v>
                </c:pt>
                <c:pt idx="1081">
                  <c:v>5704.28</c:v>
                </c:pt>
                <c:pt idx="1082">
                  <c:v>5659.83</c:v>
                </c:pt>
                <c:pt idx="1083">
                  <c:v>5626.41</c:v>
                </c:pt>
                <c:pt idx="1084">
                  <c:v>5632.99</c:v>
                </c:pt>
                <c:pt idx="1085">
                  <c:v>5506</c:v>
                </c:pt>
                <c:pt idx="1086">
                  <c:v>5616.41</c:v>
                </c:pt>
                <c:pt idx="1087">
                  <c:v>5648.64</c:v>
                </c:pt>
                <c:pt idx="1088">
                  <c:v>5739.26</c:v>
                </c:pt>
                <c:pt idx="1089">
                  <c:v>5645.79</c:v>
                </c:pt>
                <c:pt idx="1090">
                  <c:v>5501.17</c:v>
                </c:pt>
                <c:pt idx="1091">
                  <c:v>5309.42</c:v>
                </c:pt>
                <c:pt idx="1092">
                  <c:v>5296.25</c:v>
                </c:pt>
                <c:pt idx="1093">
                  <c:v>5131.03</c:v>
                </c:pt>
                <c:pt idx="1094">
                  <c:v>5043.99</c:v>
                </c:pt>
                <c:pt idx="1095">
                  <c:v>4227.5</c:v>
                </c:pt>
                <c:pt idx="1096">
                  <c:v>4547.7</c:v>
                </c:pt>
                <c:pt idx="1097">
                  <c:v>4892.46</c:v>
                </c:pt>
                <c:pt idx="1098">
                  <c:v>4912.17</c:v>
                </c:pt>
                <c:pt idx="1099">
                  <c:v>4804.9000000000005</c:v>
                </c:pt>
                <c:pt idx="1100">
                  <c:v>4993.45</c:v>
                </c:pt>
                <c:pt idx="1101">
                  <c:v>4976.01</c:v>
                </c:pt>
                <c:pt idx="1102">
                  <c:v>5049.21</c:v>
                </c:pt>
                <c:pt idx="1103">
                  <c:v>5019.3900000000003</c:v>
                </c:pt>
                <c:pt idx="1104">
                  <c:v>4821.59</c:v>
                </c:pt>
                <c:pt idx="1105">
                  <c:v>4665.21</c:v>
                </c:pt>
                <c:pt idx="1106">
                  <c:v>4792.01</c:v>
                </c:pt>
                <c:pt idx="1107">
                  <c:v>4846.09</c:v>
                </c:pt>
                <c:pt idx="1108">
                  <c:v>4789.63</c:v>
                </c:pt>
                <c:pt idx="1109">
                  <c:v>4759.3500000000004</c:v>
                </c:pt>
                <c:pt idx="1110">
                  <c:v>4905.53</c:v>
                </c:pt>
                <c:pt idx="1111">
                  <c:v>4891.8600000000024</c:v>
                </c:pt>
                <c:pt idx="1112">
                  <c:v>4945.24</c:v>
                </c:pt>
                <c:pt idx="1113">
                  <c:v>4919.9399999999996</c:v>
                </c:pt>
                <c:pt idx="1114">
                  <c:v>4823.1000000000004</c:v>
                </c:pt>
                <c:pt idx="1115">
                  <c:v>4725.3900000000003</c:v>
                </c:pt>
                <c:pt idx="1116">
                  <c:v>4696.51</c:v>
                </c:pt>
                <c:pt idx="1117">
                  <c:v>4772.1000000000004</c:v>
                </c:pt>
                <c:pt idx="1118">
                  <c:v>4746.51</c:v>
                </c:pt>
                <c:pt idx="1119">
                  <c:v>4750.7300000000005</c:v>
                </c:pt>
                <c:pt idx="1120">
                  <c:v>4731.72</c:v>
                </c:pt>
                <c:pt idx="1121">
                  <c:v>4717.78</c:v>
                </c:pt>
                <c:pt idx="1122">
                  <c:v>4635.17</c:v>
                </c:pt>
                <c:pt idx="1123">
                  <c:v>4613.9399999999996</c:v>
                </c:pt>
                <c:pt idx="1124">
                  <c:v>4680.42</c:v>
                </c:pt>
                <c:pt idx="1125">
                  <c:v>4772.87</c:v>
                </c:pt>
                <c:pt idx="1126">
                  <c:v>4802.04</c:v>
                </c:pt>
                <c:pt idx="1127">
                  <c:v>4788.8500000000004</c:v>
                </c:pt>
                <c:pt idx="1128">
                  <c:v>4785.9399999999996</c:v>
                </c:pt>
                <c:pt idx="1129">
                  <c:v>4813.1600000000026</c:v>
                </c:pt>
                <c:pt idx="1130">
                  <c:v>4831.8500000000004</c:v>
                </c:pt>
                <c:pt idx="1131">
                  <c:v>4839.18</c:v>
                </c:pt>
                <c:pt idx="1132">
                  <c:v>4912.22</c:v>
                </c:pt>
                <c:pt idx="1133">
                  <c:v>4808.63</c:v>
                </c:pt>
                <c:pt idx="1134">
                  <c:v>4723.04</c:v>
                </c:pt>
                <c:pt idx="1135">
                  <c:v>4917.38</c:v>
                </c:pt>
                <c:pt idx="1136">
                  <c:v>4878.0600000000004</c:v>
                </c:pt>
                <c:pt idx="1137">
                  <c:v>4835.34</c:v>
                </c:pt>
                <c:pt idx="1138">
                  <c:v>4844.6600000000026</c:v>
                </c:pt>
                <c:pt idx="1139">
                  <c:v>4874.46</c:v>
                </c:pt>
                <c:pt idx="1140">
                  <c:v>4942.4299999999994</c:v>
                </c:pt>
                <c:pt idx="1141">
                  <c:v>4936.6000000000004</c:v>
                </c:pt>
                <c:pt idx="1142">
                  <c:v>4951.55</c:v>
                </c:pt>
                <c:pt idx="1143">
                  <c:v>5020.6900000000014</c:v>
                </c:pt>
                <c:pt idx="1144">
                  <c:v>5034.2</c:v>
                </c:pt>
                <c:pt idx="1145">
                  <c:v>5034.2300000000005</c:v>
                </c:pt>
                <c:pt idx="1146">
                  <c:v>5068.6200000000026</c:v>
                </c:pt>
                <c:pt idx="1147">
                  <c:v>5045.46</c:v>
                </c:pt>
                <c:pt idx="1148">
                  <c:v>5051.49</c:v>
                </c:pt>
                <c:pt idx="1149">
                  <c:v>5134.92</c:v>
                </c:pt>
                <c:pt idx="1150">
                  <c:v>5167.29</c:v>
                </c:pt>
                <c:pt idx="1151">
                  <c:v>5181.99</c:v>
                </c:pt>
                <c:pt idx="1152">
                  <c:v>5145.22</c:v>
                </c:pt>
                <c:pt idx="1153">
                  <c:v>5178.6100000000024</c:v>
                </c:pt>
                <c:pt idx="1154">
                  <c:v>5166.1900000000014</c:v>
                </c:pt>
                <c:pt idx="1155">
                  <c:v>5154.3200000000024</c:v>
                </c:pt>
                <c:pt idx="1156">
                  <c:v>5214.99</c:v>
                </c:pt>
                <c:pt idx="1157">
                  <c:v>5159.53</c:v>
                </c:pt>
                <c:pt idx="1158">
                  <c:v>5117.8</c:v>
                </c:pt>
                <c:pt idx="1159">
                  <c:v>5084.51</c:v>
                </c:pt>
                <c:pt idx="1160">
                  <c:v>5056.07</c:v>
                </c:pt>
                <c:pt idx="1161">
                  <c:v>5083.03</c:v>
                </c:pt>
                <c:pt idx="1162">
                  <c:v>5025.49</c:v>
                </c:pt>
                <c:pt idx="1163">
                  <c:v>5056.17</c:v>
                </c:pt>
                <c:pt idx="1164">
                  <c:v>5047.75</c:v>
                </c:pt>
                <c:pt idx="1165">
                  <c:v>5022.29</c:v>
                </c:pt>
                <c:pt idx="1166">
                  <c:v>5040.71</c:v>
                </c:pt>
                <c:pt idx="1167">
                  <c:v>5054.5600000000004</c:v>
                </c:pt>
                <c:pt idx="1168">
                  <c:v>5105.38</c:v>
                </c:pt>
                <c:pt idx="1169">
                  <c:v>5094.5600000000004</c:v>
                </c:pt>
                <c:pt idx="1170">
                  <c:v>5130.54</c:v>
                </c:pt>
                <c:pt idx="1171">
                  <c:v>5155.96</c:v>
                </c:pt>
                <c:pt idx="1172">
                  <c:v>5202.0200000000004</c:v>
                </c:pt>
                <c:pt idx="1173">
                  <c:v>5189.29</c:v>
                </c:pt>
                <c:pt idx="1174">
                  <c:v>5178.57</c:v>
                </c:pt>
                <c:pt idx="1175">
                  <c:v>5226.09</c:v>
                </c:pt>
                <c:pt idx="1176">
                  <c:v>5240.1500000000024</c:v>
                </c:pt>
                <c:pt idx="1177">
                  <c:v>5270.6600000000026</c:v>
                </c:pt>
                <c:pt idx="1178">
                  <c:v>5269.51</c:v>
                </c:pt>
                <c:pt idx="1179">
                  <c:v>5281.06</c:v>
                </c:pt>
                <c:pt idx="1180">
                  <c:v>5379.6</c:v>
                </c:pt>
                <c:pt idx="1181">
                  <c:v>5376.04</c:v>
                </c:pt>
                <c:pt idx="1182">
                  <c:v>5399.34</c:v>
                </c:pt>
                <c:pt idx="1183">
                  <c:v>5401</c:v>
                </c:pt>
                <c:pt idx="1184">
                  <c:v>5489.1200000000026</c:v>
                </c:pt>
                <c:pt idx="1185">
                  <c:v>5535.57</c:v>
                </c:pt>
                <c:pt idx="1186">
                  <c:v>5536</c:v>
                </c:pt>
                <c:pt idx="1187">
                  <c:v>5571.84</c:v>
                </c:pt>
                <c:pt idx="1188">
                  <c:v>5530.8600000000024</c:v>
                </c:pt>
                <c:pt idx="1189">
                  <c:v>5513.68</c:v>
                </c:pt>
                <c:pt idx="1190">
                  <c:v>5486.41</c:v>
                </c:pt>
                <c:pt idx="1191">
                  <c:v>5454.85</c:v>
                </c:pt>
                <c:pt idx="1192">
                  <c:v>5428.2</c:v>
                </c:pt>
                <c:pt idx="1193">
                  <c:v>5545.26</c:v>
                </c:pt>
                <c:pt idx="1194">
                  <c:v>5573.56</c:v>
                </c:pt>
                <c:pt idx="1195">
                  <c:v>5706.3200000000024</c:v>
                </c:pt>
                <c:pt idx="1196">
                  <c:v>5741.7</c:v>
                </c:pt>
                <c:pt idx="1197">
                  <c:v>5699.3200000000024</c:v>
                </c:pt>
                <c:pt idx="1198">
                  <c:v>5718.64</c:v>
                </c:pt>
                <c:pt idx="1199">
                  <c:v>5755.42</c:v>
                </c:pt>
                <c:pt idx="1200">
                  <c:v>5748.4</c:v>
                </c:pt>
                <c:pt idx="1201">
                  <c:v>5706.9699999999993</c:v>
                </c:pt>
                <c:pt idx="1202">
                  <c:v>5663.79</c:v>
                </c:pt>
                <c:pt idx="1203">
                  <c:v>5645.6600000000026</c:v>
                </c:pt>
                <c:pt idx="1204">
                  <c:v>5673.75</c:v>
                </c:pt>
                <c:pt idx="1205">
                  <c:v>5670.37</c:v>
                </c:pt>
                <c:pt idx="1206">
                  <c:v>5686.9699999999993</c:v>
                </c:pt>
                <c:pt idx="1207">
                  <c:v>5662.76</c:v>
                </c:pt>
                <c:pt idx="1208">
                  <c:v>5617.37</c:v>
                </c:pt>
                <c:pt idx="1209">
                  <c:v>5573.1900000000014</c:v>
                </c:pt>
                <c:pt idx="1210">
                  <c:v>5558.14</c:v>
                </c:pt>
                <c:pt idx="1211">
                  <c:v>5623.04</c:v>
                </c:pt>
                <c:pt idx="1212">
                  <c:v>5694.6</c:v>
                </c:pt>
                <c:pt idx="1213">
                  <c:v>5664.04</c:v>
                </c:pt>
                <c:pt idx="1214">
                  <c:v>5649.03</c:v>
                </c:pt>
                <c:pt idx="1215">
                  <c:v>5713.24</c:v>
                </c:pt>
                <c:pt idx="1216">
                  <c:v>5771.73</c:v>
                </c:pt>
                <c:pt idx="1217">
                  <c:v>5814.37</c:v>
                </c:pt>
                <c:pt idx="1218">
                  <c:v>5823.44</c:v>
                </c:pt>
                <c:pt idx="1219">
                  <c:v>5912.52</c:v>
                </c:pt>
                <c:pt idx="1220">
                  <c:v>5910.41</c:v>
                </c:pt>
                <c:pt idx="1221">
                  <c:v>5918.95</c:v>
                </c:pt>
                <c:pt idx="1222">
                  <c:v>5943.33</c:v>
                </c:pt>
                <c:pt idx="1223">
                  <c:v>5945.98</c:v>
                </c:pt>
                <c:pt idx="1224">
                  <c:v>5949.24</c:v>
                </c:pt>
                <c:pt idx="1225">
                  <c:v>5997.74</c:v>
                </c:pt>
                <c:pt idx="1226">
                  <c:v>5985.57</c:v>
                </c:pt>
                <c:pt idx="1227">
                  <c:v>5953.42</c:v>
                </c:pt>
                <c:pt idx="1228">
                  <c:v>5877.9699999999993</c:v>
                </c:pt>
                <c:pt idx="1229">
                  <c:v>5977.76</c:v>
                </c:pt>
                <c:pt idx="1230">
                  <c:v>6001.46</c:v>
                </c:pt>
                <c:pt idx="1231">
                  <c:v>6014.98</c:v>
                </c:pt>
                <c:pt idx="1232">
                  <c:v>6029.8200000000024</c:v>
                </c:pt>
                <c:pt idx="1233">
                  <c:v>6194.6100000000024</c:v>
                </c:pt>
                <c:pt idx="1234">
                  <c:v>6176.09</c:v>
                </c:pt>
                <c:pt idx="1235">
                  <c:v>6275.41</c:v>
                </c:pt>
                <c:pt idx="1236">
                  <c:v>6304.22</c:v>
                </c:pt>
                <c:pt idx="1237">
                  <c:v>6312.13</c:v>
                </c:pt>
                <c:pt idx="1238">
                  <c:v>6287.46</c:v>
                </c:pt>
                <c:pt idx="1239">
                  <c:v>6250.24</c:v>
                </c:pt>
                <c:pt idx="1240">
                  <c:v>6241.27</c:v>
                </c:pt>
                <c:pt idx="1241">
                  <c:v>6221.4</c:v>
                </c:pt>
                <c:pt idx="1242">
                  <c:v>6220.58</c:v>
                </c:pt>
                <c:pt idx="1243">
                  <c:v>6280.49</c:v>
                </c:pt>
                <c:pt idx="1244">
                  <c:v>6334.27</c:v>
                </c:pt>
                <c:pt idx="1245">
                  <c:v>6373.55</c:v>
                </c:pt>
                <c:pt idx="1246">
                  <c:v>6329.71</c:v>
                </c:pt>
                <c:pt idx="1247">
                  <c:v>6345.87</c:v>
                </c:pt>
                <c:pt idx="1248">
                  <c:v>6400.56</c:v>
                </c:pt>
                <c:pt idx="1249">
                  <c:v>6396.4299999999994</c:v>
                </c:pt>
                <c:pt idx="1250">
                  <c:v>6409.29</c:v>
                </c:pt>
                <c:pt idx="1251">
                  <c:v>6463.18</c:v>
                </c:pt>
                <c:pt idx="1252">
                  <c:v>6469.96</c:v>
                </c:pt>
                <c:pt idx="1253">
                  <c:v>6517.9</c:v>
                </c:pt>
                <c:pt idx="1254">
                  <c:v>6552.06</c:v>
                </c:pt>
                <c:pt idx="1255">
                  <c:v>6507.3</c:v>
                </c:pt>
                <c:pt idx="1256">
                  <c:v>6541.38</c:v>
                </c:pt>
                <c:pt idx="1257">
                  <c:v>6626.49</c:v>
                </c:pt>
                <c:pt idx="1258">
                  <c:v>6640.9</c:v>
                </c:pt>
                <c:pt idx="1259">
                  <c:v>6334.74</c:v>
                </c:pt>
                <c:pt idx="1260">
                  <c:v>6324.53</c:v>
                </c:pt>
                <c:pt idx="1261">
                  <c:v>6347.5</c:v>
                </c:pt>
                <c:pt idx="1262">
                  <c:v>6286.85</c:v>
                </c:pt>
                <c:pt idx="1263">
                  <c:v>6208.8200000000024</c:v>
                </c:pt>
                <c:pt idx="1264">
                  <c:v>6070.33</c:v>
                </c:pt>
                <c:pt idx="1265">
                  <c:v>6138.05</c:v>
                </c:pt>
                <c:pt idx="1266">
                  <c:v>6142.34</c:v>
                </c:pt>
                <c:pt idx="1267">
                  <c:v>6087.55</c:v>
                </c:pt>
                <c:pt idx="1268">
                  <c:v>6173.09</c:v>
                </c:pt>
                <c:pt idx="1269">
                  <c:v>6160.4</c:v>
                </c:pt>
                <c:pt idx="1270">
                  <c:v>6091.08</c:v>
                </c:pt>
                <c:pt idx="1271">
                  <c:v>6086.73</c:v>
                </c:pt>
                <c:pt idx="1272">
                  <c:v>6069.33</c:v>
                </c:pt>
                <c:pt idx="1273">
                  <c:v>6188.38</c:v>
                </c:pt>
                <c:pt idx="1274">
                  <c:v>6245.26</c:v>
                </c:pt>
                <c:pt idx="1275">
                  <c:v>6455.55</c:v>
                </c:pt>
                <c:pt idx="1276">
                  <c:v>6508.84</c:v>
                </c:pt>
                <c:pt idx="1277">
                  <c:v>6509.92</c:v>
                </c:pt>
                <c:pt idx="1278">
                  <c:v>6550.75</c:v>
                </c:pt>
                <c:pt idx="1279">
                  <c:v>6571.51</c:v>
                </c:pt>
                <c:pt idx="1280">
                  <c:v>6514.8600000000024</c:v>
                </c:pt>
                <c:pt idx="1281">
                  <c:v>6508.33</c:v>
                </c:pt>
                <c:pt idx="1282">
                  <c:v>6553.4</c:v>
                </c:pt>
                <c:pt idx="1283">
                  <c:v>6533.9699999999993</c:v>
                </c:pt>
                <c:pt idx="1284">
                  <c:v>6594.3200000000024</c:v>
                </c:pt>
                <c:pt idx="1285">
                  <c:v>6659.64</c:v>
                </c:pt>
                <c:pt idx="1286">
                  <c:v>6640.42</c:v>
                </c:pt>
                <c:pt idx="1287">
                  <c:v>6580.9699999999993</c:v>
                </c:pt>
                <c:pt idx="1288">
                  <c:v>6532.5</c:v>
                </c:pt>
                <c:pt idx="1289">
                  <c:v>6564.3600000000024</c:v>
                </c:pt>
                <c:pt idx="1290">
                  <c:v>6521.07</c:v>
                </c:pt>
                <c:pt idx="1291">
                  <c:v>6515.73</c:v>
                </c:pt>
                <c:pt idx="1292">
                  <c:v>6565.42</c:v>
                </c:pt>
                <c:pt idx="1293">
                  <c:v>6563.41</c:v>
                </c:pt>
                <c:pt idx="1294">
                  <c:v>6543.91</c:v>
                </c:pt>
                <c:pt idx="1295">
                  <c:v>6545.94</c:v>
                </c:pt>
                <c:pt idx="1296">
                  <c:v>6628.22</c:v>
                </c:pt>
                <c:pt idx="1297">
                  <c:v>6647.1100000000024</c:v>
                </c:pt>
                <c:pt idx="1298">
                  <c:v>6691.18</c:v>
                </c:pt>
                <c:pt idx="1299">
                  <c:v>6798.6200000000026</c:v>
                </c:pt>
                <c:pt idx="1300">
                  <c:v>6854.96</c:v>
                </c:pt>
                <c:pt idx="1301">
                  <c:v>6872.72</c:v>
                </c:pt>
                <c:pt idx="1302">
                  <c:v>6843.44</c:v>
                </c:pt>
                <c:pt idx="1303">
                  <c:v>6849.98</c:v>
                </c:pt>
                <c:pt idx="1304">
                  <c:v>6838.95</c:v>
                </c:pt>
                <c:pt idx="1305">
                  <c:v>6794.92</c:v>
                </c:pt>
                <c:pt idx="1306">
                  <c:v>6730.23</c:v>
                </c:pt>
                <c:pt idx="1307">
                  <c:v>6732.33</c:v>
                </c:pt>
                <c:pt idx="1308">
                  <c:v>6640.88</c:v>
                </c:pt>
                <c:pt idx="1309">
                  <c:v>6595.53</c:v>
                </c:pt>
                <c:pt idx="1310">
                  <c:v>6633.52</c:v>
                </c:pt>
                <c:pt idx="1311">
                  <c:v>6520.1500000000024</c:v>
                </c:pt>
                <c:pt idx="1312">
                  <c:v>6434.81</c:v>
                </c:pt>
                <c:pt idx="1313">
                  <c:v>6412.89</c:v>
                </c:pt>
                <c:pt idx="1314">
                  <c:v>6471.4699999999993</c:v>
                </c:pt>
                <c:pt idx="1315">
                  <c:v>6326.73</c:v>
                </c:pt>
                <c:pt idx="1316">
                  <c:v>6321.31</c:v>
                </c:pt>
                <c:pt idx="1317">
                  <c:v>6404.78</c:v>
                </c:pt>
                <c:pt idx="1318">
                  <c:v>6468.52</c:v>
                </c:pt>
                <c:pt idx="1319">
                  <c:v>6586.25</c:v>
                </c:pt>
                <c:pt idx="1320">
                  <c:v>6532.94</c:v>
                </c:pt>
                <c:pt idx="1321">
                  <c:v>6551.68</c:v>
                </c:pt>
                <c:pt idx="1322">
                  <c:v>6530.9699999999993</c:v>
                </c:pt>
                <c:pt idx="1323">
                  <c:v>6456.84</c:v>
                </c:pt>
                <c:pt idx="1324">
                  <c:v>6382.13</c:v>
                </c:pt>
                <c:pt idx="1325">
                  <c:v>6404.35</c:v>
                </c:pt>
                <c:pt idx="1326">
                  <c:v>6449.33</c:v>
                </c:pt>
                <c:pt idx="1327">
                  <c:v>6232.37</c:v>
                </c:pt>
                <c:pt idx="1328">
                  <c:v>6118.42</c:v>
                </c:pt>
                <c:pt idx="1329">
                  <c:v>6121.42</c:v>
                </c:pt>
                <c:pt idx="1330">
                  <c:v>6151.26</c:v>
                </c:pt>
                <c:pt idx="1331">
                  <c:v>6174.3</c:v>
                </c:pt>
                <c:pt idx="1332">
                  <c:v>6302.03</c:v>
                </c:pt>
                <c:pt idx="1333">
                  <c:v>6308.48</c:v>
                </c:pt>
                <c:pt idx="1334">
                  <c:v>6323.3200000000024</c:v>
                </c:pt>
                <c:pt idx="1335">
                  <c:v>6258.07</c:v>
                </c:pt>
                <c:pt idx="1336">
                  <c:v>6232.48</c:v>
                </c:pt>
                <c:pt idx="1337">
                  <c:v>6138.4699999999993</c:v>
                </c:pt>
                <c:pt idx="1338">
                  <c:v>6140.9699999999993</c:v>
                </c:pt>
                <c:pt idx="1339">
                  <c:v>6189.1600000000026</c:v>
                </c:pt>
                <c:pt idx="1340">
                  <c:v>6218.95</c:v>
                </c:pt>
                <c:pt idx="1341">
                  <c:v>6322.02</c:v>
                </c:pt>
                <c:pt idx="1342">
                  <c:v>6333.83</c:v>
                </c:pt>
                <c:pt idx="1343">
                  <c:v>6391.8</c:v>
                </c:pt>
                <c:pt idx="1344">
                  <c:v>6439.6900000000014</c:v>
                </c:pt>
                <c:pt idx="1345">
                  <c:v>6380.76</c:v>
                </c:pt>
                <c:pt idx="1346">
                  <c:v>6432.17</c:v>
                </c:pt>
                <c:pt idx="1347">
                  <c:v>6418.78</c:v>
                </c:pt>
                <c:pt idx="1348">
                  <c:v>6456.9699999999993</c:v>
                </c:pt>
                <c:pt idx="1349">
                  <c:v>6449.98</c:v>
                </c:pt>
                <c:pt idx="1350">
                  <c:v>6380.53</c:v>
                </c:pt>
                <c:pt idx="1351">
                  <c:v>6460.24</c:v>
                </c:pt>
                <c:pt idx="1352">
                  <c:v>6438.6</c:v>
                </c:pt>
                <c:pt idx="1353">
                  <c:v>6499.21</c:v>
                </c:pt>
                <c:pt idx="1354">
                  <c:v>6522.8</c:v>
                </c:pt>
                <c:pt idx="1355">
                  <c:v>6537.6100000000024</c:v>
                </c:pt>
                <c:pt idx="1356">
                  <c:v>6587.57</c:v>
                </c:pt>
                <c:pt idx="1357">
                  <c:v>6689.14</c:v>
                </c:pt>
                <c:pt idx="1358">
                  <c:v>6642.6100000000024</c:v>
                </c:pt>
                <c:pt idx="1359">
                  <c:v>6647.7</c:v>
                </c:pt>
                <c:pt idx="1360">
                  <c:v>6710.37</c:v>
                </c:pt>
                <c:pt idx="1361">
                  <c:v>6647.3600000000024</c:v>
                </c:pt>
                <c:pt idx="1362">
                  <c:v>6647.6900000000014</c:v>
                </c:pt>
                <c:pt idx="1363">
                  <c:v>6736.59</c:v>
                </c:pt>
                <c:pt idx="1364">
                  <c:v>6740.63</c:v>
                </c:pt>
                <c:pt idx="1365">
                  <c:v>6737.09</c:v>
                </c:pt>
                <c:pt idx="1366">
                  <c:v>6768.2</c:v>
                </c:pt>
                <c:pt idx="1367">
                  <c:v>6813.2</c:v>
                </c:pt>
                <c:pt idx="1368">
                  <c:v>6774.14</c:v>
                </c:pt>
                <c:pt idx="1369">
                  <c:v>6757.04</c:v>
                </c:pt>
                <c:pt idx="1370">
                  <c:v>6819.31</c:v>
                </c:pt>
                <c:pt idx="1371">
                  <c:v>6858.08</c:v>
                </c:pt>
                <c:pt idx="1372">
                  <c:v>6869.4699999999993</c:v>
                </c:pt>
                <c:pt idx="1373">
                  <c:v>6855.55</c:v>
                </c:pt>
                <c:pt idx="1374">
                  <c:v>6940.06</c:v>
                </c:pt>
                <c:pt idx="1375">
                  <c:v>6967.95</c:v>
                </c:pt>
                <c:pt idx="1376">
                  <c:v>7079.87</c:v>
                </c:pt>
                <c:pt idx="1377">
                  <c:v>7090.48</c:v>
                </c:pt>
                <c:pt idx="1378">
                  <c:v>7058.01</c:v>
                </c:pt>
                <c:pt idx="1379">
                  <c:v>7133.94</c:v>
                </c:pt>
                <c:pt idx="1380">
                  <c:v>7036.06</c:v>
                </c:pt>
                <c:pt idx="1381">
                  <c:v>7034.48</c:v>
                </c:pt>
                <c:pt idx="1382">
                  <c:v>7154.27</c:v>
                </c:pt>
                <c:pt idx="1383">
                  <c:v>7154.9299999999994</c:v>
                </c:pt>
                <c:pt idx="1384">
                  <c:v>7186.74</c:v>
                </c:pt>
                <c:pt idx="1385">
                  <c:v>7209.8600000000024</c:v>
                </c:pt>
                <c:pt idx="1386">
                  <c:v>7227.22</c:v>
                </c:pt>
                <c:pt idx="1387">
                  <c:v>7123.1100000000024</c:v>
                </c:pt>
                <c:pt idx="1388">
                  <c:v>7158.14</c:v>
                </c:pt>
                <c:pt idx="1389">
                  <c:v>7227.51</c:v>
                </c:pt>
                <c:pt idx="1390">
                  <c:v>7217.6</c:v>
                </c:pt>
                <c:pt idx="1391">
                  <c:v>7236.78</c:v>
                </c:pt>
                <c:pt idx="1392">
                  <c:v>7163.85</c:v>
                </c:pt>
                <c:pt idx="1393">
                  <c:v>7178.09</c:v>
                </c:pt>
                <c:pt idx="1394">
                  <c:v>7308.87</c:v>
                </c:pt>
                <c:pt idx="1395">
                  <c:v>7317.85</c:v>
                </c:pt>
                <c:pt idx="1396">
                  <c:v>7334.48</c:v>
                </c:pt>
                <c:pt idx="1397">
                  <c:v>7275.59</c:v>
                </c:pt>
                <c:pt idx="1398">
                  <c:v>7273.1900000000014</c:v>
                </c:pt>
                <c:pt idx="1399">
                  <c:v>7427.6500000000024</c:v>
                </c:pt>
                <c:pt idx="1400">
                  <c:v>7473.24</c:v>
                </c:pt>
                <c:pt idx="1401">
                  <c:v>7504.96</c:v>
                </c:pt>
                <c:pt idx="1402">
                  <c:v>7545.79</c:v>
                </c:pt>
                <c:pt idx="1403">
                  <c:v>7596.74</c:v>
                </c:pt>
                <c:pt idx="1404">
                  <c:v>7683.13</c:v>
                </c:pt>
                <c:pt idx="1405">
                  <c:v>7740.83</c:v>
                </c:pt>
                <c:pt idx="1406">
                  <c:v>7756.9699999999993</c:v>
                </c:pt>
                <c:pt idx="1407">
                  <c:v>7738.64</c:v>
                </c:pt>
                <c:pt idx="1408">
                  <c:v>7594.94</c:v>
                </c:pt>
                <c:pt idx="1409">
                  <c:v>7559.8</c:v>
                </c:pt>
                <c:pt idx="1410">
                  <c:v>7615.9</c:v>
                </c:pt>
                <c:pt idx="1411">
                  <c:v>7727.5</c:v>
                </c:pt>
                <c:pt idx="1412">
                  <c:v>7755.58</c:v>
                </c:pt>
                <c:pt idx="1413">
                  <c:v>7737.76</c:v>
                </c:pt>
                <c:pt idx="1414">
                  <c:v>7735.37</c:v>
                </c:pt>
                <c:pt idx="1415">
                  <c:v>7791.91</c:v>
                </c:pt>
                <c:pt idx="1416">
                  <c:v>7760.6900000000014</c:v>
                </c:pt>
                <c:pt idx="1417">
                  <c:v>7711.18</c:v>
                </c:pt>
                <c:pt idx="1418">
                  <c:v>7601.34</c:v>
                </c:pt>
                <c:pt idx="1419">
                  <c:v>7537.5</c:v>
                </c:pt>
                <c:pt idx="1420">
                  <c:v>7595.84</c:v>
                </c:pt>
                <c:pt idx="1421">
                  <c:v>7644.41</c:v>
                </c:pt>
                <c:pt idx="1422">
                  <c:v>7566.21</c:v>
                </c:pt>
                <c:pt idx="1423">
                  <c:v>7679.44</c:v>
                </c:pt>
                <c:pt idx="1424">
                  <c:v>7726.98</c:v>
                </c:pt>
                <c:pt idx="1425">
                  <c:v>7818.9</c:v>
                </c:pt>
                <c:pt idx="1426">
                  <c:v>7836.34</c:v>
                </c:pt>
                <c:pt idx="1427">
                  <c:v>7901.35</c:v>
                </c:pt>
                <c:pt idx="1428">
                  <c:v>7914.41</c:v>
                </c:pt>
                <c:pt idx="1429">
                  <c:v>7957.35</c:v>
                </c:pt>
                <c:pt idx="1430">
                  <c:v>8015.75</c:v>
                </c:pt>
                <c:pt idx="1431">
                  <c:v>8072.99</c:v>
                </c:pt>
                <c:pt idx="1432">
                  <c:v>8121.08</c:v>
                </c:pt>
                <c:pt idx="1433">
                  <c:v>8144.3200000000024</c:v>
                </c:pt>
                <c:pt idx="1434">
                  <c:v>8203.77</c:v>
                </c:pt>
                <c:pt idx="1435">
                  <c:v>8268.6</c:v>
                </c:pt>
                <c:pt idx="1436">
                  <c:v>8382.9599999999882</c:v>
                </c:pt>
                <c:pt idx="1437">
                  <c:v>8376.1200000000008</c:v>
                </c:pt>
                <c:pt idx="1438">
                  <c:v>8261.58</c:v>
                </c:pt>
                <c:pt idx="1439">
                  <c:v>8186.13</c:v>
                </c:pt>
                <c:pt idx="1440">
                  <c:v>8121.81</c:v>
                </c:pt>
                <c:pt idx="1441">
                  <c:v>8280.06</c:v>
                </c:pt>
                <c:pt idx="1442">
                  <c:v>8444.98</c:v>
                </c:pt>
                <c:pt idx="1443">
                  <c:v>8475.68</c:v>
                </c:pt>
                <c:pt idx="1444">
                  <c:v>8588.4699999999884</c:v>
                </c:pt>
                <c:pt idx="1445">
                  <c:v>8527.3799999999883</c:v>
                </c:pt>
                <c:pt idx="1446">
                  <c:v>8662.99</c:v>
                </c:pt>
                <c:pt idx="1447">
                  <c:v>8706.7000000000007</c:v>
                </c:pt>
                <c:pt idx="1448">
                  <c:v>8695.69</c:v>
                </c:pt>
                <c:pt idx="1449">
                  <c:v>8508.43</c:v>
                </c:pt>
                <c:pt idx="1450">
                  <c:v>8410.69</c:v>
                </c:pt>
                <c:pt idx="1451">
                  <c:v>8465.9</c:v>
                </c:pt>
                <c:pt idx="1452">
                  <c:v>8381.9599999999882</c:v>
                </c:pt>
                <c:pt idx="1453">
                  <c:v>8346.32</c:v>
                </c:pt>
                <c:pt idx="1454">
                  <c:v>8180.1</c:v>
                </c:pt>
                <c:pt idx="1455">
                  <c:v>8131.77</c:v>
                </c:pt>
                <c:pt idx="1456">
                  <c:v>8067.91</c:v>
                </c:pt>
                <c:pt idx="1457">
                  <c:v>7922.89</c:v>
                </c:pt>
                <c:pt idx="1458">
                  <c:v>7838.02</c:v>
                </c:pt>
                <c:pt idx="1459">
                  <c:v>7901.14</c:v>
                </c:pt>
                <c:pt idx="1460">
                  <c:v>7898.41</c:v>
                </c:pt>
                <c:pt idx="1461">
                  <c:v>7921.44</c:v>
                </c:pt>
                <c:pt idx="1462">
                  <c:v>7951.05</c:v>
                </c:pt>
                <c:pt idx="1463">
                  <c:v>7766.99</c:v>
                </c:pt>
                <c:pt idx="1464">
                  <c:v>7656.1500000000024</c:v>
                </c:pt>
                <c:pt idx="1465">
                  <c:v>7717.07</c:v>
                </c:pt>
                <c:pt idx="1466">
                  <c:v>7914.77</c:v>
                </c:pt>
                <c:pt idx="1467">
                  <c:v>7891.23</c:v>
                </c:pt>
                <c:pt idx="1468">
                  <c:v>8049.6500000000024</c:v>
                </c:pt>
                <c:pt idx="1469">
                  <c:v>8213.75</c:v>
                </c:pt>
                <c:pt idx="1470">
                  <c:v>8269.09</c:v>
                </c:pt>
                <c:pt idx="1471">
                  <c:v>8265.26</c:v>
                </c:pt>
                <c:pt idx="1472">
                  <c:v>8332.94</c:v>
                </c:pt>
                <c:pt idx="1473">
                  <c:v>8416.89</c:v>
                </c:pt>
                <c:pt idx="1474">
                  <c:v>8503</c:v>
                </c:pt>
                <c:pt idx="1475">
                  <c:v>8547.34</c:v>
                </c:pt>
                <c:pt idx="1476">
                  <c:v>8661.6</c:v>
                </c:pt>
                <c:pt idx="1477">
                  <c:v>8586.92</c:v>
                </c:pt>
                <c:pt idx="1478">
                  <c:v>8518.18</c:v>
                </c:pt>
                <c:pt idx="1479">
                  <c:v>8537.48</c:v>
                </c:pt>
                <c:pt idx="1480">
                  <c:v>8655.1400000000049</c:v>
                </c:pt>
                <c:pt idx="1481">
                  <c:v>8760.7000000000007</c:v>
                </c:pt>
                <c:pt idx="1482">
                  <c:v>8858.2000000000007</c:v>
                </c:pt>
                <c:pt idx="1483">
                  <c:v>8905.68</c:v>
                </c:pt>
                <c:pt idx="1484">
                  <c:v>8875.82</c:v>
                </c:pt>
                <c:pt idx="1485">
                  <c:v>8768.7999999999938</c:v>
                </c:pt>
                <c:pt idx="1486">
                  <c:v>8769.56</c:v>
                </c:pt>
                <c:pt idx="1487">
                  <c:v>8943.7000000000007</c:v>
                </c:pt>
                <c:pt idx="1488">
                  <c:v>8803.3699999999917</c:v>
                </c:pt>
                <c:pt idx="1489">
                  <c:v>8783.93</c:v>
                </c:pt>
                <c:pt idx="1490">
                  <c:v>8825.93</c:v>
                </c:pt>
                <c:pt idx="1491">
                  <c:v>8826.39</c:v>
                </c:pt>
                <c:pt idx="1492">
                  <c:v>8907.7199999999939</c:v>
                </c:pt>
                <c:pt idx="1493">
                  <c:v>9092.65</c:v>
                </c:pt>
                <c:pt idx="1494">
                  <c:v>9111.0300000000007</c:v>
                </c:pt>
                <c:pt idx="1495">
                  <c:v>9199.8499999999913</c:v>
                </c:pt>
                <c:pt idx="1496">
                  <c:v>9117.26</c:v>
                </c:pt>
                <c:pt idx="1497">
                  <c:v>9137.16</c:v>
                </c:pt>
                <c:pt idx="1498">
                  <c:v>9263.32</c:v>
                </c:pt>
                <c:pt idx="1499">
                  <c:v>9310.6299999999937</c:v>
                </c:pt>
                <c:pt idx="1500">
                  <c:v>9272.76</c:v>
                </c:pt>
                <c:pt idx="1501">
                  <c:v>9328.76</c:v>
                </c:pt>
                <c:pt idx="1502">
                  <c:v>9237.94</c:v>
                </c:pt>
                <c:pt idx="1503">
                  <c:v>9050.51</c:v>
                </c:pt>
                <c:pt idx="1504">
                  <c:v>9020.7999999999938</c:v>
                </c:pt>
                <c:pt idx="1505">
                  <c:v>9207.27</c:v>
                </c:pt>
                <c:pt idx="1506">
                  <c:v>9271.6299999999937</c:v>
                </c:pt>
                <c:pt idx="1507">
                  <c:v>9311.5300000000007</c:v>
                </c:pt>
                <c:pt idx="1508">
                  <c:v>9366.09</c:v>
                </c:pt>
                <c:pt idx="1509">
                  <c:v>9390.7900000000009</c:v>
                </c:pt>
                <c:pt idx="1510">
                  <c:v>9523.2900000000009</c:v>
                </c:pt>
                <c:pt idx="1511">
                  <c:v>9571.31</c:v>
                </c:pt>
                <c:pt idx="1512">
                  <c:v>9535.66</c:v>
                </c:pt>
                <c:pt idx="1513">
                  <c:v>9539.6299999999937</c:v>
                </c:pt>
                <c:pt idx="1514">
                  <c:v>9418.6299999999937</c:v>
                </c:pt>
                <c:pt idx="1515">
                  <c:v>9303.7099999999937</c:v>
                </c:pt>
                <c:pt idx="1516">
                  <c:v>9362.25</c:v>
                </c:pt>
                <c:pt idx="1517">
                  <c:v>9287.09</c:v>
                </c:pt>
                <c:pt idx="1518">
                  <c:v>9289.230000000005</c:v>
                </c:pt>
                <c:pt idx="1519">
                  <c:v>9158.44</c:v>
                </c:pt>
                <c:pt idx="1520">
                  <c:v>9271.6299999999937</c:v>
                </c:pt>
                <c:pt idx="1521">
                  <c:v>9466.1</c:v>
                </c:pt>
                <c:pt idx="1522">
                  <c:v>9432.93</c:v>
                </c:pt>
                <c:pt idx="1523">
                  <c:v>9503.42</c:v>
                </c:pt>
                <c:pt idx="1524">
                  <c:v>9580.2999999999938</c:v>
                </c:pt>
                <c:pt idx="1525">
                  <c:v>9764.26</c:v>
                </c:pt>
                <c:pt idx="1526">
                  <c:v>9803.68</c:v>
                </c:pt>
                <c:pt idx="1527">
                  <c:v>9873.3699999999917</c:v>
                </c:pt>
                <c:pt idx="1528">
                  <c:v>9819.32</c:v>
                </c:pt>
                <c:pt idx="1529">
                  <c:v>9816.01</c:v>
                </c:pt>
                <c:pt idx="1530">
                  <c:v>9713.51</c:v>
                </c:pt>
                <c:pt idx="1531">
                  <c:v>9739.7099999999937</c:v>
                </c:pt>
                <c:pt idx="1532">
                  <c:v>9972.43</c:v>
                </c:pt>
                <c:pt idx="1533">
                  <c:v>9958.5499999999938</c:v>
                </c:pt>
                <c:pt idx="1534">
                  <c:v>10057.07</c:v>
                </c:pt>
                <c:pt idx="1535">
                  <c:v>10096.280000000002</c:v>
                </c:pt>
                <c:pt idx="1536">
                  <c:v>10064.459999999988</c:v>
                </c:pt>
                <c:pt idx="1537">
                  <c:v>10036.01</c:v>
                </c:pt>
                <c:pt idx="1538">
                  <c:v>10110.459999999988</c:v>
                </c:pt>
                <c:pt idx="1539">
                  <c:v>9970</c:v>
                </c:pt>
                <c:pt idx="1540">
                  <c:v>9896.6400000000049</c:v>
                </c:pt>
                <c:pt idx="1541">
                  <c:v>10108.16</c:v>
                </c:pt>
                <c:pt idx="1542">
                  <c:v>10157.26</c:v>
                </c:pt>
                <c:pt idx="1543">
                  <c:v>10228.219999999994</c:v>
                </c:pt>
                <c:pt idx="1544">
                  <c:v>10177.120000000004</c:v>
                </c:pt>
                <c:pt idx="1545">
                  <c:v>10109.34</c:v>
                </c:pt>
                <c:pt idx="1546">
                  <c:v>10206.06</c:v>
                </c:pt>
                <c:pt idx="1547">
                  <c:v>10344.26</c:v>
                </c:pt>
                <c:pt idx="1548">
                  <c:v>10593.8</c:v>
                </c:pt>
                <c:pt idx="1549">
                  <c:v>10556.03</c:v>
                </c:pt>
                <c:pt idx="1550">
                  <c:v>10616.99</c:v>
                </c:pt>
                <c:pt idx="1551">
                  <c:v>10661.62</c:v>
                </c:pt>
                <c:pt idx="1552">
                  <c:v>10493.91</c:v>
                </c:pt>
                <c:pt idx="1553">
                  <c:v>10376.540000000006</c:v>
                </c:pt>
                <c:pt idx="1554">
                  <c:v>10581.640000000005</c:v>
                </c:pt>
                <c:pt idx="1555">
                  <c:v>10782.53</c:v>
                </c:pt>
                <c:pt idx="1556">
                  <c:v>10761.220000000005</c:v>
                </c:pt>
                <c:pt idx="1557">
                  <c:v>10830.19</c:v>
                </c:pt>
                <c:pt idx="1558">
                  <c:v>10844.03</c:v>
                </c:pt>
                <c:pt idx="1559">
                  <c:v>10889.41</c:v>
                </c:pt>
                <c:pt idx="1560">
                  <c:v>10863.61</c:v>
                </c:pt>
                <c:pt idx="1561">
                  <c:v>10784.42</c:v>
                </c:pt>
                <c:pt idx="1562">
                  <c:v>10792.98</c:v>
                </c:pt>
                <c:pt idx="1563">
                  <c:v>10851.8</c:v>
                </c:pt>
                <c:pt idx="1564">
                  <c:v>10996.359999999991</c:v>
                </c:pt>
                <c:pt idx="1565">
                  <c:v>11051.130000000005</c:v>
                </c:pt>
                <c:pt idx="1566">
                  <c:v>11103.869999999992</c:v>
                </c:pt>
                <c:pt idx="1567">
                  <c:v>11227.82</c:v>
                </c:pt>
                <c:pt idx="1568">
                  <c:v>11231.16</c:v>
                </c:pt>
                <c:pt idx="1569">
                  <c:v>11342.96</c:v>
                </c:pt>
                <c:pt idx="1570">
                  <c:v>11570.11</c:v>
                </c:pt>
                <c:pt idx="1571">
                  <c:v>11653.39</c:v>
                </c:pt>
                <c:pt idx="1572">
                  <c:v>11564.869999999992</c:v>
                </c:pt>
                <c:pt idx="1573">
                  <c:v>11535.28</c:v>
                </c:pt>
                <c:pt idx="1574">
                  <c:v>11302.78</c:v>
                </c:pt>
                <c:pt idx="1575">
                  <c:v>11008.43</c:v>
                </c:pt>
                <c:pt idx="1576">
                  <c:v>11323.740000000005</c:v>
                </c:pt>
                <c:pt idx="1577">
                  <c:v>11624.97</c:v>
                </c:pt>
                <c:pt idx="1578">
                  <c:v>11799.62</c:v>
                </c:pt>
                <c:pt idx="1579">
                  <c:v>11866.210000000005</c:v>
                </c:pt>
                <c:pt idx="1580">
                  <c:v>11860.349999999995</c:v>
                </c:pt>
                <c:pt idx="1581">
                  <c:v>11882.48</c:v>
                </c:pt>
                <c:pt idx="1582">
                  <c:v>11621.61</c:v>
                </c:pt>
                <c:pt idx="1583">
                  <c:v>11635.4</c:v>
                </c:pt>
                <c:pt idx="1584">
                  <c:v>11803.49</c:v>
                </c:pt>
                <c:pt idx="1585">
                  <c:v>11344.61</c:v>
                </c:pt>
                <c:pt idx="1586">
                  <c:v>11881.51</c:v>
                </c:pt>
                <c:pt idx="1587">
                  <c:v>12103.78</c:v>
                </c:pt>
                <c:pt idx="1588">
                  <c:v>12134.19</c:v>
                </c:pt>
                <c:pt idx="1589">
                  <c:v>12264.140000000005</c:v>
                </c:pt>
                <c:pt idx="1590">
                  <c:v>12304.59</c:v>
                </c:pt>
                <c:pt idx="1591">
                  <c:v>12393.220000000005</c:v>
                </c:pt>
                <c:pt idx="1592">
                  <c:v>12356.04</c:v>
                </c:pt>
                <c:pt idx="1593">
                  <c:v>12530.98</c:v>
                </c:pt>
                <c:pt idx="1594">
                  <c:v>12397.02</c:v>
                </c:pt>
                <c:pt idx="1595">
                  <c:v>12224.44</c:v>
                </c:pt>
                <c:pt idx="1596">
                  <c:v>11770.76</c:v>
                </c:pt>
                <c:pt idx="1597">
                  <c:v>11378.96</c:v>
                </c:pt>
                <c:pt idx="1598">
                  <c:v>11962.869999999992</c:v>
                </c:pt>
                <c:pt idx="1599">
                  <c:v>11330.449999999995</c:v>
                </c:pt>
                <c:pt idx="1600">
                  <c:v>10799.01</c:v>
                </c:pt>
                <c:pt idx="1601">
                  <c:v>9826.91</c:v>
                </c:pt>
                <c:pt idx="1602">
                  <c:v>10185.48</c:v>
                </c:pt>
                <c:pt idx="1603">
                  <c:v>10504.59</c:v>
                </c:pt>
                <c:pt idx="1604">
                  <c:v>10274.93</c:v>
                </c:pt>
                <c:pt idx="1605">
                  <c:v>10735.140000000005</c:v>
                </c:pt>
                <c:pt idx="1606">
                  <c:v>10781.61</c:v>
                </c:pt>
                <c:pt idx="1607">
                  <c:v>10722.92</c:v>
                </c:pt>
                <c:pt idx="1608">
                  <c:v>10111.959999999988</c:v>
                </c:pt>
                <c:pt idx="1609">
                  <c:v>10017.82</c:v>
                </c:pt>
                <c:pt idx="1610">
                  <c:v>10011.450000000001</c:v>
                </c:pt>
                <c:pt idx="1611">
                  <c:v>10186.33</c:v>
                </c:pt>
                <c:pt idx="1612">
                  <c:v>9884.89</c:v>
                </c:pt>
                <c:pt idx="1613">
                  <c:v>9609.2099999999937</c:v>
                </c:pt>
                <c:pt idx="1614">
                  <c:v>9200.7999999999938</c:v>
                </c:pt>
                <c:pt idx="1615">
                  <c:v>9262.2000000000007</c:v>
                </c:pt>
                <c:pt idx="1616">
                  <c:v>9428.0300000000007</c:v>
                </c:pt>
                <c:pt idx="1617">
                  <c:v>8993.58</c:v>
                </c:pt>
                <c:pt idx="1618">
                  <c:v>8799.01</c:v>
                </c:pt>
                <c:pt idx="1619">
                  <c:v>9092.16</c:v>
                </c:pt>
                <c:pt idx="1620">
                  <c:v>9703.06</c:v>
                </c:pt>
                <c:pt idx="1621">
                  <c:v>9755.2099999999937</c:v>
                </c:pt>
                <c:pt idx="1622">
                  <c:v>9745.17</c:v>
                </c:pt>
                <c:pt idx="1623">
                  <c:v>9752.65</c:v>
                </c:pt>
                <c:pt idx="1624">
                  <c:v>10093.379999999988</c:v>
                </c:pt>
                <c:pt idx="1625">
                  <c:v>10025.19</c:v>
                </c:pt>
                <c:pt idx="1626">
                  <c:v>10367.040000000006</c:v>
                </c:pt>
                <c:pt idx="1627">
                  <c:v>9991.1200000000008</c:v>
                </c:pt>
                <c:pt idx="1628">
                  <c:v>9901.58</c:v>
                </c:pt>
                <c:pt idx="1629">
                  <c:v>9909.76</c:v>
                </c:pt>
                <c:pt idx="1630">
                  <c:v>10109.56</c:v>
                </c:pt>
                <c:pt idx="1631">
                  <c:v>10316.120000000004</c:v>
                </c:pt>
                <c:pt idx="1632">
                  <c:v>10589.46</c:v>
                </c:pt>
                <c:pt idx="1633">
                  <c:v>10644.720000000005</c:v>
                </c:pt>
                <c:pt idx="1634">
                  <c:v>10611.349999999995</c:v>
                </c:pt>
                <c:pt idx="1635">
                  <c:v>10703</c:v>
                </c:pt>
                <c:pt idx="1636">
                  <c:v>10440.02</c:v>
                </c:pt>
                <c:pt idx="1637">
                  <c:v>10461.730000000005</c:v>
                </c:pt>
                <c:pt idx="1638">
                  <c:v>10566.710000000005</c:v>
                </c:pt>
                <c:pt idx="1639">
                  <c:v>10549.849999999995</c:v>
                </c:pt>
                <c:pt idx="1640">
                  <c:v>10797.49</c:v>
                </c:pt>
                <c:pt idx="1641">
                  <c:v>10563.76</c:v>
                </c:pt>
                <c:pt idx="1642">
                  <c:v>10262.57</c:v>
                </c:pt>
                <c:pt idx="1643">
                  <c:v>10149.849999999995</c:v>
                </c:pt>
                <c:pt idx="1644">
                  <c:v>9972.730000000005</c:v>
                </c:pt>
                <c:pt idx="1645">
                  <c:v>10189.67</c:v>
                </c:pt>
                <c:pt idx="1646">
                  <c:v>10035.240000000005</c:v>
                </c:pt>
                <c:pt idx="1647">
                  <c:v>9875.3499999999913</c:v>
                </c:pt>
                <c:pt idx="1648">
                  <c:v>10302.620000000004</c:v>
                </c:pt>
                <c:pt idx="1649">
                  <c:v>10362.61</c:v>
                </c:pt>
                <c:pt idx="1650">
                  <c:v>10589.68</c:v>
                </c:pt>
                <c:pt idx="1651">
                  <c:v>10603.83</c:v>
                </c:pt>
                <c:pt idx="1652">
                  <c:v>10710.29</c:v>
                </c:pt>
                <c:pt idx="1653">
                  <c:v>10645.99</c:v>
                </c:pt>
                <c:pt idx="1654">
                  <c:v>10730.130000000005</c:v>
                </c:pt>
                <c:pt idx="1655">
                  <c:v>10875.869999999992</c:v>
                </c:pt>
                <c:pt idx="1656">
                  <c:v>10810.04</c:v>
                </c:pt>
                <c:pt idx="1657">
                  <c:v>10780.01</c:v>
                </c:pt>
                <c:pt idx="1658">
                  <c:v>10839.53</c:v>
                </c:pt>
                <c:pt idx="1659">
                  <c:v>10939.210000000005</c:v>
                </c:pt>
                <c:pt idx="1660">
                  <c:v>11051.75</c:v>
                </c:pt>
                <c:pt idx="1661">
                  <c:v>11069.25</c:v>
                </c:pt>
                <c:pt idx="1662">
                  <c:v>11221.859999999991</c:v>
                </c:pt>
                <c:pt idx="1663">
                  <c:v>11384.05</c:v>
                </c:pt>
                <c:pt idx="1664">
                  <c:v>11379.44</c:v>
                </c:pt>
                <c:pt idx="1665">
                  <c:v>11409.11</c:v>
                </c:pt>
                <c:pt idx="1666">
                  <c:v>11375.9</c:v>
                </c:pt>
                <c:pt idx="1667">
                  <c:v>11460.93</c:v>
                </c:pt>
                <c:pt idx="1668">
                  <c:v>11374.859999999991</c:v>
                </c:pt>
                <c:pt idx="1669">
                  <c:v>11297.230000000005</c:v>
                </c:pt>
                <c:pt idx="1670">
                  <c:v>11542.1</c:v>
                </c:pt>
                <c:pt idx="1671">
                  <c:v>11552.44</c:v>
                </c:pt>
                <c:pt idx="1672">
                  <c:v>11651.96</c:v>
                </c:pt>
                <c:pt idx="1673">
                  <c:v>11643.38</c:v>
                </c:pt>
                <c:pt idx="1674">
                  <c:v>11675.08</c:v>
                </c:pt>
                <c:pt idx="1675">
                  <c:v>11666.01</c:v>
                </c:pt>
                <c:pt idx="1676">
                  <c:v>11824.49</c:v>
                </c:pt>
                <c:pt idx="1677">
                  <c:v>11847.93</c:v>
                </c:pt>
                <c:pt idx="1678">
                  <c:v>11904.92</c:v>
                </c:pt>
                <c:pt idx="1679">
                  <c:v>11815.43</c:v>
                </c:pt>
                <c:pt idx="1680">
                  <c:v>11825.220000000005</c:v>
                </c:pt>
                <c:pt idx="1681">
                  <c:v>11505.6</c:v>
                </c:pt>
                <c:pt idx="1682">
                  <c:v>11444.18</c:v>
                </c:pt>
                <c:pt idx="1683">
                  <c:v>11723.78</c:v>
                </c:pt>
                <c:pt idx="1684">
                  <c:v>11892.240000000005</c:v>
                </c:pt>
                <c:pt idx="1685">
                  <c:v>11847.61</c:v>
                </c:pt>
                <c:pt idx="1686">
                  <c:v>12006.19</c:v>
                </c:pt>
                <c:pt idx="1687">
                  <c:v>11915.210000000005</c:v>
                </c:pt>
                <c:pt idx="1688">
                  <c:v>11833.61</c:v>
                </c:pt>
                <c:pt idx="1689">
                  <c:v>12167.91</c:v>
                </c:pt>
                <c:pt idx="1690">
                  <c:v>12170.2</c:v>
                </c:pt>
                <c:pt idx="1691">
                  <c:v>12145.09</c:v>
                </c:pt>
                <c:pt idx="1692">
                  <c:v>12160.58</c:v>
                </c:pt>
                <c:pt idx="1693">
                  <c:v>12339.98</c:v>
                </c:pt>
                <c:pt idx="1694">
                  <c:v>12340.17</c:v>
                </c:pt>
                <c:pt idx="1695">
                  <c:v>12381.29</c:v>
                </c:pt>
                <c:pt idx="1696">
                  <c:v>12343.8</c:v>
                </c:pt>
                <c:pt idx="1697">
                  <c:v>12178.83</c:v>
                </c:pt>
                <c:pt idx="1698">
                  <c:v>12299.210000000005</c:v>
                </c:pt>
                <c:pt idx="1699">
                  <c:v>12357.69</c:v>
                </c:pt>
                <c:pt idx="1700">
                  <c:v>12261.49</c:v>
                </c:pt>
                <c:pt idx="1701">
                  <c:v>12341.34</c:v>
                </c:pt>
                <c:pt idx="1702">
                  <c:v>12301.51</c:v>
                </c:pt>
                <c:pt idx="1703">
                  <c:v>12315.02</c:v>
                </c:pt>
                <c:pt idx="1704">
                  <c:v>12632.62</c:v>
                </c:pt>
                <c:pt idx="1705">
                  <c:v>12785.03</c:v>
                </c:pt>
                <c:pt idx="1706">
                  <c:v>12819.349999999995</c:v>
                </c:pt>
                <c:pt idx="1707">
                  <c:v>12830.84</c:v>
                </c:pt>
                <c:pt idx="1708">
                  <c:v>12654.98</c:v>
                </c:pt>
                <c:pt idx="1709">
                  <c:v>12679.849999999995</c:v>
                </c:pt>
                <c:pt idx="1710">
                  <c:v>12714.720000000005</c:v>
                </c:pt>
                <c:pt idx="1711">
                  <c:v>12612.359999999991</c:v>
                </c:pt>
                <c:pt idx="1712">
                  <c:v>12636.16</c:v>
                </c:pt>
                <c:pt idx="1713">
                  <c:v>12741.849999999995</c:v>
                </c:pt>
                <c:pt idx="1714">
                  <c:v>12844.849999999995</c:v>
                </c:pt>
                <c:pt idx="1715">
                  <c:v>12907.94</c:v>
                </c:pt>
                <c:pt idx="1716">
                  <c:v>12937.3</c:v>
                </c:pt>
                <c:pt idx="1717">
                  <c:v>13014.65</c:v>
                </c:pt>
                <c:pt idx="1718">
                  <c:v>13017.84</c:v>
                </c:pt>
                <c:pt idx="1719">
                  <c:v>13111.65</c:v>
                </c:pt>
                <c:pt idx="1720">
                  <c:v>13135.210000000005</c:v>
                </c:pt>
                <c:pt idx="1721">
                  <c:v>12950.07</c:v>
                </c:pt>
                <c:pt idx="1722">
                  <c:v>13069.849999999995</c:v>
                </c:pt>
                <c:pt idx="1723">
                  <c:v>13104.98</c:v>
                </c:pt>
                <c:pt idx="1724">
                  <c:v>13287.28</c:v>
                </c:pt>
                <c:pt idx="1725">
                  <c:v>13380.77</c:v>
                </c:pt>
                <c:pt idx="1726">
                  <c:v>13390.79</c:v>
                </c:pt>
                <c:pt idx="1727">
                  <c:v>13459.28</c:v>
                </c:pt>
                <c:pt idx="1728">
                  <c:v>13383.43</c:v>
                </c:pt>
                <c:pt idx="1729">
                  <c:v>13200.359999999991</c:v>
                </c:pt>
                <c:pt idx="1730">
                  <c:v>13434.58</c:v>
                </c:pt>
                <c:pt idx="1731">
                  <c:v>13625.09</c:v>
                </c:pt>
                <c:pt idx="1732">
                  <c:v>13643.47</c:v>
                </c:pt>
                <c:pt idx="1733">
                  <c:v>13665.52</c:v>
                </c:pt>
                <c:pt idx="1734">
                  <c:v>13716.46</c:v>
                </c:pt>
                <c:pt idx="1735">
                  <c:v>13577.38</c:v>
                </c:pt>
                <c:pt idx="1736">
                  <c:v>13586.04</c:v>
                </c:pt>
                <c:pt idx="1737">
                  <c:v>13630.58</c:v>
                </c:pt>
                <c:pt idx="1738">
                  <c:v>13725.78</c:v>
                </c:pt>
                <c:pt idx="1739">
                  <c:v>13828.51</c:v>
                </c:pt>
                <c:pt idx="1740">
                  <c:v>13905.65</c:v>
                </c:pt>
                <c:pt idx="1741">
                  <c:v>13847.67</c:v>
                </c:pt>
                <c:pt idx="1742">
                  <c:v>13915.740000000005</c:v>
                </c:pt>
                <c:pt idx="1743">
                  <c:v>13756.859999999991</c:v>
                </c:pt>
                <c:pt idx="1744">
                  <c:v>13261.730000000005</c:v>
                </c:pt>
                <c:pt idx="1745">
                  <c:v>12801.65</c:v>
                </c:pt>
                <c:pt idx="1746">
                  <c:v>12830.38</c:v>
                </c:pt>
                <c:pt idx="1747">
                  <c:v>13239.79</c:v>
                </c:pt>
                <c:pt idx="1748">
                  <c:v>13545.6</c:v>
                </c:pt>
                <c:pt idx="1749">
                  <c:v>13416.4</c:v>
                </c:pt>
                <c:pt idx="1750">
                  <c:v>13237.39</c:v>
                </c:pt>
                <c:pt idx="1751">
                  <c:v>13232.56</c:v>
                </c:pt>
                <c:pt idx="1752">
                  <c:v>13182.349999999995</c:v>
                </c:pt>
                <c:pt idx="1753">
                  <c:v>13362.11</c:v>
                </c:pt>
                <c:pt idx="1754">
                  <c:v>13490.77</c:v>
                </c:pt>
                <c:pt idx="1755">
                  <c:v>13734.01</c:v>
                </c:pt>
                <c:pt idx="1756">
                  <c:v>13819.77</c:v>
                </c:pt>
                <c:pt idx="1757">
                  <c:v>13770.06</c:v>
                </c:pt>
                <c:pt idx="1758">
                  <c:v>13797.44</c:v>
                </c:pt>
                <c:pt idx="1759">
                  <c:v>13897.42</c:v>
                </c:pt>
                <c:pt idx="1760">
                  <c:v>13850.38</c:v>
                </c:pt>
                <c:pt idx="1761">
                  <c:v>13763.39</c:v>
                </c:pt>
                <c:pt idx="1762">
                  <c:v>13599.869999999992</c:v>
                </c:pt>
                <c:pt idx="1763">
                  <c:v>13493.38</c:v>
                </c:pt>
                <c:pt idx="1764">
                  <c:v>13336.52</c:v>
                </c:pt>
                <c:pt idx="1765">
                  <c:v>13303.220000000005</c:v>
                </c:pt>
                <c:pt idx="1766">
                  <c:v>13729.07</c:v>
                </c:pt>
                <c:pt idx="1767">
                  <c:v>14103.12</c:v>
                </c:pt>
                <c:pt idx="1768">
                  <c:v>14070.65</c:v>
                </c:pt>
                <c:pt idx="1769">
                  <c:v>14089.630000000005</c:v>
                </c:pt>
                <c:pt idx="1770">
                  <c:v>14140.349999999995</c:v>
                </c:pt>
                <c:pt idx="1771">
                  <c:v>14067.52</c:v>
                </c:pt>
                <c:pt idx="1772">
                  <c:v>14111.75</c:v>
                </c:pt>
                <c:pt idx="1773">
                  <c:v>14025.740000000005</c:v>
                </c:pt>
                <c:pt idx="1774">
                  <c:v>14043.54</c:v>
                </c:pt>
                <c:pt idx="1775">
                  <c:v>14115.4</c:v>
                </c:pt>
                <c:pt idx="1776">
                  <c:v>14185.92</c:v>
                </c:pt>
                <c:pt idx="1777">
                  <c:v>14045.61</c:v>
                </c:pt>
                <c:pt idx="1778">
                  <c:v>14109.91</c:v>
                </c:pt>
                <c:pt idx="1779">
                  <c:v>14293.11</c:v>
                </c:pt>
                <c:pt idx="1780">
                  <c:v>14372.359999999991</c:v>
                </c:pt>
                <c:pt idx="1781">
                  <c:v>14452.78</c:v>
                </c:pt>
                <c:pt idx="1782">
                  <c:v>14478.449999999995</c:v>
                </c:pt>
                <c:pt idx="1783">
                  <c:v>14523.16</c:v>
                </c:pt>
                <c:pt idx="1784">
                  <c:v>14493.67</c:v>
                </c:pt>
                <c:pt idx="1785">
                  <c:v>14146.220000000005</c:v>
                </c:pt>
                <c:pt idx="1786">
                  <c:v>13957.7</c:v>
                </c:pt>
                <c:pt idx="1787">
                  <c:v>13805.359999999991</c:v>
                </c:pt>
                <c:pt idx="1788">
                  <c:v>14107.09</c:v>
                </c:pt>
                <c:pt idx="1789">
                  <c:v>14372.07</c:v>
                </c:pt>
                <c:pt idx="1790">
                  <c:v>14230.47</c:v>
                </c:pt>
                <c:pt idx="1791">
                  <c:v>14157.720000000005</c:v>
                </c:pt>
                <c:pt idx="1792">
                  <c:v>13978.05</c:v>
                </c:pt>
                <c:pt idx="1793">
                  <c:v>13568.08</c:v>
                </c:pt>
                <c:pt idx="1794">
                  <c:v>13383.88</c:v>
                </c:pt>
                <c:pt idx="1795">
                  <c:v>13408.56</c:v>
                </c:pt>
                <c:pt idx="1796">
                  <c:v>12800.91</c:v>
                </c:pt>
                <c:pt idx="1797">
                  <c:v>12861.349999999995</c:v>
                </c:pt>
                <c:pt idx="1798">
                  <c:v>12836.75</c:v>
                </c:pt>
                <c:pt idx="1799">
                  <c:v>12344.44</c:v>
                </c:pt>
                <c:pt idx="1800">
                  <c:v>12427.130000000005</c:v>
                </c:pt>
                <c:pt idx="1801">
                  <c:v>12390.46</c:v>
                </c:pt>
                <c:pt idx="1802">
                  <c:v>12596.859999999991</c:v>
                </c:pt>
                <c:pt idx="1803">
                  <c:v>12788.16</c:v>
                </c:pt>
                <c:pt idx="1804">
                  <c:v>12844.99</c:v>
                </c:pt>
                <c:pt idx="1805">
                  <c:v>12817.62</c:v>
                </c:pt>
                <c:pt idx="1806">
                  <c:v>12504.1</c:v>
                </c:pt>
                <c:pt idx="1807">
                  <c:v>12510.75</c:v>
                </c:pt>
                <c:pt idx="1808">
                  <c:v>12316.1</c:v>
                </c:pt>
                <c:pt idx="1809">
                  <c:v>12426.66</c:v>
                </c:pt>
                <c:pt idx="1810">
                  <c:v>12674.77</c:v>
                </c:pt>
                <c:pt idx="1811">
                  <c:v>12664.33</c:v>
                </c:pt>
                <c:pt idx="1812">
                  <c:v>13071.81</c:v>
                </c:pt>
                <c:pt idx="1813">
                  <c:v>13196.9</c:v>
                </c:pt>
                <c:pt idx="1814">
                  <c:v>13090.8</c:v>
                </c:pt>
                <c:pt idx="1815">
                  <c:v>12861.18</c:v>
                </c:pt>
                <c:pt idx="1816">
                  <c:v>12832.69</c:v>
                </c:pt>
                <c:pt idx="1817">
                  <c:v>12984.130000000005</c:v>
                </c:pt>
                <c:pt idx="1818">
                  <c:v>12425.52</c:v>
                </c:pt>
                <c:pt idx="1819">
                  <c:v>12481.859999999991</c:v>
                </c:pt>
                <c:pt idx="1820">
                  <c:v>12691.240000000005</c:v>
                </c:pt>
                <c:pt idx="1821">
                  <c:v>12711.5</c:v>
                </c:pt>
                <c:pt idx="1822">
                  <c:v>12904.849999999995</c:v>
                </c:pt>
                <c:pt idx="1823">
                  <c:v>13075.48</c:v>
                </c:pt>
                <c:pt idx="1824">
                  <c:v>13161.210000000005</c:v>
                </c:pt>
                <c:pt idx="1825">
                  <c:v>13030.869999999992</c:v>
                </c:pt>
                <c:pt idx="1826">
                  <c:v>13119.88</c:v>
                </c:pt>
                <c:pt idx="1827">
                  <c:v>13479.49</c:v>
                </c:pt>
                <c:pt idx="1828">
                  <c:v>13581.04</c:v>
                </c:pt>
                <c:pt idx="1829">
                  <c:v>13602.9</c:v>
                </c:pt>
                <c:pt idx="1830">
                  <c:v>13423.640000000005</c:v>
                </c:pt>
                <c:pt idx="1831">
                  <c:v>13684.949999999995</c:v>
                </c:pt>
                <c:pt idx="1832">
                  <c:v>13879.39</c:v>
                </c:pt>
                <c:pt idx="1833">
                  <c:v>13850.07</c:v>
                </c:pt>
                <c:pt idx="1834">
                  <c:v>14052.17</c:v>
                </c:pt>
                <c:pt idx="1835">
                  <c:v>14127.18</c:v>
                </c:pt>
                <c:pt idx="1836">
                  <c:v>13884.53</c:v>
                </c:pt>
                <c:pt idx="1837">
                  <c:v>13693.59</c:v>
                </c:pt>
                <c:pt idx="1838">
                  <c:v>13987.77</c:v>
                </c:pt>
                <c:pt idx="1839">
                  <c:v>13912.92</c:v>
                </c:pt>
                <c:pt idx="1840">
                  <c:v>13861.38</c:v>
                </c:pt>
                <c:pt idx="1841">
                  <c:v>13741.240000000005</c:v>
                </c:pt>
                <c:pt idx="1842">
                  <c:v>13612.04</c:v>
                </c:pt>
                <c:pt idx="1843">
                  <c:v>13745.230000000005</c:v>
                </c:pt>
                <c:pt idx="1844">
                  <c:v>13554.34</c:v>
                </c:pt>
                <c:pt idx="1845">
                  <c:v>13924.02</c:v>
                </c:pt>
                <c:pt idx="1846">
                  <c:v>13885.46</c:v>
                </c:pt>
                <c:pt idx="1847">
                  <c:v>13936.88</c:v>
                </c:pt>
                <c:pt idx="1848">
                  <c:v>14217.359999999991</c:v>
                </c:pt>
                <c:pt idx="1849">
                  <c:v>14201.01</c:v>
                </c:pt>
                <c:pt idx="1850">
                  <c:v>14362.630000000005</c:v>
                </c:pt>
                <c:pt idx="1851">
                  <c:v>14348.26</c:v>
                </c:pt>
                <c:pt idx="1852">
                  <c:v>14325.89</c:v>
                </c:pt>
                <c:pt idx="1853">
                  <c:v>14174.05</c:v>
                </c:pt>
                <c:pt idx="1854">
                  <c:v>14046.06</c:v>
                </c:pt>
                <c:pt idx="1855">
                  <c:v>14368.4</c:v>
                </c:pt>
                <c:pt idx="1856">
                  <c:v>14372.07</c:v>
                </c:pt>
                <c:pt idx="1857">
                  <c:v>14379.210000000005</c:v>
                </c:pt>
                <c:pt idx="1858">
                  <c:v>14448.57</c:v>
                </c:pt>
                <c:pt idx="1859">
                  <c:v>14539.89</c:v>
                </c:pt>
                <c:pt idx="1860">
                  <c:v>14465.68</c:v>
                </c:pt>
                <c:pt idx="1861">
                  <c:v>14432.67</c:v>
                </c:pt>
                <c:pt idx="1862">
                  <c:v>14234.07</c:v>
                </c:pt>
                <c:pt idx="1863">
                  <c:v>14139.09</c:v>
                </c:pt>
                <c:pt idx="1864">
                  <c:v>14010.61</c:v>
                </c:pt>
                <c:pt idx="1865">
                  <c:v>14057.630000000005</c:v>
                </c:pt>
                <c:pt idx="1866">
                  <c:v>13946.99</c:v>
                </c:pt>
                <c:pt idx="1867">
                  <c:v>13968.38</c:v>
                </c:pt>
                <c:pt idx="1868">
                  <c:v>14087.91</c:v>
                </c:pt>
                <c:pt idx="1869">
                  <c:v>14112.53</c:v>
                </c:pt>
                <c:pt idx="1870">
                  <c:v>14057.26</c:v>
                </c:pt>
                <c:pt idx="1871">
                  <c:v>14058.79</c:v>
                </c:pt>
                <c:pt idx="1872">
                  <c:v>14347.58</c:v>
                </c:pt>
                <c:pt idx="1873">
                  <c:v>14406.67</c:v>
                </c:pt>
                <c:pt idx="1874">
                  <c:v>14441.76</c:v>
                </c:pt>
                <c:pt idx="1875">
                  <c:v>14424.710000000005</c:v>
                </c:pt>
                <c:pt idx="1876">
                  <c:v>14478.75</c:v>
                </c:pt>
                <c:pt idx="1877">
                  <c:v>14407.12</c:v>
                </c:pt>
                <c:pt idx="1878">
                  <c:v>14435.240000000005</c:v>
                </c:pt>
                <c:pt idx="1879">
                  <c:v>14574.449999999995</c:v>
                </c:pt>
                <c:pt idx="1880">
                  <c:v>14638.88</c:v>
                </c:pt>
                <c:pt idx="1881">
                  <c:v>14720</c:v>
                </c:pt>
                <c:pt idx="1882">
                  <c:v>14790.75</c:v>
                </c:pt>
                <c:pt idx="1883">
                  <c:v>14731.220000000005</c:v>
                </c:pt>
                <c:pt idx="1884">
                  <c:v>14826.56</c:v>
                </c:pt>
                <c:pt idx="1885">
                  <c:v>15005.47</c:v>
                </c:pt>
                <c:pt idx="1886">
                  <c:v>14966.4</c:v>
                </c:pt>
                <c:pt idx="1887">
                  <c:v>14829.55</c:v>
                </c:pt>
                <c:pt idx="1888">
                  <c:v>14963.53</c:v>
                </c:pt>
                <c:pt idx="1889">
                  <c:v>15216.83</c:v>
                </c:pt>
                <c:pt idx="1890">
                  <c:v>15239.41</c:v>
                </c:pt>
                <c:pt idx="1891">
                  <c:v>15272.46</c:v>
                </c:pt>
                <c:pt idx="1892">
                  <c:v>15160.27</c:v>
                </c:pt>
                <c:pt idx="1893">
                  <c:v>15357.38</c:v>
                </c:pt>
                <c:pt idx="1894">
                  <c:v>15524.68</c:v>
                </c:pt>
                <c:pt idx="1895">
                  <c:v>15477.91</c:v>
                </c:pt>
                <c:pt idx="1896">
                  <c:v>15742.32</c:v>
                </c:pt>
                <c:pt idx="1897">
                  <c:v>15572.98</c:v>
                </c:pt>
                <c:pt idx="1898">
                  <c:v>15654.4</c:v>
                </c:pt>
                <c:pt idx="1899">
                  <c:v>15159.68</c:v>
                </c:pt>
                <c:pt idx="1900">
                  <c:v>15135.25</c:v>
                </c:pt>
                <c:pt idx="1901">
                  <c:v>15224.82</c:v>
                </c:pt>
                <c:pt idx="1902">
                  <c:v>14910.52</c:v>
                </c:pt>
                <c:pt idx="1903">
                  <c:v>14896.47</c:v>
                </c:pt>
                <c:pt idx="1904">
                  <c:v>15061.130000000005</c:v>
                </c:pt>
                <c:pt idx="1905">
                  <c:v>14705.58</c:v>
                </c:pt>
                <c:pt idx="1906">
                  <c:v>14901.83</c:v>
                </c:pt>
                <c:pt idx="1907">
                  <c:v>15088.07</c:v>
                </c:pt>
                <c:pt idx="1908">
                  <c:v>15062.1</c:v>
                </c:pt>
                <c:pt idx="1909">
                  <c:v>14570.89</c:v>
                </c:pt>
                <c:pt idx="1910">
                  <c:v>14869.15</c:v>
                </c:pt>
                <c:pt idx="1911">
                  <c:v>14964.66</c:v>
                </c:pt>
                <c:pt idx="1912">
                  <c:v>14345.03</c:v>
                </c:pt>
                <c:pt idx="1913">
                  <c:v>13779.88</c:v>
                </c:pt>
                <c:pt idx="1914">
                  <c:v>14406.91</c:v>
                </c:pt>
                <c:pt idx="1915">
                  <c:v>13941.93</c:v>
                </c:pt>
                <c:pt idx="1916">
                  <c:v>13870.7</c:v>
                </c:pt>
                <c:pt idx="1917">
                  <c:v>14128.720000000005</c:v>
                </c:pt>
                <c:pt idx="1918">
                  <c:v>14163.61</c:v>
                </c:pt>
                <c:pt idx="1919">
                  <c:v>14581.349999999995</c:v>
                </c:pt>
                <c:pt idx="1920">
                  <c:v>14751.68</c:v>
                </c:pt>
                <c:pt idx="1921">
                  <c:v>14592.11</c:v>
                </c:pt>
                <c:pt idx="1922">
                  <c:v>15053.98</c:v>
                </c:pt>
                <c:pt idx="1923">
                  <c:v>15131.359999999991</c:v>
                </c:pt>
                <c:pt idx="1924">
                  <c:v>15323.05</c:v>
                </c:pt>
                <c:pt idx="1925">
                  <c:v>15389.62</c:v>
                </c:pt>
                <c:pt idx="1926">
                  <c:v>15407</c:v>
                </c:pt>
                <c:pt idx="1927">
                  <c:v>15350.18</c:v>
                </c:pt>
                <c:pt idx="1928">
                  <c:v>15565.220000000005</c:v>
                </c:pt>
                <c:pt idx="1929">
                  <c:v>15363.53</c:v>
                </c:pt>
                <c:pt idx="1930">
                  <c:v>15506.1</c:v>
                </c:pt>
                <c:pt idx="1931">
                  <c:v>15486.81</c:v>
                </c:pt>
                <c:pt idx="1932">
                  <c:v>15547.66</c:v>
                </c:pt>
                <c:pt idx="1933">
                  <c:v>15568.359999999991</c:v>
                </c:pt>
                <c:pt idx="1934">
                  <c:v>15467.46</c:v>
                </c:pt>
                <c:pt idx="1935">
                  <c:v>15468.8</c:v>
                </c:pt>
                <c:pt idx="1936">
                  <c:v>15940.79</c:v>
                </c:pt>
                <c:pt idx="1937">
                  <c:v>16261.359999999991</c:v>
                </c:pt>
                <c:pt idx="1938">
                  <c:v>16308.09</c:v>
                </c:pt>
                <c:pt idx="1939">
                  <c:v>16599.66</c:v>
                </c:pt>
                <c:pt idx="1940">
                  <c:v>16676.98000000001</c:v>
                </c:pt>
                <c:pt idx="1941">
                  <c:v>16887.07</c:v>
                </c:pt>
                <c:pt idx="1942">
                  <c:v>17018.560000000001</c:v>
                </c:pt>
                <c:pt idx="1943">
                  <c:v>17152.30999999999</c:v>
                </c:pt>
                <c:pt idx="1944">
                  <c:v>17144.580000000005</c:v>
                </c:pt>
                <c:pt idx="1945">
                  <c:v>17288.41</c:v>
                </c:pt>
                <c:pt idx="1946">
                  <c:v>17494.7</c:v>
                </c:pt>
                <c:pt idx="1947">
                  <c:v>17708.8</c:v>
                </c:pt>
                <c:pt idx="1948">
                  <c:v>17322.14</c:v>
                </c:pt>
                <c:pt idx="1949">
                  <c:v>17287.189999999988</c:v>
                </c:pt>
                <c:pt idx="1950">
                  <c:v>18436.990000000005</c:v>
                </c:pt>
                <c:pt idx="1951">
                  <c:v>18536.97</c:v>
                </c:pt>
                <c:pt idx="1952">
                  <c:v>18336</c:v>
                </c:pt>
                <c:pt idx="1953">
                  <c:v>18525.60999999999</c:v>
                </c:pt>
                <c:pt idx="1954">
                  <c:v>18777.75</c:v>
                </c:pt>
                <c:pt idx="1955">
                  <c:v>17307.900000000001</c:v>
                </c:pt>
                <c:pt idx="1956">
                  <c:v>17771.16</c:v>
                </c:pt>
                <c:pt idx="1957">
                  <c:v>17226.18</c:v>
                </c:pt>
                <c:pt idx="1958">
                  <c:v>17171.45</c:v>
                </c:pt>
                <c:pt idx="1959">
                  <c:v>17910.3</c:v>
                </c:pt>
                <c:pt idx="1960">
                  <c:v>18317.169999999987</c:v>
                </c:pt>
                <c:pt idx="1961">
                  <c:v>18459.509999999987</c:v>
                </c:pt>
                <c:pt idx="1962">
                  <c:v>18629.53</c:v>
                </c:pt>
                <c:pt idx="1963">
                  <c:v>19621.39</c:v>
                </c:pt>
                <c:pt idx="1964">
                  <c:v>19694.849999999988</c:v>
                </c:pt>
                <c:pt idx="1965">
                  <c:v>19735.21</c:v>
                </c:pt>
                <c:pt idx="1966">
                  <c:v>19634.47</c:v>
                </c:pt>
                <c:pt idx="1967">
                  <c:v>19255.77</c:v>
                </c:pt>
                <c:pt idx="1968">
                  <c:v>19502.45</c:v>
                </c:pt>
                <c:pt idx="1969">
                  <c:v>19337.849999999988</c:v>
                </c:pt>
                <c:pt idx="1970">
                  <c:v>19249.47</c:v>
                </c:pt>
                <c:pt idx="1971">
                  <c:v>18917.400000000001</c:v>
                </c:pt>
                <c:pt idx="1972">
                  <c:v>18737.22</c:v>
                </c:pt>
                <c:pt idx="1973">
                  <c:v>18333.21</c:v>
                </c:pt>
                <c:pt idx="1974">
                  <c:v>18636.21</c:v>
                </c:pt>
                <c:pt idx="1975">
                  <c:v>19336.96000000001</c:v>
                </c:pt>
                <c:pt idx="1976">
                  <c:v>19723.2</c:v>
                </c:pt>
                <c:pt idx="1977">
                  <c:v>19472.509999999987</c:v>
                </c:pt>
                <c:pt idx="1978">
                  <c:v>19583.97</c:v>
                </c:pt>
                <c:pt idx="1979">
                  <c:v>19196.419999999987</c:v>
                </c:pt>
                <c:pt idx="1980">
                  <c:v>18515.3</c:v>
                </c:pt>
                <c:pt idx="1981">
                  <c:v>18182.830000000002</c:v>
                </c:pt>
                <c:pt idx="1982">
                  <c:v>18548.060000000001</c:v>
                </c:pt>
                <c:pt idx="1983">
                  <c:v>19137.66</c:v>
                </c:pt>
                <c:pt idx="1984">
                  <c:v>19019.330000000002</c:v>
                </c:pt>
                <c:pt idx="1985">
                  <c:v>18884.2</c:v>
                </c:pt>
                <c:pt idx="1986">
                  <c:v>18930.30999999999</c:v>
                </c:pt>
                <c:pt idx="1987">
                  <c:v>19006.89</c:v>
                </c:pt>
                <c:pt idx="1988">
                  <c:v>19446.68</c:v>
                </c:pt>
                <c:pt idx="1989">
                  <c:v>19482.34</c:v>
                </c:pt>
                <c:pt idx="1990">
                  <c:v>19560.68</c:v>
                </c:pt>
                <c:pt idx="1991">
                  <c:v>19716.57</c:v>
                </c:pt>
                <c:pt idx="1992">
                  <c:v>19706.43</c:v>
                </c:pt>
                <c:pt idx="1993">
                  <c:v>19834.009999999987</c:v>
                </c:pt>
                <c:pt idx="1994">
                  <c:v>20019.34</c:v>
                </c:pt>
                <c:pt idx="1995">
                  <c:v>20045.419999999987</c:v>
                </c:pt>
                <c:pt idx="1996">
                  <c:v>20065.62999999999</c:v>
                </c:pt>
                <c:pt idx="1997">
                  <c:v>19936.490000000005</c:v>
                </c:pt>
                <c:pt idx="1998">
                  <c:v>19177.189999999988</c:v>
                </c:pt>
                <c:pt idx="1999">
                  <c:v>19009.349999999988</c:v>
                </c:pt>
                <c:pt idx="2000">
                  <c:v>18886.400000000001</c:v>
                </c:pt>
                <c:pt idx="2001">
                  <c:v>19097.7</c:v>
                </c:pt>
                <c:pt idx="2002">
                  <c:v>19308.2</c:v>
                </c:pt>
                <c:pt idx="2003">
                  <c:v>19896.60999999999</c:v>
                </c:pt>
                <c:pt idx="2004">
                  <c:v>20159.73</c:v>
                </c:pt>
                <c:pt idx="2005">
                  <c:v>20022.88</c:v>
                </c:pt>
                <c:pt idx="2006">
                  <c:v>20239.62999999999</c:v>
                </c:pt>
                <c:pt idx="2007">
                  <c:v>20220.46000000001</c:v>
                </c:pt>
                <c:pt idx="2008">
                  <c:v>20077.400000000001</c:v>
                </c:pt>
                <c:pt idx="2009">
                  <c:v>20293.87</c:v>
                </c:pt>
                <c:pt idx="2010">
                  <c:v>20367.939999999988</c:v>
                </c:pt>
                <c:pt idx="2011">
                  <c:v>20438.189999999988</c:v>
                </c:pt>
                <c:pt idx="2012">
                  <c:v>20696.599999999988</c:v>
                </c:pt>
                <c:pt idx="2013">
                  <c:v>20701.490000000005</c:v>
                </c:pt>
                <c:pt idx="2014">
                  <c:v>20530.07</c:v>
                </c:pt>
                <c:pt idx="2015">
                  <c:v>20505.80999999999</c:v>
                </c:pt>
                <c:pt idx="2016">
                  <c:v>20661.900000000001</c:v>
                </c:pt>
                <c:pt idx="2017">
                  <c:v>20203.62999999999</c:v>
                </c:pt>
                <c:pt idx="2018">
                  <c:v>19513.25</c:v>
                </c:pt>
                <c:pt idx="2019">
                  <c:v>19643.759999999987</c:v>
                </c:pt>
                <c:pt idx="2020">
                  <c:v>18930.419999999987</c:v>
                </c:pt>
                <c:pt idx="2021">
                  <c:v>16951.5</c:v>
                </c:pt>
                <c:pt idx="2022">
                  <c:v>15332.42</c:v>
                </c:pt>
                <c:pt idx="2023">
                  <c:v>16951.03</c:v>
                </c:pt>
                <c:pt idx="2024">
                  <c:v>17070.05</c:v>
                </c:pt>
                <c:pt idx="2025">
                  <c:v>17504</c:v>
                </c:pt>
                <c:pt idx="2026">
                  <c:v>17443.29</c:v>
                </c:pt>
                <c:pt idx="2027">
                  <c:v>17927.919999999987</c:v>
                </c:pt>
                <c:pt idx="2028">
                  <c:v>17683.509999999987</c:v>
                </c:pt>
                <c:pt idx="2029">
                  <c:v>17417.62999999999</c:v>
                </c:pt>
                <c:pt idx="2030">
                  <c:v>17534.96000000001</c:v>
                </c:pt>
                <c:pt idx="2031">
                  <c:v>18439.330000000002</c:v>
                </c:pt>
                <c:pt idx="2032">
                  <c:v>18509.54</c:v>
                </c:pt>
                <c:pt idx="2033">
                  <c:v>17936.009999999987</c:v>
                </c:pt>
                <c:pt idx="2034">
                  <c:v>17492.28000000001</c:v>
                </c:pt>
                <c:pt idx="2035">
                  <c:v>17203.060000000001</c:v>
                </c:pt>
                <c:pt idx="2036">
                  <c:v>16457.740000000005</c:v>
                </c:pt>
                <c:pt idx="2037">
                  <c:v>16565.48000000001</c:v>
                </c:pt>
                <c:pt idx="2038">
                  <c:v>16725.68</c:v>
                </c:pt>
                <c:pt idx="2039">
                  <c:v>17265.189999999988</c:v>
                </c:pt>
                <c:pt idx="2040">
                  <c:v>17445.05</c:v>
                </c:pt>
                <c:pt idx="2041">
                  <c:v>17900.96000000001</c:v>
                </c:pt>
                <c:pt idx="2042">
                  <c:v>18018.48000000001</c:v>
                </c:pt>
                <c:pt idx="2043">
                  <c:v>17505.560000000001</c:v>
                </c:pt>
                <c:pt idx="2044">
                  <c:v>17482.30999999999</c:v>
                </c:pt>
                <c:pt idx="2045">
                  <c:v>17294.73</c:v>
                </c:pt>
                <c:pt idx="2046">
                  <c:v>17137.990000000005</c:v>
                </c:pt>
                <c:pt idx="2047">
                  <c:v>17678.740000000005</c:v>
                </c:pt>
                <c:pt idx="2048">
                  <c:v>17770.649999999991</c:v>
                </c:pt>
                <c:pt idx="2049">
                  <c:v>17690.16</c:v>
                </c:pt>
                <c:pt idx="2050">
                  <c:v>17258.2</c:v>
                </c:pt>
                <c:pt idx="2051">
                  <c:v>16634.62999999999</c:v>
                </c:pt>
                <c:pt idx="2052">
                  <c:v>16164.57</c:v>
                </c:pt>
                <c:pt idx="2053">
                  <c:v>16253.02</c:v>
                </c:pt>
                <c:pt idx="2054">
                  <c:v>15689.92</c:v>
                </c:pt>
                <c:pt idx="2055">
                  <c:v>15362.17</c:v>
                </c:pt>
                <c:pt idx="2056">
                  <c:v>15739.04</c:v>
                </c:pt>
                <c:pt idx="2057">
                  <c:v>16064.09</c:v>
                </c:pt>
                <c:pt idx="2058">
                  <c:v>15228.99</c:v>
                </c:pt>
                <c:pt idx="2059">
                  <c:v>15331.349999999995</c:v>
                </c:pt>
                <c:pt idx="2060">
                  <c:v>14738.27</c:v>
                </c:pt>
                <c:pt idx="2061">
                  <c:v>14677.240000000005</c:v>
                </c:pt>
                <c:pt idx="2062">
                  <c:v>14930.08</c:v>
                </c:pt>
                <c:pt idx="2063">
                  <c:v>15056.09</c:v>
                </c:pt>
                <c:pt idx="2064">
                  <c:v>15612.61</c:v>
                </c:pt>
                <c:pt idx="2065">
                  <c:v>16009.869999999992</c:v>
                </c:pt>
                <c:pt idx="2066">
                  <c:v>15869.09</c:v>
                </c:pt>
                <c:pt idx="2067">
                  <c:v>15884.449999999995</c:v>
                </c:pt>
                <c:pt idx="2068">
                  <c:v>15563.15</c:v>
                </c:pt>
                <c:pt idx="2069">
                  <c:v>15297.96</c:v>
                </c:pt>
                <c:pt idx="2070">
                  <c:v>15719.47</c:v>
                </c:pt>
                <c:pt idx="2071">
                  <c:v>15699.210000000005</c:v>
                </c:pt>
                <c:pt idx="2072">
                  <c:v>15303.04</c:v>
                </c:pt>
                <c:pt idx="2073">
                  <c:v>15321.56</c:v>
                </c:pt>
                <c:pt idx="2074">
                  <c:v>15479.42</c:v>
                </c:pt>
                <c:pt idx="2075">
                  <c:v>15464.720000000005</c:v>
                </c:pt>
                <c:pt idx="2076">
                  <c:v>15655.2</c:v>
                </c:pt>
                <c:pt idx="2077">
                  <c:v>15673.67</c:v>
                </c:pt>
                <c:pt idx="2078">
                  <c:v>15573.03</c:v>
                </c:pt>
                <c:pt idx="2079">
                  <c:v>16198.56</c:v>
                </c:pt>
                <c:pt idx="2080">
                  <c:v>16397.169999999987</c:v>
                </c:pt>
                <c:pt idx="2081">
                  <c:v>16611.41</c:v>
                </c:pt>
                <c:pt idx="2082">
                  <c:v>16597.53</c:v>
                </c:pt>
                <c:pt idx="2083">
                  <c:v>16589.45</c:v>
                </c:pt>
                <c:pt idx="2084">
                  <c:v>16668.599999999988</c:v>
                </c:pt>
                <c:pt idx="2085">
                  <c:v>16781.97</c:v>
                </c:pt>
                <c:pt idx="2086">
                  <c:v>16978.89</c:v>
                </c:pt>
                <c:pt idx="2087">
                  <c:v>17011.599999999988</c:v>
                </c:pt>
                <c:pt idx="2088">
                  <c:v>17241.88</c:v>
                </c:pt>
                <c:pt idx="2089">
                  <c:v>17445.93</c:v>
                </c:pt>
                <c:pt idx="2090">
                  <c:v>17457.27</c:v>
                </c:pt>
                <c:pt idx="2091">
                  <c:v>17237.68</c:v>
                </c:pt>
                <c:pt idx="2092">
                  <c:v>17229.98000000001</c:v>
                </c:pt>
                <c:pt idx="2093">
                  <c:v>17038.03</c:v>
                </c:pt>
                <c:pt idx="2094">
                  <c:v>16678.939999999988</c:v>
                </c:pt>
                <c:pt idx="2095">
                  <c:v>16546.55</c:v>
                </c:pt>
                <c:pt idx="2096">
                  <c:v>16697.47</c:v>
                </c:pt>
                <c:pt idx="2097">
                  <c:v>16626.349999999988</c:v>
                </c:pt>
                <c:pt idx="2098">
                  <c:v>17079.939999999988</c:v>
                </c:pt>
                <c:pt idx="2099">
                  <c:v>17315.52</c:v>
                </c:pt>
                <c:pt idx="2100">
                  <c:v>17136.259999999987</c:v>
                </c:pt>
                <c:pt idx="2101">
                  <c:v>17041.62999999999</c:v>
                </c:pt>
                <c:pt idx="2102">
                  <c:v>16863.38</c:v>
                </c:pt>
                <c:pt idx="2103">
                  <c:v>16626.10999999999</c:v>
                </c:pt>
                <c:pt idx="2104">
                  <c:v>16300.88</c:v>
                </c:pt>
                <c:pt idx="2105">
                  <c:v>16237.92</c:v>
                </c:pt>
                <c:pt idx="2106">
                  <c:v>16217.78</c:v>
                </c:pt>
                <c:pt idx="2107">
                  <c:v>16196.02</c:v>
                </c:pt>
                <c:pt idx="2108">
                  <c:v>16314.99</c:v>
                </c:pt>
                <c:pt idx="2109">
                  <c:v>15991.210000000005</c:v>
                </c:pt>
                <c:pt idx="2110">
                  <c:v>15709.51</c:v>
                </c:pt>
                <c:pt idx="2111">
                  <c:v>15442.34</c:v>
                </c:pt>
                <c:pt idx="2112">
                  <c:v>15314.02</c:v>
                </c:pt>
                <c:pt idx="2113">
                  <c:v>15526.5</c:v>
                </c:pt>
                <c:pt idx="2114">
                  <c:v>14846.18</c:v>
                </c:pt>
                <c:pt idx="2115">
                  <c:v>14645.31</c:v>
                </c:pt>
                <c:pt idx="2116">
                  <c:v>15009.48</c:v>
                </c:pt>
                <c:pt idx="2117">
                  <c:v>14747.99</c:v>
                </c:pt>
                <c:pt idx="2118">
                  <c:v>15135.81</c:v>
                </c:pt>
                <c:pt idx="2119">
                  <c:v>15333.07</c:v>
                </c:pt>
                <c:pt idx="2120">
                  <c:v>15357.98</c:v>
                </c:pt>
                <c:pt idx="2121">
                  <c:v>15390.220000000005</c:v>
                </c:pt>
                <c:pt idx="2122">
                  <c:v>15051.66</c:v>
                </c:pt>
                <c:pt idx="2123">
                  <c:v>14519.27</c:v>
                </c:pt>
                <c:pt idx="2124">
                  <c:v>14163.449999999995</c:v>
                </c:pt>
                <c:pt idx="2125">
                  <c:v>13991.31</c:v>
                </c:pt>
                <c:pt idx="2126">
                  <c:v>13731.54</c:v>
                </c:pt>
                <c:pt idx="2127">
                  <c:v>14196.68</c:v>
                </c:pt>
                <c:pt idx="2128">
                  <c:v>13760.240000000005</c:v>
                </c:pt>
                <c:pt idx="2129">
                  <c:v>13405.54</c:v>
                </c:pt>
                <c:pt idx="2130">
                  <c:v>12904.09</c:v>
                </c:pt>
                <c:pt idx="2131">
                  <c:v>12822.75</c:v>
                </c:pt>
                <c:pt idx="2132">
                  <c:v>12934.92</c:v>
                </c:pt>
                <c:pt idx="2133">
                  <c:v>13027.79</c:v>
                </c:pt>
                <c:pt idx="2134">
                  <c:v>13475.78</c:v>
                </c:pt>
                <c:pt idx="2135">
                  <c:v>13049.96</c:v>
                </c:pt>
                <c:pt idx="2136">
                  <c:v>13581.41</c:v>
                </c:pt>
                <c:pt idx="2137">
                  <c:v>13763.94</c:v>
                </c:pt>
                <c:pt idx="2138">
                  <c:v>13351.34</c:v>
                </c:pt>
                <c:pt idx="2139">
                  <c:v>13269.62</c:v>
                </c:pt>
                <c:pt idx="2140">
                  <c:v>12605</c:v>
                </c:pt>
                <c:pt idx="2141">
                  <c:v>12514.02</c:v>
                </c:pt>
                <c:pt idx="2142">
                  <c:v>12843.79</c:v>
                </c:pt>
                <c:pt idx="2143">
                  <c:v>13093.34</c:v>
                </c:pt>
                <c:pt idx="2144">
                  <c:v>13581.19</c:v>
                </c:pt>
                <c:pt idx="2145">
                  <c:v>13798.18</c:v>
                </c:pt>
                <c:pt idx="2146">
                  <c:v>14568.220000000005</c:v>
                </c:pt>
                <c:pt idx="2147">
                  <c:v>14608.05</c:v>
                </c:pt>
                <c:pt idx="2148">
                  <c:v>14210.630000000005</c:v>
                </c:pt>
                <c:pt idx="2149">
                  <c:v>14219.38</c:v>
                </c:pt>
                <c:pt idx="2150">
                  <c:v>13727.140000000005</c:v>
                </c:pt>
                <c:pt idx="2151">
                  <c:v>14002.19</c:v>
                </c:pt>
                <c:pt idx="2152">
                  <c:v>14161.76</c:v>
                </c:pt>
                <c:pt idx="2153">
                  <c:v>14032.869999999992</c:v>
                </c:pt>
                <c:pt idx="2154">
                  <c:v>14503.51</c:v>
                </c:pt>
                <c:pt idx="2155">
                  <c:v>14529.210000000005</c:v>
                </c:pt>
                <c:pt idx="2156">
                  <c:v>15035.6</c:v>
                </c:pt>
                <c:pt idx="2157">
                  <c:v>14992.97</c:v>
                </c:pt>
                <c:pt idx="2158">
                  <c:v>14888.12</c:v>
                </c:pt>
                <c:pt idx="2159">
                  <c:v>15367.97</c:v>
                </c:pt>
                <c:pt idx="2160">
                  <c:v>15124.91</c:v>
                </c:pt>
                <c:pt idx="2161">
                  <c:v>15013.06</c:v>
                </c:pt>
                <c:pt idx="2162">
                  <c:v>14686.66</c:v>
                </c:pt>
                <c:pt idx="2163">
                  <c:v>14600.65</c:v>
                </c:pt>
                <c:pt idx="2164">
                  <c:v>14368.720000000005</c:v>
                </c:pt>
                <c:pt idx="2165">
                  <c:v>14584.03</c:v>
                </c:pt>
                <c:pt idx="2166">
                  <c:v>14201.18</c:v>
                </c:pt>
                <c:pt idx="2167">
                  <c:v>14136.859999999991</c:v>
                </c:pt>
                <c:pt idx="2168">
                  <c:v>14416.2</c:v>
                </c:pt>
                <c:pt idx="2169">
                  <c:v>14286.38</c:v>
                </c:pt>
                <c:pt idx="2170">
                  <c:v>14261.69</c:v>
                </c:pt>
                <c:pt idx="2171">
                  <c:v>14002.43</c:v>
                </c:pt>
                <c:pt idx="2172">
                  <c:v>14279.02</c:v>
                </c:pt>
                <c:pt idx="2173">
                  <c:v>14281.1</c:v>
                </c:pt>
                <c:pt idx="2174">
                  <c:v>14543.210000000005</c:v>
                </c:pt>
                <c:pt idx="2175">
                  <c:v>14766.01</c:v>
                </c:pt>
                <c:pt idx="2176">
                  <c:v>14438.59</c:v>
                </c:pt>
                <c:pt idx="2177">
                  <c:v>14917.06</c:v>
                </c:pt>
                <c:pt idx="2178">
                  <c:v>14714.92</c:v>
                </c:pt>
                <c:pt idx="2179">
                  <c:v>14609.83</c:v>
                </c:pt>
                <c:pt idx="2180">
                  <c:v>14265.38</c:v>
                </c:pt>
                <c:pt idx="2181">
                  <c:v>13933.869999999992</c:v>
                </c:pt>
                <c:pt idx="2182">
                  <c:v>13150.81</c:v>
                </c:pt>
                <c:pt idx="2183">
                  <c:v>13051.730000000005</c:v>
                </c:pt>
                <c:pt idx="2184">
                  <c:v>13127.96</c:v>
                </c:pt>
                <c:pt idx="2185">
                  <c:v>12558.140000000005</c:v>
                </c:pt>
                <c:pt idx="2186">
                  <c:v>13674.96</c:v>
                </c:pt>
                <c:pt idx="2187">
                  <c:v>13917.48</c:v>
                </c:pt>
                <c:pt idx="2188">
                  <c:v>13543.47</c:v>
                </c:pt>
                <c:pt idx="2189">
                  <c:v>13592.79</c:v>
                </c:pt>
                <c:pt idx="2190">
                  <c:v>13430.68</c:v>
                </c:pt>
                <c:pt idx="2191">
                  <c:v>13054.42</c:v>
                </c:pt>
                <c:pt idx="2192">
                  <c:v>12402.84</c:v>
                </c:pt>
                <c:pt idx="2193">
                  <c:v>12153.55</c:v>
                </c:pt>
                <c:pt idx="2194">
                  <c:v>12697.3</c:v>
                </c:pt>
                <c:pt idx="2195">
                  <c:v>12472.61</c:v>
                </c:pt>
                <c:pt idx="2196">
                  <c:v>11732.97</c:v>
                </c:pt>
                <c:pt idx="2197">
                  <c:v>11501.849999999995</c:v>
                </c:pt>
                <c:pt idx="2198">
                  <c:v>10740.76</c:v>
                </c:pt>
                <c:pt idx="2199">
                  <c:v>10239.76</c:v>
                </c:pt>
                <c:pt idx="2200">
                  <c:v>10817.68</c:v>
                </c:pt>
                <c:pt idx="2201">
                  <c:v>11410.49</c:v>
                </c:pt>
                <c:pt idx="2202">
                  <c:v>10760.33</c:v>
                </c:pt>
                <c:pt idx="2203">
                  <c:v>10017.799999999994</c:v>
                </c:pt>
                <c:pt idx="2204">
                  <c:v>9911.32</c:v>
                </c:pt>
                <c:pt idx="2205">
                  <c:v>10023.280000000002</c:v>
                </c:pt>
                <c:pt idx="2206">
                  <c:v>10250.230000000005</c:v>
                </c:pt>
                <c:pt idx="2207">
                  <c:v>10128.219999999994</c:v>
                </c:pt>
                <c:pt idx="2208">
                  <c:v>9681.2800000000007</c:v>
                </c:pt>
                <c:pt idx="2209">
                  <c:v>8566.82</c:v>
                </c:pt>
                <c:pt idx="2210">
                  <c:v>7697.39</c:v>
                </c:pt>
                <c:pt idx="2211">
                  <c:v>8909.34</c:v>
                </c:pt>
                <c:pt idx="2212">
                  <c:v>8894.34</c:v>
                </c:pt>
                <c:pt idx="2213">
                  <c:v>9361.66</c:v>
                </c:pt>
                <c:pt idx="2214">
                  <c:v>10112.66</c:v>
                </c:pt>
                <c:pt idx="2215">
                  <c:v>10116.219999999994</c:v>
                </c:pt>
                <c:pt idx="2216">
                  <c:v>10051.52</c:v>
                </c:pt>
                <c:pt idx="2217">
                  <c:v>9635.2199999999939</c:v>
                </c:pt>
                <c:pt idx="2218">
                  <c:v>9631.59</c:v>
                </c:pt>
                <c:pt idx="2219">
                  <c:v>10095.9</c:v>
                </c:pt>
                <c:pt idx="2220">
                  <c:v>9799.4499999999935</c:v>
                </c:pt>
                <c:pt idx="2221">
                  <c:v>9376.730000000005</c:v>
                </c:pt>
                <c:pt idx="2222">
                  <c:v>9267.49</c:v>
                </c:pt>
                <c:pt idx="2223">
                  <c:v>8956.68</c:v>
                </c:pt>
                <c:pt idx="2224">
                  <c:v>8871.7099999999937</c:v>
                </c:pt>
                <c:pt idx="2225">
                  <c:v>8726.7999999999938</c:v>
                </c:pt>
                <c:pt idx="2226">
                  <c:v>8316.39</c:v>
                </c:pt>
                <c:pt idx="2227">
                  <c:v>8442.31</c:v>
                </c:pt>
                <c:pt idx="2228">
                  <c:v>8701.93</c:v>
                </c:pt>
                <c:pt idx="2229">
                  <c:v>8649.4</c:v>
                </c:pt>
                <c:pt idx="2230">
                  <c:v>8658.5300000000007</c:v>
                </c:pt>
                <c:pt idx="2231">
                  <c:v>8889.18</c:v>
                </c:pt>
                <c:pt idx="2232">
                  <c:v>8803.34</c:v>
                </c:pt>
                <c:pt idx="2233">
                  <c:v>8467.43</c:v>
                </c:pt>
                <c:pt idx="2234">
                  <c:v>8601.41</c:v>
                </c:pt>
                <c:pt idx="2235">
                  <c:v>8726.7099999999937</c:v>
                </c:pt>
                <c:pt idx="2236">
                  <c:v>8914.3799999999883</c:v>
                </c:pt>
                <c:pt idx="2237">
                  <c:v>9095.7000000000007</c:v>
                </c:pt>
                <c:pt idx="2238">
                  <c:v>9280.16</c:v>
                </c:pt>
                <c:pt idx="2239">
                  <c:v>9441.9699999999884</c:v>
                </c:pt>
                <c:pt idx="2240">
                  <c:v>9281.89</c:v>
                </c:pt>
                <c:pt idx="2241">
                  <c:v>9749.2900000000009</c:v>
                </c:pt>
                <c:pt idx="2242">
                  <c:v>9790.31</c:v>
                </c:pt>
                <c:pt idx="2243">
                  <c:v>9682.91</c:v>
                </c:pt>
                <c:pt idx="2244">
                  <c:v>9633.0400000000009</c:v>
                </c:pt>
                <c:pt idx="2245">
                  <c:v>9987.42</c:v>
                </c:pt>
                <c:pt idx="2246">
                  <c:v>9894.01</c:v>
                </c:pt>
                <c:pt idx="2247">
                  <c:v>9643.56</c:v>
                </c:pt>
                <c:pt idx="2248">
                  <c:v>9502.5300000000007</c:v>
                </c:pt>
                <c:pt idx="2249">
                  <c:v>9294.98</c:v>
                </c:pt>
                <c:pt idx="2250">
                  <c:v>9162.66</c:v>
                </c:pt>
                <c:pt idx="2251">
                  <c:v>9494.7000000000007</c:v>
                </c:pt>
                <c:pt idx="2252">
                  <c:v>9587.92</c:v>
                </c:pt>
                <c:pt idx="2253">
                  <c:v>9711.6400000000049</c:v>
                </c:pt>
                <c:pt idx="2254">
                  <c:v>9863.8599999999897</c:v>
                </c:pt>
                <c:pt idx="2255">
                  <c:v>10069.11</c:v>
                </c:pt>
                <c:pt idx="2256">
                  <c:v>10150.68</c:v>
                </c:pt>
                <c:pt idx="2257">
                  <c:v>9510.15</c:v>
                </c:pt>
                <c:pt idx="2258">
                  <c:v>9250.82</c:v>
                </c:pt>
                <c:pt idx="2259">
                  <c:v>9024.4499999999935</c:v>
                </c:pt>
                <c:pt idx="2260">
                  <c:v>8992.92</c:v>
                </c:pt>
                <c:pt idx="2261">
                  <c:v>9202.57</c:v>
                </c:pt>
                <c:pt idx="2262">
                  <c:v>8946.6200000000008</c:v>
                </c:pt>
                <c:pt idx="2263">
                  <c:v>9125.65</c:v>
                </c:pt>
                <c:pt idx="2264">
                  <c:v>9273.4699999999884</c:v>
                </c:pt>
                <c:pt idx="2265">
                  <c:v>9033.5499999999938</c:v>
                </c:pt>
                <c:pt idx="2266">
                  <c:v>8734.93</c:v>
                </c:pt>
                <c:pt idx="2267">
                  <c:v>8699.32</c:v>
                </c:pt>
                <c:pt idx="2268">
                  <c:v>8631.6</c:v>
                </c:pt>
                <c:pt idx="2269">
                  <c:v>8789.06</c:v>
                </c:pt>
                <c:pt idx="2270">
                  <c:v>9053.7999999999938</c:v>
                </c:pt>
                <c:pt idx="2271">
                  <c:v>9164.9599999999882</c:v>
                </c:pt>
                <c:pt idx="2272">
                  <c:v>9087.3599999999897</c:v>
                </c:pt>
                <c:pt idx="2273">
                  <c:v>9048.9699999999884</c:v>
                </c:pt>
                <c:pt idx="2274">
                  <c:v>9040.56</c:v>
                </c:pt>
                <c:pt idx="2275">
                  <c:v>9164.16</c:v>
                </c:pt>
                <c:pt idx="2276">
                  <c:v>9017.08</c:v>
                </c:pt>
                <c:pt idx="2277">
                  <c:v>9158.59</c:v>
                </c:pt>
                <c:pt idx="2278">
                  <c:v>9329.230000000005</c:v>
                </c:pt>
                <c:pt idx="2279">
                  <c:v>9510.5</c:v>
                </c:pt>
                <c:pt idx="2280">
                  <c:v>9459.59</c:v>
                </c:pt>
                <c:pt idx="2281">
                  <c:v>9445.5400000000009</c:v>
                </c:pt>
                <c:pt idx="2282">
                  <c:v>9540.6</c:v>
                </c:pt>
                <c:pt idx="2283">
                  <c:v>9279.1</c:v>
                </c:pt>
                <c:pt idx="2284">
                  <c:v>8994.34</c:v>
                </c:pt>
                <c:pt idx="2285">
                  <c:v>8922.31</c:v>
                </c:pt>
                <c:pt idx="2286">
                  <c:v>8977.66</c:v>
                </c:pt>
                <c:pt idx="2287">
                  <c:v>8762.58</c:v>
                </c:pt>
                <c:pt idx="2288">
                  <c:v>8619.2199999999939</c:v>
                </c:pt>
                <c:pt idx="2289">
                  <c:v>8879.7199999999939</c:v>
                </c:pt>
                <c:pt idx="2290">
                  <c:v>8788.32</c:v>
                </c:pt>
                <c:pt idx="2291">
                  <c:v>8728.66</c:v>
                </c:pt>
                <c:pt idx="2292">
                  <c:v>8563.52</c:v>
                </c:pt>
                <c:pt idx="2293">
                  <c:v>8390.2099999999937</c:v>
                </c:pt>
                <c:pt idx="2294">
                  <c:v>8373.2400000000052</c:v>
                </c:pt>
                <c:pt idx="2295">
                  <c:v>8166.9699999999993</c:v>
                </c:pt>
                <c:pt idx="2296">
                  <c:v>8047.17</c:v>
                </c:pt>
                <c:pt idx="2297">
                  <c:v>8110.1</c:v>
                </c:pt>
                <c:pt idx="2298">
                  <c:v>8274.7800000000007</c:v>
                </c:pt>
                <c:pt idx="2299">
                  <c:v>8480.7400000000052</c:v>
                </c:pt>
                <c:pt idx="2300">
                  <c:v>8697.4599999999882</c:v>
                </c:pt>
                <c:pt idx="2301">
                  <c:v>8801.7900000000009</c:v>
                </c:pt>
                <c:pt idx="2302">
                  <c:v>8951.32</c:v>
                </c:pt>
                <c:pt idx="2303">
                  <c:v>8900.39</c:v>
                </c:pt>
                <c:pt idx="2304">
                  <c:v>8867.1299999999937</c:v>
                </c:pt>
                <c:pt idx="2305">
                  <c:v>9040.2999999999938</c:v>
                </c:pt>
                <c:pt idx="2306">
                  <c:v>9402.6400000000049</c:v>
                </c:pt>
                <c:pt idx="2307">
                  <c:v>9430.4499999999935</c:v>
                </c:pt>
                <c:pt idx="2308">
                  <c:v>9739.93</c:v>
                </c:pt>
                <c:pt idx="2309">
                  <c:v>9913.4</c:v>
                </c:pt>
                <c:pt idx="2310">
                  <c:v>9520.9599999999882</c:v>
                </c:pt>
                <c:pt idx="2311">
                  <c:v>9547.2099999999937</c:v>
                </c:pt>
                <c:pt idx="2312">
                  <c:v>9546.2900000000009</c:v>
                </c:pt>
                <c:pt idx="2313">
                  <c:v>10107.25</c:v>
                </c:pt>
                <c:pt idx="2314">
                  <c:v>10410.44</c:v>
                </c:pt>
                <c:pt idx="2315">
                  <c:v>10171.91</c:v>
                </c:pt>
                <c:pt idx="2316">
                  <c:v>10655.96</c:v>
                </c:pt>
                <c:pt idx="2317">
                  <c:v>10800.84</c:v>
                </c:pt>
                <c:pt idx="2318">
                  <c:v>10719.18</c:v>
                </c:pt>
                <c:pt idx="2319">
                  <c:v>10900.47</c:v>
                </c:pt>
                <c:pt idx="2320">
                  <c:v>10946.25</c:v>
                </c:pt>
                <c:pt idx="2321">
                  <c:v>10863.28</c:v>
                </c:pt>
                <c:pt idx="2322">
                  <c:v>10764.08</c:v>
                </c:pt>
                <c:pt idx="2323">
                  <c:v>10715.66</c:v>
                </c:pt>
                <c:pt idx="2324">
                  <c:v>10758.97</c:v>
                </c:pt>
                <c:pt idx="2325">
                  <c:v>11070.33</c:v>
                </c:pt>
                <c:pt idx="2326">
                  <c:v>11176.55</c:v>
                </c:pt>
                <c:pt idx="2327">
                  <c:v>10961.76</c:v>
                </c:pt>
                <c:pt idx="2328">
                  <c:v>11091.56</c:v>
                </c:pt>
                <c:pt idx="2329">
                  <c:v>11635.240000000005</c:v>
                </c:pt>
                <c:pt idx="2330">
                  <c:v>11985.88</c:v>
                </c:pt>
                <c:pt idx="2331">
                  <c:v>11899.41</c:v>
                </c:pt>
                <c:pt idx="2332">
                  <c:v>11981.130000000005</c:v>
                </c:pt>
                <c:pt idx="2333">
                  <c:v>11765.06</c:v>
                </c:pt>
                <c:pt idx="2334">
                  <c:v>11621.3</c:v>
                </c:pt>
                <c:pt idx="2335">
                  <c:v>11625.39</c:v>
                </c:pt>
                <c:pt idx="2336">
                  <c:v>11934.44</c:v>
                </c:pt>
                <c:pt idx="2337">
                  <c:v>11695.52</c:v>
                </c:pt>
                <c:pt idx="2338">
                  <c:v>11948.7</c:v>
                </c:pt>
                <c:pt idx="2339">
                  <c:v>13479.39</c:v>
                </c:pt>
                <c:pt idx="2340">
                  <c:v>13834.130000000005</c:v>
                </c:pt>
                <c:pt idx="2341">
                  <c:v>13976.49</c:v>
                </c:pt>
                <c:pt idx="2342">
                  <c:v>13704.43</c:v>
                </c:pt>
                <c:pt idx="2343">
                  <c:v>13611.3</c:v>
                </c:pt>
                <c:pt idx="2344">
                  <c:v>13819.25</c:v>
                </c:pt>
                <c:pt idx="2345">
                  <c:v>13518.79</c:v>
                </c:pt>
                <c:pt idx="2346">
                  <c:v>13780.41</c:v>
                </c:pt>
                <c:pt idx="2347">
                  <c:v>14078.62</c:v>
                </c:pt>
                <c:pt idx="2348">
                  <c:v>14319.869999999992</c:v>
                </c:pt>
                <c:pt idx="2349">
                  <c:v>14655.49</c:v>
                </c:pt>
                <c:pt idx="2350">
                  <c:v>14608.230000000005</c:v>
                </c:pt>
                <c:pt idx="2351">
                  <c:v>14733.59</c:v>
                </c:pt>
                <c:pt idx="2352">
                  <c:v>14599.43</c:v>
                </c:pt>
                <c:pt idx="2353">
                  <c:v>14993.6</c:v>
                </c:pt>
                <c:pt idx="2354">
                  <c:v>14604.230000000005</c:v>
                </c:pt>
                <c:pt idx="2355">
                  <c:v>14526.69</c:v>
                </c:pt>
                <c:pt idx="2356">
                  <c:v>15168.18</c:v>
                </c:pt>
                <c:pt idx="2357">
                  <c:v>15240.730000000005</c:v>
                </c:pt>
                <c:pt idx="2358">
                  <c:v>15174.28</c:v>
                </c:pt>
                <c:pt idx="2359">
                  <c:v>14807.26</c:v>
                </c:pt>
                <c:pt idx="2360">
                  <c:v>14621.97</c:v>
                </c:pt>
                <c:pt idx="2361">
                  <c:v>14447.02</c:v>
                </c:pt>
                <c:pt idx="2362">
                  <c:v>14188.25</c:v>
                </c:pt>
                <c:pt idx="2363">
                  <c:v>14179.77</c:v>
                </c:pt>
                <c:pt idx="2364">
                  <c:v>14269.77</c:v>
                </c:pt>
                <c:pt idx="2365">
                  <c:v>14016.949999999995</c:v>
                </c:pt>
                <c:pt idx="2366">
                  <c:v>14207.02</c:v>
                </c:pt>
                <c:pt idx="2367">
                  <c:v>14261.140000000005</c:v>
                </c:pt>
                <c:pt idx="2368">
                  <c:v>14373.57</c:v>
                </c:pt>
                <c:pt idx="2369">
                  <c:v>14685.449999999995</c:v>
                </c:pt>
                <c:pt idx="2370">
                  <c:v>14420.41</c:v>
                </c:pt>
                <c:pt idx="2371">
                  <c:v>14355.52</c:v>
                </c:pt>
                <c:pt idx="2372">
                  <c:v>14469.69</c:v>
                </c:pt>
                <c:pt idx="2373">
                  <c:v>14499.740000000005</c:v>
                </c:pt>
                <c:pt idx="2374">
                  <c:v>13959.44</c:v>
                </c:pt>
                <c:pt idx="2375">
                  <c:v>14000.68</c:v>
                </c:pt>
                <c:pt idx="2376">
                  <c:v>13701.76</c:v>
                </c:pt>
                <c:pt idx="2377">
                  <c:v>13643.97</c:v>
                </c:pt>
                <c:pt idx="2378">
                  <c:v>13418.39</c:v>
                </c:pt>
                <c:pt idx="2379">
                  <c:v>13219.99</c:v>
                </c:pt>
                <c:pt idx="2380">
                  <c:v>13549.42</c:v>
                </c:pt>
                <c:pt idx="2381">
                  <c:v>13891.04</c:v>
                </c:pt>
                <c:pt idx="2382">
                  <c:v>14169.58</c:v>
                </c:pt>
                <c:pt idx="2383">
                  <c:v>14325.58</c:v>
                </c:pt>
                <c:pt idx="2384">
                  <c:v>14854.17</c:v>
                </c:pt>
                <c:pt idx="2385">
                  <c:v>14955.88</c:v>
                </c:pt>
                <c:pt idx="2386">
                  <c:v>14786.58</c:v>
                </c:pt>
                <c:pt idx="2387">
                  <c:v>14997.75</c:v>
                </c:pt>
                <c:pt idx="2388">
                  <c:v>15168.52</c:v>
                </c:pt>
                <c:pt idx="2389">
                  <c:v>15228.46</c:v>
                </c:pt>
                <c:pt idx="2390">
                  <c:v>15240.53</c:v>
                </c:pt>
                <c:pt idx="2391">
                  <c:v>14888.41</c:v>
                </c:pt>
                <c:pt idx="2392">
                  <c:v>15065.48</c:v>
                </c:pt>
                <c:pt idx="2393">
                  <c:v>15449.47</c:v>
                </c:pt>
                <c:pt idx="2394">
                  <c:v>15608.4</c:v>
                </c:pt>
                <c:pt idx="2395">
                  <c:v>15699.130000000005</c:v>
                </c:pt>
                <c:pt idx="2396">
                  <c:v>15695.11</c:v>
                </c:pt>
                <c:pt idx="2397">
                  <c:v>15443.220000000005</c:v>
                </c:pt>
                <c:pt idx="2398">
                  <c:v>15104</c:v>
                </c:pt>
                <c:pt idx="2399">
                  <c:v>14902.02</c:v>
                </c:pt>
                <c:pt idx="2400">
                  <c:v>14864.230000000005</c:v>
                </c:pt>
                <c:pt idx="2401">
                  <c:v>14701.05</c:v>
                </c:pt>
                <c:pt idx="2402">
                  <c:v>15207.96</c:v>
                </c:pt>
                <c:pt idx="2403">
                  <c:v>15367.61</c:v>
                </c:pt>
                <c:pt idx="2404">
                  <c:v>14740.630000000005</c:v>
                </c:pt>
                <c:pt idx="2405">
                  <c:v>14740.26</c:v>
                </c:pt>
                <c:pt idx="2406">
                  <c:v>14684.449999999995</c:v>
                </c:pt>
                <c:pt idx="2407">
                  <c:v>14928.18</c:v>
                </c:pt>
                <c:pt idx="2408">
                  <c:v>14835.08</c:v>
                </c:pt>
                <c:pt idx="2409">
                  <c:v>15362.93</c:v>
                </c:pt>
                <c:pt idx="2410">
                  <c:v>15423.39</c:v>
                </c:pt>
                <c:pt idx="2411">
                  <c:v>15695.94</c:v>
                </c:pt>
                <c:pt idx="2412">
                  <c:v>15685.49</c:v>
                </c:pt>
                <c:pt idx="2413">
                  <c:v>15663.349999999995</c:v>
                </c:pt>
                <c:pt idx="2414">
                  <c:v>15589.8</c:v>
                </c:pt>
                <c:pt idx="2415">
                  <c:v>15475.28</c:v>
                </c:pt>
                <c:pt idx="2416">
                  <c:v>15392.68</c:v>
                </c:pt>
                <c:pt idx="2417">
                  <c:v>15356.720000000005</c:v>
                </c:pt>
                <c:pt idx="2418">
                  <c:v>15358.94</c:v>
                </c:pt>
                <c:pt idx="2419">
                  <c:v>15793.27</c:v>
                </c:pt>
                <c:pt idx="2420">
                  <c:v>16030.56</c:v>
                </c:pt>
                <c:pt idx="2421">
                  <c:v>16044.77</c:v>
                </c:pt>
                <c:pt idx="2422">
                  <c:v>16166.42</c:v>
                </c:pt>
                <c:pt idx="2423">
                  <c:v>16130.32</c:v>
                </c:pt>
                <c:pt idx="2424">
                  <c:v>16119.949999999995</c:v>
                </c:pt>
                <c:pt idx="2425">
                  <c:v>16255.42</c:v>
                </c:pt>
                <c:pt idx="2426">
                  <c:v>16498.59</c:v>
                </c:pt>
                <c:pt idx="2427">
                  <c:v>16636.55</c:v>
                </c:pt>
                <c:pt idx="2428">
                  <c:v>16610.05</c:v>
                </c:pt>
                <c:pt idx="2429">
                  <c:v>16763.78000000001</c:v>
                </c:pt>
                <c:pt idx="2430">
                  <c:v>16683.78000000001</c:v>
                </c:pt>
                <c:pt idx="2431">
                  <c:v>16494.919999999987</c:v>
                </c:pt>
                <c:pt idx="2432">
                  <c:v>16613.22</c:v>
                </c:pt>
                <c:pt idx="2433">
                  <c:v>16802.8</c:v>
                </c:pt>
                <c:pt idx="2434">
                  <c:v>16868.46000000001</c:v>
                </c:pt>
                <c:pt idx="2435">
                  <c:v>17059.36</c:v>
                </c:pt>
                <c:pt idx="2436">
                  <c:v>16835.8</c:v>
                </c:pt>
                <c:pt idx="2437">
                  <c:v>16622.05</c:v>
                </c:pt>
                <c:pt idx="2438">
                  <c:v>16764.07</c:v>
                </c:pt>
                <c:pt idx="2439">
                  <c:v>16775.36</c:v>
                </c:pt>
                <c:pt idx="2440">
                  <c:v>16606.95</c:v>
                </c:pt>
                <c:pt idx="2441">
                  <c:v>16687.32</c:v>
                </c:pt>
                <c:pt idx="2442">
                  <c:v>17117.900000000001</c:v>
                </c:pt>
                <c:pt idx="2443">
                  <c:v>17092.830000000002</c:v>
                </c:pt>
                <c:pt idx="2444">
                  <c:v>17126.55</c:v>
                </c:pt>
                <c:pt idx="2445">
                  <c:v>17260.66</c:v>
                </c:pt>
                <c:pt idx="2446">
                  <c:v>17185.04</c:v>
                </c:pt>
                <c:pt idx="2447">
                  <c:v>16997.86</c:v>
                </c:pt>
                <c:pt idx="2448">
                  <c:v>16721.259999999987</c:v>
                </c:pt>
                <c:pt idx="2449">
                  <c:v>16765.2</c:v>
                </c:pt>
                <c:pt idx="2450">
                  <c:v>16706.080000000005</c:v>
                </c:pt>
                <c:pt idx="2451">
                  <c:v>16311.5</c:v>
                </c:pt>
                <c:pt idx="2452">
                  <c:v>16144.17</c:v>
                </c:pt>
                <c:pt idx="2453">
                  <c:v>15993.83</c:v>
                </c:pt>
                <c:pt idx="2454">
                  <c:v>15805.2</c:v>
                </c:pt>
                <c:pt idx="2455">
                  <c:v>15330.56</c:v>
                </c:pt>
                <c:pt idx="2456">
                  <c:v>15487.97</c:v>
                </c:pt>
                <c:pt idx="2457">
                  <c:v>15564.89</c:v>
                </c:pt>
                <c:pt idx="2458">
                  <c:v>16075.19</c:v>
                </c:pt>
                <c:pt idx="2459">
                  <c:v>16147.210000000005</c:v>
                </c:pt>
                <c:pt idx="2460">
                  <c:v>16371.66</c:v>
                </c:pt>
                <c:pt idx="2461">
                  <c:v>16405.189999999988</c:v>
                </c:pt>
                <c:pt idx="2462">
                  <c:v>16605.009999999987</c:v>
                </c:pt>
                <c:pt idx="2463">
                  <c:v>16666.7</c:v>
                </c:pt>
                <c:pt idx="2464">
                  <c:v>16893.10999999999</c:v>
                </c:pt>
                <c:pt idx="2465">
                  <c:v>16882.98000000001</c:v>
                </c:pt>
                <c:pt idx="2466">
                  <c:v>16958.41</c:v>
                </c:pt>
                <c:pt idx="2467">
                  <c:v>16712.330000000002</c:v>
                </c:pt>
                <c:pt idx="2468">
                  <c:v>16635.75</c:v>
                </c:pt>
                <c:pt idx="2469">
                  <c:v>17045.02</c:v>
                </c:pt>
                <c:pt idx="2470">
                  <c:v>17027.52</c:v>
                </c:pt>
                <c:pt idx="2471">
                  <c:v>17124.149999999991</c:v>
                </c:pt>
                <c:pt idx="2472">
                  <c:v>16808.87</c:v>
                </c:pt>
                <c:pt idx="2473">
                  <c:v>16210.44</c:v>
                </c:pt>
                <c:pt idx="2474">
                  <c:v>16655.75</c:v>
                </c:pt>
                <c:pt idx="2475">
                  <c:v>16947.46000000001</c:v>
                </c:pt>
                <c:pt idx="2476">
                  <c:v>17142.36</c:v>
                </c:pt>
                <c:pt idx="2477">
                  <c:v>17128.21</c:v>
                </c:pt>
                <c:pt idx="2478">
                  <c:v>17032.80999999999</c:v>
                </c:pt>
                <c:pt idx="2479">
                  <c:v>16943.009999999987</c:v>
                </c:pt>
                <c:pt idx="2480">
                  <c:v>16964.10999999999</c:v>
                </c:pt>
                <c:pt idx="2481">
                  <c:v>17057.37</c:v>
                </c:pt>
                <c:pt idx="2482">
                  <c:v>17032.3</c:v>
                </c:pt>
                <c:pt idx="2483">
                  <c:v>17056.12</c:v>
                </c:pt>
                <c:pt idx="2484">
                  <c:v>17048.169999999987</c:v>
                </c:pt>
                <c:pt idx="2485">
                  <c:v>16835.78000000001</c:v>
                </c:pt>
                <c:pt idx="2486">
                  <c:v>16777.939999999988</c:v>
                </c:pt>
                <c:pt idx="2487">
                  <c:v>16826</c:v>
                </c:pt>
                <c:pt idx="2488">
                  <c:v>16693.060000000001</c:v>
                </c:pt>
                <c:pt idx="2489">
                  <c:v>16577.78000000001</c:v>
                </c:pt>
                <c:pt idx="2490">
                  <c:v>16633.80999999999</c:v>
                </c:pt>
                <c:pt idx="2491">
                  <c:v>16723.96000000001</c:v>
                </c:pt>
                <c:pt idx="2492">
                  <c:v>17198.09</c:v>
                </c:pt>
                <c:pt idx="2493">
                  <c:v>17372.62999999999</c:v>
                </c:pt>
                <c:pt idx="2494">
                  <c:v>17322.8</c:v>
                </c:pt>
                <c:pt idx="2495">
                  <c:v>17365.37</c:v>
                </c:pt>
                <c:pt idx="2496">
                  <c:v>17378.38</c:v>
                </c:pt>
                <c:pt idx="2497">
                  <c:v>17555.77</c:v>
                </c:pt>
                <c:pt idx="2498">
                  <c:v>17636.71</c:v>
                </c:pt>
                <c:pt idx="2499">
                  <c:v>17566.54</c:v>
                </c:pt>
                <c:pt idx="2500">
                  <c:v>17508.96000000001</c:v>
                </c:pt>
                <c:pt idx="2501">
                  <c:v>17500.79</c:v>
                </c:pt>
                <c:pt idx="2502">
                  <c:v>17392.55</c:v>
                </c:pt>
                <c:pt idx="2503">
                  <c:v>17276.46000000001</c:v>
                </c:pt>
                <c:pt idx="2504">
                  <c:v>17525.71</c:v>
                </c:pt>
                <c:pt idx="2505">
                  <c:v>17529.10999999999</c:v>
                </c:pt>
                <c:pt idx="2506">
                  <c:v>17505.5</c:v>
                </c:pt>
                <c:pt idx="2507">
                  <c:v>17463.78000000001</c:v>
                </c:pt>
                <c:pt idx="2508">
                  <c:v>17425.05</c:v>
                </c:pt>
                <c:pt idx="2509">
                  <c:v>17025.259999999987</c:v>
                </c:pt>
                <c:pt idx="2510">
                  <c:v>16608.09</c:v>
                </c:pt>
                <c:pt idx="2511">
                  <c:v>16705.560000000001</c:v>
                </c:pt>
                <c:pt idx="2512">
                  <c:v>16230.849999999995</c:v>
                </c:pt>
                <c:pt idx="2513">
                  <c:v>16182.140000000005</c:v>
                </c:pt>
                <c:pt idx="2514">
                  <c:v>15982.08</c:v>
                </c:pt>
                <c:pt idx="2515">
                  <c:v>16160.8</c:v>
                </c:pt>
                <c:pt idx="2516">
                  <c:v>16129.11</c:v>
                </c:pt>
                <c:pt idx="2517">
                  <c:v>16210.25</c:v>
                </c:pt>
                <c:pt idx="2518">
                  <c:v>16188.8</c:v>
                </c:pt>
                <c:pt idx="2519">
                  <c:v>15725.43</c:v>
                </c:pt>
                <c:pt idx="2520">
                  <c:v>15807.75</c:v>
                </c:pt>
                <c:pt idx="2521">
                  <c:v>15651.99</c:v>
                </c:pt>
                <c:pt idx="2522">
                  <c:v>15862.9</c:v>
                </c:pt>
                <c:pt idx="2523">
                  <c:v>15892.01</c:v>
                </c:pt>
                <c:pt idx="2524">
                  <c:v>15928.28</c:v>
                </c:pt>
                <c:pt idx="2525">
                  <c:v>16011.82</c:v>
                </c:pt>
                <c:pt idx="2526">
                  <c:v>16021.29</c:v>
                </c:pt>
                <c:pt idx="2527">
                  <c:v>16228.91</c:v>
                </c:pt>
                <c:pt idx="2528">
                  <c:v>16287.17</c:v>
                </c:pt>
                <c:pt idx="2529">
                  <c:v>16074.58</c:v>
                </c:pt>
                <c:pt idx="2530">
                  <c:v>16191.32</c:v>
                </c:pt>
                <c:pt idx="2531">
                  <c:v>16178.91</c:v>
                </c:pt>
                <c:pt idx="2532">
                  <c:v>16187.44</c:v>
                </c:pt>
                <c:pt idx="2533">
                  <c:v>16167.130000000005</c:v>
                </c:pt>
                <c:pt idx="2534">
                  <c:v>16249.67</c:v>
                </c:pt>
                <c:pt idx="2535">
                  <c:v>16438.45</c:v>
                </c:pt>
                <c:pt idx="2536">
                  <c:v>16778.29</c:v>
                </c:pt>
                <c:pt idx="2537">
                  <c:v>16888.05</c:v>
                </c:pt>
                <c:pt idx="2538">
                  <c:v>16936.12</c:v>
                </c:pt>
                <c:pt idx="2539">
                  <c:v>17034.919999999987</c:v>
                </c:pt>
                <c:pt idx="2540">
                  <c:v>17031.21</c:v>
                </c:pt>
                <c:pt idx="2541">
                  <c:v>17027.919999999987</c:v>
                </c:pt>
                <c:pt idx="2542">
                  <c:v>17054.28000000001</c:v>
                </c:pt>
                <c:pt idx="2543">
                  <c:v>17126.93</c:v>
                </c:pt>
                <c:pt idx="2544">
                  <c:v>17061.14</c:v>
                </c:pt>
                <c:pt idx="2545">
                  <c:v>17150.060000000001</c:v>
                </c:pt>
                <c:pt idx="2546">
                  <c:v>17389.47</c:v>
                </c:pt>
                <c:pt idx="2547">
                  <c:v>17417.60999999999</c:v>
                </c:pt>
                <c:pt idx="2548">
                  <c:v>17502.14</c:v>
                </c:pt>
                <c:pt idx="2549">
                  <c:v>17337.38</c:v>
                </c:pt>
                <c:pt idx="2550">
                  <c:v>17356.64</c:v>
                </c:pt>
                <c:pt idx="2551">
                  <c:v>17383.21</c:v>
                </c:pt>
                <c:pt idx="2552">
                  <c:v>17558.849999999988</c:v>
                </c:pt>
                <c:pt idx="2553">
                  <c:v>17639.18</c:v>
                </c:pt>
                <c:pt idx="2554">
                  <c:v>17558.22</c:v>
                </c:pt>
                <c:pt idx="2555">
                  <c:v>17488.55</c:v>
                </c:pt>
                <c:pt idx="2556">
                  <c:v>17555.04</c:v>
                </c:pt>
                <c:pt idx="2557">
                  <c:v>17693.66</c:v>
                </c:pt>
                <c:pt idx="2558">
                  <c:v>17898</c:v>
                </c:pt>
                <c:pt idx="2559">
                  <c:v>17878.30999999999</c:v>
                </c:pt>
                <c:pt idx="2560">
                  <c:v>17679.34</c:v>
                </c:pt>
                <c:pt idx="2561">
                  <c:v>17715.16</c:v>
                </c:pt>
                <c:pt idx="2562">
                  <c:v>17816.189999999988</c:v>
                </c:pt>
                <c:pt idx="2563">
                  <c:v>17736.09</c:v>
                </c:pt>
                <c:pt idx="2564">
                  <c:v>17619.02</c:v>
                </c:pt>
                <c:pt idx="2565">
                  <c:v>17529.55</c:v>
                </c:pt>
                <c:pt idx="2566">
                  <c:v>17276.8</c:v>
                </c:pt>
                <c:pt idx="2567">
                  <c:v>17394.68</c:v>
                </c:pt>
                <c:pt idx="2568">
                  <c:v>17446.509999999987</c:v>
                </c:pt>
                <c:pt idx="2569">
                  <c:v>17408.02</c:v>
                </c:pt>
                <c:pt idx="2570">
                  <c:v>17533.88</c:v>
                </c:pt>
                <c:pt idx="2571">
                  <c:v>17692.259999999987</c:v>
                </c:pt>
                <c:pt idx="2572">
                  <c:v>17678.560000000001</c:v>
                </c:pt>
                <c:pt idx="2573">
                  <c:v>17344.580000000005</c:v>
                </c:pt>
                <c:pt idx="2574">
                  <c:v>17382.09</c:v>
                </c:pt>
                <c:pt idx="2575">
                  <c:v>17503.47</c:v>
                </c:pt>
                <c:pt idx="2576">
                  <c:v>17345.919999999987</c:v>
                </c:pt>
                <c:pt idx="2577">
                  <c:v>17101.96000000001</c:v>
                </c:pt>
                <c:pt idx="2578">
                  <c:v>16858.23</c:v>
                </c:pt>
                <c:pt idx="2579">
                  <c:v>16823</c:v>
                </c:pt>
                <c:pt idx="2580">
                  <c:v>16684.12999999999</c:v>
                </c:pt>
                <c:pt idx="2581">
                  <c:v>16799.490000000005</c:v>
                </c:pt>
                <c:pt idx="2582">
                  <c:v>17104.45</c:v>
                </c:pt>
                <c:pt idx="2583">
                  <c:v>17028.080000000005</c:v>
                </c:pt>
                <c:pt idx="2584">
                  <c:v>17240.349999999988</c:v>
                </c:pt>
                <c:pt idx="2585">
                  <c:v>16923.649999999991</c:v>
                </c:pt>
                <c:pt idx="2586">
                  <c:v>16551</c:v>
                </c:pt>
                <c:pt idx="2587">
                  <c:v>16744.12999999999</c:v>
                </c:pt>
                <c:pt idx="2588">
                  <c:v>16373.32</c:v>
                </c:pt>
                <c:pt idx="2589">
                  <c:v>16419.099999999988</c:v>
                </c:pt>
                <c:pt idx="2590">
                  <c:v>16187.03</c:v>
                </c:pt>
                <c:pt idx="2591">
                  <c:v>16413.03</c:v>
                </c:pt>
                <c:pt idx="2592">
                  <c:v>15960.15</c:v>
                </c:pt>
                <c:pt idx="2593">
                  <c:v>16069.78</c:v>
                </c:pt>
                <c:pt idx="2594">
                  <c:v>16331.1</c:v>
                </c:pt>
                <c:pt idx="2595">
                  <c:v>16692.66</c:v>
                </c:pt>
                <c:pt idx="2596">
                  <c:v>16806.5</c:v>
                </c:pt>
                <c:pt idx="2597">
                  <c:v>16318.39</c:v>
                </c:pt>
                <c:pt idx="2598">
                  <c:v>16571.45</c:v>
                </c:pt>
                <c:pt idx="2599">
                  <c:v>16786.28000000001</c:v>
                </c:pt>
                <c:pt idx="2600">
                  <c:v>16963.919999999987</c:v>
                </c:pt>
                <c:pt idx="2601">
                  <c:v>16686.73</c:v>
                </c:pt>
                <c:pt idx="2602">
                  <c:v>16560.64</c:v>
                </c:pt>
                <c:pt idx="2603">
                  <c:v>16591.259999999987</c:v>
                </c:pt>
                <c:pt idx="2604">
                  <c:v>16668.91</c:v>
                </c:pt>
                <c:pt idx="2605">
                  <c:v>16994.07</c:v>
                </c:pt>
                <c:pt idx="2606">
                  <c:v>17118.740000000005</c:v>
                </c:pt>
                <c:pt idx="2607">
                  <c:v>17249.46000000001</c:v>
                </c:pt>
                <c:pt idx="2608">
                  <c:v>17407.3</c:v>
                </c:pt>
                <c:pt idx="2609">
                  <c:v>17394.900000000001</c:v>
                </c:pt>
                <c:pt idx="2610">
                  <c:v>17525.29</c:v>
                </c:pt>
                <c:pt idx="2611">
                  <c:v>17654.80999999999</c:v>
                </c:pt>
                <c:pt idx="2612">
                  <c:v>17725.62999999999</c:v>
                </c:pt>
                <c:pt idx="2613">
                  <c:v>17629.189999999988</c:v>
                </c:pt>
                <c:pt idx="2614">
                  <c:v>17632.8</c:v>
                </c:pt>
                <c:pt idx="2615">
                  <c:v>17546.73</c:v>
                </c:pt>
                <c:pt idx="2616">
                  <c:v>17571.849999999988</c:v>
                </c:pt>
                <c:pt idx="2617">
                  <c:v>17465.73</c:v>
                </c:pt>
                <c:pt idx="2618">
                  <c:v>17373.78000000001</c:v>
                </c:pt>
                <c:pt idx="2619">
                  <c:v>17455.41</c:v>
                </c:pt>
                <c:pt idx="2620">
                  <c:v>17426.78000000001</c:v>
                </c:pt>
                <c:pt idx="2621">
                  <c:v>17423.740000000005</c:v>
                </c:pt>
                <c:pt idx="2622">
                  <c:v>17395.580000000005</c:v>
                </c:pt>
                <c:pt idx="2623">
                  <c:v>17447.149999999991</c:v>
                </c:pt>
                <c:pt idx="2624">
                  <c:v>17536.48000000001</c:v>
                </c:pt>
                <c:pt idx="2625">
                  <c:v>17667.849999999988</c:v>
                </c:pt>
                <c:pt idx="2626">
                  <c:v>17874.95</c:v>
                </c:pt>
                <c:pt idx="2627">
                  <c:v>17855.849999999988</c:v>
                </c:pt>
                <c:pt idx="2628">
                  <c:v>17897.259999999987</c:v>
                </c:pt>
                <c:pt idx="2629">
                  <c:v>17858.73</c:v>
                </c:pt>
                <c:pt idx="2630">
                  <c:v>17892.16</c:v>
                </c:pt>
                <c:pt idx="2631">
                  <c:v>17856.400000000001</c:v>
                </c:pt>
                <c:pt idx="2632">
                  <c:v>17848.07</c:v>
                </c:pt>
                <c:pt idx="2633">
                  <c:v>17873.919999999987</c:v>
                </c:pt>
                <c:pt idx="2634">
                  <c:v>17879.88</c:v>
                </c:pt>
                <c:pt idx="2635">
                  <c:v>18093.93</c:v>
                </c:pt>
                <c:pt idx="2636">
                  <c:v>17993.88</c:v>
                </c:pt>
                <c:pt idx="2637">
                  <c:v>17998.740000000005</c:v>
                </c:pt>
                <c:pt idx="2638">
                  <c:v>17925.400000000001</c:v>
                </c:pt>
                <c:pt idx="2639">
                  <c:v>17902.84</c:v>
                </c:pt>
                <c:pt idx="2640">
                  <c:v>17838.919999999987</c:v>
                </c:pt>
                <c:pt idx="2641">
                  <c:v>17911.30999999999</c:v>
                </c:pt>
                <c:pt idx="2642">
                  <c:v>18072.38</c:v>
                </c:pt>
                <c:pt idx="2643">
                  <c:v>18093.03</c:v>
                </c:pt>
                <c:pt idx="2644">
                  <c:v>18156.45</c:v>
                </c:pt>
                <c:pt idx="2645">
                  <c:v>18118.189999999988</c:v>
                </c:pt>
                <c:pt idx="2646">
                  <c:v>18139.900000000001</c:v>
                </c:pt>
                <c:pt idx="2647">
                  <c:v>18170.77</c:v>
                </c:pt>
                <c:pt idx="2648">
                  <c:v>18042.89</c:v>
                </c:pt>
                <c:pt idx="2649">
                  <c:v>17914.78000000001</c:v>
                </c:pt>
                <c:pt idx="2650">
                  <c:v>18050.419999999987</c:v>
                </c:pt>
                <c:pt idx="2651">
                  <c:v>17997.46000000001</c:v>
                </c:pt>
                <c:pt idx="2652">
                  <c:v>18026</c:v>
                </c:pt>
                <c:pt idx="2653">
                  <c:v>18067.669999999987</c:v>
                </c:pt>
                <c:pt idx="2654">
                  <c:v>18276.5</c:v>
                </c:pt>
                <c:pt idx="2655">
                  <c:v>18360.900000000001</c:v>
                </c:pt>
                <c:pt idx="2656">
                  <c:v>18371.02</c:v>
                </c:pt>
                <c:pt idx="2657">
                  <c:v>18260.71</c:v>
                </c:pt>
                <c:pt idx="2658">
                  <c:v>18156</c:v>
                </c:pt>
                <c:pt idx="2659">
                  <c:v>18159.12999999999</c:v>
                </c:pt>
                <c:pt idx="2660">
                  <c:v>17944.16</c:v>
                </c:pt>
                <c:pt idx="2661">
                  <c:v>17960.23</c:v>
                </c:pt>
                <c:pt idx="2662">
                  <c:v>17819.990000000005</c:v>
                </c:pt>
                <c:pt idx="2663">
                  <c:v>18027.12</c:v>
                </c:pt>
                <c:pt idx="2664">
                  <c:v>18215.28000000001</c:v>
                </c:pt>
                <c:pt idx="2665">
                  <c:v>18206.5</c:v>
                </c:pt>
                <c:pt idx="2666">
                  <c:v>18124.29</c:v>
                </c:pt>
                <c:pt idx="2667">
                  <c:v>18571.43</c:v>
                </c:pt>
                <c:pt idx="2668">
                  <c:v>18540.649999999991</c:v>
                </c:pt>
                <c:pt idx="2669">
                  <c:v>18669.12</c:v>
                </c:pt>
                <c:pt idx="2670">
                  <c:v>18845.30999999999</c:v>
                </c:pt>
                <c:pt idx="2671">
                  <c:v>19218.12999999999</c:v>
                </c:pt>
                <c:pt idx="2672">
                  <c:v>19340.990000000005</c:v>
                </c:pt>
                <c:pt idx="2673">
                  <c:v>19383.46000000001</c:v>
                </c:pt>
                <c:pt idx="2674">
                  <c:v>19436.71</c:v>
                </c:pt>
                <c:pt idx="2675">
                  <c:v>19445.419999999987</c:v>
                </c:pt>
                <c:pt idx="2676">
                  <c:v>19860.88</c:v>
                </c:pt>
                <c:pt idx="2677">
                  <c:v>19804.02</c:v>
                </c:pt>
                <c:pt idx="2678">
                  <c:v>19771.62999999999</c:v>
                </c:pt>
                <c:pt idx="2679">
                  <c:v>19833.52</c:v>
                </c:pt>
                <c:pt idx="2680">
                  <c:v>20082.259999999987</c:v>
                </c:pt>
                <c:pt idx="2681">
                  <c:v>19981.96000000001</c:v>
                </c:pt>
                <c:pt idx="2682">
                  <c:v>19923.10999999999</c:v>
                </c:pt>
                <c:pt idx="2683">
                  <c:v>19864.46000000001</c:v>
                </c:pt>
                <c:pt idx="2684">
                  <c:v>20094.099999999988</c:v>
                </c:pt>
                <c:pt idx="2685">
                  <c:v>20437.36</c:v>
                </c:pt>
                <c:pt idx="2686">
                  <c:v>20383.16</c:v>
                </c:pt>
                <c:pt idx="2687">
                  <c:v>20447.05</c:v>
                </c:pt>
                <c:pt idx="2688">
                  <c:v>20272.77</c:v>
                </c:pt>
                <c:pt idx="2689">
                  <c:v>20145.740000000005</c:v>
                </c:pt>
                <c:pt idx="2690">
                  <c:v>20274.95</c:v>
                </c:pt>
                <c:pt idx="2691">
                  <c:v>20107.25</c:v>
                </c:pt>
                <c:pt idx="2692">
                  <c:v>20211.66</c:v>
                </c:pt>
                <c:pt idx="2693">
                  <c:v>20442.82</c:v>
                </c:pt>
                <c:pt idx="2694">
                  <c:v>20090.18</c:v>
                </c:pt>
                <c:pt idx="2695">
                  <c:v>19870.509999999987</c:v>
                </c:pt>
                <c:pt idx="2696">
                  <c:v>19923.96000000001</c:v>
                </c:pt>
                <c:pt idx="2697">
                  <c:v>19822.66</c:v>
                </c:pt>
                <c:pt idx="2698">
                  <c:v>19886.12</c:v>
                </c:pt>
                <c:pt idx="2699">
                  <c:v>20088.669999999987</c:v>
                </c:pt>
                <c:pt idx="2700">
                  <c:v>20199.73</c:v>
                </c:pt>
                <c:pt idx="2701">
                  <c:v>20189.3</c:v>
                </c:pt>
                <c:pt idx="2702">
                  <c:v>19923.71</c:v>
                </c:pt>
                <c:pt idx="2703">
                  <c:v>19869.32</c:v>
                </c:pt>
                <c:pt idx="2704">
                  <c:v>19768.96000000001</c:v>
                </c:pt>
                <c:pt idx="2705">
                  <c:v>20267.099999999988</c:v>
                </c:pt>
                <c:pt idx="2706">
                  <c:v>20281.73</c:v>
                </c:pt>
                <c:pt idx="2707">
                  <c:v>20426.18</c:v>
                </c:pt>
                <c:pt idx="2708">
                  <c:v>20605.62999999999</c:v>
                </c:pt>
                <c:pt idx="2709">
                  <c:v>20961.98000000001</c:v>
                </c:pt>
                <c:pt idx="2710">
                  <c:v>20822.37</c:v>
                </c:pt>
                <c:pt idx="2711">
                  <c:v>20762.80999999999</c:v>
                </c:pt>
                <c:pt idx="2712">
                  <c:v>20849.919999999987</c:v>
                </c:pt>
                <c:pt idx="2713">
                  <c:v>20544.22</c:v>
                </c:pt>
                <c:pt idx="2714">
                  <c:v>20108.400000000001</c:v>
                </c:pt>
                <c:pt idx="2715">
                  <c:v>20046.599999999988</c:v>
                </c:pt>
                <c:pt idx="2716">
                  <c:v>19832.22</c:v>
                </c:pt>
                <c:pt idx="2717">
                  <c:v>19615.509999999987</c:v>
                </c:pt>
                <c:pt idx="2718">
                  <c:v>19504.87</c:v>
                </c:pt>
                <c:pt idx="2719">
                  <c:v>19641.419999999987</c:v>
                </c:pt>
                <c:pt idx="2720">
                  <c:v>19342.689999999988</c:v>
                </c:pt>
                <c:pt idx="2721">
                  <c:v>19375.919999999987</c:v>
                </c:pt>
                <c:pt idx="2722">
                  <c:v>19257.37</c:v>
                </c:pt>
                <c:pt idx="2723">
                  <c:v>18954.82</c:v>
                </c:pt>
                <c:pt idx="2724">
                  <c:v>19167.189999999988</c:v>
                </c:pt>
                <c:pt idx="2725">
                  <c:v>19218.02</c:v>
                </c:pt>
                <c:pt idx="2726">
                  <c:v>19525.149999999991</c:v>
                </c:pt>
                <c:pt idx="2727">
                  <c:v>19917.77</c:v>
                </c:pt>
                <c:pt idx="2728">
                  <c:v>19877.12</c:v>
                </c:pt>
                <c:pt idx="2729">
                  <c:v>19944.71</c:v>
                </c:pt>
                <c:pt idx="2730">
                  <c:v>19824.439999999988</c:v>
                </c:pt>
                <c:pt idx="2731">
                  <c:v>19611.349999999988</c:v>
                </c:pt>
                <c:pt idx="2732">
                  <c:v>19160.87</c:v>
                </c:pt>
                <c:pt idx="2733">
                  <c:v>19074.57</c:v>
                </c:pt>
                <c:pt idx="2734">
                  <c:v>19321.41</c:v>
                </c:pt>
                <c:pt idx="2735">
                  <c:v>19621.41</c:v>
                </c:pt>
                <c:pt idx="2736">
                  <c:v>19571.43</c:v>
                </c:pt>
                <c:pt idx="2737">
                  <c:v>19554.349999999988</c:v>
                </c:pt>
                <c:pt idx="2738">
                  <c:v>19711.12</c:v>
                </c:pt>
                <c:pt idx="2739">
                  <c:v>19925.759999999987</c:v>
                </c:pt>
                <c:pt idx="2740">
                  <c:v>19931.30999999999</c:v>
                </c:pt>
                <c:pt idx="2741">
                  <c:v>19939.3</c:v>
                </c:pt>
                <c:pt idx="2742">
                  <c:v>19880.36</c:v>
                </c:pt>
                <c:pt idx="2743">
                  <c:v>20010.330000000002</c:v>
                </c:pt>
                <c:pt idx="2744">
                  <c:v>19981.759999999987</c:v>
                </c:pt>
                <c:pt idx="2745">
                  <c:v>20054.64</c:v>
                </c:pt>
                <c:pt idx="2746">
                  <c:v>20274.12</c:v>
                </c:pt>
                <c:pt idx="2747">
                  <c:v>20412.759999999987</c:v>
                </c:pt>
                <c:pt idx="2748">
                  <c:v>20531</c:v>
                </c:pt>
                <c:pt idx="2749">
                  <c:v>20449.009999999987</c:v>
                </c:pt>
                <c:pt idx="2750">
                  <c:v>20243.95</c:v>
                </c:pt>
                <c:pt idx="2751">
                  <c:v>20107.169999999987</c:v>
                </c:pt>
                <c:pt idx="2752">
                  <c:v>19629.22</c:v>
                </c:pt>
                <c:pt idx="2753">
                  <c:v>19158.43</c:v>
                </c:pt>
                <c:pt idx="2754">
                  <c:v>19003.599999999988</c:v>
                </c:pt>
                <c:pt idx="2755">
                  <c:v>19048.560000000001</c:v>
                </c:pt>
                <c:pt idx="2756">
                  <c:v>19136.27</c:v>
                </c:pt>
                <c:pt idx="2757">
                  <c:v>18811.96000000001</c:v>
                </c:pt>
                <c:pt idx="2758">
                  <c:v>18779.38</c:v>
                </c:pt>
                <c:pt idx="2759">
                  <c:v>18933.47</c:v>
                </c:pt>
                <c:pt idx="2760">
                  <c:v>18898.560000000001</c:v>
                </c:pt>
                <c:pt idx="2761">
                  <c:v>18794.73</c:v>
                </c:pt>
                <c:pt idx="2762">
                  <c:v>18932.400000000001</c:v>
                </c:pt>
                <c:pt idx="2763">
                  <c:v>18998.38</c:v>
                </c:pt>
                <c:pt idx="2764">
                  <c:v>18949.439999999988</c:v>
                </c:pt>
                <c:pt idx="2765">
                  <c:v>18656.05</c:v>
                </c:pt>
                <c:pt idx="2766">
                  <c:v>18235.45</c:v>
                </c:pt>
                <c:pt idx="2767">
                  <c:v>18038.48000000001</c:v>
                </c:pt>
                <c:pt idx="2768">
                  <c:v>17982.169999999987</c:v>
                </c:pt>
                <c:pt idx="2769">
                  <c:v>18042.60999999999</c:v>
                </c:pt>
                <c:pt idx="2770">
                  <c:v>18064.60999999999</c:v>
                </c:pt>
                <c:pt idx="2771">
                  <c:v>17926.98000000001</c:v>
                </c:pt>
                <c:pt idx="2772">
                  <c:v>17977.009999999987</c:v>
                </c:pt>
                <c:pt idx="2773">
                  <c:v>17742.18</c:v>
                </c:pt>
                <c:pt idx="2774">
                  <c:v>17508.349999999988</c:v>
                </c:pt>
                <c:pt idx="2775">
                  <c:v>17362.59</c:v>
                </c:pt>
                <c:pt idx="2776">
                  <c:v>17295.62</c:v>
                </c:pt>
                <c:pt idx="2777">
                  <c:v>17857.12</c:v>
                </c:pt>
                <c:pt idx="2778">
                  <c:v>18050.48000000001</c:v>
                </c:pt>
                <c:pt idx="2779">
                  <c:v>18216.12</c:v>
                </c:pt>
                <c:pt idx="2780">
                  <c:v>18233.79</c:v>
                </c:pt>
                <c:pt idx="2781">
                  <c:v>18159.82</c:v>
                </c:pt>
                <c:pt idx="2782">
                  <c:v>18082.66</c:v>
                </c:pt>
                <c:pt idx="2783">
                  <c:v>18187.330000000002</c:v>
                </c:pt>
                <c:pt idx="2784">
                  <c:v>18150.009999999987</c:v>
                </c:pt>
                <c:pt idx="2785">
                  <c:v>17559.7</c:v>
                </c:pt>
                <c:pt idx="2786">
                  <c:v>17469.97</c:v>
                </c:pt>
                <c:pt idx="2787">
                  <c:v>17718.88</c:v>
                </c:pt>
                <c:pt idx="2788">
                  <c:v>17964.39</c:v>
                </c:pt>
                <c:pt idx="2789">
                  <c:v>18253.62</c:v>
                </c:pt>
                <c:pt idx="2790">
                  <c:v>18448.689999999988</c:v>
                </c:pt>
                <c:pt idx="2791">
                  <c:v>18058.71</c:v>
                </c:pt>
                <c:pt idx="2792">
                  <c:v>18266.62</c:v>
                </c:pt>
                <c:pt idx="2793">
                  <c:v>18303.8</c:v>
                </c:pt>
                <c:pt idx="2794">
                  <c:v>18261.259999999987</c:v>
                </c:pt>
                <c:pt idx="2795">
                  <c:v>18063.29</c:v>
                </c:pt>
                <c:pt idx="2796">
                  <c:v>18155.43</c:v>
                </c:pt>
                <c:pt idx="2797">
                  <c:v>17920.55</c:v>
                </c:pt>
                <c:pt idx="2798">
                  <c:v>18263.68</c:v>
                </c:pt>
                <c:pt idx="2799">
                  <c:v>18104.02</c:v>
                </c:pt>
                <c:pt idx="2800">
                  <c:v>17849.53</c:v>
                </c:pt>
                <c:pt idx="2801">
                  <c:v>17792.169999999987</c:v>
                </c:pt>
                <c:pt idx="2802">
                  <c:v>17878.8</c:v>
                </c:pt>
                <c:pt idx="2803">
                  <c:v>17950.169999999987</c:v>
                </c:pt>
                <c:pt idx="2804">
                  <c:v>18269.32</c:v>
                </c:pt>
                <c:pt idx="2805">
                  <c:v>18480.689999999988</c:v>
                </c:pt>
                <c:pt idx="2806">
                  <c:v>18799.57</c:v>
                </c:pt>
                <c:pt idx="2807">
                  <c:v>18944.82</c:v>
                </c:pt>
                <c:pt idx="2808">
                  <c:v>19178.77</c:v>
                </c:pt>
                <c:pt idx="2809">
                  <c:v>19284.349999999988</c:v>
                </c:pt>
                <c:pt idx="2810">
                  <c:v>19382.349999999988</c:v>
                </c:pt>
                <c:pt idx="2811">
                  <c:v>19449.36</c:v>
                </c:pt>
                <c:pt idx="2812">
                  <c:v>19523.54</c:v>
                </c:pt>
                <c:pt idx="2813">
                  <c:v>19550.55</c:v>
                </c:pt>
                <c:pt idx="2814">
                  <c:v>19537.02</c:v>
                </c:pt>
                <c:pt idx="2815">
                  <c:v>19388.419999999987</c:v>
                </c:pt>
                <c:pt idx="2816">
                  <c:v>19242.59</c:v>
                </c:pt>
                <c:pt idx="2817">
                  <c:v>19101.62999999999</c:v>
                </c:pt>
                <c:pt idx="2818">
                  <c:v>19337.12</c:v>
                </c:pt>
                <c:pt idx="2819">
                  <c:v>19071.47</c:v>
                </c:pt>
                <c:pt idx="2820">
                  <c:v>18976.189999999988</c:v>
                </c:pt>
                <c:pt idx="2821">
                  <c:v>19171.03</c:v>
                </c:pt>
                <c:pt idx="2822">
                  <c:v>19530.5</c:v>
                </c:pt>
                <c:pt idx="2823">
                  <c:v>19531.34</c:v>
                </c:pt>
                <c:pt idx="2824">
                  <c:v>19306.919999999987</c:v>
                </c:pt>
                <c:pt idx="2825">
                  <c:v>19412.79</c:v>
                </c:pt>
                <c:pt idx="2826">
                  <c:v>19265.919999999987</c:v>
                </c:pt>
                <c:pt idx="2827">
                  <c:v>19015.05</c:v>
                </c:pt>
                <c:pt idx="2828">
                  <c:v>18954.759999999987</c:v>
                </c:pt>
                <c:pt idx="2829">
                  <c:v>18502.419999999987</c:v>
                </c:pt>
                <c:pt idx="2830">
                  <c:v>18339.53</c:v>
                </c:pt>
                <c:pt idx="2831">
                  <c:v>18160.649999999991</c:v>
                </c:pt>
                <c:pt idx="2832">
                  <c:v>18271.68</c:v>
                </c:pt>
                <c:pt idx="2833">
                  <c:v>18367.21</c:v>
                </c:pt>
                <c:pt idx="2834">
                  <c:v>18429.060000000001</c:v>
                </c:pt>
                <c:pt idx="2835">
                  <c:v>18454.93</c:v>
                </c:pt>
                <c:pt idx="2836">
                  <c:v>18314.34</c:v>
                </c:pt>
                <c:pt idx="2837">
                  <c:v>18280.7</c:v>
                </c:pt>
                <c:pt idx="2838">
                  <c:v>18319.88</c:v>
                </c:pt>
                <c:pt idx="2839">
                  <c:v>18084.669999999987</c:v>
                </c:pt>
                <c:pt idx="2840">
                  <c:v>18020.79</c:v>
                </c:pt>
                <c:pt idx="2841">
                  <c:v>18057.82</c:v>
                </c:pt>
                <c:pt idx="2842">
                  <c:v>18161.38</c:v>
                </c:pt>
                <c:pt idx="2843">
                  <c:v>17971.02</c:v>
                </c:pt>
                <c:pt idx="2844">
                  <c:v>17933.939999999988</c:v>
                </c:pt>
                <c:pt idx="2845">
                  <c:v>17786.12999999999</c:v>
                </c:pt>
                <c:pt idx="2846">
                  <c:v>17862.88</c:v>
                </c:pt>
                <c:pt idx="2847">
                  <c:v>18087.16</c:v>
                </c:pt>
                <c:pt idx="2848">
                  <c:v>18199.52</c:v>
                </c:pt>
                <c:pt idx="2849">
                  <c:v>18266.60999999999</c:v>
                </c:pt>
                <c:pt idx="2850">
                  <c:v>18514.66</c:v>
                </c:pt>
                <c:pt idx="2851">
                  <c:v>18390.57</c:v>
                </c:pt>
                <c:pt idx="2852">
                  <c:v>18345.849999999988</c:v>
                </c:pt>
                <c:pt idx="2853">
                  <c:v>18258.419999999987</c:v>
                </c:pt>
                <c:pt idx="2854">
                  <c:v>18351.240000000005</c:v>
                </c:pt>
                <c:pt idx="2855">
                  <c:v>18365.939999999988</c:v>
                </c:pt>
                <c:pt idx="2856">
                  <c:v>18327.009999999987</c:v>
                </c:pt>
                <c:pt idx="2857">
                  <c:v>18182.900000000001</c:v>
                </c:pt>
                <c:pt idx="2858">
                  <c:v>18120.759999999987</c:v>
                </c:pt>
                <c:pt idx="2859">
                  <c:v>18261.10999999999</c:v>
                </c:pt>
                <c:pt idx="2860">
                  <c:v>18111.21</c:v>
                </c:pt>
                <c:pt idx="2861">
                  <c:v>17958.939999999988</c:v>
                </c:pt>
                <c:pt idx="2862">
                  <c:v>17844.09</c:v>
                </c:pt>
                <c:pt idx="2863">
                  <c:v>17314.38</c:v>
                </c:pt>
                <c:pt idx="2864">
                  <c:v>17504.27</c:v>
                </c:pt>
                <c:pt idx="2865">
                  <c:v>17492.189999999988</c:v>
                </c:pt>
                <c:pt idx="2866">
                  <c:v>17482.21</c:v>
                </c:pt>
                <c:pt idx="2867">
                  <c:v>17804.939999999988</c:v>
                </c:pt>
                <c:pt idx="2868">
                  <c:v>18132.7</c:v>
                </c:pt>
                <c:pt idx="2869">
                  <c:v>18323.439999999988</c:v>
                </c:pt>
                <c:pt idx="2870">
                  <c:v>18552.189999999988</c:v>
                </c:pt>
                <c:pt idx="2871">
                  <c:v>18723.14</c:v>
                </c:pt>
                <c:pt idx="2872">
                  <c:v>18713.07</c:v>
                </c:pt>
                <c:pt idx="2873">
                  <c:v>18781.88</c:v>
                </c:pt>
                <c:pt idx="2874">
                  <c:v>18694.05</c:v>
                </c:pt>
                <c:pt idx="2875">
                  <c:v>18682.599999999988</c:v>
                </c:pt>
                <c:pt idx="2876">
                  <c:v>18767.25</c:v>
                </c:pt>
                <c:pt idx="2877">
                  <c:v>18817.71</c:v>
                </c:pt>
                <c:pt idx="2878">
                  <c:v>18679.490000000005</c:v>
                </c:pt>
                <c:pt idx="2879">
                  <c:v>18326.419999999987</c:v>
                </c:pt>
                <c:pt idx="2880">
                  <c:v>18465.400000000001</c:v>
                </c:pt>
                <c:pt idx="2881">
                  <c:v>18449.23</c:v>
                </c:pt>
                <c:pt idx="2882">
                  <c:v>18513.22</c:v>
                </c:pt>
                <c:pt idx="2883">
                  <c:v>18469.53</c:v>
                </c:pt>
                <c:pt idx="2884">
                  <c:v>18481.830000000002</c:v>
                </c:pt>
                <c:pt idx="2885">
                  <c:v>18473.900000000001</c:v>
                </c:pt>
                <c:pt idx="2886">
                  <c:v>18415.36</c:v>
                </c:pt>
                <c:pt idx="2887">
                  <c:v>18533.43</c:v>
                </c:pt>
                <c:pt idx="2888">
                  <c:v>18670.84</c:v>
                </c:pt>
                <c:pt idx="2889">
                  <c:v>18481.62999999999</c:v>
                </c:pt>
                <c:pt idx="2890">
                  <c:v>18358.759999999987</c:v>
                </c:pt>
                <c:pt idx="2891">
                  <c:v>18188.88</c:v>
                </c:pt>
                <c:pt idx="2892">
                  <c:v>18131.86</c:v>
                </c:pt>
                <c:pt idx="2893">
                  <c:v>18219.25</c:v>
                </c:pt>
                <c:pt idx="2894">
                  <c:v>18037.87</c:v>
                </c:pt>
                <c:pt idx="2895">
                  <c:v>17859.5</c:v>
                </c:pt>
                <c:pt idx="2896">
                  <c:v>17664.73</c:v>
                </c:pt>
                <c:pt idx="2897">
                  <c:v>16990.91</c:v>
                </c:pt>
                <c:pt idx="2898">
                  <c:v>16759.45</c:v>
                </c:pt>
                <c:pt idx="2899">
                  <c:v>16432</c:v>
                </c:pt>
                <c:pt idx="2900">
                  <c:v>17022.25</c:v>
                </c:pt>
                <c:pt idx="2901">
                  <c:v>17012.95</c:v>
                </c:pt>
                <c:pt idx="2902">
                  <c:v>16784.560000000001</c:v>
                </c:pt>
                <c:pt idx="2903">
                  <c:v>16673.52</c:v>
                </c:pt>
                <c:pt idx="2904">
                  <c:v>16708.98000000001</c:v>
                </c:pt>
                <c:pt idx="2905">
                  <c:v>16433.30999999999</c:v>
                </c:pt>
                <c:pt idx="2906">
                  <c:v>15987.77</c:v>
                </c:pt>
                <c:pt idx="2907">
                  <c:v>16046.48</c:v>
                </c:pt>
                <c:pt idx="2908">
                  <c:v>16213.18</c:v>
                </c:pt>
                <c:pt idx="2909">
                  <c:v>16253.78</c:v>
                </c:pt>
                <c:pt idx="2910">
                  <c:v>16104.34</c:v>
                </c:pt>
                <c:pt idx="2911">
                  <c:v>15765.53</c:v>
                </c:pt>
                <c:pt idx="2912">
                  <c:v>16068.730000000005</c:v>
                </c:pt>
                <c:pt idx="2913">
                  <c:v>16443.349999999988</c:v>
                </c:pt>
                <c:pt idx="2914">
                  <c:v>16688.060000000001</c:v>
                </c:pt>
                <c:pt idx="2915">
                  <c:v>16561.46000000001</c:v>
                </c:pt>
                <c:pt idx="2916">
                  <c:v>16488.3</c:v>
                </c:pt>
                <c:pt idx="2917">
                  <c:v>16922.30999999999</c:v>
                </c:pt>
                <c:pt idx="2918">
                  <c:v>16987.37</c:v>
                </c:pt>
                <c:pt idx="2919">
                  <c:v>16830.95</c:v>
                </c:pt>
                <c:pt idx="2920">
                  <c:v>16393.04</c:v>
                </c:pt>
                <c:pt idx="2921">
                  <c:v>16374.68</c:v>
                </c:pt>
                <c:pt idx="2922">
                  <c:v>16387.38</c:v>
                </c:pt>
                <c:pt idx="2923">
                  <c:v>16545.47</c:v>
                </c:pt>
                <c:pt idx="2924">
                  <c:v>16889.580000000005</c:v>
                </c:pt>
                <c:pt idx="2925">
                  <c:v>16709.41</c:v>
                </c:pt>
                <c:pt idx="2926">
                  <c:v>16758.689999999988</c:v>
                </c:pt>
                <c:pt idx="2927">
                  <c:v>17000.60999999999</c:v>
                </c:pt>
                <c:pt idx="2928">
                  <c:v>16316.03</c:v>
                </c:pt>
                <c:pt idx="2929">
                  <c:v>16052.47</c:v>
                </c:pt>
                <c:pt idx="2930">
                  <c:v>15801.01</c:v>
                </c:pt>
                <c:pt idx="2931">
                  <c:v>16282.740000000005</c:v>
                </c:pt>
                <c:pt idx="2932">
                  <c:v>16363.630000000005</c:v>
                </c:pt>
                <c:pt idx="2933">
                  <c:v>16316.66</c:v>
                </c:pt>
                <c:pt idx="2934">
                  <c:v>16404.78000000001</c:v>
                </c:pt>
                <c:pt idx="2935">
                  <c:v>16056.33</c:v>
                </c:pt>
                <c:pt idx="2936">
                  <c:v>15745.43</c:v>
                </c:pt>
                <c:pt idx="2937">
                  <c:v>15760.53</c:v>
                </c:pt>
                <c:pt idx="2938">
                  <c:v>16148.97</c:v>
                </c:pt>
                <c:pt idx="2939">
                  <c:v>16230.77</c:v>
                </c:pt>
                <c:pt idx="2940">
                  <c:v>16510.71</c:v>
                </c:pt>
                <c:pt idx="2941">
                  <c:v>16608.57</c:v>
                </c:pt>
                <c:pt idx="2942">
                  <c:v>16854.03</c:v>
                </c:pt>
                <c:pt idx="2943">
                  <c:v>16828.45</c:v>
                </c:pt>
                <c:pt idx="2944">
                  <c:v>16928.38</c:v>
                </c:pt>
                <c:pt idx="2945">
                  <c:v>16669.04</c:v>
                </c:pt>
                <c:pt idx="2946">
                  <c:v>16874.34</c:v>
                </c:pt>
                <c:pt idx="2947">
                  <c:v>16744.990000000005</c:v>
                </c:pt>
                <c:pt idx="2948">
                  <c:v>16752.21</c:v>
                </c:pt>
                <c:pt idx="2949">
                  <c:v>16898.599999999988</c:v>
                </c:pt>
                <c:pt idx="2950">
                  <c:v>16900.259999999987</c:v>
                </c:pt>
                <c:pt idx="2951">
                  <c:v>17273.52</c:v>
                </c:pt>
                <c:pt idx="2952">
                  <c:v>17671.86</c:v>
                </c:pt>
                <c:pt idx="2953">
                  <c:v>17668.27</c:v>
                </c:pt>
                <c:pt idx="2954">
                  <c:v>17422.47</c:v>
                </c:pt>
                <c:pt idx="2955">
                  <c:v>17337.649999999991</c:v>
                </c:pt>
                <c:pt idx="2956">
                  <c:v>17278.03</c:v>
                </c:pt>
                <c:pt idx="2957">
                  <c:v>17474.39</c:v>
                </c:pt>
                <c:pt idx="2958">
                  <c:v>17455.22</c:v>
                </c:pt>
                <c:pt idx="2959">
                  <c:v>17331.23</c:v>
                </c:pt>
                <c:pt idx="2960">
                  <c:v>17096.84</c:v>
                </c:pt>
                <c:pt idx="2961">
                  <c:v>17094.43</c:v>
                </c:pt>
                <c:pt idx="2962">
                  <c:v>16837.560000000001</c:v>
                </c:pt>
                <c:pt idx="2963">
                  <c:v>16641.649999999991</c:v>
                </c:pt>
                <c:pt idx="2964">
                  <c:v>16408.5</c:v>
                </c:pt>
                <c:pt idx="2965">
                  <c:v>16164.99</c:v>
                </c:pt>
                <c:pt idx="2966">
                  <c:v>15900.3</c:v>
                </c:pt>
                <c:pt idx="2967">
                  <c:v>15970.11</c:v>
                </c:pt>
                <c:pt idx="2968">
                  <c:v>15478.69</c:v>
                </c:pt>
                <c:pt idx="2969">
                  <c:v>15479.97</c:v>
                </c:pt>
                <c:pt idx="2970">
                  <c:v>15645.78</c:v>
                </c:pt>
                <c:pt idx="2971">
                  <c:v>15888.28</c:v>
                </c:pt>
                <c:pt idx="2972">
                  <c:v>15952.54</c:v>
                </c:pt>
                <c:pt idx="2973">
                  <c:v>15849.57</c:v>
                </c:pt>
                <c:pt idx="2974">
                  <c:v>16430.60999999999</c:v>
                </c:pt>
                <c:pt idx="2975">
                  <c:v>16428.66</c:v>
                </c:pt>
                <c:pt idx="2976">
                  <c:v>16691.21</c:v>
                </c:pt>
                <c:pt idx="2977">
                  <c:v>16781.62</c:v>
                </c:pt>
                <c:pt idx="2978">
                  <c:v>16421.55</c:v>
                </c:pt>
                <c:pt idx="2979">
                  <c:v>16142.32</c:v>
                </c:pt>
                <c:pt idx="2980">
                  <c:v>15839.96</c:v>
                </c:pt>
                <c:pt idx="2981">
                  <c:v>15771.59</c:v>
                </c:pt>
                <c:pt idx="2982">
                  <c:v>15855.12</c:v>
                </c:pt>
                <c:pt idx="2983">
                  <c:v>15596.220000000005</c:v>
                </c:pt>
                <c:pt idx="2984">
                  <c:v>15425.2</c:v>
                </c:pt>
                <c:pt idx="2985">
                  <c:v>15190.740000000005</c:v>
                </c:pt>
                <c:pt idx="2986">
                  <c:v>15135.859999999991</c:v>
                </c:pt>
                <c:pt idx="2987">
                  <c:v>15377.04</c:v>
                </c:pt>
                <c:pt idx="2988">
                  <c:v>15472.7</c:v>
                </c:pt>
                <c:pt idx="2989">
                  <c:v>15671.28</c:v>
                </c:pt>
                <c:pt idx="2990">
                  <c:v>15761.18</c:v>
                </c:pt>
                <c:pt idx="2991">
                  <c:v>15799.630000000005</c:v>
                </c:pt>
                <c:pt idx="2992">
                  <c:v>15666.46</c:v>
                </c:pt>
                <c:pt idx="2993">
                  <c:v>15515.44</c:v>
                </c:pt>
                <c:pt idx="2994">
                  <c:v>15406.93</c:v>
                </c:pt>
                <c:pt idx="2995">
                  <c:v>15358.02</c:v>
                </c:pt>
                <c:pt idx="2996">
                  <c:v>15640.56</c:v>
                </c:pt>
                <c:pt idx="2997">
                  <c:v>15822.32</c:v>
                </c:pt>
                <c:pt idx="2998">
                  <c:v>15809.31</c:v>
                </c:pt>
                <c:pt idx="2999">
                  <c:v>15664.91</c:v>
                </c:pt>
                <c:pt idx="3000">
                  <c:v>15835.29</c:v>
                </c:pt>
                <c:pt idx="3001">
                  <c:v>15678.3</c:v>
                </c:pt>
                <c:pt idx="3002">
                  <c:v>15898.32</c:v>
                </c:pt>
                <c:pt idx="3003">
                  <c:v>16127.77</c:v>
                </c:pt>
                <c:pt idx="3004">
                  <c:v>15962.59</c:v>
                </c:pt>
                <c:pt idx="3005">
                  <c:v>16049.78</c:v>
                </c:pt>
                <c:pt idx="3006">
                  <c:v>16037.6</c:v>
                </c:pt>
                <c:pt idx="3007">
                  <c:v>16270.869999999992</c:v>
                </c:pt>
                <c:pt idx="3008">
                  <c:v>16384.48000000001</c:v>
                </c:pt>
                <c:pt idx="3009">
                  <c:v>16572.099999999988</c:v>
                </c:pt>
                <c:pt idx="3010">
                  <c:v>16611.71</c:v>
                </c:pt>
                <c:pt idx="3011">
                  <c:v>16659.32</c:v>
                </c:pt>
                <c:pt idx="3012">
                  <c:v>16770.009999999987</c:v>
                </c:pt>
                <c:pt idx="3013">
                  <c:v>17016.689999999988</c:v>
                </c:pt>
                <c:pt idx="3014">
                  <c:v>17106.57</c:v>
                </c:pt>
                <c:pt idx="3015">
                  <c:v>16828.330000000002</c:v>
                </c:pt>
                <c:pt idx="3016">
                  <c:v>16965.580000000005</c:v>
                </c:pt>
                <c:pt idx="3017">
                  <c:v>17061.55</c:v>
                </c:pt>
                <c:pt idx="3018">
                  <c:v>17308.28000000001</c:v>
                </c:pt>
                <c:pt idx="3019">
                  <c:v>17382.7</c:v>
                </c:pt>
                <c:pt idx="3020">
                  <c:v>17595.099999999988</c:v>
                </c:pt>
                <c:pt idx="3021">
                  <c:v>17582.490000000005</c:v>
                </c:pt>
                <c:pt idx="3022">
                  <c:v>17579.59</c:v>
                </c:pt>
                <c:pt idx="3023">
                  <c:v>17609.43</c:v>
                </c:pt>
                <c:pt idx="3024">
                  <c:v>17627.14</c:v>
                </c:pt>
                <c:pt idx="3025">
                  <c:v>17665.89</c:v>
                </c:pt>
                <c:pt idx="3026">
                  <c:v>17742.580000000005</c:v>
                </c:pt>
                <c:pt idx="3027">
                  <c:v>18000.3</c:v>
                </c:pt>
                <c:pt idx="3028">
                  <c:v>18043.32</c:v>
                </c:pt>
                <c:pt idx="3029">
                  <c:v>18234.560000000001</c:v>
                </c:pt>
                <c:pt idx="3030">
                  <c:v>18293.8</c:v>
                </c:pt>
                <c:pt idx="3031">
                  <c:v>18095.80999999999</c:v>
                </c:pt>
                <c:pt idx="3032">
                  <c:v>18005.28000000001</c:v>
                </c:pt>
                <c:pt idx="3033">
                  <c:v>17848.93</c:v>
                </c:pt>
                <c:pt idx="3034">
                  <c:v>17381.64</c:v>
                </c:pt>
                <c:pt idx="3035">
                  <c:v>17530.439999999988</c:v>
                </c:pt>
                <c:pt idx="3036">
                  <c:v>17677.97</c:v>
                </c:pt>
                <c:pt idx="3037">
                  <c:v>17463.27</c:v>
                </c:pt>
                <c:pt idx="3038">
                  <c:v>17504.38</c:v>
                </c:pt>
                <c:pt idx="3039">
                  <c:v>17617.88</c:v>
                </c:pt>
                <c:pt idx="3040">
                  <c:v>17312.3</c:v>
                </c:pt>
                <c:pt idx="3041">
                  <c:v>17128.28000000001</c:v>
                </c:pt>
                <c:pt idx="3042">
                  <c:v>17008.77</c:v>
                </c:pt>
                <c:pt idx="3043">
                  <c:v>17325.82</c:v>
                </c:pt>
                <c:pt idx="3044">
                  <c:v>17494.649999999991</c:v>
                </c:pt>
                <c:pt idx="3045">
                  <c:v>17680.23</c:v>
                </c:pt>
                <c:pt idx="3046">
                  <c:v>17837.22</c:v>
                </c:pt>
                <c:pt idx="3047">
                  <c:v>17622.12999999999</c:v>
                </c:pt>
                <c:pt idx="3048">
                  <c:v>17426.580000000005</c:v>
                </c:pt>
                <c:pt idx="3049">
                  <c:v>17226.43</c:v>
                </c:pt>
                <c:pt idx="3050">
                  <c:v>17211.73</c:v>
                </c:pt>
                <c:pt idx="3051">
                  <c:v>17275.88</c:v>
                </c:pt>
                <c:pt idx="3052">
                  <c:v>17136.5</c:v>
                </c:pt>
                <c:pt idx="3053">
                  <c:v>17179.330000000002</c:v>
                </c:pt>
                <c:pt idx="3054">
                  <c:v>17021.849999999988</c:v>
                </c:pt>
                <c:pt idx="3055">
                  <c:v>17061.16</c:v>
                </c:pt>
                <c:pt idx="3056">
                  <c:v>17040.12</c:v>
                </c:pt>
                <c:pt idx="3057">
                  <c:v>16920.60999999999</c:v>
                </c:pt>
                <c:pt idx="3058">
                  <c:v>17105.22</c:v>
                </c:pt>
                <c:pt idx="3059">
                  <c:v>17382.38</c:v>
                </c:pt>
                <c:pt idx="3060">
                  <c:v>17570.009999999987</c:v>
                </c:pt>
                <c:pt idx="3061">
                  <c:v>17436.599999999988</c:v>
                </c:pt>
                <c:pt idx="3062">
                  <c:v>17199.62999999999</c:v>
                </c:pt>
                <c:pt idx="3063">
                  <c:v>17135.759999999987</c:v>
                </c:pt>
                <c:pt idx="3064">
                  <c:v>17075.89</c:v>
                </c:pt>
                <c:pt idx="3065">
                  <c:v>17276.87</c:v>
                </c:pt>
                <c:pt idx="3066">
                  <c:v>17027.3</c:v>
                </c:pt>
                <c:pt idx="3067">
                  <c:v>17010.16</c:v>
                </c:pt>
                <c:pt idx="3068">
                  <c:v>17103.36</c:v>
                </c:pt>
                <c:pt idx="3069">
                  <c:v>17371.93</c:v>
                </c:pt>
                <c:pt idx="3070">
                  <c:v>17361.71</c:v>
                </c:pt>
                <c:pt idx="3071">
                  <c:v>17231.34</c:v>
                </c:pt>
                <c:pt idx="3072">
                  <c:v>17056.77</c:v>
                </c:pt>
                <c:pt idx="3073">
                  <c:v>17046.72</c:v>
                </c:pt>
                <c:pt idx="3074">
                  <c:v>17019.240000000005</c:v>
                </c:pt>
                <c:pt idx="3075">
                  <c:v>17084.05</c:v>
                </c:pt>
                <c:pt idx="3076">
                  <c:v>17022.09</c:v>
                </c:pt>
                <c:pt idx="3077">
                  <c:v>17125.88</c:v>
                </c:pt>
                <c:pt idx="3078">
                  <c:v>17195.509999999987</c:v>
                </c:pt>
                <c:pt idx="3079">
                  <c:v>17265.48000000001</c:v>
                </c:pt>
                <c:pt idx="3080">
                  <c:v>17120.86</c:v>
                </c:pt>
                <c:pt idx="3081">
                  <c:v>16776.72</c:v>
                </c:pt>
                <c:pt idx="3082">
                  <c:v>16513.77</c:v>
                </c:pt>
                <c:pt idx="3083">
                  <c:v>16502.91</c:v>
                </c:pt>
                <c:pt idx="3084">
                  <c:v>16422.93</c:v>
                </c:pt>
                <c:pt idx="3085">
                  <c:v>16377.02</c:v>
                </c:pt>
                <c:pt idx="3086">
                  <c:v>16233.76</c:v>
                </c:pt>
                <c:pt idx="3087">
                  <c:v>16124.82</c:v>
                </c:pt>
                <c:pt idx="3088">
                  <c:v>16123.04</c:v>
                </c:pt>
                <c:pt idx="3089">
                  <c:v>15974.6</c:v>
                </c:pt>
                <c:pt idx="3090">
                  <c:v>16007.92</c:v>
                </c:pt>
                <c:pt idx="3091">
                  <c:v>15809.710000000005</c:v>
                </c:pt>
                <c:pt idx="3092">
                  <c:v>16149.61</c:v>
                </c:pt>
                <c:pt idx="3093">
                  <c:v>16000.84</c:v>
                </c:pt>
                <c:pt idx="3094">
                  <c:v>15847.03</c:v>
                </c:pt>
                <c:pt idx="3095">
                  <c:v>15934.77</c:v>
                </c:pt>
                <c:pt idx="3096">
                  <c:v>16118.349999999995</c:v>
                </c:pt>
                <c:pt idx="3097">
                  <c:v>16273.49</c:v>
                </c:pt>
                <c:pt idx="3098">
                  <c:v>16410.21</c:v>
                </c:pt>
                <c:pt idx="3099">
                  <c:v>16295.31</c:v>
                </c:pt>
                <c:pt idx="3100">
                  <c:v>16086.06</c:v>
                </c:pt>
                <c:pt idx="3101">
                  <c:v>15933.48</c:v>
                </c:pt>
                <c:pt idx="3102">
                  <c:v>15748.98</c:v>
                </c:pt>
                <c:pt idx="3103">
                  <c:v>15979.77</c:v>
                </c:pt>
                <c:pt idx="3104">
                  <c:v>16100.359999999991</c:v>
                </c:pt>
                <c:pt idx="3105">
                  <c:v>16519.89</c:v>
                </c:pt>
                <c:pt idx="3106">
                  <c:v>16485.02</c:v>
                </c:pt>
                <c:pt idx="3107">
                  <c:v>16627.48000000001</c:v>
                </c:pt>
                <c:pt idx="3108">
                  <c:v>16553.47</c:v>
                </c:pt>
                <c:pt idx="3109">
                  <c:v>16792.87</c:v>
                </c:pt>
                <c:pt idx="3110">
                  <c:v>16658.98000000001</c:v>
                </c:pt>
                <c:pt idx="3111">
                  <c:v>16701.28000000001</c:v>
                </c:pt>
                <c:pt idx="3112">
                  <c:v>16636.09</c:v>
                </c:pt>
                <c:pt idx="3113">
                  <c:v>16681.89</c:v>
                </c:pt>
                <c:pt idx="3114">
                  <c:v>16840.099999999988</c:v>
                </c:pt>
                <c:pt idx="3115">
                  <c:v>16799.62999999999</c:v>
                </c:pt>
                <c:pt idx="3116">
                  <c:v>16807.8</c:v>
                </c:pt>
                <c:pt idx="3117">
                  <c:v>16853.05</c:v>
                </c:pt>
                <c:pt idx="3118">
                  <c:v>16815.87</c:v>
                </c:pt>
                <c:pt idx="3119">
                  <c:v>16930.8</c:v>
                </c:pt>
                <c:pt idx="3120">
                  <c:v>16918.87</c:v>
                </c:pt>
                <c:pt idx="3121">
                  <c:v>17134.60999999999</c:v>
                </c:pt>
                <c:pt idx="3122">
                  <c:v>17363.04</c:v>
                </c:pt>
                <c:pt idx="3123">
                  <c:v>17351.5</c:v>
                </c:pt>
                <c:pt idx="3124">
                  <c:v>17372.45</c:v>
                </c:pt>
                <c:pt idx="3125">
                  <c:v>17423.45</c:v>
                </c:pt>
                <c:pt idx="3126">
                  <c:v>17425.47</c:v>
                </c:pt>
                <c:pt idx="3127">
                  <c:v>17343.55</c:v>
                </c:pt>
                <c:pt idx="3128">
                  <c:v>17424.29</c:v>
                </c:pt>
                <c:pt idx="3129">
                  <c:v>17466.990000000005</c:v>
                </c:pt>
                <c:pt idx="3130">
                  <c:v>17181.169999999987</c:v>
                </c:pt>
                <c:pt idx="3131">
                  <c:v>17182.29</c:v>
                </c:pt>
                <c:pt idx="3132">
                  <c:v>17079.62999999999</c:v>
                </c:pt>
                <c:pt idx="3133">
                  <c:v>17074.62999999999</c:v>
                </c:pt>
                <c:pt idx="3134">
                  <c:v>17038.59</c:v>
                </c:pt>
                <c:pt idx="3135">
                  <c:v>17244.759999999987</c:v>
                </c:pt>
                <c:pt idx="3136">
                  <c:v>17129.689999999988</c:v>
                </c:pt>
                <c:pt idx="3137">
                  <c:v>16849.28000000001</c:v>
                </c:pt>
                <c:pt idx="3138">
                  <c:v>16839.7</c:v>
                </c:pt>
                <c:pt idx="3139">
                  <c:v>16736.599999999988</c:v>
                </c:pt>
                <c:pt idx="3140">
                  <c:v>16598.48000000001</c:v>
                </c:pt>
                <c:pt idx="3141">
                  <c:v>16760.72</c:v>
                </c:pt>
                <c:pt idx="3142">
                  <c:v>16919.14</c:v>
                </c:pt>
                <c:pt idx="3143">
                  <c:v>17004.09</c:v>
                </c:pt>
                <c:pt idx="3144">
                  <c:v>17189.16</c:v>
                </c:pt>
                <c:pt idx="3145">
                  <c:v>17157.28000000001</c:v>
                </c:pt>
                <c:pt idx="3146">
                  <c:v>17026.97</c:v>
                </c:pt>
                <c:pt idx="3147">
                  <c:v>17313.05</c:v>
                </c:pt>
                <c:pt idx="3148">
                  <c:v>17417.919999999987</c:v>
                </c:pt>
                <c:pt idx="3149">
                  <c:v>17582.66</c:v>
                </c:pt>
                <c:pt idx="3150">
                  <c:v>17516.990000000005</c:v>
                </c:pt>
                <c:pt idx="3151">
                  <c:v>17471.37</c:v>
                </c:pt>
                <c:pt idx="3152">
                  <c:v>17522.099999999988</c:v>
                </c:pt>
                <c:pt idx="3153">
                  <c:v>17572.34</c:v>
                </c:pt>
                <c:pt idx="3154">
                  <c:v>17640.62</c:v>
                </c:pt>
                <c:pt idx="3155">
                  <c:v>17622.62</c:v>
                </c:pt>
                <c:pt idx="3156">
                  <c:v>17705.14</c:v>
                </c:pt>
                <c:pt idx="3157">
                  <c:v>17800.29</c:v>
                </c:pt>
                <c:pt idx="3158">
                  <c:v>17792.87</c:v>
                </c:pt>
                <c:pt idx="3159">
                  <c:v>17725.419999999987</c:v>
                </c:pt>
                <c:pt idx="3160">
                  <c:v>17662.21</c:v>
                </c:pt>
                <c:pt idx="3161">
                  <c:v>17570.71</c:v>
                </c:pt>
                <c:pt idx="3162">
                  <c:v>17471.12999999999</c:v>
                </c:pt>
                <c:pt idx="3163">
                  <c:v>17367.55</c:v>
                </c:pt>
                <c:pt idx="3164">
                  <c:v>17337.60999999999</c:v>
                </c:pt>
                <c:pt idx="3165">
                  <c:v>17349.57</c:v>
                </c:pt>
                <c:pt idx="3166">
                  <c:v>17308.27</c:v>
                </c:pt>
                <c:pt idx="3167">
                  <c:v>17250.8</c:v>
                </c:pt>
                <c:pt idx="3168">
                  <c:v>17294.740000000005</c:v>
                </c:pt>
                <c:pt idx="3169">
                  <c:v>17575.79</c:v>
                </c:pt>
                <c:pt idx="3170">
                  <c:v>17694.830000000002</c:v>
                </c:pt>
                <c:pt idx="3171">
                  <c:v>17728.12</c:v>
                </c:pt>
                <c:pt idx="3172">
                  <c:v>17677.38</c:v>
                </c:pt>
                <c:pt idx="3173">
                  <c:v>17884.96000000001</c:v>
                </c:pt>
                <c:pt idx="3174">
                  <c:v>17976.28000000001</c:v>
                </c:pt>
                <c:pt idx="3175">
                  <c:v>18284.75</c:v>
                </c:pt>
                <c:pt idx="3176">
                  <c:v>18480.54</c:v>
                </c:pt>
                <c:pt idx="3177">
                  <c:v>18469.509999999987</c:v>
                </c:pt>
                <c:pt idx="3178">
                  <c:v>18291.93</c:v>
                </c:pt>
                <c:pt idx="3179">
                  <c:v>18411.2</c:v>
                </c:pt>
                <c:pt idx="3180">
                  <c:v>18650.43</c:v>
                </c:pt>
                <c:pt idx="3181">
                  <c:v>18636.16</c:v>
                </c:pt>
                <c:pt idx="3182">
                  <c:v>18573.18</c:v>
                </c:pt>
                <c:pt idx="3183">
                  <c:v>18552.68</c:v>
                </c:pt>
                <c:pt idx="3184">
                  <c:v>18698.509999999987</c:v>
                </c:pt>
                <c:pt idx="3185">
                  <c:v>18745.28000000001</c:v>
                </c:pt>
                <c:pt idx="3186">
                  <c:v>18816.57</c:v>
                </c:pt>
                <c:pt idx="3187">
                  <c:v>18939.75</c:v>
                </c:pt>
                <c:pt idx="3188">
                  <c:v>18757.34</c:v>
                </c:pt>
                <c:pt idx="3189">
                  <c:v>18684.400000000001</c:v>
                </c:pt>
                <c:pt idx="3190">
                  <c:v>18722.05</c:v>
                </c:pt>
                <c:pt idx="3191">
                  <c:v>18614.37</c:v>
                </c:pt>
                <c:pt idx="3192">
                  <c:v>18581.490000000005</c:v>
                </c:pt>
                <c:pt idx="3193">
                  <c:v>18638.34</c:v>
                </c:pt>
                <c:pt idx="3194">
                  <c:v>18596.649999999991</c:v>
                </c:pt>
                <c:pt idx="3195">
                  <c:v>18549.28000000001</c:v>
                </c:pt>
                <c:pt idx="3196">
                  <c:v>18535.37</c:v>
                </c:pt>
                <c:pt idx="3197">
                  <c:v>18576.41</c:v>
                </c:pt>
                <c:pt idx="3198">
                  <c:v>18611.759999999987</c:v>
                </c:pt>
                <c:pt idx="3199">
                  <c:v>18600.88</c:v>
                </c:pt>
                <c:pt idx="3200">
                  <c:v>18689.38</c:v>
                </c:pt>
                <c:pt idx="3201">
                  <c:v>18699.07</c:v>
                </c:pt>
                <c:pt idx="3202">
                  <c:v>18558.05</c:v>
                </c:pt>
                <c:pt idx="3203">
                  <c:v>18572.02</c:v>
                </c:pt>
                <c:pt idx="3204">
                  <c:v>18393.419999999987</c:v>
                </c:pt>
                <c:pt idx="3205">
                  <c:v>18398.48000000001</c:v>
                </c:pt>
                <c:pt idx="3206">
                  <c:v>18445.18</c:v>
                </c:pt>
                <c:pt idx="3207">
                  <c:v>18687.93</c:v>
                </c:pt>
                <c:pt idx="3208">
                  <c:v>18683.25</c:v>
                </c:pt>
                <c:pt idx="3209">
                  <c:v>18726.939999999988</c:v>
                </c:pt>
                <c:pt idx="3210">
                  <c:v>18786.14</c:v>
                </c:pt>
                <c:pt idx="3211">
                  <c:v>18736.45</c:v>
                </c:pt>
                <c:pt idx="3212">
                  <c:v>18656.41</c:v>
                </c:pt>
                <c:pt idx="3213">
                  <c:v>18607.66</c:v>
                </c:pt>
                <c:pt idx="3214">
                  <c:v>18592.21</c:v>
                </c:pt>
                <c:pt idx="3215">
                  <c:v>18408.689999999988</c:v>
                </c:pt>
                <c:pt idx="3216">
                  <c:v>18266.759999999987</c:v>
                </c:pt>
                <c:pt idx="3217">
                  <c:v>18256.07</c:v>
                </c:pt>
                <c:pt idx="3218">
                  <c:v>18255.689999999988</c:v>
                </c:pt>
                <c:pt idx="3219">
                  <c:v>18309.80999999999</c:v>
                </c:pt>
                <c:pt idx="3220">
                  <c:v>18456.2</c:v>
                </c:pt>
                <c:pt idx="3221">
                  <c:v>18402.38</c:v>
                </c:pt>
                <c:pt idx="3222">
                  <c:v>18508.79</c:v>
                </c:pt>
                <c:pt idx="3223">
                  <c:v>18616.55</c:v>
                </c:pt>
                <c:pt idx="3224">
                  <c:v>18873.62999999999</c:v>
                </c:pt>
                <c:pt idx="3225">
                  <c:v>19186.3</c:v>
                </c:pt>
                <c:pt idx="3226">
                  <c:v>19257.3</c:v>
                </c:pt>
                <c:pt idx="3227">
                  <c:v>19263.71</c:v>
                </c:pt>
                <c:pt idx="3228">
                  <c:v>19371.009999999987</c:v>
                </c:pt>
                <c:pt idx="3229">
                  <c:v>19186.240000000005</c:v>
                </c:pt>
                <c:pt idx="3230">
                  <c:v>19363.12999999999</c:v>
                </c:pt>
                <c:pt idx="3231">
                  <c:v>19362.32</c:v>
                </c:pt>
                <c:pt idx="3232">
                  <c:v>19285.29</c:v>
                </c:pt>
                <c:pt idx="3233">
                  <c:v>19317.23</c:v>
                </c:pt>
                <c:pt idx="3234">
                  <c:v>19196.75</c:v>
                </c:pt>
                <c:pt idx="3235">
                  <c:v>19193.10999999999</c:v>
                </c:pt>
                <c:pt idx="3236">
                  <c:v>19221.87</c:v>
                </c:pt>
                <c:pt idx="3237">
                  <c:v>19149.03</c:v>
                </c:pt>
                <c:pt idx="3238">
                  <c:v>19419.759999999987</c:v>
                </c:pt>
                <c:pt idx="3239">
                  <c:v>19335.72</c:v>
                </c:pt>
                <c:pt idx="3240">
                  <c:v>19221.12</c:v>
                </c:pt>
                <c:pt idx="3241">
                  <c:v>19237.259999999987</c:v>
                </c:pt>
                <c:pt idx="3242">
                  <c:v>19274.07</c:v>
                </c:pt>
                <c:pt idx="3243">
                  <c:v>19302.21</c:v>
                </c:pt>
                <c:pt idx="3244">
                  <c:v>19346.07</c:v>
                </c:pt>
                <c:pt idx="3245">
                  <c:v>19406.169999999987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EB-F84F-974E-1BC54620EB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marker>
            <c:symbol val="none"/>
          </c:marker>
          <c:cat>
            <c:numRef>
              <c:f>Sheet1!$A$2:$A$3247</c:f>
              <c:numCache>
                <c:formatCode>dd/mmm/yy</c:formatCode>
                <c:ptCount val="3246"/>
                <c:pt idx="0">
                  <c:v>36528</c:v>
                </c:pt>
                <c:pt idx="1">
                  <c:v>36529</c:v>
                </c:pt>
                <c:pt idx="2">
                  <c:v>36530</c:v>
                </c:pt>
                <c:pt idx="3">
                  <c:v>36531</c:v>
                </c:pt>
                <c:pt idx="4">
                  <c:v>36532</c:v>
                </c:pt>
                <c:pt idx="5">
                  <c:v>36535</c:v>
                </c:pt>
                <c:pt idx="6">
                  <c:v>36536</c:v>
                </c:pt>
                <c:pt idx="7">
                  <c:v>36537</c:v>
                </c:pt>
                <c:pt idx="8">
                  <c:v>36538</c:v>
                </c:pt>
                <c:pt idx="9">
                  <c:v>36539</c:v>
                </c:pt>
                <c:pt idx="10">
                  <c:v>36542</c:v>
                </c:pt>
                <c:pt idx="11">
                  <c:v>36543</c:v>
                </c:pt>
                <c:pt idx="12">
                  <c:v>36544</c:v>
                </c:pt>
                <c:pt idx="13">
                  <c:v>36545</c:v>
                </c:pt>
                <c:pt idx="14">
                  <c:v>36546</c:v>
                </c:pt>
                <c:pt idx="15">
                  <c:v>36549</c:v>
                </c:pt>
                <c:pt idx="16">
                  <c:v>36550</c:v>
                </c:pt>
                <c:pt idx="17">
                  <c:v>36552</c:v>
                </c:pt>
                <c:pt idx="18">
                  <c:v>36553</c:v>
                </c:pt>
                <c:pt idx="19">
                  <c:v>36556</c:v>
                </c:pt>
                <c:pt idx="20">
                  <c:v>36557</c:v>
                </c:pt>
                <c:pt idx="21">
                  <c:v>36558</c:v>
                </c:pt>
                <c:pt idx="22">
                  <c:v>36559</c:v>
                </c:pt>
                <c:pt idx="23">
                  <c:v>36560</c:v>
                </c:pt>
                <c:pt idx="24">
                  <c:v>36563</c:v>
                </c:pt>
                <c:pt idx="25">
                  <c:v>36564</c:v>
                </c:pt>
                <c:pt idx="26">
                  <c:v>36565</c:v>
                </c:pt>
                <c:pt idx="27">
                  <c:v>36566</c:v>
                </c:pt>
                <c:pt idx="28">
                  <c:v>36567</c:v>
                </c:pt>
                <c:pt idx="29">
                  <c:v>36570</c:v>
                </c:pt>
                <c:pt idx="30">
                  <c:v>36571</c:v>
                </c:pt>
                <c:pt idx="31">
                  <c:v>36572</c:v>
                </c:pt>
                <c:pt idx="32">
                  <c:v>36573</c:v>
                </c:pt>
                <c:pt idx="33">
                  <c:v>36574</c:v>
                </c:pt>
                <c:pt idx="34">
                  <c:v>36577</c:v>
                </c:pt>
                <c:pt idx="35">
                  <c:v>36578</c:v>
                </c:pt>
                <c:pt idx="36">
                  <c:v>36579</c:v>
                </c:pt>
                <c:pt idx="37">
                  <c:v>36580</c:v>
                </c:pt>
                <c:pt idx="38">
                  <c:v>36581</c:v>
                </c:pt>
                <c:pt idx="39">
                  <c:v>36584</c:v>
                </c:pt>
                <c:pt idx="40">
                  <c:v>36585</c:v>
                </c:pt>
                <c:pt idx="41">
                  <c:v>36586</c:v>
                </c:pt>
                <c:pt idx="42">
                  <c:v>36587</c:v>
                </c:pt>
                <c:pt idx="43">
                  <c:v>36588</c:v>
                </c:pt>
                <c:pt idx="44">
                  <c:v>36591</c:v>
                </c:pt>
                <c:pt idx="45">
                  <c:v>36592</c:v>
                </c:pt>
                <c:pt idx="46">
                  <c:v>36593</c:v>
                </c:pt>
                <c:pt idx="47">
                  <c:v>36594</c:v>
                </c:pt>
                <c:pt idx="48">
                  <c:v>36595</c:v>
                </c:pt>
                <c:pt idx="49">
                  <c:v>36598</c:v>
                </c:pt>
                <c:pt idx="50">
                  <c:v>36599</c:v>
                </c:pt>
                <c:pt idx="51">
                  <c:v>36600</c:v>
                </c:pt>
                <c:pt idx="52">
                  <c:v>36601</c:v>
                </c:pt>
                <c:pt idx="53">
                  <c:v>36606</c:v>
                </c:pt>
                <c:pt idx="54">
                  <c:v>36607</c:v>
                </c:pt>
                <c:pt idx="55">
                  <c:v>36608</c:v>
                </c:pt>
                <c:pt idx="56">
                  <c:v>36609</c:v>
                </c:pt>
                <c:pt idx="57">
                  <c:v>36612</c:v>
                </c:pt>
                <c:pt idx="58">
                  <c:v>36613</c:v>
                </c:pt>
                <c:pt idx="59">
                  <c:v>36614</c:v>
                </c:pt>
                <c:pt idx="60">
                  <c:v>36615</c:v>
                </c:pt>
                <c:pt idx="61">
                  <c:v>36616</c:v>
                </c:pt>
                <c:pt idx="62">
                  <c:v>36619</c:v>
                </c:pt>
                <c:pt idx="63">
                  <c:v>36620</c:v>
                </c:pt>
                <c:pt idx="64">
                  <c:v>36621</c:v>
                </c:pt>
                <c:pt idx="65">
                  <c:v>36622</c:v>
                </c:pt>
                <c:pt idx="66">
                  <c:v>36623</c:v>
                </c:pt>
                <c:pt idx="67">
                  <c:v>36626</c:v>
                </c:pt>
                <c:pt idx="68">
                  <c:v>36627</c:v>
                </c:pt>
                <c:pt idx="69">
                  <c:v>36628</c:v>
                </c:pt>
                <c:pt idx="70">
                  <c:v>36629</c:v>
                </c:pt>
                <c:pt idx="71">
                  <c:v>36633</c:v>
                </c:pt>
                <c:pt idx="72">
                  <c:v>36634</c:v>
                </c:pt>
                <c:pt idx="73">
                  <c:v>36635</c:v>
                </c:pt>
                <c:pt idx="74">
                  <c:v>36636</c:v>
                </c:pt>
                <c:pt idx="75">
                  <c:v>36640</c:v>
                </c:pt>
                <c:pt idx="76">
                  <c:v>36641</c:v>
                </c:pt>
                <c:pt idx="77">
                  <c:v>36642</c:v>
                </c:pt>
                <c:pt idx="78">
                  <c:v>36643</c:v>
                </c:pt>
                <c:pt idx="79">
                  <c:v>36644</c:v>
                </c:pt>
                <c:pt idx="80">
                  <c:v>36648</c:v>
                </c:pt>
                <c:pt idx="81">
                  <c:v>36649</c:v>
                </c:pt>
                <c:pt idx="82">
                  <c:v>36650</c:v>
                </c:pt>
                <c:pt idx="83">
                  <c:v>36651</c:v>
                </c:pt>
                <c:pt idx="84">
                  <c:v>36654</c:v>
                </c:pt>
                <c:pt idx="85">
                  <c:v>36655</c:v>
                </c:pt>
                <c:pt idx="86">
                  <c:v>36656</c:v>
                </c:pt>
                <c:pt idx="87">
                  <c:v>36657</c:v>
                </c:pt>
                <c:pt idx="88">
                  <c:v>36658</c:v>
                </c:pt>
                <c:pt idx="89">
                  <c:v>36661</c:v>
                </c:pt>
                <c:pt idx="90">
                  <c:v>36662</c:v>
                </c:pt>
                <c:pt idx="91">
                  <c:v>36663</c:v>
                </c:pt>
                <c:pt idx="92">
                  <c:v>36664</c:v>
                </c:pt>
                <c:pt idx="93">
                  <c:v>36665</c:v>
                </c:pt>
                <c:pt idx="94">
                  <c:v>36668</c:v>
                </c:pt>
                <c:pt idx="95">
                  <c:v>36669</c:v>
                </c:pt>
                <c:pt idx="96">
                  <c:v>36670</c:v>
                </c:pt>
                <c:pt idx="97">
                  <c:v>36671</c:v>
                </c:pt>
                <c:pt idx="98">
                  <c:v>36672</c:v>
                </c:pt>
                <c:pt idx="99">
                  <c:v>36675</c:v>
                </c:pt>
                <c:pt idx="100">
                  <c:v>36676</c:v>
                </c:pt>
                <c:pt idx="101">
                  <c:v>36677</c:v>
                </c:pt>
                <c:pt idx="102">
                  <c:v>36678</c:v>
                </c:pt>
                <c:pt idx="103">
                  <c:v>36679</c:v>
                </c:pt>
                <c:pt idx="104">
                  <c:v>36682</c:v>
                </c:pt>
                <c:pt idx="105">
                  <c:v>36683</c:v>
                </c:pt>
                <c:pt idx="106">
                  <c:v>36684</c:v>
                </c:pt>
                <c:pt idx="107">
                  <c:v>36685</c:v>
                </c:pt>
                <c:pt idx="108">
                  <c:v>36686</c:v>
                </c:pt>
                <c:pt idx="109">
                  <c:v>36689</c:v>
                </c:pt>
                <c:pt idx="110">
                  <c:v>36690</c:v>
                </c:pt>
                <c:pt idx="111">
                  <c:v>36691</c:v>
                </c:pt>
                <c:pt idx="112">
                  <c:v>36692</c:v>
                </c:pt>
                <c:pt idx="113">
                  <c:v>36693</c:v>
                </c:pt>
                <c:pt idx="114">
                  <c:v>36696</c:v>
                </c:pt>
                <c:pt idx="115">
                  <c:v>36697</c:v>
                </c:pt>
                <c:pt idx="116">
                  <c:v>36698</c:v>
                </c:pt>
                <c:pt idx="117">
                  <c:v>36699</c:v>
                </c:pt>
                <c:pt idx="118">
                  <c:v>36700</c:v>
                </c:pt>
                <c:pt idx="119">
                  <c:v>36703</c:v>
                </c:pt>
                <c:pt idx="120">
                  <c:v>36704</c:v>
                </c:pt>
                <c:pt idx="121">
                  <c:v>36705</c:v>
                </c:pt>
                <c:pt idx="122">
                  <c:v>36706</c:v>
                </c:pt>
                <c:pt idx="123">
                  <c:v>36707</c:v>
                </c:pt>
                <c:pt idx="124">
                  <c:v>36710</c:v>
                </c:pt>
                <c:pt idx="125">
                  <c:v>36711</c:v>
                </c:pt>
                <c:pt idx="126">
                  <c:v>36712</c:v>
                </c:pt>
                <c:pt idx="127">
                  <c:v>36713</c:v>
                </c:pt>
                <c:pt idx="128">
                  <c:v>36714</c:v>
                </c:pt>
                <c:pt idx="129">
                  <c:v>36717</c:v>
                </c:pt>
                <c:pt idx="130">
                  <c:v>36718</c:v>
                </c:pt>
                <c:pt idx="131">
                  <c:v>36719</c:v>
                </c:pt>
                <c:pt idx="132">
                  <c:v>36720</c:v>
                </c:pt>
                <c:pt idx="133">
                  <c:v>36721</c:v>
                </c:pt>
                <c:pt idx="134">
                  <c:v>36724</c:v>
                </c:pt>
                <c:pt idx="135">
                  <c:v>36725</c:v>
                </c:pt>
                <c:pt idx="136">
                  <c:v>36726</c:v>
                </c:pt>
                <c:pt idx="137">
                  <c:v>36727</c:v>
                </c:pt>
                <c:pt idx="138">
                  <c:v>36728</c:v>
                </c:pt>
                <c:pt idx="139">
                  <c:v>36731</c:v>
                </c:pt>
                <c:pt idx="140">
                  <c:v>36732</c:v>
                </c:pt>
                <c:pt idx="141">
                  <c:v>36733</c:v>
                </c:pt>
                <c:pt idx="142">
                  <c:v>36734</c:v>
                </c:pt>
                <c:pt idx="143">
                  <c:v>36735</c:v>
                </c:pt>
                <c:pt idx="144">
                  <c:v>36738</c:v>
                </c:pt>
                <c:pt idx="145">
                  <c:v>36739</c:v>
                </c:pt>
                <c:pt idx="146">
                  <c:v>36740</c:v>
                </c:pt>
                <c:pt idx="147">
                  <c:v>36741</c:v>
                </c:pt>
                <c:pt idx="148">
                  <c:v>36742</c:v>
                </c:pt>
                <c:pt idx="149">
                  <c:v>36745</c:v>
                </c:pt>
                <c:pt idx="150">
                  <c:v>36746</c:v>
                </c:pt>
                <c:pt idx="151">
                  <c:v>36747</c:v>
                </c:pt>
                <c:pt idx="152">
                  <c:v>36748</c:v>
                </c:pt>
                <c:pt idx="153">
                  <c:v>36749</c:v>
                </c:pt>
                <c:pt idx="154">
                  <c:v>36752</c:v>
                </c:pt>
                <c:pt idx="155">
                  <c:v>36754</c:v>
                </c:pt>
                <c:pt idx="156">
                  <c:v>36755</c:v>
                </c:pt>
                <c:pt idx="157">
                  <c:v>36756</c:v>
                </c:pt>
                <c:pt idx="158">
                  <c:v>36759</c:v>
                </c:pt>
                <c:pt idx="159">
                  <c:v>36760</c:v>
                </c:pt>
                <c:pt idx="160">
                  <c:v>36761</c:v>
                </c:pt>
                <c:pt idx="161">
                  <c:v>36762</c:v>
                </c:pt>
                <c:pt idx="162">
                  <c:v>36763</c:v>
                </c:pt>
                <c:pt idx="163">
                  <c:v>36766</c:v>
                </c:pt>
                <c:pt idx="164">
                  <c:v>36767</c:v>
                </c:pt>
                <c:pt idx="165">
                  <c:v>36768</c:v>
                </c:pt>
                <c:pt idx="166">
                  <c:v>36769</c:v>
                </c:pt>
                <c:pt idx="167">
                  <c:v>36773</c:v>
                </c:pt>
                <c:pt idx="168">
                  <c:v>36774</c:v>
                </c:pt>
                <c:pt idx="169">
                  <c:v>36775</c:v>
                </c:pt>
                <c:pt idx="170">
                  <c:v>36776</c:v>
                </c:pt>
                <c:pt idx="171">
                  <c:v>36777</c:v>
                </c:pt>
                <c:pt idx="172">
                  <c:v>36780</c:v>
                </c:pt>
                <c:pt idx="173">
                  <c:v>36781</c:v>
                </c:pt>
                <c:pt idx="174">
                  <c:v>36782</c:v>
                </c:pt>
                <c:pt idx="175">
                  <c:v>36783</c:v>
                </c:pt>
                <c:pt idx="176">
                  <c:v>36784</c:v>
                </c:pt>
                <c:pt idx="177">
                  <c:v>36787</c:v>
                </c:pt>
                <c:pt idx="178">
                  <c:v>36788</c:v>
                </c:pt>
                <c:pt idx="179">
                  <c:v>36789</c:v>
                </c:pt>
                <c:pt idx="180">
                  <c:v>36790</c:v>
                </c:pt>
                <c:pt idx="181">
                  <c:v>36791</c:v>
                </c:pt>
                <c:pt idx="182">
                  <c:v>36794</c:v>
                </c:pt>
                <c:pt idx="183">
                  <c:v>36795</c:v>
                </c:pt>
                <c:pt idx="184">
                  <c:v>36796</c:v>
                </c:pt>
                <c:pt idx="185">
                  <c:v>36797</c:v>
                </c:pt>
                <c:pt idx="186">
                  <c:v>36798</c:v>
                </c:pt>
                <c:pt idx="187">
                  <c:v>36802</c:v>
                </c:pt>
                <c:pt idx="188">
                  <c:v>36803</c:v>
                </c:pt>
                <c:pt idx="189">
                  <c:v>36804</c:v>
                </c:pt>
                <c:pt idx="190">
                  <c:v>36805</c:v>
                </c:pt>
                <c:pt idx="191">
                  <c:v>36808</c:v>
                </c:pt>
                <c:pt idx="192">
                  <c:v>36809</c:v>
                </c:pt>
                <c:pt idx="193">
                  <c:v>36810</c:v>
                </c:pt>
                <c:pt idx="194">
                  <c:v>36811</c:v>
                </c:pt>
                <c:pt idx="195">
                  <c:v>36812</c:v>
                </c:pt>
                <c:pt idx="196">
                  <c:v>36815</c:v>
                </c:pt>
                <c:pt idx="197">
                  <c:v>36816</c:v>
                </c:pt>
                <c:pt idx="198">
                  <c:v>36817</c:v>
                </c:pt>
                <c:pt idx="199">
                  <c:v>36818</c:v>
                </c:pt>
                <c:pt idx="200">
                  <c:v>36819</c:v>
                </c:pt>
                <c:pt idx="201">
                  <c:v>36822</c:v>
                </c:pt>
                <c:pt idx="202">
                  <c:v>36823</c:v>
                </c:pt>
                <c:pt idx="203">
                  <c:v>36824</c:v>
                </c:pt>
                <c:pt idx="204">
                  <c:v>36825</c:v>
                </c:pt>
                <c:pt idx="205">
                  <c:v>36826</c:v>
                </c:pt>
                <c:pt idx="206">
                  <c:v>36829</c:v>
                </c:pt>
                <c:pt idx="207">
                  <c:v>36830</c:v>
                </c:pt>
                <c:pt idx="208">
                  <c:v>36831</c:v>
                </c:pt>
                <c:pt idx="209">
                  <c:v>36832</c:v>
                </c:pt>
                <c:pt idx="210">
                  <c:v>36833</c:v>
                </c:pt>
                <c:pt idx="211">
                  <c:v>36836</c:v>
                </c:pt>
                <c:pt idx="212">
                  <c:v>36837</c:v>
                </c:pt>
                <c:pt idx="213">
                  <c:v>36838</c:v>
                </c:pt>
                <c:pt idx="214">
                  <c:v>36839</c:v>
                </c:pt>
                <c:pt idx="215">
                  <c:v>36840</c:v>
                </c:pt>
                <c:pt idx="216">
                  <c:v>36843</c:v>
                </c:pt>
                <c:pt idx="217">
                  <c:v>36844</c:v>
                </c:pt>
                <c:pt idx="218">
                  <c:v>36845</c:v>
                </c:pt>
                <c:pt idx="219">
                  <c:v>36846</c:v>
                </c:pt>
                <c:pt idx="220">
                  <c:v>36847</c:v>
                </c:pt>
                <c:pt idx="221">
                  <c:v>36850</c:v>
                </c:pt>
                <c:pt idx="222">
                  <c:v>36851</c:v>
                </c:pt>
                <c:pt idx="223">
                  <c:v>36852</c:v>
                </c:pt>
                <c:pt idx="224">
                  <c:v>36853</c:v>
                </c:pt>
                <c:pt idx="225">
                  <c:v>36854</c:v>
                </c:pt>
                <c:pt idx="226">
                  <c:v>36857</c:v>
                </c:pt>
                <c:pt idx="227">
                  <c:v>36858</c:v>
                </c:pt>
                <c:pt idx="228">
                  <c:v>36859</c:v>
                </c:pt>
                <c:pt idx="229">
                  <c:v>36860</c:v>
                </c:pt>
                <c:pt idx="230">
                  <c:v>36861</c:v>
                </c:pt>
                <c:pt idx="231">
                  <c:v>36864</c:v>
                </c:pt>
                <c:pt idx="232">
                  <c:v>36865</c:v>
                </c:pt>
                <c:pt idx="233">
                  <c:v>36866</c:v>
                </c:pt>
                <c:pt idx="234">
                  <c:v>36867</c:v>
                </c:pt>
                <c:pt idx="235">
                  <c:v>36868</c:v>
                </c:pt>
                <c:pt idx="236">
                  <c:v>36871</c:v>
                </c:pt>
                <c:pt idx="237">
                  <c:v>36872</c:v>
                </c:pt>
                <c:pt idx="238">
                  <c:v>36873</c:v>
                </c:pt>
                <c:pt idx="239">
                  <c:v>36874</c:v>
                </c:pt>
                <c:pt idx="240">
                  <c:v>36875</c:v>
                </c:pt>
                <c:pt idx="241">
                  <c:v>36878</c:v>
                </c:pt>
                <c:pt idx="242">
                  <c:v>36879</c:v>
                </c:pt>
                <c:pt idx="243">
                  <c:v>36880</c:v>
                </c:pt>
                <c:pt idx="244">
                  <c:v>36881</c:v>
                </c:pt>
                <c:pt idx="245">
                  <c:v>36882</c:v>
                </c:pt>
                <c:pt idx="246">
                  <c:v>36886</c:v>
                </c:pt>
                <c:pt idx="247">
                  <c:v>36887</c:v>
                </c:pt>
                <c:pt idx="248">
                  <c:v>36888</c:v>
                </c:pt>
                <c:pt idx="249">
                  <c:v>36889</c:v>
                </c:pt>
                <c:pt idx="250">
                  <c:v>36892</c:v>
                </c:pt>
                <c:pt idx="251">
                  <c:v>36893</c:v>
                </c:pt>
                <c:pt idx="252">
                  <c:v>36894</c:v>
                </c:pt>
                <c:pt idx="253">
                  <c:v>36895</c:v>
                </c:pt>
                <c:pt idx="254">
                  <c:v>36896</c:v>
                </c:pt>
                <c:pt idx="255">
                  <c:v>36899</c:v>
                </c:pt>
                <c:pt idx="256">
                  <c:v>36900</c:v>
                </c:pt>
                <c:pt idx="257">
                  <c:v>36901</c:v>
                </c:pt>
                <c:pt idx="258">
                  <c:v>36902</c:v>
                </c:pt>
                <c:pt idx="259">
                  <c:v>36903</c:v>
                </c:pt>
                <c:pt idx="260">
                  <c:v>36906</c:v>
                </c:pt>
                <c:pt idx="261">
                  <c:v>36907</c:v>
                </c:pt>
                <c:pt idx="262">
                  <c:v>36908</c:v>
                </c:pt>
                <c:pt idx="263">
                  <c:v>36909</c:v>
                </c:pt>
                <c:pt idx="264">
                  <c:v>36910</c:v>
                </c:pt>
                <c:pt idx="265">
                  <c:v>36913</c:v>
                </c:pt>
                <c:pt idx="266">
                  <c:v>36914</c:v>
                </c:pt>
                <c:pt idx="267">
                  <c:v>36915</c:v>
                </c:pt>
                <c:pt idx="268">
                  <c:v>36916</c:v>
                </c:pt>
                <c:pt idx="269">
                  <c:v>36920</c:v>
                </c:pt>
                <c:pt idx="270">
                  <c:v>36921</c:v>
                </c:pt>
                <c:pt idx="271">
                  <c:v>36922</c:v>
                </c:pt>
                <c:pt idx="272">
                  <c:v>36923</c:v>
                </c:pt>
                <c:pt idx="273">
                  <c:v>36924</c:v>
                </c:pt>
                <c:pt idx="274">
                  <c:v>36927</c:v>
                </c:pt>
                <c:pt idx="275">
                  <c:v>36928</c:v>
                </c:pt>
                <c:pt idx="276">
                  <c:v>36929</c:v>
                </c:pt>
                <c:pt idx="277">
                  <c:v>36930</c:v>
                </c:pt>
                <c:pt idx="278">
                  <c:v>36931</c:v>
                </c:pt>
                <c:pt idx="279">
                  <c:v>36934</c:v>
                </c:pt>
                <c:pt idx="280">
                  <c:v>36935</c:v>
                </c:pt>
                <c:pt idx="281">
                  <c:v>36936</c:v>
                </c:pt>
                <c:pt idx="282">
                  <c:v>36937</c:v>
                </c:pt>
                <c:pt idx="283">
                  <c:v>36938</c:v>
                </c:pt>
                <c:pt idx="284">
                  <c:v>36941</c:v>
                </c:pt>
                <c:pt idx="285">
                  <c:v>36942</c:v>
                </c:pt>
                <c:pt idx="286">
                  <c:v>36943</c:v>
                </c:pt>
                <c:pt idx="287">
                  <c:v>36944</c:v>
                </c:pt>
                <c:pt idx="288">
                  <c:v>36945</c:v>
                </c:pt>
                <c:pt idx="289">
                  <c:v>36948</c:v>
                </c:pt>
                <c:pt idx="290">
                  <c:v>36949</c:v>
                </c:pt>
                <c:pt idx="291">
                  <c:v>36950</c:v>
                </c:pt>
                <c:pt idx="292">
                  <c:v>36951</c:v>
                </c:pt>
                <c:pt idx="293">
                  <c:v>36952</c:v>
                </c:pt>
                <c:pt idx="294">
                  <c:v>36955</c:v>
                </c:pt>
                <c:pt idx="295">
                  <c:v>36957</c:v>
                </c:pt>
                <c:pt idx="296">
                  <c:v>36958</c:v>
                </c:pt>
                <c:pt idx="297">
                  <c:v>36959</c:v>
                </c:pt>
                <c:pt idx="298">
                  <c:v>36962</c:v>
                </c:pt>
                <c:pt idx="299">
                  <c:v>36963</c:v>
                </c:pt>
                <c:pt idx="300">
                  <c:v>36964</c:v>
                </c:pt>
                <c:pt idx="301">
                  <c:v>36965</c:v>
                </c:pt>
                <c:pt idx="302">
                  <c:v>36966</c:v>
                </c:pt>
                <c:pt idx="303">
                  <c:v>36969</c:v>
                </c:pt>
                <c:pt idx="304">
                  <c:v>36970</c:v>
                </c:pt>
                <c:pt idx="305">
                  <c:v>36971</c:v>
                </c:pt>
                <c:pt idx="306">
                  <c:v>36972</c:v>
                </c:pt>
                <c:pt idx="307">
                  <c:v>36973</c:v>
                </c:pt>
                <c:pt idx="308">
                  <c:v>36976</c:v>
                </c:pt>
                <c:pt idx="309">
                  <c:v>36977</c:v>
                </c:pt>
                <c:pt idx="310">
                  <c:v>36978</c:v>
                </c:pt>
                <c:pt idx="311">
                  <c:v>36979</c:v>
                </c:pt>
                <c:pt idx="312">
                  <c:v>36980</c:v>
                </c:pt>
                <c:pt idx="313">
                  <c:v>36983</c:v>
                </c:pt>
                <c:pt idx="314">
                  <c:v>36984</c:v>
                </c:pt>
                <c:pt idx="315">
                  <c:v>36985</c:v>
                </c:pt>
                <c:pt idx="316">
                  <c:v>36987</c:v>
                </c:pt>
                <c:pt idx="317">
                  <c:v>36990</c:v>
                </c:pt>
                <c:pt idx="318">
                  <c:v>36991</c:v>
                </c:pt>
                <c:pt idx="319">
                  <c:v>36992</c:v>
                </c:pt>
                <c:pt idx="320">
                  <c:v>36993</c:v>
                </c:pt>
                <c:pt idx="321">
                  <c:v>36997</c:v>
                </c:pt>
                <c:pt idx="322">
                  <c:v>36998</c:v>
                </c:pt>
                <c:pt idx="323">
                  <c:v>36999</c:v>
                </c:pt>
                <c:pt idx="324">
                  <c:v>37000</c:v>
                </c:pt>
                <c:pt idx="325">
                  <c:v>37001</c:v>
                </c:pt>
                <c:pt idx="326">
                  <c:v>37004</c:v>
                </c:pt>
                <c:pt idx="327">
                  <c:v>37005</c:v>
                </c:pt>
                <c:pt idx="328">
                  <c:v>37006</c:v>
                </c:pt>
                <c:pt idx="329">
                  <c:v>37007</c:v>
                </c:pt>
                <c:pt idx="330">
                  <c:v>37008</c:v>
                </c:pt>
                <c:pt idx="331">
                  <c:v>37011</c:v>
                </c:pt>
                <c:pt idx="332">
                  <c:v>37013</c:v>
                </c:pt>
                <c:pt idx="333">
                  <c:v>37014</c:v>
                </c:pt>
                <c:pt idx="334">
                  <c:v>37015</c:v>
                </c:pt>
                <c:pt idx="335">
                  <c:v>37018</c:v>
                </c:pt>
                <c:pt idx="336">
                  <c:v>37019</c:v>
                </c:pt>
                <c:pt idx="337">
                  <c:v>37020</c:v>
                </c:pt>
                <c:pt idx="338">
                  <c:v>37021</c:v>
                </c:pt>
                <c:pt idx="339">
                  <c:v>37022</c:v>
                </c:pt>
                <c:pt idx="340">
                  <c:v>37025</c:v>
                </c:pt>
                <c:pt idx="341">
                  <c:v>37026</c:v>
                </c:pt>
                <c:pt idx="342">
                  <c:v>37027</c:v>
                </c:pt>
                <c:pt idx="343">
                  <c:v>37028</c:v>
                </c:pt>
                <c:pt idx="344">
                  <c:v>37029</c:v>
                </c:pt>
                <c:pt idx="345">
                  <c:v>37032</c:v>
                </c:pt>
                <c:pt idx="346">
                  <c:v>37033</c:v>
                </c:pt>
                <c:pt idx="347">
                  <c:v>37034</c:v>
                </c:pt>
                <c:pt idx="348">
                  <c:v>37035</c:v>
                </c:pt>
                <c:pt idx="349">
                  <c:v>37036</c:v>
                </c:pt>
                <c:pt idx="350">
                  <c:v>37039</c:v>
                </c:pt>
                <c:pt idx="351">
                  <c:v>37040</c:v>
                </c:pt>
                <c:pt idx="352">
                  <c:v>37041</c:v>
                </c:pt>
                <c:pt idx="353">
                  <c:v>37042</c:v>
                </c:pt>
                <c:pt idx="354">
                  <c:v>37043</c:v>
                </c:pt>
                <c:pt idx="355">
                  <c:v>37046</c:v>
                </c:pt>
                <c:pt idx="356">
                  <c:v>37047</c:v>
                </c:pt>
                <c:pt idx="357">
                  <c:v>37048</c:v>
                </c:pt>
                <c:pt idx="358">
                  <c:v>37049</c:v>
                </c:pt>
                <c:pt idx="359">
                  <c:v>37050</c:v>
                </c:pt>
                <c:pt idx="360">
                  <c:v>37053</c:v>
                </c:pt>
                <c:pt idx="361">
                  <c:v>37054</c:v>
                </c:pt>
                <c:pt idx="362">
                  <c:v>37055</c:v>
                </c:pt>
                <c:pt idx="363">
                  <c:v>37056</c:v>
                </c:pt>
                <c:pt idx="364">
                  <c:v>37057</c:v>
                </c:pt>
                <c:pt idx="365">
                  <c:v>37060</c:v>
                </c:pt>
                <c:pt idx="366">
                  <c:v>37061</c:v>
                </c:pt>
                <c:pt idx="367">
                  <c:v>37062</c:v>
                </c:pt>
                <c:pt idx="368">
                  <c:v>37063</c:v>
                </c:pt>
                <c:pt idx="369">
                  <c:v>37064</c:v>
                </c:pt>
                <c:pt idx="370">
                  <c:v>37067</c:v>
                </c:pt>
                <c:pt idx="371">
                  <c:v>37068</c:v>
                </c:pt>
                <c:pt idx="372">
                  <c:v>37069</c:v>
                </c:pt>
                <c:pt idx="373">
                  <c:v>37070</c:v>
                </c:pt>
                <c:pt idx="374">
                  <c:v>37071</c:v>
                </c:pt>
                <c:pt idx="375">
                  <c:v>37074</c:v>
                </c:pt>
                <c:pt idx="376">
                  <c:v>37075</c:v>
                </c:pt>
                <c:pt idx="377">
                  <c:v>37076</c:v>
                </c:pt>
                <c:pt idx="378">
                  <c:v>37077</c:v>
                </c:pt>
                <c:pt idx="379">
                  <c:v>37078</c:v>
                </c:pt>
                <c:pt idx="380">
                  <c:v>37081</c:v>
                </c:pt>
                <c:pt idx="381">
                  <c:v>37082</c:v>
                </c:pt>
                <c:pt idx="382">
                  <c:v>37083</c:v>
                </c:pt>
                <c:pt idx="383">
                  <c:v>37084</c:v>
                </c:pt>
                <c:pt idx="384">
                  <c:v>37085</c:v>
                </c:pt>
                <c:pt idx="385">
                  <c:v>37088</c:v>
                </c:pt>
                <c:pt idx="386">
                  <c:v>37089</c:v>
                </c:pt>
                <c:pt idx="387">
                  <c:v>37090</c:v>
                </c:pt>
                <c:pt idx="388">
                  <c:v>37091</c:v>
                </c:pt>
                <c:pt idx="389">
                  <c:v>37092</c:v>
                </c:pt>
                <c:pt idx="390">
                  <c:v>37095</c:v>
                </c:pt>
                <c:pt idx="391">
                  <c:v>37096</c:v>
                </c:pt>
                <c:pt idx="392">
                  <c:v>37097</c:v>
                </c:pt>
                <c:pt idx="393">
                  <c:v>37098</c:v>
                </c:pt>
                <c:pt idx="394">
                  <c:v>37099</c:v>
                </c:pt>
                <c:pt idx="395">
                  <c:v>37102</c:v>
                </c:pt>
                <c:pt idx="396">
                  <c:v>37103</c:v>
                </c:pt>
                <c:pt idx="397">
                  <c:v>37104</c:v>
                </c:pt>
                <c:pt idx="398">
                  <c:v>37105</c:v>
                </c:pt>
                <c:pt idx="399">
                  <c:v>37106</c:v>
                </c:pt>
                <c:pt idx="400">
                  <c:v>37109</c:v>
                </c:pt>
                <c:pt idx="401">
                  <c:v>37110</c:v>
                </c:pt>
                <c:pt idx="402">
                  <c:v>37111</c:v>
                </c:pt>
                <c:pt idx="403">
                  <c:v>37112</c:v>
                </c:pt>
                <c:pt idx="404">
                  <c:v>37113</c:v>
                </c:pt>
                <c:pt idx="405">
                  <c:v>37116</c:v>
                </c:pt>
                <c:pt idx="406">
                  <c:v>37117</c:v>
                </c:pt>
                <c:pt idx="407">
                  <c:v>37119</c:v>
                </c:pt>
                <c:pt idx="408">
                  <c:v>37120</c:v>
                </c:pt>
                <c:pt idx="409">
                  <c:v>37123</c:v>
                </c:pt>
                <c:pt idx="410">
                  <c:v>37124</c:v>
                </c:pt>
                <c:pt idx="411">
                  <c:v>37126</c:v>
                </c:pt>
                <c:pt idx="412">
                  <c:v>37127</c:v>
                </c:pt>
                <c:pt idx="413">
                  <c:v>37130</c:v>
                </c:pt>
                <c:pt idx="414">
                  <c:v>37131</c:v>
                </c:pt>
                <c:pt idx="415">
                  <c:v>37132</c:v>
                </c:pt>
                <c:pt idx="416">
                  <c:v>37133</c:v>
                </c:pt>
                <c:pt idx="417">
                  <c:v>37134</c:v>
                </c:pt>
                <c:pt idx="418">
                  <c:v>37137</c:v>
                </c:pt>
                <c:pt idx="419">
                  <c:v>37138</c:v>
                </c:pt>
                <c:pt idx="420">
                  <c:v>37139</c:v>
                </c:pt>
                <c:pt idx="421">
                  <c:v>37140</c:v>
                </c:pt>
                <c:pt idx="422">
                  <c:v>37141</c:v>
                </c:pt>
                <c:pt idx="423">
                  <c:v>37144</c:v>
                </c:pt>
                <c:pt idx="424">
                  <c:v>37145</c:v>
                </c:pt>
                <c:pt idx="425">
                  <c:v>37146</c:v>
                </c:pt>
                <c:pt idx="426">
                  <c:v>37147</c:v>
                </c:pt>
                <c:pt idx="427">
                  <c:v>37148</c:v>
                </c:pt>
                <c:pt idx="428">
                  <c:v>37151</c:v>
                </c:pt>
                <c:pt idx="429">
                  <c:v>37152</c:v>
                </c:pt>
                <c:pt idx="430">
                  <c:v>37153</c:v>
                </c:pt>
                <c:pt idx="431">
                  <c:v>37154</c:v>
                </c:pt>
                <c:pt idx="432">
                  <c:v>37155</c:v>
                </c:pt>
                <c:pt idx="433">
                  <c:v>37158</c:v>
                </c:pt>
                <c:pt idx="434">
                  <c:v>37159</c:v>
                </c:pt>
                <c:pt idx="435">
                  <c:v>37160</c:v>
                </c:pt>
                <c:pt idx="436">
                  <c:v>37161</c:v>
                </c:pt>
                <c:pt idx="437">
                  <c:v>37162</c:v>
                </c:pt>
                <c:pt idx="438">
                  <c:v>37165</c:v>
                </c:pt>
                <c:pt idx="439">
                  <c:v>37167</c:v>
                </c:pt>
                <c:pt idx="440">
                  <c:v>37168</c:v>
                </c:pt>
                <c:pt idx="441">
                  <c:v>37169</c:v>
                </c:pt>
                <c:pt idx="442">
                  <c:v>37172</c:v>
                </c:pt>
                <c:pt idx="443">
                  <c:v>37173</c:v>
                </c:pt>
                <c:pt idx="444">
                  <c:v>37174</c:v>
                </c:pt>
                <c:pt idx="445">
                  <c:v>37175</c:v>
                </c:pt>
                <c:pt idx="446">
                  <c:v>37176</c:v>
                </c:pt>
                <c:pt idx="447">
                  <c:v>37179</c:v>
                </c:pt>
                <c:pt idx="448">
                  <c:v>37180</c:v>
                </c:pt>
                <c:pt idx="449">
                  <c:v>37181</c:v>
                </c:pt>
                <c:pt idx="450">
                  <c:v>37182</c:v>
                </c:pt>
                <c:pt idx="451">
                  <c:v>37183</c:v>
                </c:pt>
                <c:pt idx="452">
                  <c:v>37186</c:v>
                </c:pt>
                <c:pt idx="453">
                  <c:v>37187</c:v>
                </c:pt>
                <c:pt idx="454">
                  <c:v>37188</c:v>
                </c:pt>
                <c:pt idx="455">
                  <c:v>37189</c:v>
                </c:pt>
                <c:pt idx="456">
                  <c:v>37193</c:v>
                </c:pt>
                <c:pt idx="457">
                  <c:v>37194</c:v>
                </c:pt>
                <c:pt idx="458">
                  <c:v>37195</c:v>
                </c:pt>
                <c:pt idx="459">
                  <c:v>37196</c:v>
                </c:pt>
                <c:pt idx="460">
                  <c:v>37197</c:v>
                </c:pt>
                <c:pt idx="461">
                  <c:v>37200</c:v>
                </c:pt>
                <c:pt idx="462">
                  <c:v>37201</c:v>
                </c:pt>
                <c:pt idx="463">
                  <c:v>37202</c:v>
                </c:pt>
                <c:pt idx="464">
                  <c:v>37203</c:v>
                </c:pt>
                <c:pt idx="465">
                  <c:v>37204</c:v>
                </c:pt>
                <c:pt idx="466">
                  <c:v>37207</c:v>
                </c:pt>
                <c:pt idx="467">
                  <c:v>37208</c:v>
                </c:pt>
                <c:pt idx="468">
                  <c:v>37209</c:v>
                </c:pt>
                <c:pt idx="469">
                  <c:v>37210</c:v>
                </c:pt>
                <c:pt idx="470">
                  <c:v>37214</c:v>
                </c:pt>
                <c:pt idx="471">
                  <c:v>37215</c:v>
                </c:pt>
                <c:pt idx="472">
                  <c:v>37216</c:v>
                </c:pt>
                <c:pt idx="473">
                  <c:v>37217</c:v>
                </c:pt>
                <c:pt idx="474">
                  <c:v>37218</c:v>
                </c:pt>
                <c:pt idx="475">
                  <c:v>37221</c:v>
                </c:pt>
                <c:pt idx="476">
                  <c:v>37222</c:v>
                </c:pt>
                <c:pt idx="477">
                  <c:v>37223</c:v>
                </c:pt>
                <c:pt idx="478">
                  <c:v>37224</c:v>
                </c:pt>
                <c:pt idx="479">
                  <c:v>37228</c:v>
                </c:pt>
                <c:pt idx="480">
                  <c:v>37229</c:v>
                </c:pt>
                <c:pt idx="481">
                  <c:v>37230</c:v>
                </c:pt>
                <c:pt idx="482">
                  <c:v>37231</c:v>
                </c:pt>
                <c:pt idx="483">
                  <c:v>37232</c:v>
                </c:pt>
                <c:pt idx="484">
                  <c:v>37235</c:v>
                </c:pt>
                <c:pt idx="485">
                  <c:v>37236</c:v>
                </c:pt>
                <c:pt idx="486">
                  <c:v>37237</c:v>
                </c:pt>
                <c:pt idx="487">
                  <c:v>37238</c:v>
                </c:pt>
                <c:pt idx="488">
                  <c:v>37239</c:v>
                </c:pt>
                <c:pt idx="489">
                  <c:v>37243</c:v>
                </c:pt>
                <c:pt idx="490">
                  <c:v>37244</c:v>
                </c:pt>
                <c:pt idx="491">
                  <c:v>37245</c:v>
                </c:pt>
                <c:pt idx="492">
                  <c:v>37246</c:v>
                </c:pt>
                <c:pt idx="493">
                  <c:v>37249</c:v>
                </c:pt>
                <c:pt idx="494">
                  <c:v>37251</c:v>
                </c:pt>
                <c:pt idx="495">
                  <c:v>37252</c:v>
                </c:pt>
                <c:pt idx="496">
                  <c:v>37253</c:v>
                </c:pt>
                <c:pt idx="497">
                  <c:v>37256</c:v>
                </c:pt>
                <c:pt idx="498">
                  <c:v>37257</c:v>
                </c:pt>
                <c:pt idx="499">
                  <c:v>37258</c:v>
                </c:pt>
                <c:pt idx="500">
                  <c:v>37259</c:v>
                </c:pt>
                <c:pt idx="501">
                  <c:v>37260</c:v>
                </c:pt>
                <c:pt idx="502">
                  <c:v>37263</c:v>
                </c:pt>
                <c:pt idx="503">
                  <c:v>37264</c:v>
                </c:pt>
                <c:pt idx="504">
                  <c:v>37265</c:v>
                </c:pt>
                <c:pt idx="505">
                  <c:v>37266</c:v>
                </c:pt>
                <c:pt idx="506">
                  <c:v>37267</c:v>
                </c:pt>
                <c:pt idx="507">
                  <c:v>37270</c:v>
                </c:pt>
                <c:pt idx="508">
                  <c:v>37271</c:v>
                </c:pt>
                <c:pt idx="509">
                  <c:v>37272</c:v>
                </c:pt>
                <c:pt idx="510">
                  <c:v>37273</c:v>
                </c:pt>
                <c:pt idx="511">
                  <c:v>37274</c:v>
                </c:pt>
                <c:pt idx="512">
                  <c:v>37277</c:v>
                </c:pt>
                <c:pt idx="513">
                  <c:v>37278</c:v>
                </c:pt>
                <c:pt idx="514">
                  <c:v>37279</c:v>
                </c:pt>
                <c:pt idx="515">
                  <c:v>37280</c:v>
                </c:pt>
                <c:pt idx="516">
                  <c:v>37281</c:v>
                </c:pt>
                <c:pt idx="517">
                  <c:v>37284</c:v>
                </c:pt>
                <c:pt idx="518">
                  <c:v>37285</c:v>
                </c:pt>
                <c:pt idx="519">
                  <c:v>37286</c:v>
                </c:pt>
                <c:pt idx="520">
                  <c:v>37287</c:v>
                </c:pt>
                <c:pt idx="521">
                  <c:v>37288</c:v>
                </c:pt>
                <c:pt idx="522">
                  <c:v>37291</c:v>
                </c:pt>
                <c:pt idx="523">
                  <c:v>37292</c:v>
                </c:pt>
                <c:pt idx="524">
                  <c:v>37293</c:v>
                </c:pt>
                <c:pt idx="525">
                  <c:v>37294</c:v>
                </c:pt>
                <c:pt idx="526">
                  <c:v>37295</c:v>
                </c:pt>
                <c:pt idx="527">
                  <c:v>37298</c:v>
                </c:pt>
                <c:pt idx="528">
                  <c:v>37299</c:v>
                </c:pt>
                <c:pt idx="529">
                  <c:v>37300</c:v>
                </c:pt>
                <c:pt idx="530">
                  <c:v>37301</c:v>
                </c:pt>
                <c:pt idx="531">
                  <c:v>37302</c:v>
                </c:pt>
                <c:pt idx="532">
                  <c:v>37305</c:v>
                </c:pt>
                <c:pt idx="533">
                  <c:v>37306</c:v>
                </c:pt>
                <c:pt idx="534">
                  <c:v>37307</c:v>
                </c:pt>
                <c:pt idx="535">
                  <c:v>37308</c:v>
                </c:pt>
                <c:pt idx="536">
                  <c:v>37309</c:v>
                </c:pt>
                <c:pt idx="537">
                  <c:v>37312</c:v>
                </c:pt>
                <c:pt idx="538">
                  <c:v>37313</c:v>
                </c:pt>
                <c:pt idx="539">
                  <c:v>37314</c:v>
                </c:pt>
                <c:pt idx="540">
                  <c:v>37315</c:v>
                </c:pt>
                <c:pt idx="541">
                  <c:v>37316</c:v>
                </c:pt>
                <c:pt idx="542">
                  <c:v>37319</c:v>
                </c:pt>
                <c:pt idx="543">
                  <c:v>37320</c:v>
                </c:pt>
                <c:pt idx="544">
                  <c:v>37321</c:v>
                </c:pt>
                <c:pt idx="545">
                  <c:v>37322</c:v>
                </c:pt>
                <c:pt idx="546">
                  <c:v>37323</c:v>
                </c:pt>
                <c:pt idx="547">
                  <c:v>37326</c:v>
                </c:pt>
                <c:pt idx="548">
                  <c:v>37327</c:v>
                </c:pt>
                <c:pt idx="549">
                  <c:v>37328</c:v>
                </c:pt>
                <c:pt idx="550">
                  <c:v>37329</c:v>
                </c:pt>
                <c:pt idx="551">
                  <c:v>37330</c:v>
                </c:pt>
                <c:pt idx="552">
                  <c:v>37333</c:v>
                </c:pt>
                <c:pt idx="553">
                  <c:v>37334</c:v>
                </c:pt>
                <c:pt idx="554">
                  <c:v>37335</c:v>
                </c:pt>
                <c:pt idx="555">
                  <c:v>37336</c:v>
                </c:pt>
                <c:pt idx="556">
                  <c:v>37337</c:v>
                </c:pt>
                <c:pt idx="557">
                  <c:v>37341</c:v>
                </c:pt>
                <c:pt idx="558">
                  <c:v>37342</c:v>
                </c:pt>
                <c:pt idx="559">
                  <c:v>37343</c:v>
                </c:pt>
                <c:pt idx="560">
                  <c:v>37347</c:v>
                </c:pt>
                <c:pt idx="561">
                  <c:v>37348</c:v>
                </c:pt>
                <c:pt idx="562">
                  <c:v>37349</c:v>
                </c:pt>
                <c:pt idx="563">
                  <c:v>37350</c:v>
                </c:pt>
                <c:pt idx="564">
                  <c:v>37351</c:v>
                </c:pt>
                <c:pt idx="565">
                  <c:v>37354</c:v>
                </c:pt>
                <c:pt idx="566">
                  <c:v>37355</c:v>
                </c:pt>
                <c:pt idx="567">
                  <c:v>37356</c:v>
                </c:pt>
                <c:pt idx="568">
                  <c:v>37357</c:v>
                </c:pt>
                <c:pt idx="569">
                  <c:v>37358</c:v>
                </c:pt>
                <c:pt idx="570">
                  <c:v>37361</c:v>
                </c:pt>
                <c:pt idx="571">
                  <c:v>37362</c:v>
                </c:pt>
                <c:pt idx="572">
                  <c:v>37363</c:v>
                </c:pt>
                <c:pt idx="573">
                  <c:v>37364</c:v>
                </c:pt>
                <c:pt idx="574">
                  <c:v>37365</c:v>
                </c:pt>
                <c:pt idx="575">
                  <c:v>37368</c:v>
                </c:pt>
                <c:pt idx="576">
                  <c:v>37369</c:v>
                </c:pt>
                <c:pt idx="577">
                  <c:v>37370</c:v>
                </c:pt>
                <c:pt idx="578">
                  <c:v>37371</c:v>
                </c:pt>
                <c:pt idx="579">
                  <c:v>37372</c:v>
                </c:pt>
                <c:pt idx="580">
                  <c:v>37375</c:v>
                </c:pt>
                <c:pt idx="581">
                  <c:v>37376</c:v>
                </c:pt>
                <c:pt idx="582">
                  <c:v>37378</c:v>
                </c:pt>
                <c:pt idx="583">
                  <c:v>37379</c:v>
                </c:pt>
                <c:pt idx="584">
                  <c:v>37382</c:v>
                </c:pt>
                <c:pt idx="585">
                  <c:v>37383</c:v>
                </c:pt>
                <c:pt idx="586">
                  <c:v>37384</c:v>
                </c:pt>
                <c:pt idx="587">
                  <c:v>37385</c:v>
                </c:pt>
                <c:pt idx="588">
                  <c:v>37386</c:v>
                </c:pt>
                <c:pt idx="589">
                  <c:v>37389</c:v>
                </c:pt>
                <c:pt idx="590">
                  <c:v>37390</c:v>
                </c:pt>
                <c:pt idx="591">
                  <c:v>37391</c:v>
                </c:pt>
                <c:pt idx="592">
                  <c:v>37392</c:v>
                </c:pt>
                <c:pt idx="593">
                  <c:v>37393</c:v>
                </c:pt>
                <c:pt idx="594">
                  <c:v>37396</c:v>
                </c:pt>
                <c:pt idx="595">
                  <c:v>37397</c:v>
                </c:pt>
                <c:pt idx="596">
                  <c:v>37398</c:v>
                </c:pt>
                <c:pt idx="597">
                  <c:v>37399</c:v>
                </c:pt>
                <c:pt idx="598">
                  <c:v>37400</c:v>
                </c:pt>
                <c:pt idx="599">
                  <c:v>37403</c:v>
                </c:pt>
                <c:pt idx="600">
                  <c:v>37404</c:v>
                </c:pt>
                <c:pt idx="601">
                  <c:v>37405</c:v>
                </c:pt>
                <c:pt idx="602">
                  <c:v>37406</c:v>
                </c:pt>
                <c:pt idx="603">
                  <c:v>37407</c:v>
                </c:pt>
                <c:pt idx="604">
                  <c:v>37410</c:v>
                </c:pt>
                <c:pt idx="605">
                  <c:v>37411</c:v>
                </c:pt>
                <c:pt idx="606">
                  <c:v>37412</c:v>
                </c:pt>
                <c:pt idx="607">
                  <c:v>37413</c:v>
                </c:pt>
                <c:pt idx="608">
                  <c:v>37414</c:v>
                </c:pt>
                <c:pt idx="609">
                  <c:v>37417</c:v>
                </c:pt>
                <c:pt idx="610">
                  <c:v>37418</c:v>
                </c:pt>
                <c:pt idx="611">
                  <c:v>37419</c:v>
                </c:pt>
                <c:pt idx="612">
                  <c:v>37420</c:v>
                </c:pt>
                <c:pt idx="613">
                  <c:v>37421</c:v>
                </c:pt>
                <c:pt idx="614">
                  <c:v>37424</c:v>
                </c:pt>
                <c:pt idx="615">
                  <c:v>37425</c:v>
                </c:pt>
                <c:pt idx="616">
                  <c:v>37426</c:v>
                </c:pt>
                <c:pt idx="617">
                  <c:v>37427</c:v>
                </c:pt>
                <c:pt idx="618">
                  <c:v>37428</c:v>
                </c:pt>
                <c:pt idx="619">
                  <c:v>37431</c:v>
                </c:pt>
                <c:pt idx="620">
                  <c:v>37432</c:v>
                </c:pt>
                <c:pt idx="621">
                  <c:v>37433</c:v>
                </c:pt>
                <c:pt idx="622">
                  <c:v>37434</c:v>
                </c:pt>
                <c:pt idx="623">
                  <c:v>37435</c:v>
                </c:pt>
                <c:pt idx="624">
                  <c:v>37438</c:v>
                </c:pt>
                <c:pt idx="625">
                  <c:v>37439</c:v>
                </c:pt>
                <c:pt idx="626">
                  <c:v>37440</c:v>
                </c:pt>
                <c:pt idx="627">
                  <c:v>37441</c:v>
                </c:pt>
                <c:pt idx="628">
                  <c:v>37442</c:v>
                </c:pt>
                <c:pt idx="629">
                  <c:v>37445</c:v>
                </c:pt>
                <c:pt idx="630">
                  <c:v>37446</c:v>
                </c:pt>
                <c:pt idx="631">
                  <c:v>37447</c:v>
                </c:pt>
                <c:pt idx="632">
                  <c:v>37448</c:v>
                </c:pt>
                <c:pt idx="633">
                  <c:v>37449</c:v>
                </c:pt>
                <c:pt idx="634">
                  <c:v>37452</c:v>
                </c:pt>
                <c:pt idx="635">
                  <c:v>37453</c:v>
                </c:pt>
                <c:pt idx="636">
                  <c:v>37454</c:v>
                </c:pt>
                <c:pt idx="637">
                  <c:v>37455</c:v>
                </c:pt>
                <c:pt idx="638">
                  <c:v>37456</c:v>
                </c:pt>
                <c:pt idx="639">
                  <c:v>37459</c:v>
                </c:pt>
                <c:pt idx="640">
                  <c:v>37460</c:v>
                </c:pt>
                <c:pt idx="641">
                  <c:v>37461</c:v>
                </c:pt>
                <c:pt idx="642">
                  <c:v>37462</c:v>
                </c:pt>
                <c:pt idx="643">
                  <c:v>37463</c:v>
                </c:pt>
                <c:pt idx="644">
                  <c:v>37466</c:v>
                </c:pt>
                <c:pt idx="645">
                  <c:v>37467</c:v>
                </c:pt>
                <c:pt idx="646">
                  <c:v>37468</c:v>
                </c:pt>
                <c:pt idx="647">
                  <c:v>37469</c:v>
                </c:pt>
                <c:pt idx="648">
                  <c:v>37470</c:v>
                </c:pt>
                <c:pt idx="649">
                  <c:v>37473</c:v>
                </c:pt>
                <c:pt idx="650">
                  <c:v>37474</c:v>
                </c:pt>
                <c:pt idx="651">
                  <c:v>37475</c:v>
                </c:pt>
                <c:pt idx="652">
                  <c:v>37476</c:v>
                </c:pt>
                <c:pt idx="653">
                  <c:v>37477</c:v>
                </c:pt>
                <c:pt idx="654">
                  <c:v>37480</c:v>
                </c:pt>
                <c:pt idx="655">
                  <c:v>37481</c:v>
                </c:pt>
                <c:pt idx="656">
                  <c:v>37482</c:v>
                </c:pt>
                <c:pt idx="657">
                  <c:v>37484</c:v>
                </c:pt>
                <c:pt idx="658">
                  <c:v>37487</c:v>
                </c:pt>
                <c:pt idx="659">
                  <c:v>37488</c:v>
                </c:pt>
                <c:pt idx="660">
                  <c:v>37489</c:v>
                </c:pt>
                <c:pt idx="661">
                  <c:v>37490</c:v>
                </c:pt>
                <c:pt idx="662">
                  <c:v>37491</c:v>
                </c:pt>
                <c:pt idx="663">
                  <c:v>37494</c:v>
                </c:pt>
                <c:pt idx="664">
                  <c:v>37495</c:v>
                </c:pt>
                <c:pt idx="665">
                  <c:v>37496</c:v>
                </c:pt>
                <c:pt idx="666">
                  <c:v>37497</c:v>
                </c:pt>
                <c:pt idx="667">
                  <c:v>37498</c:v>
                </c:pt>
                <c:pt idx="668">
                  <c:v>37501</c:v>
                </c:pt>
                <c:pt idx="669">
                  <c:v>37502</c:v>
                </c:pt>
                <c:pt idx="670">
                  <c:v>37503</c:v>
                </c:pt>
                <c:pt idx="671">
                  <c:v>37504</c:v>
                </c:pt>
                <c:pt idx="672">
                  <c:v>37505</c:v>
                </c:pt>
                <c:pt idx="673">
                  <c:v>37508</c:v>
                </c:pt>
                <c:pt idx="674">
                  <c:v>37510</c:v>
                </c:pt>
                <c:pt idx="675">
                  <c:v>37511</c:v>
                </c:pt>
                <c:pt idx="676">
                  <c:v>37512</c:v>
                </c:pt>
                <c:pt idx="677">
                  <c:v>37515</c:v>
                </c:pt>
                <c:pt idx="678">
                  <c:v>37516</c:v>
                </c:pt>
                <c:pt idx="679">
                  <c:v>37517</c:v>
                </c:pt>
                <c:pt idx="680">
                  <c:v>37518</c:v>
                </c:pt>
                <c:pt idx="681">
                  <c:v>37519</c:v>
                </c:pt>
                <c:pt idx="682">
                  <c:v>37522</c:v>
                </c:pt>
                <c:pt idx="683">
                  <c:v>37523</c:v>
                </c:pt>
                <c:pt idx="684">
                  <c:v>37524</c:v>
                </c:pt>
                <c:pt idx="685">
                  <c:v>37525</c:v>
                </c:pt>
                <c:pt idx="686">
                  <c:v>37526</c:v>
                </c:pt>
                <c:pt idx="687">
                  <c:v>37529</c:v>
                </c:pt>
                <c:pt idx="688">
                  <c:v>37530</c:v>
                </c:pt>
                <c:pt idx="689">
                  <c:v>37532</c:v>
                </c:pt>
                <c:pt idx="690">
                  <c:v>37533</c:v>
                </c:pt>
                <c:pt idx="691">
                  <c:v>37536</c:v>
                </c:pt>
                <c:pt idx="692">
                  <c:v>37537</c:v>
                </c:pt>
                <c:pt idx="693">
                  <c:v>37538</c:v>
                </c:pt>
                <c:pt idx="694">
                  <c:v>37539</c:v>
                </c:pt>
                <c:pt idx="695">
                  <c:v>37540</c:v>
                </c:pt>
                <c:pt idx="696">
                  <c:v>37543</c:v>
                </c:pt>
                <c:pt idx="697">
                  <c:v>37545</c:v>
                </c:pt>
                <c:pt idx="698">
                  <c:v>37546</c:v>
                </c:pt>
                <c:pt idx="699">
                  <c:v>37547</c:v>
                </c:pt>
                <c:pt idx="700">
                  <c:v>37550</c:v>
                </c:pt>
                <c:pt idx="701">
                  <c:v>37551</c:v>
                </c:pt>
                <c:pt idx="702">
                  <c:v>37552</c:v>
                </c:pt>
                <c:pt idx="703">
                  <c:v>37553</c:v>
                </c:pt>
                <c:pt idx="704">
                  <c:v>37554</c:v>
                </c:pt>
                <c:pt idx="705">
                  <c:v>37557</c:v>
                </c:pt>
                <c:pt idx="706">
                  <c:v>37558</c:v>
                </c:pt>
                <c:pt idx="707">
                  <c:v>37559</c:v>
                </c:pt>
                <c:pt idx="708">
                  <c:v>37560</c:v>
                </c:pt>
                <c:pt idx="709">
                  <c:v>37561</c:v>
                </c:pt>
                <c:pt idx="710">
                  <c:v>37564</c:v>
                </c:pt>
                <c:pt idx="711">
                  <c:v>37565</c:v>
                </c:pt>
                <c:pt idx="712">
                  <c:v>37567</c:v>
                </c:pt>
                <c:pt idx="713">
                  <c:v>37568</c:v>
                </c:pt>
                <c:pt idx="714">
                  <c:v>37571</c:v>
                </c:pt>
                <c:pt idx="715">
                  <c:v>37572</c:v>
                </c:pt>
                <c:pt idx="716">
                  <c:v>37573</c:v>
                </c:pt>
                <c:pt idx="717">
                  <c:v>37574</c:v>
                </c:pt>
                <c:pt idx="718">
                  <c:v>37575</c:v>
                </c:pt>
                <c:pt idx="719">
                  <c:v>37578</c:v>
                </c:pt>
                <c:pt idx="720">
                  <c:v>37580</c:v>
                </c:pt>
                <c:pt idx="721">
                  <c:v>37581</c:v>
                </c:pt>
                <c:pt idx="722">
                  <c:v>37582</c:v>
                </c:pt>
                <c:pt idx="723">
                  <c:v>37585</c:v>
                </c:pt>
                <c:pt idx="724">
                  <c:v>37586</c:v>
                </c:pt>
                <c:pt idx="725">
                  <c:v>37587</c:v>
                </c:pt>
                <c:pt idx="726">
                  <c:v>37588</c:v>
                </c:pt>
                <c:pt idx="727">
                  <c:v>37589</c:v>
                </c:pt>
                <c:pt idx="728">
                  <c:v>37592</c:v>
                </c:pt>
                <c:pt idx="729">
                  <c:v>37593</c:v>
                </c:pt>
                <c:pt idx="730">
                  <c:v>37594</c:v>
                </c:pt>
                <c:pt idx="731">
                  <c:v>37595</c:v>
                </c:pt>
                <c:pt idx="732">
                  <c:v>37596</c:v>
                </c:pt>
                <c:pt idx="733">
                  <c:v>37599</c:v>
                </c:pt>
                <c:pt idx="734">
                  <c:v>37600</c:v>
                </c:pt>
                <c:pt idx="735">
                  <c:v>37601</c:v>
                </c:pt>
                <c:pt idx="736">
                  <c:v>37602</c:v>
                </c:pt>
                <c:pt idx="737">
                  <c:v>37603</c:v>
                </c:pt>
                <c:pt idx="738">
                  <c:v>37606</c:v>
                </c:pt>
                <c:pt idx="739">
                  <c:v>37607</c:v>
                </c:pt>
                <c:pt idx="740">
                  <c:v>37608</c:v>
                </c:pt>
                <c:pt idx="741">
                  <c:v>37609</c:v>
                </c:pt>
                <c:pt idx="742">
                  <c:v>37610</c:v>
                </c:pt>
                <c:pt idx="743">
                  <c:v>37613</c:v>
                </c:pt>
                <c:pt idx="744">
                  <c:v>37614</c:v>
                </c:pt>
                <c:pt idx="745">
                  <c:v>37616</c:v>
                </c:pt>
                <c:pt idx="746">
                  <c:v>37617</c:v>
                </c:pt>
                <c:pt idx="747">
                  <c:v>37620</c:v>
                </c:pt>
                <c:pt idx="748">
                  <c:v>37621</c:v>
                </c:pt>
                <c:pt idx="749">
                  <c:v>37622</c:v>
                </c:pt>
                <c:pt idx="750">
                  <c:v>37623</c:v>
                </c:pt>
                <c:pt idx="751">
                  <c:v>37624</c:v>
                </c:pt>
                <c:pt idx="752">
                  <c:v>37627</c:v>
                </c:pt>
                <c:pt idx="753">
                  <c:v>37628</c:v>
                </c:pt>
                <c:pt idx="754">
                  <c:v>37629</c:v>
                </c:pt>
                <c:pt idx="755">
                  <c:v>37630</c:v>
                </c:pt>
                <c:pt idx="756">
                  <c:v>37631</c:v>
                </c:pt>
                <c:pt idx="757">
                  <c:v>37634</c:v>
                </c:pt>
                <c:pt idx="758">
                  <c:v>37635</c:v>
                </c:pt>
                <c:pt idx="759">
                  <c:v>37636</c:v>
                </c:pt>
                <c:pt idx="760">
                  <c:v>37637</c:v>
                </c:pt>
                <c:pt idx="761">
                  <c:v>37638</c:v>
                </c:pt>
                <c:pt idx="762">
                  <c:v>37641</c:v>
                </c:pt>
                <c:pt idx="763">
                  <c:v>37642</c:v>
                </c:pt>
                <c:pt idx="764">
                  <c:v>37643</c:v>
                </c:pt>
                <c:pt idx="765">
                  <c:v>37644</c:v>
                </c:pt>
                <c:pt idx="766">
                  <c:v>37645</c:v>
                </c:pt>
                <c:pt idx="767">
                  <c:v>37648</c:v>
                </c:pt>
                <c:pt idx="768">
                  <c:v>37649</c:v>
                </c:pt>
                <c:pt idx="769">
                  <c:v>37650</c:v>
                </c:pt>
                <c:pt idx="770">
                  <c:v>37651</c:v>
                </c:pt>
                <c:pt idx="771">
                  <c:v>37652</c:v>
                </c:pt>
                <c:pt idx="772">
                  <c:v>37655</c:v>
                </c:pt>
                <c:pt idx="773">
                  <c:v>37656</c:v>
                </c:pt>
                <c:pt idx="774">
                  <c:v>37657</c:v>
                </c:pt>
                <c:pt idx="775">
                  <c:v>37658</c:v>
                </c:pt>
                <c:pt idx="776">
                  <c:v>37659</c:v>
                </c:pt>
                <c:pt idx="777">
                  <c:v>37662</c:v>
                </c:pt>
                <c:pt idx="778">
                  <c:v>37663</c:v>
                </c:pt>
                <c:pt idx="779">
                  <c:v>37664</c:v>
                </c:pt>
                <c:pt idx="780">
                  <c:v>37666</c:v>
                </c:pt>
                <c:pt idx="781">
                  <c:v>37669</c:v>
                </c:pt>
                <c:pt idx="782">
                  <c:v>37670</c:v>
                </c:pt>
                <c:pt idx="783">
                  <c:v>37671</c:v>
                </c:pt>
                <c:pt idx="784">
                  <c:v>37672</c:v>
                </c:pt>
                <c:pt idx="785">
                  <c:v>37673</c:v>
                </c:pt>
                <c:pt idx="786">
                  <c:v>37676</c:v>
                </c:pt>
                <c:pt idx="787">
                  <c:v>37677</c:v>
                </c:pt>
                <c:pt idx="788">
                  <c:v>37678</c:v>
                </c:pt>
                <c:pt idx="789">
                  <c:v>37679</c:v>
                </c:pt>
                <c:pt idx="790">
                  <c:v>37680</c:v>
                </c:pt>
                <c:pt idx="791">
                  <c:v>37683</c:v>
                </c:pt>
                <c:pt idx="792">
                  <c:v>37684</c:v>
                </c:pt>
                <c:pt idx="793">
                  <c:v>37685</c:v>
                </c:pt>
                <c:pt idx="794">
                  <c:v>37686</c:v>
                </c:pt>
                <c:pt idx="795">
                  <c:v>37687</c:v>
                </c:pt>
                <c:pt idx="796">
                  <c:v>37690</c:v>
                </c:pt>
                <c:pt idx="797">
                  <c:v>37691</c:v>
                </c:pt>
                <c:pt idx="798">
                  <c:v>37692</c:v>
                </c:pt>
                <c:pt idx="799">
                  <c:v>37693</c:v>
                </c:pt>
                <c:pt idx="800">
                  <c:v>37697</c:v>
                </c:pt>
                <c:pt idx="801">
                  <c:v>37699</c:v>
                </c:pt>
                <c:pt idx="802">
                  <c:v>37700</c:v>
                </c:pt>
                <c:pt idx="803">
                  <c:v>37701</c:v>
                </c:pt>
                <c:pt idx="804">
                  <c:v>37702</c:v>
                </c:pt>
                <c:pt idx="805">
                  <c:v>37704</c:v>
                </c:pt>
                <c:pt idx="806">
                  <c:v>37705</c:v>
                </c:pt>
                <c:pt idx="807">
                  <c:v>37706</c:v>
                </c:pt>
                <c:pt idx="808">
                  <c:v>37707</c:v>
                </c:pt>
                <c:pt idx="809">
                  <c:v>37708</c:v>
                </c:pt>
                <c:pt idx="810">
                  <c:v>37711</c:v>
                </c:pt>
                <c:pt idx="811">
                  <c:v>37712</c:v>
                </c:pt>
                <c:pt idx="812">
                  <c:v>37713</c:v>
                </c:pt>
                <c:pt idx="813">
                  <c:v>37714</c:v>
                </c:pt>
                <c:pt idx="814">
                  <c:v>37715</c:v>
                </c:pt>
                <c:pt idx="815">
                  <c:v>37718</c:v>
                </c:pt>
                <c:pt idx="816">
                  <c:v>37719</c:v>
                </c:pt>
                <c:pt idx="817">
                  <c:v>37720</c:v>
                </c:pt>
                <c:pt idx="818">
                  <c:v>37721</c:v>
                </c:pt>
                <c:pt idx="819">
                  <c:v>37722</c:v>
                </c:pt>
                <c:pt idx="820">
                  <c:v>37726</c:v>
                </c:pt>
                <c:pt idx="821">
                  <c:v>37727</c:v>
                </c:pt>
                <c:pt idx="822">
                  <c:v>37728</c:v>
                </c:pt>
                <c:pt idx="823">
                  <c:v>37732</c:v>
                </c:pt>
                <c:pt idx="824">
                  <c:v>37733</c:v>
                </c:pt>
                <c:pt idx="825">
                  <c:v>37734</c:v>
                </c:pt>
                <c:pt idx="826">
                  <c:v>37735</c:v>
                </c:pt>
                <c:pt idx="827">
                  <c:v>37736</c:v>
                </c:pt>
                <c:pt idx="828">
                  <c:v>37739</c:v>
                </c:pt>
                <c:pt idx="829">
                  <c:v>37740</c:v>
                </c:pt>
                <c:pt idx="830">
                  <c:v>37741</c:v>
                </c:pt>
                <c:pt idx="831">
                  <c:v>37743</c:v>
                </c:pt>
                <c:pt idx="832">
                  <c:v>37746</c:v>
                </c:pt>
                <c:pt idx="833">
                  <c:v>37747</c:v>
                </c:pt>
                <c:pt idx="834">
                  <c:v>37748</c:v>
                </c:pt>
                <c:pt idx="835">
                  <c:v>37749</c:v>
                </c:pt>
                <c:pt idx="836">
                  <c:v>37750</c:v>
                </c:pt>
                <c:pt idx="837">
                  <c:v>37753</c:v>
                </c:pt>
                <c:pt idx="838">
                  <c:v>37754</c:v>
                </c:pt>
                <c:pt idx="839">
                  <c:v>37755</c:v>
                </c:pt>
                <c:pt idx="840">
                  <c:v>37756</c:v>
                </c:pt>
                <c:pt idx="841">
                  <c:v>37757</c:v>
                </c:pt>
                <c:pt idx="842">
                  <c:v>37760</c:v>
                </c:pt>
                <c:pt idx="843">
                  <c:v>37761</c:v>
                </c:pt>
                <c:pt idx="844">
                  <c:v>37762</c:v>
                </c:pt>
                <c:pt idx="845">
                  <c:v>37763</c:v>
                </c:pt>
                <c:pt idx="846">
                  <c:v>37764</c:v>
                </c:pt>
                <c:pt idx="847">
                  <c:v>37767</c:v>
                </c:pt>
                <c:pt idx="848">
                  <c:v>37768</c:v>
                </c:pt>
                <c:pt idx="849">
                  <c:v>37769</c:v>
                </c:pt>
                <c:pt idx="850">
                  <c:v>37770</c:v>
                </c:pt>
                <c:pt idx="851">
                  <c:v>37771</c:v>
                </c:pt>
                <c:pt idx="852">
                  <c:v>37774</c:v>
                </c:pt>
                <c:pt idx="853">
                  <c:v>37775</c:v>
                </c:pt>
                <c:pt idx="854">
                  <c:v>37776</c:v>
                </c:pt>
                <c:pt idx="855">
                  <c:v>37777</c:v>
                </c:pt>
                <c:pt idx="856">
                  <c:v>37778</c:v>
                </c:pt>
                <c:pt idx="857">
                  <c:v>37781</c:v>
                </c:pt>
                <c:pt idx="858">
                  <c:v>37782</c:v>
                </c:pt>
                <c:pt idx="859">
                  <c:v>37783</c:v>
                </c:pt>
                <c:pt idx="860">
                  <c:v>37784</c:v>
                </c:pt>
                <c:pt idx="861">
                  <c:v>37785</c:v>
                </c:pt>
                <c:pt idx="862">
                  <c:v>37788</c:v>
                </c:pt>
                <c:pt idx="863">
                  <c:v>37789</c:v>
                </c:pt>
                <c:pt idx="864">
                  <c:v>37790</c:v>
                </c:pt>
                <c:pt idx="865">
                  <c:v>37791</c:v>
                </c:pt>
                <c:pt idx="866">
                  <c:v>37792</c:v>
                </c:pt>
                <c:pt idx="867">
                  <c:v>37795</c:v>
                </c:pt>
                <c:pt idx="868">
                  <c:v>37796</c:v>
                </c:pt>
                <c:pt idx="869">
                  <c:v>37797</c:v>
                </c:pt>
                <c:pt idx="870">
                  <c:v>37798</c:v>
                </c:pt>
                <c:pt idx="871">
                  <c:v>37799</c:v>
                </c:pt>
                <c:pt idx="872">
                  <c:v>37802</c:v>
                </c:pt>
                <c:pt idx="873">
                  <c:v>37803</c:v>
                </c:pt>
                <c:pt idx="874">
                  <c:v>37804</c:v>
                </c:pt>
                <c:pt idx="875">
                  <c:v>37805</c:v>
                </c:pt>
                <c:pt idx="876">
                  <c:v>37806</c:v>
                </c:pt>
                <c:pt idx="877">
                  <c:v>37809</c:v>
                </c:pt>
                <c:pt idx="878">
                  <c:v>37810</c:v>
                </c:pt>
                <c:pt idx="879">
                  <c:v>37811</c:v>
                </c:pt>
                <c:pt idx="880">
                  <c:v>37812</c:v>
                </c:pt>
                <c:pt idx="881">
                  <c:v>37813</c:v>
                </c:pt>
                <c:pt idx="882">
                  <c:v>37816</c:v>
                </c:pt>
                <c:pt idx="883">
                  <c:v>37817</c:v>
                </c:pt>
                <c:pt idx="884">
                  <c:v>37818</c:v>
                </c:pt>
                <c:pt idx="885">
                  <c:v>37819</c:v>
                </c:pt>
                <c:pt idx="886">
                  <c:v>37820</c:v>
                </c:pt>
                <c:pt idx="887">
                  <c:v>37823</c:v>
                </c:pt>
                <c:pt idx="888">
                  <c:v>37824</c:v>
                </c:pt>
                <c:pt idx="889">
                  <c:v>37825</c:v>
                </c:pt>
                <c:pt idx="890">
                  <c:v>37826</c:v>
                </c:pt>
                <c:pt idx="891">
                  <c:v>37827</c:v>
                </c:pt>
                <c:pt idx="892">
                  <c:v>37830</c:v>
                </c:pt>
                <c:pt idx="893">
                  <c:v>37831</c:v>
                </c:pt>
                <c:pt idx="894">
                  <c:v>37832</c:v>
                </c:pt>
                <c:pt idx="895">
                  <c:v>37833</c:v>
                </c:pt>
                <c:pt idx="896">
                  <c:v>37834</c:v>
                </c:pt>
                <c:pt idx="897">
                  <c:v>37837</c:v>
                </c:pt>
                <c:pt idx="898">
                  <c:v>37838</c:v>
                </c:pt>
                <c:pt idx="899">
                  <c:v>37839</c:v>
                </c:pt>
                <c:pt idx="900">
                  <c:v>37840</c:v>
                </c:pt>
                <c:pt idx="901">
                  <c:v>37841</c:v>
                </c:pt>
                <c:pt idx="902">
                  <c:v>37844</c:v>
                </c:pt>
                <c:pt idx="903">
                  <c:v>37845</c:v>
                </c:pt>
                <c:pt idx="904">
                  <c:v>37846</c:v>
                </c:pt>
                <c:pt idx="905">
                  <c:v>37847</c:v>
                </c:pt>
                <c:pt idx="906">
                  <c:v>37851</c:v>
                </c:pt>
                <c:pt idx="907">
                  <c:v>37852</c:v>
                </c:pt>
                <c:pt idx="908">
                  <c:v>37853</c:v>
                </c:pt>
                <c:pt idx="909">
                  <c:v>37854</c:v>
                </c:pt>
                <c:pt idx="910">
                  <c:v>37855</c:v>
                </c:pt>
                <c:pt idx="911">
                  <c:v>37858</c:v>
                </c:pt>
                <c:pt idx="912">
                  <c:v>37859</c:v>
                </c:pt>
                <c:pt idx="913">
                  <c:v>37860</c:v>
                </c:pt>
                <c:pt idx="914">
                  <c:v>37861</c:v>
                </c:pt>
                <c:pt idx="915">
                  <c:v>37862</c:v>
                </c:pt>
                <c:pt idx="916">
                  <c:v>37865</c:v>
                </c:pt>
                <c:pt idx="917">
                  <c:v>37866</c:v>
                </c:pt>
                <c:pt idx="918">
                  <c:v>37867</c:v>
                </c:pt>
                <c:pt idx="919">
                  <c:v>37868</c:v>
                </c:pt>
                <c:pt idx="920">
                  <c:v>37869</c:v>
                </c:pt>
                <c:pt idx="921">
                  <c:v>37872</c:v>
                </c:pt>
                <c:pt idx="922">
                  <c:v>37873</c:v>
                </c:pt>
                <c:pt idx="923">
                  <c:v>37874</c:v>
                </c:pt>
                <c:pt idx="924">
                  <c:v>37875</c:v>
                </c:pt>
                <c:pt idx="925">
                  <c:v>37876</c:v>
                </c:pt>
                <c:pt idx="926">
                  <c:v>37879</c:v>
                </c:pt>
                <c:pt idx="927">
                  <c:v>37880</c:v>
                </c:pt>
                <c:pt idx="928">
                  <c:v>37881</c:v>
                </c:pt>
                <c:pt idx="929">
                  <c:v>37882</c:v>
                </c:pt>
                <c:pt idx="930">
                  <c:v>37883</c:v>
                </c:pt>
                <c:pt idx="931">
                  <c:v>37886</c:v>
                </c:pt>
                <c:pt idx="932">
                  <c:v>37887</c:v>
                </c:pt>
                <c:pt idx="933">
                  <c:v>37888</c:v>
                </c:pt>
                <c:pt idx="934">
                  <c:v>37889</c:v>
                </c:pt>
                <c:pt idx="935">
                  <c:v>37890</c:v>
                </c:pt>
                <c:pt idx="936">
                  <c:v>37893</c:v>
                </c:pt>
                <c:pt idx="937">
                  <c:v>37894</c:v>
                </c:pt>
                <c:pt idx="938">
                  <c:v>37895</c:v>
                </c:pt>
                <c:pt idx="939">
                  <c:v>37897</c:v>
                </c:pt>
                <c:pt idx="940">
                  <c:v>37900</c:v>
                </c:pt>
                <c:pt idx="941">
                  <c:v>37901</c:v>
                </c:pt>
                <c:pt idx="942">
                  <c:v>37902</c:v>
                </c:pt>
                <c:pt idx="943">
                  <c:v>37903</c:v>
                </c:pt>
                <c:pt idx="944">
                  <c:v>37904</c:v>
                </c:pt>
                <c:pt idx="945">
                  <c:v>37907</c:v>
                </c:pt>
                <c:pt idx="946">
                  <c:v>37908</c:v>
                </c:pt>
                <c:pt idx="947">
                  <c:v>37909</c:v>
                </c:pt>
                <c:pt idx="948">
                  <c:v>37910</c:v>
                </c:pt>
                <c:pt idx="949">
                  <c:v>37911</c:v>
                </c:pt>
                <c:pt idx="950">
                  <c:v>37914</c:v>
                </c:pt>
                <c:pt idx="951">
                  <c:v>37915</c:v>
                </c:pt>
                <c:pt idx="952">
                  <c:v>37916</c:v>
                </c:pt>
                <c:pt idx="953">
                  <c:v>37917</c:v>
                </c:pt>
                <c:pt idx="954">
                  <c:v>37918</c:v>
                </c:pt>
                <c:pt idx="955">
                  <c:v>37919</c:v>
                </c:pt>
                <c:pt idx="956">
                  <c:v>37921</c:v>
                </c:pt>
                <c:pt idx="957">
                  <c:v>37922</c:v>
                </c:pt>
                <c:pt idx="958">
                  <c:v>37923</c:v>
                </c:pt>
                <c:pt idx="959">
                  <c:v>37924</c:v>
                </c:pt>
                <c:pt idx="960">
                  <c:v>37925</c:v>
                </c:pt>
                <c:pt idx="961">
                  <c:v>37928</c:v>
                </c:pt>
                <c:pt idx="962">
                  <c:v>37929</c:v>
                </c:pt>
                <c:pt idx="963">
                  <c:v>37930</c:v>
                </c:pt>
                <c:pt idx="964">
                  <c:v>37931</c:v>
                </c:pt>
                <c:pt idx="965">
                  <c:v>37932</c:v>
                </c:pt>
                <c:pt idx="966">
                  <c:v>37935</c:v>
                </c:pt>
                <c:pt idx="967">
                  <c:v>37936</c:v>
                </c:pt>
                <c:pt idx="968">
                  <c:v>37937</c:v>
                </c:pt>
                <c:pt idx="969">
                  <c:v>37938</c:v>
                </c:pt>
                <c:pt idx="970">
                  <c:v>37939</c:v>
                </c:pt>
                <c:pt idx="971">
                  <c:v>37940</c:v>
                </c:pt>
                <c:pt idx="972">
                  <c:v>37942</c:v>
                </c:pt>
                <c:pt idx="973">
                  <c:v>37943</c:v>
                </c:pt>
                <c:pt idx="974">
                  <c:v>37944</c:v>
                </c:pt>
                <c:pt idx="975">
                  <c:v>37945</c:v>
                </c:pt>
                <c:pt idx="976">
                  <c:v>37946</c:v>
                </c:pt>
                <c:pt idx="977">
                  <c:v>37949</c:v>
                </c:pt>
                <c:pt idx="978">
                  <c:v>37950</c:v>
                </c:pt>
                <c:pt idx="979">
                  <c:v>37952</c:v>
                </c:pt>
                <c:pt idx="980">
                  <c:v>37953</c:v>
                </c:pt>
                <c:pt idx="981">
                  <c:v>37956</c:v>
                </c:pt>
                <c:pt idx="982">
                  <c:v>37957</c:v>
                </c:pt>
                <c:pt idx="983">
                  <c:v>37958</c:v>
                </c:pt>
                <c:pt idx="984">
                  <c:v>37959</c:v>
                </c:pt>
                <c:pt idx="985">
                  <c:v>37960</c:v>
                </c:pt>
                <c:pt idx="986">
                  <c:v>37963</c:v>
                </c:pt>
                <c:pt idx="987">
                  <c:v>37964</c:v>
                </c:pt>
                <c:pt idx="988">
                  <c:v>37965</c:v>
                </c:pt>
                <c:pt idx="989">
                  <c:v>37966</c:v>
                </c:pt>
                <c:pt idx="990">
                  <c:v>37967</c:v>
                </c:pt>
                <c:pt idx="991">
                  <c:v>37970</c:v>
                </c:pt>
                <c:pt idx="992">
                  <c:v>37971</c:v>
                </c:pt>
                <c:pt idx="993">
                  <c:v>37972</c:v>
                </c:pt>
                <c:pt idx="994">
                  <c:v>37973</c:v>
                </c:pt>
                <c:pt idx="995">
                  <c:v>37974</c:v>
                </c:pt>
                <c:pt idx="996">
                  <c:v>37977</c:v>
                </c:pt>
                <c:pt idx="997">
                  <c:v>37978</c:v>
                </c:pt>
                <c:pt idx="998">
                  <c:v>37979</c:v>
                </c:pt>
                <c:pt idx="999">
                  <c:v>37981</c:v>
                </c:pt>
                <c:pt idx="1000">
                  <c:v>37984</c:v>
                </c:pt>
                <c:pt idx="1001">
                  <c:v>37985</c:v>
                </c:pt>
                <c:pt idx="1002">
                  <c:v>37986</c:v>
                </c:pt>
                <c:pt idx="1003">
                  <c:v>37987</c:v>
                </c:pt>
                <c:pt idx="1004">
                  <c:v>37988</c:v>
                </c:pt>
                <c:pt idx="1005">
                  <c:v>37991</c:v>
                </c:pt>
                <c:pt idx="1006">
                  <c:v>37992</c:v>
                </c:pt>
                <c:pt idx="1007">
                  <c:v>37993</c:v>
                </c:pt>
                <c:pt idx="1008">
                  <c:v>37994</c:v>
                </c:pt>
                <c:pt idx="1009">
                  <c:v>37995</c:v>
                </c:pt>
                <c:pt idx="1010">
                  <c:v>37998</c:v>
                </c:pt>
                <c:pt idx="1011">
                  <c:v>37999</c:v>
                </c:pt>
                <c:pt idx="1012">
                  <c:v>38000</c:v>
                </c:pt>
                <c:pt idx="1013">
                  <c:v>38001</c:v>
                </c:pt>
                <c:pt idx="1014">
                  <c:v>38002</c:v>
                </c:pt>
                <c:pt idx="1015">
                  <c:v>38005</c:v>
                </c:pt>
                <c:pt idx="1016">
                  <c:v>38006</c:v>
                </c:pt>
                <c:pt idx="1017">
                  <c:v>38007</c:v>
                </c:pt>
                <c:pt idx="1018">
                  <c:v>38008</c:v>
                </c:pt>
                <c:pt idx="1019">
                  <c:v>38009</c:v>
                </c:pt>
                <c:pt idx="1020">
                  <c:v>38013</c:v>
                </c:pt>
                <c:pt idx="1021">
                  <c:v>38014</c:v>
                </c:pt>
                <c:pt idx="1022">
                  <c:v>38015</c:v>
                </c:pt>
                <c:pt idx="1023">
                  <c:v>38016</c:v>
                </c:pt>
                <c:pt idx="1024">
                  <c:v>38020</c:v>
                </c:pt>
                <c:pt idx="1025">
                  <c:v>38021</c:v>
                </c:pt>
                <c:pt idx="1026">
                  <c:v>38022</c:v>
                </c:pt>
                <c:pt idx="1027">
                  <c:v>38023</c:v>
                </c:pt>
                <c:pt idx="1028">
                  <c:v>38026</c:v>
                </c:pt>
                <c:pt idx="1029">
                  <c:v>38027</c:v>
                </c:pt>
                <c:pt idx="1030">
                  <c:v>38028</c:v>
                </c:pt>
                <c:pt idx="1031">
                  <c:v>38029</c:v>
                </c:pt>
                <c:pt idx="1032">
                  <c:v>38030</c:v>
                </c:pt>
                <c:pt idx="1033">
                  <c:v>38033</c:v>
                </c:pt>
                <c:pt idx="1034">
                  <c:v>38034</c:v>
                </c:pt>
                <c:pt idx="1035">
                  <c:v>38035</c:v>
                </c:pt>
                <c:pt idx="1036">
                  <c:v>38036</c:v>
                </c:pt>
                <c:pt idx="1037">
                  <c:v>38037</c:v>
                </c:pt>
                <c:pt idx="1038">
                  <c:v>38040</c:v>
                </c:pt>
                <c:pt idx="1039">
                  <c:v>38041</c:v>
                </c:pt>
                <c:pt idx="1040">
                  <c:v>38042</c:v>
                </c:pt>
                <c:pt idx="1041">
                  <c:v>38043</c:v>
                </c:pt>
                <c:pt idx="1042">
                  <c:v>38044</c:v>
                </c:pt>
                <c:pt idx="1043">
                  <c:v>38047</c:v>
                </c:pt>
                <c:pt idx="1044">
                  <c:v>38049</c:v>
                </c:pt>
                <c:pt idx="1045">
                  <c:v>38050</c:v>
                </c:pt>
                <c:pt idx="1046">
                  <c:v>38051</c:v>
                </c:pt>
                <c:pt idx="1047">
                  <c:v>38054</c:v>
                </c:pt>
                <c:pt idx="1048">
                  <c:v>38055</c:v>
                </c:pt>
                <c:pt idx="1049">
                  <c:v>38056</c:v>
                </c:pt>
                <c:pt idx="1050">
                  <c:v>38057</c:v>
                </c:pt>
                <c:pt idx="1051">
                  <c:v>38058</c:v>
                </c:pt>
                <c:pt idx="1052">
                  <c:v>38061</c:v>
                </c:pt>
                <c:pt idx="1053">
                  <c:v>38062</c:v>
                </c:pt>
                <c:pt idx="1054">
                  <c:v>38063</c:v>
                </c:pt>
                <c:pt idx="1055">
                  <c:v>38064</c:v>
                </c:pt>
                <c:pt idx="1056">
                  <c:v>38065</c:v>
                </c:pt>
                <c:pt idx="1057">
                  <c:v>38068</c:v>
                </c:pt>
                <c:pt idx="1058">
                  <c:v>38069</c:v>
                </c:pt>
                <c:pt idx="1059">
                  <c:v>38070</c:v>
                </c:pt>
                <c:pt idx="1060">
                  <c:v>38071</c:v>
                </c:pt>
                <c:pt idx="1061">
                  <c:v>38072</c:v>
                </c:pt>
                <c:pt idx="1062">
                  <c:v>38075</c:v>
                </c:pt>
                <c:pt idx="1063">
                  <c:v>38076</c:v>
                </c:pt>
                <c:pt idx="1064">
                  <c:v>38077</c:v>
                </c:pt>
                <c:pt idx="1065">
                  <c:v>38078</c:v>
                </c:pt>
                <c:pt idx="1066">
                  <c:v>38079</c:v>
                </c:pt>
                <c:pt idx="1067">
                  <c:v>38082</c:v>
                </c:pt>
                <c:pt idx="1068">
                  <c:v>38083</c:v>
                </c:pt>
                <c:pt idx="1069">
                  <c:v>38084</c:v>
                </c:pt>
                <c:pt idx="1070">
                  <c:v>38085</c:v>
                </c:pt>
                <c:pt idx="1071">
                  <c:v>38089</c:v>
                </c:pt>
                <c:pt idx="1072">
                  <c:v>38090</c:v>
                </c:pt>
                <c:pt idx="1073">
                  <c:v>38092</c:v>
                </c:pt>
                <c:pt idx="1074">
                  <c:v>38093</c:v>
                </c:pt>
                <c:pt idx="1075">
                  <c:v>38094</c:v>
                </c:pt>
                <c:pt idx="1076">
                  <c:v>38096</c:v>
                </c:pt>
                <c:pt idx="1077">
                  <c:v>38097</c:v>
                </c:pt>
                <c:pt idx="1078">
                  <c:v>38098</c:v>
                </c:pt>
                <c:pt idx="1079">
                  <c:v>38099</c:v>
                </c:pt>
                <c:pt idx="1080">
                  <c:v>38100</c:v>
                </c:pt>
                <c:pt idx="1081">
                  <c:v>38104</c:v>
                </c:pt>
                <c:pt idx="1082">
                  <c:v>38105</c:v>
                </c:pt>
                <c:pt idx="1083">
                  <c:v>38106</c:v>
                </c:pt>
                <c:pt idx="1084">
                  <c:v>38107</c:v>
                </c:pt>
                <c:pt idx="1085">
                  <c:v>38110</c:v>
                </c:pt>
                <c:pt idx="1086">
                  <c:v>38111</c:v>
                </c:pt>
                <c:pt idx="1087">
                  <c:v>38112</c:v>
                </c:pt>
                <c:pt idx="1088">
                  <c:v>38113</c:v>
                </c:pt>
                <c:pt idx="1089">
                  <c:v>38114</c:v>
                </c:pt>
                <c:pt idx="1090">
                  <c:v>38117</c:v>
                </c:pt>
                <c:pt idx="1091">
                  <c:v>38118</c:v>
                </c:pt>
                <c:pt idx="1092">
                  <c:v>38119</c:v>
                </c:pt>
                <c:pt idx="1093">
                  <c:v>38120</c:v>
                </c:pt>
                <c:pt idx="1094">
                  <c:v>38121</c:v>
                </c:pt>
                <c:pt idx="1095">
                  <c:v>38124</c:v>
                </c:pt>
                <c:pt idx="1096">
                  <c:v>38125</c:v>
                </c:pt>
                <c:pt idx="1097">
                  <c:v>38126</c:v>
                </c:pt>
                <c:pt idx="1098">
                  <c:v>38127</c:v>
                </c:pt>
                <c:pt idx="1099">
                  <c:v>38128</c:v>
                </c:pt>
                <c:pt idx="1100">
                  <c:v>38131</c:v>
                </c:pt>
                <c:pt idx="1101">
                  <c:v>38132</c:v>
                </c:pt>
                <c:pt idx="1102">
                  <c:v>38133</c:v>
                </c:pt>
                <c:pt idx="1103">
                  <c:v>38134</c:v>
                </c:pt>
                <c:pt idx="1104">
                  <c:v>38135</c:v>
                </c:pt>
                <c:pt idx="1105">
                  <c:v>38138</c:v>
                </c:pt>
                <c:pt idx="1106">
                  <c:v>38139</c:v>
                </c:pt>
                <c:pt idx="1107">
                  <c:v>38140</c:v>
                </c:pt>
                <c:pt idx="1108">
                  <c:v>38141</c:v>
                </c:pt>
                <c:pt idx="1109">
                  <c:v>38142</c:v>
                </c:pt>
                <c:pt idx="1110">
                  <c:v>38145</c:v>
                </c:pt>
                <c:pt idx="1111">
                  <c:v>38146</c:v>
                </c:pt>
                <c:pt idx="1112">
                  <c:v>38147</c:v>
                </c:pt>
                <c:pt idx="1113">
                  <c:v>38148</c:v>
                </c:pt>
                <c:pt idx="1114">
                  <c:v>38149</c:v>
                </c:pt>
                <c:pt idx="1115">
                  <c:v>38152</c:v>
                </c:pt>
                <c:pt idx="1116">
                  <c:v>38153</c:v>
                </c:pt>
                <c:pt idx="1117">
                  <c:v>38154</c:v>
                </c:pt>
                <c:pt idx="1118">
                  <c:v>38155</c:v>
                </c:pt>
                <c:pt idx="1119">
                  <c:v>38156</c:v>
                </c:pt>
                <c:pt idx="1120">
                  <c:v>38159</c:v>
                </c:pt>
                <c:pt idx="1121">
                  <c:v>38160</c:v>
                </c:pt>
                <c:pt idx="1122">
                  <c:v>38161</c:v>
                </c:pt>
                <c:pt idx="1123">
                  <c:v>38162</c:v>
                </c:pt>
                <c:pt idx="1124">
                  <c:v>38163</c:v>
                </c:pt>
                <c:pt idx="1125">
                  <c:v>38166</c:v>
                </c:pt>
                <c:pt idx="1126">
                  <c:v>38167</c:v>
                </c:pt>
                <c:pt idx="1127">
                  <c:v>38168</c:v>
                </c:pt>
                <c:pt idx="1128">
                  <c:v>38169</c:v>
                </c:pt>
                <c:pt idx="1129">
                  <c:v>38170</c:v>
                </c:pt>
                <c:pt idx="1130">
                  <c:v>38173</c:v>
                </c:pt>
                <c:pt idx="1131">
                  <c:v>38174</c:v>
                </c:pt>
                <c:pt idx="1132">
                  <c:v>38175</c:v>
                </c:pt>
                <c:pt idx="1133">
                  <c:v>38176</c:v>
                </c:pt>
                <c:pt idx="1134">
                  <c:v>38177</c:v>
                </c:pt>
                <c:pt idx="1135">
                  <c:v>38180</c:v>
                </c:pt>
                <c:pt idx="1136">
                  <c:v>38181</c:v>
                </c:pt>
                <c:pt idx="1137">
                  <c:v>38182</c:v>
                </c:pt>
                <c:pt idx="1138">
                  <c:v>38183</c:v>
                </c:pt>
                <c:pt idx="1139">
                  <c:v>38184</c:v>
                </c:pt>
                <c:pt idx="1140">
                  <c:v>38187</c:v>
                </c:pt>
                <c:pt idx="1141">
                  <c:v>38188</c:v>
                </c:pt>
                <c:pt idx="1142">
                  <c:v>38189</c:v>
                </c:pt>
                <c:pt idx="1143">
                  <c:v>38190</c:v>
                </c:pt>
                <c:pt idx="1144">
                  <c:v>38191</c:v>
                </c:pt>
                <c:pt idx="1145">
                  <c:v>38194</c:v>
                </c:pt>
                <c:pt idx="1146">
                  <c:v>38195</c:v>
                </c:pt>
                <c:pt idx="1147">
                  <c:v>38196</c:v>
                </c:pt>
                <c:pt idx="1148">
                  <c:v>38197</c:v>
                </c:pt>
                <c:pt idx="1149">
                  <c:v>38198</c:v>
                </c:pt>
                <c:pt idx="1150">
                  <c:v>38201</c:v>
                </c:pt>
                <c:pt idx="1151">
                  <c:v>38202</c:v>
                </c:pt>
                <c:pt idx="1152">
                  <c:v>38203</c:v>
                </c:pt>
                <c:pt idx="1153">
                  <c:v>38204</c:v>
                </c:pt>
                <c:pt idx="1154">
                  <c:v>38205</c:v>
                </c:pt>
                <c:pt idx="1155">
                  <c:v>38208</c:v>
                </c:pt>
                <c:pt idx="1156">
                  <c:v>38209</c:v>
                </c:pt>
                <c:pt idx="1157">
                  <c:v>38210</c:v>
                </c:pt>
                <c:pt idx="1158">
                  <c:v>38211</c:v>
                </c:pt>
                <c:pt idx="1159">
                  <c:v>38212</c:v>
                </c:pt>
                <c:pt idx="1160">
                  <c:v>38215</c:v>
                </c:pt>
                <c:pt idx="1161">
                  <c:v>38216</c:v>
                </c:pt>
                <c:pt idx="1162">
                  <c:v>38217</c:v>
                </c:pt>
                <c:pt idx="1163">
                  <c:v>38218</c:v>
                </c:pt>
                <c:pt idx="1164">
                  <c:v>38219</c:v>
                </c:pt>
                <c:pt idx="1165">
                  <c:v>38222</c:v>
                </c:pt>
                <c:pt idx="1166">
                  <c:v>38223</c:v>
                </c:pt>
                <c:pt idx="1167">
                  <c:v>38224</c:v>
                </c:pt>
                <c:pt idx="1168">
                  <c:v>38225</c:v>
                </c:pt>
                <c:pt idx="1169">
                  <c:v>38226</c:v>
                </c:pt>
                <c:pt idx="1170">
                  <c:v>38229</c:v>
                </c:pt>
                <c:pt idx="1171">
                  <c:v>38230</c:v>
                </c:pt>
                <c:pt idx="1172">
                  <c:v>38231</c:v>
                </c:pt>
                <c:pt idx="1173">
                  <c:v>38232</c:v>
                </c:pt>
                <c:pt idx="1174">
                  <c:v>38233</c:v>
                </c:pt>
                <c:pt idx="1175">
                  <c:v>38236</c:v>
                </c:pt>
                <c:pt idx="1176">
                  <c:v>38237</c:v>
                </c:pt>
                <c:pt idx="1177">
                  <c:v>38238</c:v>
                </c:pt>
                <c:pt idx="1178">
                  <c:v>38239</c:v>
                </c:pt>
                <c:pt idx="1179">
                  <c:v>38240</c:v>
                </c:pt>
                <c:pt idx="1180">
                  <c:v>38243</c:v>
                </c:pt>
                <c:pt idx="1181">
                  <c:v>38244</c:v>
                </c:pt>
                <c:pt idx="1182">
                  <c:v>38245</c:v>
                </c:pt>
                <c:pt idx="1183">
                  <c:v>38246</c:v>
                </c:pt>
                <c:pt idx="1184">
                  <c:v>38247</c:v>
                </c:pt>
                <c:pt idx="1185">
                  <c:v>38250</c:v>
                </c:pt>
                <c:pt idx="1186">
                  <c:v>38251</c:v>
                </c:pt>
                <c:pt idx="1187">
                  <c:v>38252</c:v>
                </c:pt>
                <c:pt idx="1188">
                  <c:v>38253</c:v>
                </c:pt>
                <c:pt idx="1189">
                  <c:v>38254</c:v>
                </c:pt>
                <c:pt idx="1190">
                  <c:v>38257</c:v>
                </c:pt>
                <c:pt idx="1191">
                  <c:v>38258</c:v>
                </c:pt>
                <c:pt idx="1192">
                  <c:v>38259</c:v>
                </c:pt>
                <c:pt idx="1193">
                  <c:v>38260</c:v>
                </c:pt>
                <c:pt idx="1194">
                  <c:v>38261</c:v>
                </c:pt>
                <c:pt idx="1195">
                  <c:v>38264</c:v>
                </c:pt>
                <c:pt idx="1196">
                  <c:v>38265</c:v>
                </c:pt>
                <c:pt idx="1197">
                  <c:v>38266</c:v>
                </c:pt>
                <c:pt idx="1198">
                  <c:v>38267</c:v>
                </c:pt>
                <c:pt idx="1199">
                  <c:v>38268</c:v>
                </c:pt>
                <c:pt idx="1200">
                  <c:v>38269</c:v>
                </c:pt>
                <c:pt idx="1201">
                  <c:v>38271</c:v>
                </c:pt>
                <c:pt idx="1202">
                  <c:v>38272</c:v>
                </c:pt>
                <c:pt idx="1203">
                  <c:v>38274</c:v>
                </c:pt>
                <c:pt idx="1204">
                  <c:v>38275</c:v>
                </c:pt>
                <c:pt idx="1205">
                  <c:v>38278</c:v>
                </c:pt>
                <c:pt idx="1206">
                  <c:v>38279</c:v>
                </c:pt>
                <c:pt idx="1207">
                  <c:v>38280</c:v>
                </c:pt>
                <c:pt idx="1208">
                  <c:v>38281</c:v>
                </c:pt>
                <c:pt idx="1209">
                  <c:v>38285</c:v>
                </c:pt>
                <c:pt idx="1210">
                  <c:v>38286</c:v>
                </c:pt>
                <c:pt idx="1211">
                  <c:v>38287</c:v>
                </c:pt>
                <c:pt idx="1212">
                  <c:v>38288</c:v>
                </c:pt>
                <c:pt idx="1213">
                  <c:v>38289</c:v>
                </c:pt>
                <c:pt idx="1214">
                  <c:v>38292</c:v>
                </c:pt>
                <c:pt idx="1215">
                  <c:v>38293</c:v>
                </c:pt>
                <c:pt idx="1216">
                  <c:v>38294</c:v>
                </c:pt>
                <c:pt idx="1217">
                  <c:v>38295</c:v>
                </c:pt>
                <c:pt idx="1218">
                  <c:v>38296</c:v>
                </c:pt>
                <c:pt idx="1219">
                  <c:v>38299</c:v>
                </c:pt>
                <c:pt idx="1220">
                  <c:v>38300</c:v>
                </c:pt>
                <c:pt idx="1221">
                  <c:v>38301</c:v>
                </c:pt>
                <c:pt idx="1222">
                  <c:v>38302</c:v>
                </c:pt>
                <c:pt idx="1223">
                  <c:v>38303</c:v>
                </c:pt>
                <c:pt idx="1224">
                  <c:v>38307</c:v>
                </c:pt>
                <c:pt idx="1225">
                  <c:v>38308</c:v>
                </c:pt>
                <c:pt idx="1226">
                  <c:v>38309</c:v>
                </c:pt>
                <c:pt idx="1227">
                  <c:v>38310</c:v>
                </c:pt>
                <c:pt idx="1228">
                  <c:v>38313</c:v>
                </c:pt>
                <c:pt idx="1229">
                  <c:v>38314</c:v>
                </c:pt>
                <c:pt idx="1230">
                  <c:v>38315</c:v>
                </c:pt>
                <c:pt idx="1231">
                  <c:v>38316</c:v>
                </c:pt>
                <c:pt idx="1232">
                  <c:v>38320</c:v>
                </c:pt>
                <c:pt idx="1233">
                  <c:v>38321</c:v>
                </c:pt>
                <c:pt idx="1234">
                  <c:v>38322</c:v>
                </c:pt>
                <c:pt idx="1235">
                  <c:v>38323</c:v>
                </c:pt>
                <c:pt idx="1236">
                  <c:v>38324</c:v>
                </c:pt>
                <c:pt idx="1237">
                  <c:v>38327</c:v>
                </c:pt>
                <c:pt idx="1238">
                  <c:v>38328</c:v>
                </c:pt>
                <c:pt idx="1239">
                  <c:v>38329</c:v>
                </c:pt>
                <c:pt idx="1240">
                  <c:v>38330</c:v>
                </c:pt>
                <c:pt idx="1241">
                  <c:v>38331</c:v>
                </c:pt>
                <c:pt idx="1242">
                  <c:v>38334</c:v>
                </c:pt>
                <c:pt idx="1243">
                  <c:v>38335</c:v>
                </c:pt>
                <c:pt idx="1244">
                  <c:v>38336</c:v>
                </c:pt>
                <c:pt idx="1245">
                  <c:v>38337</c:v>
                </c:pt>
                <c:pt idx="1246">
                  <c:v>38338</c:v>
                </c:pt>
                <c:pt idx="1247">
                  <c:v>38341</c:v>
                </c:pt>
                <c:pt idx="1248">
                  <c:v>38342</c:v>
                </c:pt>
                <c:pt idx="1249">
                  <c:v>38343</c:v>
                </c:pt>
                <c:pt idx="1250">
                  <c:v>38344</c:v>
                </c:pt>
                <c:pt idx="1251">
                  <c:v>38345</c:v>
                </c:pt>
                <c:pt idx="1252">
                  <c:v>38348</c:v>
                </c:pt>
                <c:pt idx="1253">
                  <c:v>38349</c:v>
                </c:pt>
                <c:pt idx="1254">
                  <c:v>38350</c:v>
                </c:pt>
                <c:pt idx="1255">
                  <c:v>38351</c:v>
                </c:pt>
                <c:pt idx="1256">
                  <c:v>38352</c:v>
                </c:pt>
                <c:pt idx="1257">
                  <c:v>38355</c:v>
                </c:pt>
                <c:pt idx="1258">
                  <c:v>38356</c:v>
                </c:pt>
                <c:pt idx="1259">
                  <c:v>38357</c:v>
                </c:pt>
                <c:pt idx="1260">
                  <c:v>38358</c:v>
                </c:pt>
                <c:pt idx="1261">
                  <c:v>38359</c:v>
                </c:pt>
                <c:pt idx="1262">
                  <c:v>38362</c:v>
                </c:pt>
                <c:pt idx="1263">
                  <c:v>38363</c:v>
                </c:pt>
                <c:pt idx="1264">
                  <c:v>38364</c:v>
                </c:pt>
                <c:pt idx="1265">
                  <c:v>38365</c:v>
                </c:pt>
                <c:pt idx="1266">
                  <c:v>38366</c:v>
                </c:pt>
                <c:pt idx="1267">
                  <c:v>38369</c:v>
                </c:pt>
                <c:pt idx="1268">
                  <c:v>38370</c:v>
                </c:pt>
                <c:pt idx="1269">
                  <c:v>38371</c:v>
                </c:pt>
                <c:pt idx="1270">
                  <c:v>38372</c:v>
                </c:pt>
                <c:pt idx="1271">
                  <c:v>38376</c:v>
                </c:pt>
                <c:pt idx="1272">
                  <c:v>38377</c:v>
                </c:pt>
                <c:pt idx="1273">
                  <c:v>38379</c:v>
                </c:pt>
                <c:pt idx="1274">
                  <c:v>38380</c:v>
                </c:pt>
                <c:pt idx="1275">
                  <c:v>38383</c:v>
                </c:pt>
                <c:pt idx="1276">
                  <c:v>38384</c:v>
                </c:pt>
                <c:pt idx="1277">
                  <c:v>38385</c:v>
                </c:pt>
                <c:pt idx="1278">
                  <c:v>38386</c:v>
                </c:pt>
                <c:pt idx="1279">
                  <c:v>38387</c:v>
                </c:pt>
                <c:pt idx="1280">
                  <c:v>38390</c:v>
                </c:pt>
                <c:pt idx="1281">
                  <c:v>38391</c:v>
                </c:pt>
                <c:pt idx="1282">
                  <c:v>38392</c:v>
                </c:pt>
                <c:pt idx="1283">
                  <c:v>38393</c:v>
                </c:pt>
                <c:pt idx="1284">
                  <c:v>38394</c:v>
                </c:pt>
                <c:pt idx="1285">
                  <c:v>38397</c:v>
                </c:pt>
                <c:pt idx="1286">
                  <c:v>38398</c:v>
                </c:pt>
                <c:pt idx="1287">
                  <c:v>38399</c:v>
                </c:pt>
                <c:pt idx="1288">
                  <c:v>38400</c:v>
                </c:pt>
                <c:pt idx="1289">
                  <c:v>38401</c:v>
                </c:pt>
                <c:pt idx="1290">
                  <c:v>38404</c:v>
                </c:pt>
                <c:pt idx="1291">
                  <c:v>38405</c:v>
                </c:pt>
                <c:pt idx="1292">
                  <c:v>38406</c:v>
                </c:pt>
                <c:pt idx="1293">
                  <c:v>38407</c:v>
                </c:pt>
                <c:pt idx="1294">
                  <c:v>38408</c:v>
                </c:pt>
                <c:pt idx="1295">
                  <c:v>38411</c:v>
                </c:pt>
                <c:pt idx="1296">
                  <c:v>38412</c:v>
                </c:pt>
                <c:pt idx="1297">
                  <c:v>38413</c:v>
                </c:pt>
                <c:pt idx="1298">
                  <c:v>38414</c:v>
                </c:pt>
                <c:pt idx="1299">
                  <c:v>38415</c:v>
                </c:pt>
                <c:pt idx="1300">
                  <c:v>38418</c:v>
                </c:pt>
                <c:pt idx="1301">
                  <c:v>38419</c:v>
                </c:pt>
                <c:pt idx="1302">
                  <c:v>38420</c:v>
                </c:pt>
                <c:pt idx="1303">
                  <c:v>38421</c:v>
                </c:pt>
                <c:pt idx="1304">
                  <c:v>38422</c:v>
                </c:pt>
                <c:pt idx="1305">
                  <c:v>38425</c:v>
                </c:pt>
                <c:pt idx="1306">
                  <c:v>38426</c:v>
                </c:pt>
                <c:pt idx="1307">
                  <c:v>38427</c:v>
                </c:pt>
                <c:pt idx="1308">
                  <c:v>38428</c:v>
                </c:pt>
                <c:pt idx="1309">
                  <c:v>38429</c:v>
                </c:pt>
                <c:pt idx="1310">
                  <c:v>38432</c:v>
                </c:pt>
                <c:pt idx="1311">
                  <c:v>38433</c:v>
                </c:pt>
                <c:pt idx="1312">
                  <c:v>38434</c:v>
                </c:pt>
                <c:pt idx="1313">
                  <c:v>38435</c:v>
                </c:pt>
                <c:pt idx="1314">
                  <c:v>38439</c:v>
                </c:pt>
                <c:pt idx="1315">
                  <c:v>38440</c:v>
                </c:pt>
                <c:pt idx="1316">
                  <c:v>38441</c:v>
                </c:pt>
                <c:pt idx="1317">
                  <c:v>38442</c:v>
                </c:pt>
                <c:pt idx="1318">
                  <c:v>38443</c:v>
                </c:pt>
                <c:pt idx="1319">
                  <c:v>38446</c:v>
                </c:pt>
                <c:pt idx="1320">
                  <c:v>38447</c:v>
                </c:pt>
                <c:pt idx="1321">
                  <c:v>38448</c:v>
                </c:pt>
                <c:pt idx="1322">
                  <c:v>38449</c:v>
                </c:pt>
                <c:pt idx="1323">
                  <c:v>38450</c:v>
                </c:pt>
                <c:pt idx="1324">
                  <c:v>38453</c:v>
                </c:pt>
                <c:pt idx="1325">
                  <c:v>38454</c:v>
                </c:pt>
                <c:pt idx="1326">
                  <c:v>38455</c:v>
                </c:pt>
                <c:pt idx="1327">
                  <c:v>38457</c:v>
                </c:pt>
                <c:pt idx="1328">
                  <c:v>38460</c:v>
                </c:pt>
                <c:pt idx="1329">
                  <c:v>38461</c:v>
                </c:pt>
                <c:pt idx="1330">
                  <c:v>38462</c:v>
                </c:pt>
                <c:pt idx="1331">
                  <c:v>38463</c:v>
                </c:pt>
                <c:pt idx="1332">
                  <c:v>38464</c:v>
                </c:pt>
                <c:pt idx="1333">
                  <c:v>38467</c:v>
                </c:pt>
                <c:pt idx="1334">
                  <c:v>38468</c:v>
                </c:pt>
                <c:pt idx="1335">
                  <c:v>38469</c:v>
                </c:pt>
                <c:pt idx="1336">
                  <c:v>38470</c:v>
                </c:pt>
                <c:pt idx="1337">
                  <c:v>38471</c:v>
                </c:pt>
                <c:pt idx="1338">
                  <c:v>38474</c:v>
                </c:pt>
                <c:pt idx="1339">
                  <c:v>38475</c:v>
                </c:pt>
                <c:pt idx="1340">
                  <c:v>38476</c:v>
                </c:pt>
                <c:pt idx="1341">
                  <c:v>38477</c:v>
                </c:pt>
                <c:pt idx="1342">
                  <c:v>38478</c:v>
                </c:pt>
                <c:pt idx="1343">
                  <c:v>38481</c:v>
                </c:pt>
                <c:pt idx="1344">
                  <c:v>38482</c:v>
                </c:pt>
                <c:pt idx="1345">
                  <c:v>38483</c:v>
                </c:pt>
                <c:pt idx="1346">
                  <c:v>38484</c:v>
                </c:pt>
                <c:pt idx="1347">
                  <c:v>38485</c:v>
                </c:pt>
                <c:pt idx="1348">
                  <c:v>38488</c:v>
                </c:pt>
                <c:pt idx="1349">
                  <c:v>38489</c:v>
                </c:pt>
                <c:pt idx="1350">
                  <c:v>38490</c:v>
                </c:pt>
                <c:pt idx="1351">
                  <c:v>38491</c:v>
                </c:pt>
                <c:pt idx="1352">
                  <c:v>38492</c:v>
                </c:pt>
                <c:pt idx="1353">
                  <c:v>38495</c:v>
                </c:pt>
                <c:pt idx="1354">
                  <c:v>38496</c:v>
                </c:pt>
                <c:pt idx="1355">
                  <c:v>38497</c:v>
                </c:pt>
                <c:pt idx="1356">
                  <c:v>38498</c:v>
                </c:pt>
                <c:pt idx="1357">
                  <c:v>38499</c:v>
                </c:pt>
                <c:pt idx="1358">
                  <c:v>38502</c:v>
                </c:pt>
                <c:pt idx="1359">
                  <c:v>38503</c:v>
                </c:pt>
                <c:pt idx="1360">
                  <c:v>38504</c:v>
                </c:pt>
                <c:pt idx="1361">
                  <c:v>38505</c:v>
                </c:pt>
                <c:pt idx="1362">
                  <c:v>38506</c:v>
                </c:pt>
                <c:pt idx="1363">
                  <c:v>38507</c:v>
                </c:pt>
                <c:pt idx="1364">
                  <c:v>38509</c:v>
                </c:pt>
                <c:pt idx="1365">
                  <c:v>38510</c:v>
                </c:pt>
                <c:pt idx="1366">
                  <c:v>38511</c:v>
                </c:pt>
                <c:pt idx="1367">
                  <c:v>38512</c:v>
                </c:pt>
                <c:pt idx="1368">
                  <c:v>38513</c:v>
                </c:pt>
                <c:pt idx="1369">
                  <c:v>38516</c:v>
                </c:pt>
                <c:pt idx="1370">
                  <c:v>38517</c:v>
                </c:pt>
                <c:pt idx="1371">
                  <c:v>38518</c:v>
                </c:pt>
                <c:pt idx="1372">
                  <c:v>38519</c:v>
                </c:pt>
                <c:pt idx="1373">
                  <c:v>38520</c:v>
                </c:pt>
                <c:pt idx="1374">
                  <c:v>38523</c:v>
                </c:pt>
                <c:pt idx="1375">
                  <c:v>38524</c:v>
                </c:pt>
                <c:pt idx="1376">
                  <c:v>38525</c:v>
                </c:pt>
                <c:pt idx="1377">
                  <c:v>38526</c:v>
                </c:pt>
                <c:pt idx="1378">
                  <c:v>38527</c:v>
                </c:pt>
                <c:pt idx="1379">
                  <c:v>38530</c:v>
                </c:pt>
                <c:pt idx="1380">
                  <c:v>38531</c:v>
                </c:pt>
                <c:pt idx="1381">
                  <c:v>38532</c:v>
                </c:pt>
                <c:pt idx="1382">
                  <c:v>38533</c:v>
                </c:pt>
                <c:pt idx="1383">
                  <c:v>38534</c:v>
                </c:pt>
                <c:pt idx="1384">
                  <c:v>38537</c:v>
                </c:pt>
                <c:pt idx="1385">
                  <c:v>38538</c:v>
                </c:pt>
                <c:pt idx="1386">
                  <c:v>38539</c:v>
                </c:pt>
                <c:pt idx="1387">
                  <c:v>38540</c:v>
                </c:pt>
                <c:pt idx="1388">
                  <c:v>38541</c:v>
                </c:pt>
                <c:pt idx="1389">
                  <c:v>38544</c:v>
                </c:pt>
                <c:pt idx="1390">
                  <c:v>38545</c:v>
                </c:pt>
                <c:pt idx="1391">
                  <c:v>38546</c:v>
                </c:pt>
                <c:pt idx="1392">
                  <c:v>38547</c:v>
                </c:pt>
                <c:pt idx="1393">
                  <c:v>38548</c:v>
                </c:pt>
                <c:pt idx="1394">
                  <c:v>38551</c:v>
                </c:pt>
                <c:pt idx="1395">
                  <c:v>38552</c:v>
                </c:pt>
                <c:pt idx="1396">
                  <c:v>38553</c:v>
                </c:pt>
                <c:pt idx="1397">
                  <c:v>38554</c:v>
                </c:pt>
                <c:pt idx="1398">
                  <c:v>38555</c:v>
                </c:pt>
                <c:pt idx="1399">
                  <c:v>38558</c:v>
                </c:pt>
                <c:pt idx="1400">
                  <c:v>38559</c:v>
                </c:pt>
                <c:pt idx="1401">
                  <c:v>38560</c:v>
                </c:pt>
                <c:pt idx="1402">
                  <c:v>38562</c:v>
                </c:pt>
                <c:pt idx="1403">
                  <c:v>38565</c:v>
                </c:pt>
                <c:pt idx="1404">
                  <c:v>38566</c:v>
                </c:pt>
                <c:pt idx="1405">
                  <c:v>38567</c:v>
                </c:pt>
                <c:pt idx="1406">
                  <c:v>38568</c:v>
                </c:pt>
                <c:pt idx="1407">
                  <c:v>38569</c:v>
                </c:pt>
                <c:pt idx="1408">
                  <c:v>38572</c:v>
                </c:pt>
                <c:pt idx="1409">
                  <c:v>38573</c:v>
                </c:pt>
                <c:pt idx="1410">
                  <c:v>38574</c:v>
                </c:pt>
                <c:pt idx="1411">
                  <c:v>38575</c:v>
                </c:pt>
                <c:pt idx="1412">
                  <c:v>38576</c:v>
                </c:pt>
                <c:pt idx="1413">
                  <c:v>38580</c:v>
                </c:pt>
                <c:pt idx="1414">
                  <c:v>38581</c:v>
                </c:pt>
                <c:pt idx="1415">
                  <c:v>38582</c:v>
                </c:pt>
                <c:pt idx="1416">
                  <c:v>38583</c:v>
                </c:pt>
                <c:pt idx="1417">
                  <c:v>38586</c:v>
                </c:pt>
                <c:pt idx="1418">
                  <c:v>38587</c:v>
                </c:pt>
                <c:pt idx="1419">
                  <c:v>38588</c:v>
                </c:pt>
                <c:pt idx="1420">
                  <c:v>38589</c:v>
                </c:pt>
                <c:pt idx="1421">
                  <c:v>38590</c:v>
                </c:pt>
                <c:pt idx="1422">
                  <c:v>38593</c:v>
                </c:pt>
                <c:pt idx="1423">
                  <c:v>38594</c:v>
                </c:pt>
                <c:pt idx="1424">
                  <c:v>38595</c:v>
                </c:pt>
                <c:pt idx="1425">
                  <c:v>38596</c:v>
                </c:pt>
                <c:pt idx="1426">
                  <c:v>38597</c:v>
                </c:pt>
                <c:pt idx="1427">
                  <c:v>38600</c:v>
                </c:pt>
                <c:pt idx="1428">
                  <c:v>38601</c:v>
                </c:pt>
                <c:pt idx="1429">
                  <c:v>38603</c:v>
                </c:pt>
                <c:pt idx="1430">
                  <c:v>38604</c:v>
                </c:pt>
                <c:pt idx="1431">
                  <c:v>38607</c:v>
                </c:pt>
                <c:pt idx="1432">
                  <c:v>38608</c:v>
                </c:pt>
                <c:pt idx="1433">
                  <c:v>38609</c:v>
                </c:pt>
                <c:pt idx="1434">
                  <c:v>38610</c:v>
                </c:pt>
                <c:pt idx="1435">
                  <c:v>38611</c:v>
                </c:pt>
                <c:pt idx="1436">
                  <c:v>38614</c:v>
                </c:pt>
                <c:pt idx="1437">
                  <c:v>38615</c:v>
                </c:pt>
                <c:pt idx="1438">
                  <c:v>38616</c:v>
                </c:pt>
                <c:pt idx="1439">
                  <c:v>38617</c:v>
                </c:pt>
                <c:pt idx="1440">
                  <c:v>38618</c:v>
                </c:pt>
                <c:pt idx="1441">
                  <c:v>38621</c:v>
                </c:pt>
                <c:pt idx="1442">
                  <c:v>38622</c:v>
                </c:pt>
                <c:pt idx="1443">
                  <c:v>38623</c:v>
                </c:pt>
                <c:pt idx="1444">
                  <c:v>38624</c:v>
                </c:pt>
                <c:pt idx="1445">
                  <c:v>38625</c:v>
                </c:pt>
                <c:pt idx="1446">
                  <c:v>38628</c:v>
                </c:pt>
                <c:pt idx="1447">
                  <c:v>38629</c:v>
                </c:pt>
                <c:pt idx="1448">
                  <c:v>38630</c:v>
                </c:pt>
                <c:pt idx="1449">
                  <c:v>38631</c:v>
                </c:pt>
                <c:pt idx="1450">
                  <c:v>38632</c:v>
                </c:pt>
                <c:pt idx="1451">
                  <c:v>38635</c:v>
                </c:pt>
                <c:pt idx="1452">
                  <c:v>38636</c:v>
                </c:pt>
                <c:pt idx="1453">
                  <c:v>38638</c:v>
                </c:pt>
                <c:pt idx="1454">
                  <c:v>38639</c:v>
                </c:pt>
                <c:pt idx="1455">
                  <c:v>38642</c:v>
                </c:pt>
                <c:pt idx="1456">
                  <c:v>38643</c:v>
                </c:pt>
                <c:pt idx="1457">
                  <c:v>38644</c:v>
                </c:pt>
                <c:pt idx="1458">
                  <c:v>38645</c:v>
                </c:pt>
                <c:pt idx="1459">
                  <c:v>38646</c:v>
                </c:pt>
                <c:pt idx="1460">
                  <c:v>38649</c:v>
                </c:pt>
                <c:pt idx="1461">
                  <c:v>38650</c:v>
                </c:pt>
                <c:pt idx="1462">
                  <c:v>38651</c:v>
                </c:pt>
                <c:pt idx="1463">
                  <c:v>38652</c:v>
                </c:pt>
                <c:pt idx="1464">
                  <c:v>38653</c:v>
                </c:pt>
                <c:pt idx="1465">
                  <c:v>38656</c:v>
                </c:pt>
                <c:pt idx="1466">
                  <c:v>38657</c:v>
                </c:pt>
                <c:pt idx="1467">
                  <c:v>38658</c:v>
                </c:pt>
                <c:pt idx="1468">
                  <c:v>38663</c:v>
                </c:pt>
                <c:pt idx="1469">
                  <c:v>38664</c:v>
                </c:pt>
                <c:pt idx="1470">
                  <c:v>38665</c:v>
                </c:pt>
                <c:pt idx="1471">
                  <c:v>38666</c:v>
                </c:pt>
                <c:pt idx="1472">
                  <c:v>38667</c:v>
                </c:pt>
                <c:pt idx="1473">
                  <c:v>38670</c:v>
                </c:pt>
                <c:pt idx="1474">
                  <c:v>38672</c:v>
                </c:pt>
                <c:pt idx="1475">
                  <c:v>38673</c:v>
                </c:pt>
                <c:pt idx="1476">
                  <c:v>38674</c:v>
                </c:pt>
                <c:pt idx="1477">
                  <c:v>38677</c:v>
                </c:pt>
                <c:pt idx="1478">
                  <c:v>38678</c:v>
                </c:pt>
                <c:pt idx="1479">
                  <c:v>38679</c:v>
                </c:pt>
                <c:pt idx="1480">
                  <c:v>38680</c:v>
                </c:pt>
                <c:pt idx="1481">
                  <c:v>38681</c:v>
                </c:pt>
                <c:pt idx="1482">
                  <c:v>38682</c:v>
                </c:pt>
                <c:pt idx="1483">
                  <c:v>38684</c:v>
                </c:pt>
                <c:pt idx="1484">
                  <c:v>38685</c:v>
                </c:pt>
                <c:pt idx="1485">
                  <c:v>38686</c:v>
                </c:pt>
                <c:pt idx="1486">
                  <c:v>38687</c:v>
                </c:pt>
                <c:pt idx="1487">
                  <c:v>38688</c:v>
                </c:pt>
                <c:pt idx="1488">
                  <c:v>38691</c:v>
                </c:pt>
                <c:pt idx="1489">
                  <c:v>38692</c:v>
                </c:pt>
                <c:pt idx="1490">
                  <c:v>38693</c:v>
                </c:pt>
                <c:pt idx="1491">
                  <c:v>38694</c:v>
                </c:pt>
                <c:pt idx="1492">
                  <c:v>38695</c:v>
                </c:pt>
                <c:pt idx="1493">
                  <c:v>38698</c:v>
                </c:pt>
                <c:pt idx="1494">
                  <c:v>38699</c:v>
                </c:pt>
                <c:pt idx="1495">
                  <c:v>38700</c:v>
                </c:pt>
                <c:pt idx="1496">
                  <c:v>38701</c:v>
                </c:pt>
                <c:pt idx="1497">
                  <c:v>38702</c:v>
                </c:pt>
                <c:pt idx="1498">
                  <c:v>38705</c:v>
                </c:pt>
                <c:pt idx="1499">
                  <c:v>38706</c:v>
                </c:pt>
                <c:pt idx="1500">
                  <c:v>38707</c:v>
                </c:pt>
                <c:pt idx="1501">
                  <c:v>38708</c:v>
                </c:pt>
                <c:pt idx="1502">
                  <c:v>38709</c:v>
                </c:pt>
                <c:pt idx="1503">
                  <c:v>38712</c:v>
                </c:pt>
                <c:pt idx="1504">
                  <c:v>38713</c:v>
                </c:pt>
                <c:pt idx="1505">
                  <c:v>38714</c:v>
                </c:pt>
                <c:pt idx="1506">
                  <c:v>38715</c:v>
                </c:pt>
                <c:pt idx="1507">
                  <c:v>38716</c:v>
                </c:pt>
                <c:pt idx="1508">
                  <c:v>38719</c:v>
                </c:pt>
                <c:pt idx="1509">
                  <c:v>38720</c:v>
                </c:pt>
                <c:pt idx="1510">
                  <c:v>38721</c:v>
                </c:pt>
                <c:pt idx="1511">
                  <c:v>38722</c:v>
                </c:pt>
                <c:pt idx="1512">
                  <c:v>38723</c:v>
                </c:pt>
                <c:pt idx="1513">
                  <c:v>38726</c:v>
                </c:pt>
                <c:pt idx="1514">
                  <c:v>38727</c:v>
                </c:pt>
                <c:pt idx="1515">
                  <c:v>38729</c:v>
                </c:pt>
                <c:pt idx="1516">
                  <c:v>38730</c:v>
                </c:pt>
                <c:pt idx="1517">
                  <c:v>38733</c:v>
                </c:pt>
                <c:pt idx="1518">
                  <c:v>38734</c:v>
                </c:pt>
                <c:pt idx="1519">
                  <c:v>38735</c:v>
                </c:pt>
                <c:pt idx="1520">
                  <c:v>38736</c:v>
                </c:pt>
                <c:pt idx="1521">
                  <c:v>38737</c:v>
                </c:pt>
                <c:pt idx="1522">
                  <c:v>38740</c:v>
                </c:pt>
                <c:pt idx="1523">
                  <c:v>38741</c:v>
                </c:pt>
                <c:pt idx="1524">
                  <c:v>38742</c:v>
                </c:pt>
                <c:pt idx="1525">
                  <c:v>38744</c:v>
                </c:pt>
                <c:pt idx="1526">
                  <c:v>38747</c:v>
                </c:pt>
                <c:pt idx="1527">
                  <c:v>38748</c:v>
                </c:pt>
                <c:pt idx="1528">
                  <c:v>38749</c:v>
                </c:pt>
                <c:pt idx="1529">
                  <c:v>38750</c:v>
                </c:pt>
                <c:pt idx="1530">
                  <c:v>38751</c:v>
                </c:pt>
                <c:pt idx="1531">
                  <c:v>38754</c:v>
                </c:pt>
                <c:pt idx="1532">
                  <c:v>38755</c:v>
                </c:pt>
                <c:pt idx="1533">
                  <c:v>38756</c:v>
                </c:pt>
                <c:pt idx="1534">
                  <c:v>38758</c:v>
                </c:pt>
                <c:pt idx="1535">
                  <c:v>38761</c:v>
                </c:pt>
                <c:pt idx="1536">
                  <c:v>38762</c:v>
                </c:pt>
                <c:pt idx="1537">
                  <c:v>38763</c:v>
                </c:pt>
                <c:pt idx="1538">
                  <c:v>38764</c:v>
                </c:pt>
                <c:pt idx="1539">
                  <c:v>38765</c:v>
                </c:pt>
                <c:pt idx="1540">
                  <c:v>38768</c:v>
                </c:pt>
                <c:pt idx="1541">
                  <c:v>38769</c:v>
                </c:pt>
                <c:pt idx="1542">
                  <c:v>38770</c:v>
                </c:pt>
                <c:pt idx="1543">
                  <c:v>38771</c:v>
                </c:pt>
                <c:pt idx="1544">
                  <c:v>38772</c:v>
                </c:pt>
                <c:pt idx="1545">
                  <c:v>38775</c:v>
                </c:pt>
                <c:pt idx="1546">
                  <c:v>38776</c:v>
                </c:pt>
                <c:pt idx="1547">
                  <c:v>38777</c:v>
                </c:pt>
                <c:pt idx="1548">
                  <c:v>38778</c:v>
                </c:pt>
                <c:pt idx="1549">
                  <c:v>38779</c:v>
                </c:pt>
                <c:pt idx="1550">
                  <c:v>38782</c:v>
                </c:pt>
                <c:pt idx="1551">
                  <c:v>38783</c:v>
                </c:pt>
                <c:pt idx="1552">
                  <c:v>38784</c:v>
                </c:pt>
                <c:pt idx="1553">
                  <c:v>38785</c:v>
                </c:pt>
                <c:pt idx="1554">
                  <c:v>38786</c:v>
                </c:pt>
                <c:pt idx="1555">
                  <c:v>38789</c:v>
                </c:pt>
                <c:pt idx="1556">
                  <c:v>38790</c:v>
                </c:pt>
                <c:pt idx="1557">
                  <c:v>38792</c:v>
                </c:pt>
                <c:pt idx="1558">
                  <c:v>38793</c:v>
                </c:pt>
                <c:pt idx="1559">
                  <c:v>38796</c:v>
                </c:pt>
                <c:pt idx="1560">
                  <c:v>38797</c:v>
                </c:pt>
                <c:pt idx="1561">
                  <c:v>38798</c:v>
                </c:pt>
                <c:pt idx="1562">
                  <c:v>38799</c:v>
                </c:pt>
                <c:pt idx="1563">
                  <c:v>38800</c:v>
                </c:pt>
                <c:pt idx="1564">
                  <c:v>38803</c:v>
                </c:pt>
                <c:pt idx="1565">
                  <c:v>38804</c:v>
                </c:pt>
                <c:pt idx="1566">
                  <c:v>38805</c:v>
                </c:pt>
                <c:pt idx="1567">
                  <c:v>38806</c:v>
                </c:pt>
                <c:pt idx="1568">
                  <c:v>38807</c:v>
                </c:pt>
                <c:pt idx="1569">
                  <c:v>38810</c:v>
                </c:pt>
                <c:pt idx="1570">
                  <c:v>38811</c:v>
                </c:pt>
                <c:pt idx="1571">
                  <c:v>38812</c:v>
                </c:pt>
                <c:pt idx="1572">
                  <c:v>38814</c:v>
                </c:pt>
                <c:pt idx="1573">
                  <c:v>38817</c:v>
                </c:pt>
                <c:pt idx="1574">
                  <c:v>38819</c:v>
                </c:pt>
                <c:pt idx="1575">
                  <c:v>38820</c:v>
                </c:pt>
                <c:pt idx="1576">
                  <c:v>38824</c:v>
                </c:pt>
                <c:pt idx="1577">
                  <c:v>38825</c:v>
                </c:pt>
                <c:pt idx="1578">
                  <c:v>38826</c:v>
                </c:pt>
                <c:pt idx="1579">
                  <c:v>38827</c:v>
                </c:pt>
                <c:pt idx="1580">
                  <c:v>38828</c:v>
                </c:pt>
                <c:pt idx="1581">
                  <c:v>38831</c:v>
                </c:pt>
                <c:pt idx="1582">
                  <c:v>38832</c:v>
                </c:pt>
                <c:pt idx="1583">
                  <c:v>38833</c:v>
                </c:pt>
                <c:pt idx="1584">
                  <c:v>38834</c:v>
                </c:pt>
                <c:pt idx="1585">
                  <c:v>38835</c:v>
                </c:pt>
                <c:pt idx="1586">
                  <c:v>38836</c:v>
                </c:pt>
                <c:pt idx="1587">
                  <c:v>38839</c:v>
                </c:pt>
                <c:pt idx="1588">
                  <c:v>38840</c:v>
                </c:pt>
                <c:pt idx="1589">
                  <c:v>38841</c:v>
                </c:pt>
                <c:pt idx="1590">
                  <c:v>38842</c:v>
                </c:pt>
                <c:pt idx="1591">
                  <c:v>38845</c:v>
                </c:pt>
                <c:pt idx="1592">
                  <c:v>38846</c:v>
                </c:pt>
                <c:pt idx="1593">
                  <c:v>38847</c:v>
                </c:pt>
                <c:pt idx="1594">
                  <c:v>38848</c:v>
                </c:pt>
                <c:pt idx="1595">
                  <c:v>38849</c:v>
                </c:pt>
                <c:pt idx="1596">
                  <c:v>38852</c:v>
                </c:pt>
                <c:pt idx="1597">
                  <c:v>38853</c:v>
                </c:pt>
                <c:pt idx="1598">
                  <c:v>38854</c:v>
                </c:pt>
                <c:pt idx="1599">
                  <c:v>38855</c:v>
                </c:pt>
                <c:pt idx="1600">
                  <c:v>38856</c:v>
                </c:pt>
                <c:pt idx="1601">
                  <c:v>38859</c:v>
                </c:pt>
                <c:pt idx="1602">
                  <c:v>38860</c:v>
                </c:pt>
                <c:pt idx="1603">
                  <c:v>38861</c:v>
                </c:pt>
                <c:pt idx="1604">
                  <c:v>38862</c:v>
                </c:pt>
                <c:pt idx="1605">
                  <c:v>38863</c:v>
                </c:pt>
                <c:pt idx="1606">
                  <c:v>38866</c:v>
                </c:pt>
                <c:pt idx="1607">
                  <c:v>38867</c:v>
                </c:pt>
                <c:pt idx="1608">
                  <c:v>38868</c:v>
                </c:pt>
                <c:pt idx="1609">
                  <c:v>38869</c:v>
                </c:pt>
                <c:pt idx="1610">
                  <c:v>38870</c:v>
                </c:pt>
                <c:pt idx="1611">
                  <c:v>38873</c:v>
                </c:pt>
                <c:pt idx="1612">
                  <c:v>38874</c:v>
                </c:pt>
                <c:pt idx="1613">
                  <c:v>38875</c:v>
                </c:pt>
                <c:pt idx="1614">
                  <c:v>38876</c:v>
                </c:pt>
                <c:pt idx="1615">
                  <c:v>38877</c:v>
                </c:pt>
                <c:pt idx="1616">
                  <c:v>38880</c:v>
                </c:pt>
                <c:pt idx="1617">
                  <c:v>38881</c:v>
                </c:pt>
                <c:pt idx="1618">
                  <c:v>38882</c:v>
                </c:pt>
                <c:pt idx="1619">
                  <c:v>38883</c:v>
                </c:pt>
                <c:pt idx="1620">
                  <c:v>38884</c:v>
                </c:pt>
                <c:pt idx="1621">
                  <c:v>38887</c:v>
                </c:pt>
                <c:pt idx="1622">
                  <c:v>38888</c:v>
                </c:pt>
                <c:pt idx="1623">
                  <c:v>38889</c:v>
                </c:pt>
                <c:pt idx="1624">
                  <c:v>38890</c:v>
                </c:pt>
                <c:pt idx="1625">
                  <c:v>38891</c:v>
                </c:pt>
                <c:pt idx="1626">
                  <c:v>38893</c:v>
                </c:pt>
                <c:pt idx="1627">
                  <c:v>38894</c:v>
                </c:pt>
                <c:pt idx="1628">
                  <c:v>38895</c:v>
                </c:pt>
                <c:pt idx="1629">
                  <c:v>38896</c:v>
                </c:pt>
                <c:pt idx="1630">
                  <c:v>38897</c:v>
                </c:pt>
                <c:pt idx="1631">
                  <c:v>38898</c:v>
                </c:pt>
                <c:pt idx="1632">
                  <c:v>38901</c:v>
                </c:pt>
                <c:pt idx="1633">
                  <c:v>38902</c:v>
                </c:pt>
                <c:pt idx="1634">
                  <c:v>38903</c:v>
                </c:pt>
                <c:pt idx="1635">
                  <c:v>38904</c:v>
                </c:pt>
                <c:pt idx="1636">
                  <c:v>38905</c:v>
                </c:pt>
                <c:pt idx="1637">
                  <c:v>38908</c:v>
                </c:pt>
                <c:pt idx="1638">
                  <c:v>38909</c:v>
                </c:pt>
                <c:pt idx="1639">
                  <c:v>38910</c:v>
                </c:pt>
                <c:pt idx="1640">
                  <c:v>38911</c:v>
                </c:pt>
                <c:pt idx="1641">
                  <c:v>38912</c:v>
                </c:pt>
                <c:pt idx="1642">
                  <c:v>38915</c:v>
                </c:pt>
                <c:pt idx="1643">
                  <c:v>38916</c:v>
                </c:pt>
                <c:pt idx="1644">
                  <c:v>38917</c:v>
                </c:pt>
                <c:pt idx="1645">
                  <c:v>38918</c:v>
                </c:pt>
                <c:pt idx="1646">
                  <c:v>38919</c:v>
                </c:pt>
                <c:pt idx="1647">
                  <c:v>38922</c:v>
                </c:pt>
                <c:pt idx="1648">
                  <c:v>38923</c:v>
                </c:pt>
                <c:pt idx="1649">
                  <c:v>38924</c:v>
                </c:pt>
                <c:pt idx="1650">
                  <c:v>38925</c:v>
                </c:pt>
                <c:pt idx="1651">
                  <c:v>38926</c:v>
                </c:pt>
                <c:pt idx="1652">
                  <c:v>38929</c:v>
                </c:pt>
                <c:pt idx="1653">
                  <c:v>38930</c:v>
                </c:pt>
                <c:pt idx="1654">
                  <c:v>38931</c:v>
                </c:pt>
                <c:pt idx="1655">
                  <c:v>38932</c:v>
                </c:pt>
                <c:pt idx="1656">
                  <c:v>38933</c:v>
                </c:pt>
                <c:pt idx="1657">
                  <c:v>38936</c:v>
                </c:pt>
                <c:pt idx="1658">
                  <c:v>38937</c:v>
                </c:pt>
                <c:pt idx="1659">
                  <c:v>38938</c:v>
                </c:pt>
                <c:pt idx="1660">
                  <c:v>38939</c:v>
                </c:pt>
                <c:pt idx="1661">
                  <c:v>38940</c:v>
                </c:pt>
                <c:pt idx="1662">
                  <c:v>38943</c:v>
                </c:pt>
                <c:pt idx="1663">
                  <c:v>38945</c:v>
                </c:pt>
                <c:pt idx="1664">
                  <c:v>38946</c:v>
                </c:pt>
                <c:pt idx="1665">
                  <c:v>38947</c:v>
                </c:pt>
                <c:pt idx="1666">
                  <c:v>38950</c:v>
                </c:pt>
                <c:pt idx="1667">
                  <c:v>38951</c:v>
                </c:pt>
                <c:pt idx="1668">
                  <c:v>38952</c:v>
                </c:pt>
                <c:pt idx="1669">
                  <c:v>38953</c:v>
                </c:pt>
                <c:pt idx="1670">
                  <c:v>38954</c:v>
                </c:pt>
                <c:pt idx="1671">
                  <c:v>38957</c:v>
                </c:pt>
                <c:pt idx="1672">
                  <c:v>38958</c:v>
                </c:pt>
                <c:pt idx="1673">
                  <c:v>38959</c:v>
                </c:pt>
                <c:pt idx="1674">
                  <c:v>38960</c:v>
                </c:pt>
                <c:pt idx="1675">
                  <c:v>38961</c:v>
                </c:pt>
                <c:pt idx="1676">
                  <c:v>38964</c:v>
                </c:pt>
                <c:pt idx="1677">
                  <c:v>38965</c:v>
                </c:pt>
                <c:pt idx="1678">
                  <c:v>38966</c:v>
                </c:pt>
                <c:pt idx="1679">
                  <c:v>38967</c:v>
                </c:pt>
                <c:pt idx="1680">
                  <c:v>38968</c:v>
                </c:pt>
                <c:pt idx="1681">
                  <c:v>38971</c:v>
                </c:pt>
                <c:pt idx="1682">
                  <c:v>38972</c:v>
                </c:pt>
                <c:pt idx="1683">
                  <c:v>38973</c:v>
                </c:pt>
                <c:pt idx="1684">
                  <c:v>38974</c:v>
                </c:pt>
                <c:pt idx="1685">
                  <c:v>38975</c:v>
                </c:pt>
                <c:pt idx="1686">
                  <c:v>38978</c:v>
                </c:pt>
                <c:pt idx="1687">
                  <c:v>38979</c:v>
                </c:pt>
                <c:pt idx="1688">
                  <c:v>38980</c:v>
                </c:pt>
                <c:pt idx="1689">
                  <c:v>38981</c:v>
                </c:pt>
                <c:pt idx="1690">
                  <c:v>38982</c:v>
                </c:pt>
                <c:pt idx="1691">
                  <c:v>38985</c:v>
                </c:pt>
                <c:pt idx="1692">
                  <c:v>38986</c:v>
                </c:pt>
                <c:pt idx="1693">
                  <c:v>38987</c:v>
                </c:pt>
                <c:pt idx="1694">
                  <c:v>38988</c:v>
                </c:pt>
                <c:pt idx="1695">
                  <c:v>38989</c:v>
                </c:pt>
                <c:pt idx="1696">
                  <c:v>38993</c:v>
                </c:pt>
                <c:pt idx="1697">
                  <c:v>38994</c:v>
                </c:pt>
                <c:pt idx="1698">
                  <c:v>38995</c:v>
                </c:pt>
                <c:pt idx="1699">
                  <c:v>38996</c:v>
                </c:pt>
                <c:pt idx="1700">
                  <c:v>38999</c:v>
                </c:pt>
                <c:pt idx="1701">
                  <c:v>39000</c:v>
                </c:pt>
                <c:pt idx="1702">
                  <c:v>39001</c:v>
                </c:pt>
                <c:pt idx="1703">
                  <c:v>39002</c:v>
                </c:pt>
                <c:pt idx="1704">
                  <c:v>39003</c:v>
                </c:pt>
                <c:pt idx="1705">
                  <c:v>39006</c:v>
                </c:pt>
                <c:pt idx="1706">
                  <c:v>39007</c:v>
                </c:pt>
                <c:pt idx="1707">
                  <c:v>39008</c:v>
                </c:pt>
                <c:pt idx="1708">
                  <c:v>39009</c:v>
                </c:pt>
                <c:pt idx="1709">
                  <c:v>39010</c:v>
                </c:pt>
                <c:pt idx="1710">
                  <c:v>39011</c:v>
                </c:pt>
                <c:pt idx="1711">
                  <c:v>39013</c:v>
                </c:pt>
                <c:pt idx="1712">
                  <c:v>39016</c:v>
                </c:pt>
                <c:pt idx="1713">
                  <c:v>39017</c:v>
                </c:pt>
                <c:pt idx="1714">
                  <c:v>39020</c:v>
                </c:pt>
                <c:pt idx="1715">
                  <c:v>39021</c:v>
                </c:pt>
                <c:pt idx="1716">
                  <c:v>39022</c:v>
                </c:pt>
                <c:pt idx="1717">
                  <c:v>39023</c:v>
                </c:pt>
                <c:pt idx="1718">
                  <c:v>39024</c:v>
                </c:pt>
                <c:pt idx="1719">
                  <c:v>39027</c:v>
                </c:pt>
                <c:pt idx="1720">
                  <c:v>39028</c:v>
                </c:pt>
                <c:pt idx="1721">
                  <c:v>39029</c:v>
                </c:pt>
                <c:pt idx="1722">
                  <c:v>39030</c:v>
                </c:pt>
                <c:pt idx="1723">
                  <c:v>39031</c:v>
                </c:pt>
                <c:pt idx="1724">
                  <c:v>39034</c:v>
                </c:pt>
                <c:pt idx="1725">
                  <c:v>39035</c:v>
                </c:pt>
                <c:pt idx="1726">
                  <c:v>39036</c:v>
                </c:pt>
                <c:pt idx="1727">
                  <c:v>39037</c:v>
                </c:pt>
                <c:pt idx="1728">
                  <c:v>39038</c:v>
                </c:pt>
                <c:pt idx="1729">
                  <c:v>39041</c:v>
                </c:pt>
                <c:pt idx="1730">
                  <c:v>39042</c:v>
                </c:pt>
                <c:pt idx="1731">
                  <c:v>39043</c:v>
                </c:pt>
                <c:pt idx="1732">
                  <c:v>39044</c:v>
                </c:pt>
                <c:pt idx="1733">
                  <c:v>39045</c:v>
                </c:pt>
                <c:pt idx="1734">
                  <c:v>39048</c:v>
                </c:pt>
                <c:pt idx="1735">
                  <c:v>39049</c:v>
                </c:pt>
                <c:pt idx="1736">
                  <c:v>39050</c:v>
                </c:pt>
                <c:pt idx="1737">
                  <c:v>39051</c:v>
                </c:pt>
                <c:pt idx="1738">
                  <c:v>39052</c:v>
                </c:pt>
                <c:pt idx="1739">
                  <c:v>39055</c:v>
                </c:pt>
                <c:pt idx="1740">
                  <c:v>39056</c:v>
                </c:pt>
                <c:pt idx="1741">
                  <c:v>39057</c:v>
                </c:pt>
                <c:pt idx="1742">
                  <c:v>39058</c:v>
                </c:pt>
                <c:pt idx="1743">
                  <c:v>39059</c:v>
                </c:pt>
                <c:pt idx="1744">
                  <c:v>39062</c:v>
                </c:pt>
                <c:pt idx="1745">
                  <c:v>39063</c:v>
                </c:pt>
                <c:pt idx="1746">
                  <c:v>39064</c:v>
                </c:pt>
                <c:pt idx="1747">
                  <c:v>39065</c:v>
                </c:pt>
                <c:pt idx="1748">
                  <c:v>39066</c:v>
                </c:pt>
                <c:pt idx="1749">
                  <c:v>39069</c:v>
                </c:pt>
                <c:pt idx="1750">
                  <c:v>39070</c:v>
                </c:pt>
                <c:pt idx="1751">
                  <c:v>39071</c:v>
                </c:pt>
                <c:pt idx="1752">
                  <c:v>39072</c:v>
                </c:pt>
                <c:pt idx="1753">
                  <c:v>39073</c:v>
                </c:pt>
                <c:pt idx="1754">
                  <c:v>39077</c:v>
                </c:pt>
                <c:pt idx="1755">
                  <c:v>39078</c:v>
                </c:pt>
                <c:pt idx="1756">
                  <c:v>39079</c:v>
                </c:pt>
                <c:pt idx="1757">
                  <c:v>39080</c:v>
                </c:pt>
                <c:pt idx="1758">
                  <c:v>39084</c:v>
                </c:pt>
                <c:pt idx="1759">
                  <c:v>39085</c:v>
                </c:pt>
                <c:pt idx="1760">
                  <c:v>39086</c:v>
                </c:pt>
                <c:pt idx="1761">
                  <c:v>39087</c:v>
                </c:pt>
                <c:pt idx="1762">
                  <c:v>39090</c:v>
                </c:pt>
                <c:pt idx="1763">
                  <c:v>39091</c:v>
                </c:pt>
                <c:pt idx="1764">
                  <c:v>39092</c:v>
                </c:pt>
                <c:pt idx="1765">
                  <c:v>39093</c:v>
                </c:pt>
                <c:pt idx="1766">
                  <c:v>39094</c:v>
                </c:pt>
                <c:pt idx="1767">
                  <c:v>39097</c:v>
                </c:pt>
                <c:pt idx="1768">
                  <c:v>39098</c:v>
                </c:pt>
                <c:pt idx="1769">
                  <c:v>39099</c:v>
                </c:pt>
                <c:pt idx="1770">
                  <c:v>39100</c:v>
                </c:pt>
                <c:pt idx="1771">
                  <c:v>39101</c:v>
                </c:pt>
                <c:pt idx="1772">
                  <c:v>39104</c:v>
                </c:pt>
                <c:pt idx="1773">
                  <c:v>39105</c:v>
                </c:pt>
                <c:pt idx="1774">
                  <c:v>39106</c:v>
                </c:pt>
                <c:pt idx="1775">
                  <c:v>39107</c:v>
                </c:pt>
                <c:pt idx="1776">
                  <c:v>39111</c:v>
                </c:pt>
                <c:pt idx="1777">
                  <c:v>39113</c:v>
                </c:pt>
                <c:pt idx="1778">
                  <c:v>39114</c:v>
                </c:pt>
                <c:pt idx="1779">
                  <c:v>39115</c:v>
                </c:pt>
                <c:pt idx="1780">
                  <c:v>39118</c:v>
                </c:pt>
                <c:pt idx="1781">
                  <c:v>39119</c:v>
                </c:pt>
                <c:pt idx="1782">
                  <c:v>39120</c:v>
                </c:pt>
                <c:pt idx="1783">
                  <c:v>39121</c:v>
                </c:pt>
                <c:pt idx="1784">
                  <c:v>39122</c:v>
                </c:pt>
                <c:pt idx="1785">
                  <c:v>39125</c:v>
                </c:pt>
                <c:pt idx="1786">
                  <c:v>39126</c:v>
                </c:pt>
                <c:pt idx="1787">
                  <c:v>39127</c:v>
                </c:pt>
                <c:pt idx="1788">
                  <c:v>39128</c:v>
                </c:pt>
                <c:pt idx="1789">
                  <c:v>39132</c:v>
                </c:pt>
                <c:pt idx="1790">
                  <c:v>39133</c:v>
                </c:pt>
                <c:pt idx="1791">
                  <c:v>39134</c:v>
                </c:pt>
                <c:pt idx="1792">
                  <c:v>39135</c:v>
                </c:pt>
                <c:pt idx="1793">
                  <c:v>39136</c:v>
                </c:pt>
                <c:pt idx="1794">
                  <c:v>39139</c:v>
                </c:pt>
                <c:pt idx="1795">
                  <c:v>39140</c:v>
                </c:pt>
                <c:pt idx="1796">
                  <c:v>39141</c:v>
                </c:pt>
                <c:pt idx="1797">
                  <c:v>39142</c:v>
                </c:pt>
                <c:pt idx="1798">
                  <c:v>39143</c:v>
                </c:pt>
                <c:pt idx="1799">
                  <c:v>39146</c:v>
                </c:pt>
                <c:pt idx="1800">
                  <c:v>39147</c:v>
                </c:pt>
                <c:pt idx="1801">
                  <c:v>39148</c:v>
                </c:pt>
                <c:pt idx="1802">
                  <c:v>39149</c:v>
                </c:pt>
                <c:pt idx="1803">
                  <c:v>39150</c:v>
                </c:pt>
                <c:pt idx="1804">
                  <c:v>39153</c:v>
                </c:pt>
                <c:pt idx="1805">
                  <c:v>39154</c:v>
                </c:pt>
                <c:pt idx="1806">
                  <c:v>39155</c:v>
                </c:pt>
                <c:pt idx="1807">
                  <c:v>39156</c:v>
                </c:pt>
                <c:pt idx="1808">
                  <c:v>39157</c:v>
                </c:pt>
                <c:pt idx="1809">
                  <c:v>39160</c:v>
                </c:pt>
                <c:pt idx="1810">
                  <c:v>39161</c:v>
                </c:pt>
                <c:pt idx="1811">
                  <c:v>39162</c:v>
                </c:pt>
                <c:pt idx="1812">
                  <c:v>39163</c:v>
                </c:pt>
                <c:pt idx="1813">
                  <c:v>39164</c:v>
                </c:pt>
                <c:pt idx="1814">
                  <c:v>39167</c:v>
                </c:pt>
                <c:pt idx="1815">
                  <c:v>39169</c:v>
                </c:pt>
                <c:pt idx="1816">
                  <c:v>39170</c:v>
                </c:pt>
                <c:pt idx="1817">
                  <c:v>39171</c:v>
                </c:pt>
                <c:pt idx="1818">
                  <c:v>39174</c:v>
                </c:pt>
                <c:pt idx="1819">
                  <c:v>39175</c:v>
                </c:pt>
                <c:pt idx="1820">
                  <c:v>39176</c:v>
                </c:pt>
                <c:pt idx="1821">
                  <c:v>39177</c:v>
                </c:pt>
                <c:pt idx="1822">
                  <c:v>39181</c:v>
                </c:pt>
                <c:pt idx="1823">
                  <c:v>39182</c:v>
                </c:pt>
                <c:pt idx="1824">
                  <c:v>39183</c:v>
                </c:pt>
                <c:pt idx="1825">
                  <c:v>39184</c:v>
                </c:pt>
                <c:pt idx="1826">
                  <c:v>39185</c:v>
                </c:pt>
                <c:pt idx="1827">
                  <c:v>39188</c:v>
                </c:pt>
                <c:pt idx="1828">
                  <c:v>39189</c:v>
                </c:pt>
                <c:pt idx="1829">
                  <c:v>39190</c:v>
                </c:pt>
                <c:pt idx="1830">
                  <c:v>39191</c:v>
                </c:pt>
                <c:pt idx="1831">
                  <c:v>39192</c:v>
                </c:pt>
                <c:pt idx="1832">
                  <c:v>39195</c:v>
                </c:pt>
                <c:pt idx="1833">
                  <c:v>39196</c:v>
                </c:pt>
                <c:pt idx="1834">
                  <c:v>39197</c:v>
                </c:pt>
                <c:pt idx="1835">
                  <c:v>39198</c:v>
                </c:pt>
                <c:pt idx="1836">
                  <c:v>39199</c:v>
                </c:pt>
                <c:pt idx="1837">
                  <c:v>39202</c:v>
                </c:pt>
                <c:pt idx="1838">
                  <c:v>39205</c:v>
                </c:pt>
                <c:pt idx="1839">
                  <c:v>39206</c:v>
                </c:pt>
                <c:pt idx="1840">
                  <c:v>39209</c:v>
                </c:pt>
                <c:pt idx="1841">
                  <c:v>39210</c:v>
                </c:pt>
                <c:pt idx="1842">
                  <c:v>39211</c:v>
                </c:pt>
                <c:pt idx="1843">
                  <c:v>39212</c:v>
                </c:pt>
                <c:pt idx="1844">
                  <c:v>39213</c:v>
                </c:pt>
                <c:pt idx="1845">
                  <c:v>39216</c:v>
                </c:pt>
                <c:pt idx="1846">
                  <c:v>39217</c:v>
                </c:pt>
                <c:pt idx="1847">
                  <c:v>39218</c:v>
                </c:pt>
                <c:pt idx="1848">
                  <c:v>39219</c:v>
                </c:pt>
                <c:pt idx="1849">
                  <c:v>39220</c:v>
                </c:pt>
                <c:pt idx="1850">
                  <c:v>39223</c:v>
                </c:pt>
                <c:pt idx="1851">
                  <c:v>39224</c:v>
                </c:pt>
                <c:pt idx="1852">
                  <c:v>39225</c:v>
                </c:pt>
                <c:pt idx="1853">
                  <c:v>39226</c:v>
                </c:pt>
                <c:pt idx="1854">
                  <c:v>39227</c:v>
                </c:pt>
                <c:pt idx="1855">
                  <c:v>39230</c:v>
                </c:pt>
                <c:pt idx="1856">
                  <c:v>39231</c:v>
                </c:pt>
                <c:pt idx="1857">
                  <c:v>39232</c:v>
                </c:pt>
                <c:pt idx="1858">
                  <c:v>39233</c:v>
                </c:pt>
                <c:pt idx="1859">
                  <c:v>39234</c:v>
                </c:pt>
                <c:pt idx="1860">
                  <c:v>39237</c:v>
                </c:pt>
                <c:pt idx="1861">
                  <c:v>39238</c:v>
                </c:pt>
                <c:pt idx="1862">
                  <c:v>39239</c:v>
                </c:pt>
                <c:pt idx="1863">
                  <c:v>39240</c:v>
                </c:pt>
                <c:pt idx="1864">
                  <c:v>39241</c:v>
                </c:pt>
                <c:pt idx="1865">
                  <c:v>39244</c:v>
                </c:pt>
                <c:pt idx="1866">
                  <c:v>39245</c:v>
                </c:pt>
                <c:pt idx="1867">
                  <c:v>39246</c:v>
                </c:pt>
                <c:pt idx="1868">
                  <c:v>39247</c:v>
                </c:pt>
                <c:pt idx="1869">
                  <c:v>39248</c:v>
                </c:pt>
                <c:pt idx="1870">
                  <c:v>39251</c:v>
                </c:pt>
                <c:pt idx="1871">
                  <c:v>39252</c:v>
                </c:pt>
                <c:pt idx="1872">
                  <c:v>39253</c:v>
                </c:pt>
                <c:pt idx="1873">
                  <c:v>39254</c:v>
                </c:pt>
                <c:pt idx="1874">
                  <c:v>39255</c:v>
                </c:pt>
                <c:pt idx="1875">
                  <c:v>39258</c:v>
                </c:pt>
                <c:pt idx="1876">
                  <c:v>39259</c:v>
                </c:pt>
                <c:pt idx="1877">
                  <c:v>39260</c:v>
                </c:pt>
                <c:pt idx="1878">
                  <c:v>39261</c:v>
                </c:pt>
                <c:pt idx="1879">
                  <c:v>39262</c:v>
                </c:pt>
                <c:pt idx="1880">
                  <c:v>39265</c:v>
                </c:pt>
                <c:pt idx="1881">
                  <c:v>39266</c:v>
                </c:pt>
                <c:pt idx="1882">
                  <c:v>39267</c:v>
                </c:pt>
                <c:pt idx="1883">
                  <c:v>39268</c:v>
                </c:pt>
                <c:pt idx="1884">
                  <c:v>39269</c:v>
                </c:pt>
                <c:pt idx="1885">
                  <c:v>39272</c:v>
                </c:pt>
                <c:pt idx="1886">
                  <c:v>39273</c:v>
                </c:pt>
                <c:pt idx="1887">
                  <c:v>39274</c:v>
                </c:pt>
                <c:pt idx="1888">
                  <c:v>39275</c:v>
                </c:pt>
                <c:pt idx="1889">
                  <c:v>39276</c:v>
                </c:pt>
                <c:pt idx="1890">
                  <c:v>39279</c:v>
                </c:pt>
                <c:pt idx="1891">
                  <c:v>39280</c:v>
                </c:pt>
                <c:pt idx="1892">
                  <c:v>39281</c:v>
                </c:pt>
                <c:pt idx="1893">
                  <c:v>39282</c:v>
                </c:pt>
                <c:pt idx="1894">
                  <c:v>39283</c:v>
                </c:pt>
                <c:pt idx="1895">
                  <c:v>39286</c:v>
                </c:pt>
                <c:pt idx="1896">
                  <c:v>39287</c:v>
                </c:pt>
                <c:pt idx="1897">
                  <c:v>39288</c:v>
                </c:pt>
                <c:pt idx="1898">
                  <c:v>39289</c:v>
                </c:pt>
                <c:pt idx="1899">
                  <c:v>39290</c:v>
                </c:pt>
                <c:pt idx="1900">
                  <c:v>39293</c:v>
                </c:pt>
                <c:pt idx="1901">
                  <c:v>39294</c:v>
                </c:pt>
                <c:pt idx="1902">
                  <c:v>39295</c:v>
                </c:pt>
                <c:pt idx="1903">
                  <c:v>39296</c:v>
                </c:pt>
                <c:pt idx="1904">
                  <c:v>39297</c:v>
                </c:pt>
                <c:pt idx="1905">
                  <c:v>39300</c:v>
                </c:pt>
                <c:pt idx="1906">
                  <c:v>39301</c:v>
                </c:pt>
                <c:pt idx="1907">
                  <c:v>39302</c:v>
                </c:pt>
                <c:pt idx="1908">
                  <c:v>39303</c:v>
                </c:pt>
                <c:pt idx="1909">
                  <c:v>39304</c:v>
                </c:pt>
                <c:pt idx="1910">
                  <c:v>39307</c:v>
                </c:pt>
                <c:pt idx="1911">
                  <c:v>39308</c:v>
                </c:pt>
                <c:pt idx="1912">
                  <c:v>39310</c:v>
                </c:pt>
                <c:pt idx="1913">
                  <c:v>39311</c:v>
                </c:pt>
                <c:pt idx="1914">
                  <c:v>39314</c:v>
                </c:pt>
                <c:pt idx="1915">
                  <c:v>39315</c:v>
                </c:pt>
                <c:pt idx="1916">
                  <c:v>39316</c:v>
                </c:pt>
                <c:pt idx="1917">
                  <c:v>39317</c:v>
                </c:pt>
                <c:pt idx="1918">
                  <c:v>39318</c:v>
                </c:pt>
                <c:pt idx="1919">
                  <c:v>39321</c:v>
                </c:pt>
                <c:pt idx="1920">
                  <c:v>39322</c:v>
                </c:pt>
                <c:pt idx="1921">
                  <c:v>39323</c:v>
                </c:pt>
                <c:pt idx="1922">
                  <c:v>39324</c:v>
                </c:pt>
                <c:pt idx="1923">
                  <c:v>39325</c:v>
                </c:pt>
                <c:pt idx="1924">
                  <c:v>39328</c:v>
                </c:pt>
                <c:pt idx="1925">
                  <c:v>39329</c:v>
                </c:pt>
                <c:pt idx="1926">
                  <c:v>39330</c:v>
                </c:pt>
                <c:pt idx="1927">
                  <c:v>39331</c:v>
                </c:pt>
                <c:pt idx="1928">
                  <c:v>39332</c:v>
                </c:pt>
                <c:pt idx="1929">
                  <c:v>39335</c:v>
                </c:pt>
                <c:pt idx="1930">
                  <c:v>39336</c:v>
                </c:pt>
                <c:pt idx="1931">
                  <c:v>39337</c:v>
                </c:pt>
                <c:pt idx="1932">
                  <c:v>39338</c:v>
                </c:pt>
                <c:pt idx="1933">
                  <c:v>39339</c:v>
                </c:pt>
                <c:pt idx="1934">
                  <c:v>39342</c:v>
                </c:pt>
                <c:pt idx="1935">
                  <c:v>39343</c:v>
                </c:pt>
                <c:pt idx="1936">
                  <c:v>39344</c:v>
                </c:pt>
                <c:pt idx="1937">
                  <c:v>39345</c:v>
                </c:pt>
                <c:pt idx="1938">
                  <c:v>39346</c:v>
                </c:pt>
                <c:pt idx="1939">
                  <c:v>39349</c:v>
                </c:pt>
                <c:pt idx="1940">
                  <c:v>39350</c:v>
                </c:pt>
                <c:pt idx="1941">
                  <c:v>39351</c:v>
                </c:pt>
                <c:pt idx="1942">
                  <c:v>39352</c:v>
                </c:pt>
                <c:pt idx="1943">
                  <c:v>39353</c:v>
                </c:pt>
                <c:pt idx="1944">
                  <c:v>39356</c:v>
                </c:pt>
                <c:pt idx="1945">
                  <c:v>39358</c:v>
                </c:pt>
                <c:pt idx="1946">
                  <c:v>39359</c:v>
                </c:pt>
                <c:pt idx="1947">
                  <c:v>39360</c:v>
                </c:pt>
                <c:pt idx="1948">
                  <c:v>39363</c:v>
                </c:pt>
                <c:pt idx="1949">
                  <c:v>39364</c:v>
                </c:pt>
                <c:pt idx="1950">
                  <c:v>39365</c:v>
                </c:pt>
                <c:pt idx="1951">
                  <c:v>39366</c:v>
                </c:pt>
                <c:pt idx="1952">
                  <c:v>39367</c:v>
                </c:pt>
                <c:pt idx="1953">
                  <c:v>39370</c:v>
                </c:pt>
                <c:pt idx="1954">
                  <c:v>39371</c:v>
                </c:pt>
                <c:pt idx="1955">
                  <c:v>39372</c:v>
                </c:pt>
                <c:pt idx="1956">
                  <c:v>39373</c:v>
                </c:pt>
                <c:pt idx="1957">
                  <c:v>39374</c:v>
                </c:pt>
                <c:pt idx="1958">
                  <c:v>39377</c:v>
                </c:pt>
                <c:pt idx="1959">
                  <c:v>39378</c:v>
                </c:pt>
                <c:pt idx="1960">
                  <c:v>39379</c:v>
                </c:pt>
                <c:pt idx="1961">
                  <c:v>39380</c:v>
                </c:pt>
                <c:pt idx="1962">
                  <c:v>39381</c:v>
                </c:pt>
                <c:pt idx="1963">
                  <c:v>39384</c:v>
                </c:pt>
                <c:pt idx="1964">
                  <c:v>39385</c:v>
                </c:pt>
                <c:pt idx="1965">
                  <c:v>39386</c:v>
                </c:pt>
                <c:pt idx="1966">
                  <c:v>39387</c:v>
                </c:pt>
                <c:pt idx="1967">
                  <c:v>39388</c:v>
                </c:pt>
                <c:pt idx="1968">
                  <c:v>39391</c:v>
                </c:pt>
                <c:pt idx="1969">
                  <c:v>39392</c:v>
                </c:pt>
                <c:pt idx="1970">
                  <c:v>39393</c:v>
                </c:pt>
                <c:pt idx="1971">
                  <c:v>39394</c:v>
                </c:pt>
                <c:pt idx="1972">
                  <c:v>39395</c:v>
                </c:pt>
                <c:pt idx="1973">
                  <c:v>39398</c:v>
                </c:pt>
                <c:pt idx="1974">
                  <c:v>39399</c:v>
                </c:pt>
                <c:pt idx="1975">
                  <c:v>39400</c:v>
                </c:pt>
                <c:pt idx="1976">
                  <c:v>39401</c:v>
                </c:pt>
                <c:pt idx="1977">
                  <c:v>39402</c:v>
                </c:pt>
                <c:pt idx="1978">
                  <c:v>39405</c:v>
                </c:pt>
                <c:pt idx="1979">
                  <c:v>39406</c:v>
                </c:pt>
                <c:pt idx="1980">
                  <c:v>39407</c:v>
                </c:pt>
                <c:pt idx="1981">
                  <c:v>39408</c:v>
                </c:pt>
                <c:pt idx="1982">
                  <c:v>39409</c:v>
                </c:pt>
                <c:pt idx="1983">
                  <c:v>39412</c:v>
                </c:pt>
                <c:pt idx="1984">
                  <c:v>39413</c:v>
                </c:pt>
                <c:pt idx="1985">
                  <c:v>39414</c:v>
                </c:pt>
                <c:pt idx="1986">
                  <c:v>39415</c:v>
                </c:pt>
                <c:pt idx="1987">
                  <c:v>39416</c:v>
                </c:pt>
                <c:pt idx="1988">
                  <c:v>39419</c:v>
                </c:pt>
                <c:pt idx="1989">
                  <c:v>39420</c:v>
                </c:pt>
                <c:pt idx="1990">
                  <c:v>39421</c:v>
                </c:pt>
                <c:pt idx="1991">
                  <c:v>39422</c:v>
                </c:pt>
                <c:pt idx="1992">
                  <c:v>39423</c:v>
                </c:pt>
                <c:pt idx="1993">
                  <c:v>39426</c:v>
                </c:pt>
                <c:pt idx="1994">
                  <c:v>39427</c:v>
                </c:pt>
                <c:pt idx="1995">
                  <c:v>39428</c:v>
                </c:pt>
                <c:pt idx="1996">
                  <c:v>39429</c:v>
                </c:pt>
                <c:pt idx="1997">
                  <c:v>39430</c:v>
                </c:pt>
                <c:pt idx="1998">
                  <c:v>39433</c:v>
                </c:pt>
                <c:pt idx="1999">
                  <c:v>39434</c:v>
                </c:pt>
                <c:pt idx="2000">
                  <c:v>39435</c:v>
                </c:pt>
                <c:pt idx="2001">
                  <c:v>39436</c:v>
                </c:pt>
                <c:pt idx="2002">
                  <c:v>39440</c:v>
                </c:pt>
                <c:pt idx="2003">
                  <c:v>39442</c:v>
                </c:pt>
                <c:pt idx="2004">
                  <c:v>39443</c:v>
                </c:pt>
                <c:pt idx="2005">
                  <c:v>39444</c:v>
                </c:pt>
                <c:pt idx="2006">
                  <c:v>39447</c:v>
                </c:pt>
                <c:pt idx="2007">
                  <c:v>39448</c:v>
                </c:pt>
                <c:pt idx="2008">
                  <c:v>39449</c:v>
                </c:pt>
                <c:pt idx="2009">
                  <c:v>39450</c:v>
                </c:pt>
                <c:pt idx="2010">
                  <c:v>39451</c:v>
                </c:pt>
                <c:pt idx="2011">
                  <c:v>39454</c:v>
                </c:pt>
                <c:pt idx="2012">
                  <c:v>39455</c:v>
                </c:pt>
                <c:pt idx="2013">
                  <c:v>39456</c:v>
                </c:pt>
                <c:pt idx="2014">
                  <c:v>39457</c:v>
                </c:pt>
                <c:pt idx="2015">
                  <c:v>39458</c:v>
                </c:pt>
                <c:pt idx="2016">
                  <c:v>39461</c:v>
                </c:pt>
                <c:pt idx="2017">
                  <c:v>39462</c:v>
                </c:pt>
                <c:pt idx="2018">
                  <c:v>39463</c:v>
                </c:pt>
                <c:pt idx="2019">
                  <c:v>39464</c:v>
                </c:pt>
                <c:pt idx="2020">
                  <c:v>39465</c:v>
                </c:pt>
                <c:pt idx="2021">
                  <c:v>39468</c:v>
                </c:pt>
                <c:pt idx="2022">
                  <c:v>39469</c:v>
                </c:pt>
                <c:pt idx="2023">
                  <c:v>39470</c:v>
                </c:pt>
                <c:pt idx="2024">
                  <c:v>39471</c:v>
                </c:pt>
                <c:pt idx="2025">
                  <c:v>39472</c:v>
                </c:pt>
                <c:pt idx="2026">
                  <c:v>39475</c:v>
                </c:pt>
                <c:pt idx="2027">
                  <c:v>39476</c:v>
                </c:pt>
                <c:pt idx="2028">
                  <c:v>39477</c:v>
                </c:pt>
                <c:pt idx="2029">
                  <c:v>39478</c:v>
                </c:pt>
                <c:pt idx="2030">
                  <c:v>39479</c:v>
                </c:pt>
                <c:pt idx="2031">
                  <c:v>39482</c:v>
                </c:pt>
                <c:pt idx="2032">
                  <c:v>39483</c:v>
                </c:pt>
                <c:pt idx="2033">
                  <c:v>39484</c:v>
                </c:pt>
                <c:pt idx="2034">
                  <c:v>39485</c:v>
                </c:pt>
                <c:pt idx="2035">
                  <c:v>39486</c:v>
                </c:pt>
                <c:pt idx="2036">
                  <c:v>39489</c:v>
                </c:pt>
                <c:pt idx="2037">
                  <c:v>39490</c:v>
                </c:pt>
                <c:pt idx="2038">
                  <c:v>39491</c:v>
                </c:pt>
                <c:pt idx="2039">
                  <c:v>39492</c:v>
                </c:pt>
                <c:pt idx="2040">
                  <c:v>39493</c:v>
                </c:pt>
                <c:pt idx="2041">
                  <c:v>39496</c:v>
                </c:pt>
                <c:pt idx="2042">
                  <c:v>39497</c:v>
                </c:pt>
                <c:pt idx="2043">
                  <c:v>39498</c:v>
                </c:pt>
                <c:pt idx="2044">
                  <c:v>39499</c:v>
                </c:pt>
                <c:pt idx="2045">
                  <c:v>39500</c:v>
                </c:pt>
                <c:pt idx="2046">
                  <c:v>39503</c:v>
                </c:pt>
                <c:pt idx="2047">
                  <c:v>39504</c:v>
                </c:pt>
                <c:pt idx="2048">
                  <c:v>39505</c:v>
                </c:pt>
                <c:pt idx="2049">
                  <c:v>39506</c:v>
                </c:pt>
                <c:pt idx="2050">
                  <c:v>39507</c:v>
                </c:pt>
                <c:pt idx="2051">
                  <c:v>39510</c:v>
                </c:pt>
                <c:pt idx="2052">
                  <c:v>39511</c:v>
                </c:pt>
                <c:pt idx="2053">
                  <c:v>39512</c:v>
                </c:pt>
                <c:pt idx="2054">
                  <c:v>39514</c:v>
                </c:pt>
                <c:pt idx="2055">
                  <c:v>39517</c:v>
                </c:pt>
                <c:pt idx="2056">
                  <c:v>39518</c:v>
                </c:pt>
                <c:pt idx="2057">
                  <c:v>39519</c:v>
                </c:pt>
                <c:pt idx="2058">
                  <c:v>39520</c:v>
                </c:pt>
                <c:pt idx="2059">
                  <c:v>39521</c:v>
                </c:pt>
                <c:pt idx="2060">
                  <c:v>39524</c:v>
                </c:pt>
                <c:pt idx="2061">
                  <c:v>39525</c:v>
                </c:pt>
                <c:pt idx="2062">
                  <c:v>39526</c:v>
                </c:pt>
                <c:pt idx="2063">
                  <c:v>39531</c:v>
                </c:pt>
                <c:pt idx="2064">
                  <c:v>39532</c:v>
                </c:pt>
                <c:pt idx="2065">
                  <c:v>39533</c:v>
                </c:pt>
                <c:pt idx="2066">
                  <c:v>39534</c:v>
                </c:pt>
                <c:pt idx="2067">
                  <c:v>39535</c:v>
                </c:pt>
                <c:pt idx="2068">
                  <c:v>39538</c:v>
                </c:pt>
                <c:pt idx="2069">
                  <c:v>39539</c:v>
                </c:pt>
                <c:pt idx="2070">
                  <c:v>39540</c:v>
                </c:pt>
                <c:pt idx="2071">
                  <c:v>39541</c:v>
                </c:pt>
                <c:pt idx="2072">
                  <c:v>39542</c:v>
                </c:pt>
                <c:pt idx="2073">
                  <c:v>39545</c:v>
                </c:pt>
                <c:pt idx="2074">
                  <c:v>39546</c:v>
                </c:pt>
                <c:pt idx="2075">
                  <c:v>39547</c:v>
                </c:pt>
                <c:pt idx="2076">
                  <c:v>39548</c:v>
                </c:pt>
                <c:pt idx="2077">
                  <c:v>39549</c:v>
                </c:pt>
                <c:pt idx="2078">
                  <c:v>39553</c:v>
                </c:pt>
                <c:pt idx="2079">
                  <c:v>39554</c:v>
                </c:pt>
                <c:pt idx="2080">
                  <c:v>39555</c:v>
                </c:pt>
                <c:pt idx="2081">
                  <c:v>39559</c:v>
                </c:pt>
                <c:pt idx="2082">
                  <c:v>39560</c:v>
                </c:pt>
                <c:pt idx="2083">
                  <c:v>39561</c:v>
                </c:pt>
                <c:pt idx="2084">
                  <c:v>39562</c:v>
                </c:pt>
                <c:pt idx="2085">
                  <c:v>39563</c:v>
                </c:pt>
                <c:pt idx="2086">
                  <c:v>39566</c:v>
                </c:pt>
                <c:pt idx="2087">
                  <c:v>39567</c:v>
                </c:pt>
                <c:pt idx="2088">
                  <c:v>39568</c:v>
                </c:pt>
                <c:pt idx="2089">
                  <c:v>39570</c:v>
                </c:pt>
                <c:pt idx="2090">
                  <c:v>39573</c:v>
                </c:pt>
                <c:pt idx="2091">
                  <c:v>39574</c:v>
                </c:pt>
                <c:pt idx="2092">
                  <c:v>39575</c:v>
                </c:pt>
                <c:pt idx="2093">
                  <c:v>39576</c:v>
                </c:pt>
                <c:pt idx="2094">
                  <c:v>39577</c:v>
                </c:pt>
                <c:pt idx="2095">
                  <c:v>39580</c:v>
                </c:pt>
                <c:pt idx="2096">
                  <c:v>39581</c:v>
                </c:pt>
                <c:pt idx="2097">
                  <c:v>39582</c:v>
                </c:pt>
                <c:pt idx="2098">
                  <c:v>39583</c:v>
                </c:pt>
                <c:pt idx="2099">
                  <c:v>39584</c:v>
                </c:pt>
                <c:pt idx="2100">
                  <c:v>39588</c:v>
                </c:pt>
                <c:pt idx="2101">
                  <c:v>39589</c:v>
                </c:pt>
                <c:pt idx="2102">
                  <c:v>39590</c:v>
                </c:pt>
                <c:pt idx="2103">
                  <c:v>39591</c:v>
                </c:pt>
                <c:pt idx="2104">
                  <c:v>39594</c:v>
                </c:pt>
                <c:pt idx="2105">
                  <c:v>39595</c:v>
                </c:pt>
                <c:pt idx="2106">
                  <c:v>39596</c:v>
                </c:pt>
                <c:pt idx="2107">
                  <c:v>39597</c:v>
                </c:pt>
                <c:pt idx="2108">
                  <c:v>39598</c:v>
                </c:pt>
                <c:pt idx="2109">
                  <c:v>39601</c:v>
                </c:pt>
                <c:pt idx="2110">
                  <c:v>39602</c:v>
                </c:pt>
                <c:pt idx="2111">
                  <c:v>39603</c:v>
                </c:pt>
                <c:pt idx="2112">
                  <c:v>39604</c:v>
                </c:pt>
                <c:pt idx="2113">
                  <c:v>39605</c:v>
                </c:pt>
                <c:pt idx="2114">
                  <c:v>39608</c:v>
                </c:pt>
                <c:pt idx="2115">
                  <c:v>39609</c:v>
                </c:pt>
                <c:pt idx="2116">
                  <c:v>39610</c:v>
                </c:pt>
                <c:pt idx="2117">
                  <c:v>39611</c:v>
                </c:pt>
                <c:pt idx="2118">
                  <c:v>39612</c:v>
                </c:pt>
                <c:pt idx="2119">
                  <c:v>39615</c:v>
                </c:pt>
                <c:pt idx="2120">
                  <c:v>39616</c:v>
                </c:pt>
                <c:pt idx="2121">
                  <c:v>39617</c:v>
                </c:pt>
                <c:pt idx="2122">
                  <c:v>39618</c:v>
                </c:pt>
                <c:pt idx="2123">
                  <c:v>39619</c:v>
                </c:pt>
                <c:pt idx="2124">
                  <c:v>39622</c:v>
                </c:pt>
                <c:pt idx="2125">
                  <c:v>39623</c:v>
                </c:pt>
                <c:pt idx="2126">
                  <c:v>39624</c:v>
                </c:pt>
                <c:pt idx="2127">
                  <c:v>39625</c:v>
                </c:pt>
                <c:pt idx="2128">
                  <c:v>39626</c:v>
                </c:pt>
                <c:pt idx="2129">
                  <c:v>39629</c:v>
                </c:pt>
                <c:pt idx="2130">
                  <c:v>39630</c:v>
                </c:pt>
                <c:pt idx="2131">
                  <c:v>39631</c:v>
                </c:pt>
                <c:pt idx="2132">
                  <c:v>39632</c:v>
                </c:pt>
                <c:pt idx="2133">
                  <c:v>39633</c:v>
                </c:pt>
                <c:pt idx="2134">
                  <c:v>39636</c:v>
                </c:pt>
                <c:pt idx="2135">
                  <c:v>39637</c:v>
                </c:pt>
                <c:pt idx="2136">
                  <c:v>39638</c:v>
                </c:pt>
                <c:pt idx="2137">
                  <c:v>39639</c:v>
                </c:pt>
                <c:pt idx="2138">
                  <c:v>39640</c:v>
                </c:pt>
                <c:pt idx="2139">
                  <c:v>39643</c:v>
                </c:pt>
                <c:pt idx="2140">
                  <c:v>39644</c:v>
                </c:pt>
                <c:pt idx="2141">
                  <c:v>39645</c:v>
                </c:pt>
                <c:pt idx="2142">
                  <c:v>39646</c:v>
                </c:pt>
                <c:pt idx="2143">
                  <c:v>39647</c:v>
                </c:pt>
                <c:pt idx="2144">
                  <c:v>39650</c:v>
                </c:pt>
                <c:pt idx="2145">
                  <c:v>39651</c:v>
                </c:pt>
                <c:pt idx="2146">
                  <c:v>39652</c:v>
                </c:pt>
                <c:pt idx="2147">
                  <c:v>39653</c:v>
                </c:pt>
                <c:pt idx="2148">
                  <c:v>39654</c:v>
                </c:pt>
                <c:pt idx="2149">
                  <c:v>39657</c:v>
                </c:pt>
                <c:pt idx="2150">
                  <c:v>39658</c:v>
                </c:pt>
                <c:pt idx="2151">
                  <c:v>39659</c:v>
                </c:pt>
                <c:pt idx="2152">
                  <c:v>39660</c:v>
                </c:pt>
                <c:pt idx="2153">
                  <c:v>39661</c:v>
                </c:pt>
                <c:pt idx="2154">
                  <c:v>39664</c:v>
                </c:pt>
                <c:pt idx="2155">
                  <c:v>39665</c:v>
                </c:pt>
                <c:pt idx="2156">
                  <c:v>39666</c:v>
                </c:pt>
                <c:pt idx="2157">
                  <c:v>39667</c:v>
                </c:pt>
                <c:pt idx="2158">
                  <c:v>39668</c:v>
                </c:pt>
                <c:pt idx="2159">
                  <c:v>39671</c:v>
                </c:pt>
                <c:pt idx="2160">
                  <c:v>39672</c:v>
                </c:pt>
                <c:pt idx="2161">
                  <c:v>39673</c:v>
                </c:pt>
                <c:pt idx="2162">
                  <c:v>39674</c:v>
                </c:pt>
                <c:pt idx="2163">
                  <c:v>39678</c:v>
                </c:pt>
                <c:pt idx="2164">
                  <c:v>39679</c:v>
                </c:pt>
                <c:pt idx="2165">
                  <c:v>39680</c:v>
                </c:pt>
                <c:pt idx="2166">
                  <c:v>39681</c:v>
                </c:pt>
                <c:pt idx="2167">
                  <c:v>39682</c:v>
                </c:pt>
                <c:pt idx="2168">
                  <c:v>39685</c:v>
                </c:pt>
                <c:pt idx="2169">
                  <c:v>39686</c:v>
                </c:pt>
                <c:pt idx="2170">
                  <c:v>39687</c:v>
                </c:pt>
                <c:pt idx="2171">
                  <c:v>39688</c:v>
                </c:pt>
                <c:pt idx="2172">
                  <c:v>39689</c:v>
                </c:pt>
                <c:pt idx="2173">
                  <c:v>39692</c:v>
                </c:pt>
                <c:pt idx="2174">
                  <c:v>39693</c:v>
                </c:pt>
                <c:pt idx="2175">
                  <c:v>39695</c:v>
                </c:pt>
                <c:pt idx="2176">
                  <c:v>39696</c:v>
                </c:pt>
                <c:pt idx="2177">
                  <c:v>39699</c:v>
                </c:pt>
                <c:pt idx="2178">
                  <c:v>39700</c:v>
                </c:pt>
                <c:pt idx="2179">
                  <c:v>39701</c:v>
                </c:pt>
                <c:pt idx="2180">
                  <c:v>39702</c:v>
                </c:pt>
                <c:pt idx="2181">
                  <c:v>39703</c:v>
                </c:pt>
                <c:pt idx="2182">
                  <c:v>39706</c:v>
                </c:pt>
                <c:pt idx="2183">
                  <c:v>39707</c:v>
                </c:pt>
                <c:pt idx="2184">
                  <c:v>39708</c:v>
                </c:pt>
                <c:pt idx="2185">
                  <c:v>39709</c:v>
                </c:pt>
                <c:pt idx="2186">
                  <c:v>39710</c:v>
                </c:pt>
                <c:pt idx="2187">
                  <c:v>39713</c:v>
                </c:pt>
                <c:pt idx="2188">
                  <c:v>39714</c:v>
                </c:pt>
                <c:pt idx="2189">
                  <c:v>39715</c:v>
                </c:pt>
                <c:pt idx="2190">
                  <c:v>39716</c:v>
                </c:pt>
                <c:pt idx="2191">
                  <c:v>39717</c:v>
                </c:pt>
                <c:pt idx="2192">
                  <c:v>39720</c:v>
                </c:pt>
                <c:pt idx="2193">
                  <c:v>39721</c:v>
                </c:pt>
                <c:pt idx="2194">
                  <c:v>39722</c:v>
                </c:pt>
                <c:pt idx="2195">
                  <c:v>39724</c:v>
                </c:pt>
                <c:pt idx="2196">
                  <c:v>39727</c:v>
                </c:pt>
                <c:pt idx="2197">
                  <c:v>39728</c:v>
                </c:pt>
                <c:pt idx="2198">
                  <c:v>39729</c:v>
                </c:pt>
                <c:pt idx="2199">
                  <c:v>39731</c:v>
                </c:pt>
                <c:pt idx="2200">
                  <c:v>39734</c:v>
                </c:pt>
                <c:pt idx="2201">
                  <c:v>39735</c:v>
                </c:pt>
                <c:pt idx="2202">
                  <c:v>39736</c:v>
                </c:pt>
                <c:pt idx="2203">
                  <c:v>39737</c:v>
                </c:pt>
                <c:pt idx="2204">
                  <c:v>39738</c:v>
                </c:pt>
                <c:pt idx="2205">
                  <c:v>39741</c:v>
                </c:pt>
                <c:pt idx="2206">
                  <c:v>39742</c:v>
                </c:pt>
                <c:pt idx="2207">
                  <c:v>39743</c:v>
                </c:pt>
                <c:pt idx="2208">
                  <c:v>39744</c:v>
                </c:pt>
                <c:pt idx="2209">
                  <c:v>39745</c:v>
                </c:pt>
                <c:pt idx="2210">
                  <c:v>39748</c:v>
                </c:pt>
                <c:pt idx="2211">
                  <c:v>39749</c:v>
                </c:pt>
                <c:pt idx="2212">
                  <c:v>39750</c:v>
                </c:pt>
                <c:pt idx="2213">
                  <c:v>39752</c:v>
                </c:pt>
                <c:pt idx="2214">
                  <c:v>39755</c:v>
                </c:pt>
                <c:pt idx="2215">
                  <c:v>39756</c:v>
                </c:pt>
                <c:pt idx="2216">
                  <c:v>39757</c:v>
                </c:pt>
                <c:pt idx="2217">
                  <c:v>39758</c:v>
                </c:pt>
                <c:pt idx="2218">
                  <c:v>39759</c:v>
                </c:pt>
                <c:pt idx="2219">
                  <c:v>39762</c:v>
                </c:pt>
                <c:pt idx="2220">
                  <c:v>39763</c:v>
                </c:pt>
                <c:pt idx="2221">
                  <c:v>39764</c:v>
                </c:pt>
                <c:pt idx="2222">
                  <c:v>39766</c:v>
                </c:pt>
                <c:pt idx="2223">
                  <c:v>39769</c:v>
                </c:pt>
                <c:pt idx="2224">
                  <c:v>39770</c:v>
                </c:pt>
                <c:pt idx="2225">
                  <c:v>39771</c:v>
                </c:pt>
                <c:pt idx="2226">
                  <c:v>39772</c:v>
                </c:pt>
                <c:pt idx="2227">
                  <c:v>39773</c:v>
                </c:pt>
                <c:pt idx="2228">
                  <c:v>39776</c:v>
                </c:pt>
                <c:pt idx="2229">
                  <c:v>39777</c:v>
                </c:pt>
                <c:pt idx="2230">
                  <c:v>39778</c:v>
                </c:pt>
                <c:pt idx="2231">
                  <c:v>39780</c:v>
                </c:pt>
                <c:pt idx="2232">
                  <c:v>39783</c:v>
                </c:pt>
                <c:pt idx="2233">
                  <c:v>39784</c:v>
                </c:pt>
                <c:pt idx="2234">
                  <c:v>39785</c:v>
                </c:pt>
                <c:pt idx="2235">
                  <c:v>39786</c:v>
                </c:pt>
                <c:pt idx="2236">
                  <c:v>39787</c:v>
                </c:pt>
                <c:pt idx="2237">
                  <c:v>39790</c:v>
                </c:pt>
                <c:pt idx="2238">
                  <c:v>39792</c:v>
                </c:pt>
                <c:pt idx="2239">
                  <c:v>39793</c:v>
                </c:pt>
                <c:pt idx="2240">
                  <c:v>39794</c:v>
                </c:pt>
                <c:pt idx="2241">
                  <c:v>39797</c:v>
                </c:pt>
                <c:pt idx="2242">
                  <c:v>39798</c:v>
                </c:pt>
                <c:pt idx="2243">
                  <c:v>39799</c:v>
                </c:pt>
                <c:pt idx="2244">
                  <c:v>39800</c:v>
                </c:pt>
                <c:pt idx="2245">
                  <c:v>39801</c:v>
                </c:pt>
                <c:pt idx="2246">
                  <c:v>39804</c:v>
                </c:pt>
                <c:pt idx="2247">
                  <c:v>39805</c:v>
                </c:pt>
                <c:pt idx="2248">
                  <c:v>39806</c:v>
                </c:pt>
                <c:pt idx="2249">
                  <c:v>39808</c:v>
                </c:pt>
                <c:pt idx="2250">
                  <c:v>39811</c:v>
                </c:pt>
                <c:pt idx="2251">
                  <c:v>39812</c:v>
                </c:pt>
                <c:pt idx="2252">
                  <c:v>39813</c:v>
                </c:pt>
                <c:pt idx="2253">
                  <c:v>39814</c:v>
                </c:pt>
                <c:pt idx="2254">
                  <c:v>39815</c:v>
                </c:pt>
                <c:pt idx="2255">
                  <c:v>39818</c:v>
                </c:pt>
                <c:pt idx="2256">
                  <c:v>39819</c:v>
                </c:pt>
                <c:pt idx="2257">
                  <c:v>39820</c:v>
                </c:pt>
                <c:pt idx="2258">
                  <c:v>39822</c:v>
                </c:pt>
                <c:pt idx="2259">
                  <c:v>39825</c:v>
                </c:pt>
                <c:pt idx="2260">
                  <c:v>39826</c:v>
                </c:pt>
                <c:pt idx="2261">
                  <c:v>39827</c:v>
                </c:pt>
                <c:pt idx="2262">
                  <c:v>39828</c:v>
                </c:pt>
                <c:pt idx="2263">
                  <c:v>39829</c:v>
                </c:pt>
                <c:pt idx="2264">
                  <c:v>39832</c:v>
                </c:pt>
                <c:pt idx="2265">
                  <c:v>39833</c:v>
                </c:pt>
                <c:pt idx="2266">
                  <c:v>39834</c:v>
                </c:pt>
                <c:pt idx="2267">
                  <c:v>39835</c:v>
                </c:pt>
                <c:pt idx="2268">
                  <c:v>39836</c:v>
                </c:pt>
                <c:pt idx="2269">
                  <c:v>39840</c:v>
                </c:pt>
                <c:pt idx="2270">
                  <c:v>39841</c:v>
                </c:pt>
                <c:pt idx="2271">
                  <c:v>39842</c:v>
                </c:pt>
                <c:pt idx="2272">
                  <c:v>39843</c:v>
                </c:pt>
                <c:pt idx="2273">
                  <c:v>39846</c:v>
                </c:pt>
                <c:pt idx="2274">
                  <c:v>39847</c:v>
                </c:pt>
                <c:pt idx="2275">
                  <c:v>39848</c:v>
                </c:pt>
                <c:pt idx="2276">
                  <c:v>39849</c:v>
                </c:pt>
                <c:pt idx="2277">
                  <c:v>39850</c:v>
                </c:pt>
                <c:pt idx="2278">
                  <c:v>39853</c:v>
                </c:pt>
                <c:pt idx="2279">
                  <c:v>39854</c:v>
                </c:pt>
                <c:pt idx="2280">
                  <c:v>39855</c:v>
                </c:pt>
                <c:pt idx="2281">
                  <c:v>39856</c:v>
                </c:pt>
                <c:pt idx="2282">
                  <c:v>39857</c:v>
                </c:pt>
                <c:pt idx="2283">
                  <c:v>39860</c:v>
                </c:pt>
                <c:pt idx="2284">
                  <c:v>39861</c:v>
                </c:pt>
                <c:pt idx="2285">
                  <c:v>39862</c:v>
                </c:pt>
                <c:pt idx="2286">
                  <c:v>39863</c:v>
                </c:pt>
                <c:pt idx="2287">
                  <c:v>39864</c:v>
                </c:pt>
                <c:pt idx="2288">
                  <c:v>39868</c:v>
                </c:pt>
                <c:pt idx="2289">
                  <c:v>39869</c:v>
                </c:pt>
                <c:pt idx="2290">
                  <c:v>39870</c:v>
                </c:pt>
                <c:pt idx="2291">
                  <c:v>39871</c:v>
                </c:pt>
                <c:pt idx="2292">
                  <c:v>39874</c:v>
                </c:pt>
                <c:pt idx="2293">
                  <c:v>39875</c:v>
                </c:pt>
                <c:pt idx="2294">
                  <c:v>39876</c:v>
                </c:pt>
                <c:pt idx="2295">
                  <c:v>39877</c:v>
                </c:pt>
                <c:pt idx="2296">
                  <c:v>39878</c:v>
                </c:pt>
                <c:pt idx="2297">
                  <c:v>39881</c:v>
                </c:pt>
                <c:pt idx="2298">
                  <c:v>39884</c:v>
                </c:pt>
                <c:pt idx="2299">
                  <c:v>39885</c:v>
                </c:pt>
                <c:pt idx="2300">
                  <c:v>39888</c:v>
                </c:pt>
                <c:pt idx="2301">
                  <c:v>39889</c:v>
                </c:pt>
                <c:pt idx="2302">
                  <c:v>39890</c:v>
                </c:pt>
                <c:pt idx="2303">
                  <c:v>39891</c:v>
                </c:pt>
                <c:pt idx="2304">
                  <c:v>39892</c:v>
                </c:pt>
                <c:pt idx="2305">
                  <c:v>39895</c:v>
                </c:pt>
                <c:pt idx="2306">
                  <c:v>39896</c:v>
                </c:pt>
                <c:pt idx="2307">
                  <c:v>39897</c:v>
                </c:pt>
                <c:pt idx="2308">
                  <c:v>39898</c:v>
                </c:pt>
                <c:pt idx="2309">
                  <c:v>39899</c:v>
                </c:pt>
                <c:pt idx="2310">
                  <c:v>39902</c:v>
                </c:pt>
                <c:pt idx="2311">
                  <c:v>39903</c:v>
                </c:pt>
                <c:pt idx="2312">
                  <c:v>39904</c:v>
                </c:pt>
                <c:pt idx="2313">
                  <c:v>39905</c:v>
                </c:pt>
                <c:pt idx="2314">
                  <c:v>39909</c:v>
                </c:pt>
                <c:pt idx="2315">
                  <c:v>39911</c:v>
                </c:pt>
                <c:pt idx="2316">
                  <c:v>39912</c:v>
                </c:pt>
                <c:pt idx="2317">
                  <c:v>39916</c:v>
                </c:pt>
                <c:pt idx="2318">
                  <c:v>39918</c:v>
                </c:pt>
                <c:pt idx="2319">
                  <c:v>39919</c:v>
                </c:pt>
                <c:pt idx="2320">
                  <c:v>39920</c:v>
                </c:pt>
                <c:pt idx="2321">
                  <c:v>39923</c:v>
                </c:pt>
                <c:pt idx="2322">
                  <c:v>39924</c:v>
                </c:pt>
                <c:pt idx="2323">
                  <c:v>39925</c:v>
                </c:pt>
                <c:pt idx="2324">
                  <c:v>39926</c:v>
                </c:pt>
                <c:pt idx="2325">
                  <c:v>39927</c:v>
                </c:pt>
                <c:pt idx="2326">
                  <c:v>39930</c:v>
                </c:pt>
                <c:pt idx="2327">
                  <c:v>39931</c:v>
                </c:pt>
                <c:pt idx="2328">
                  <c:v>39932</c:v>
                </c:pt>
                <c:pt idx="2329">
                  <c:v>39937</c:v>
                </c:pt>
                <c:pt idx="2330">
                  <c:v>39938</c:v>
                </c:pt>
                <c:pt idx="2331">
                  <c:v>39939</c:v>
                </c:pt>
                <c:pt idx="2332">
                  <c:v>39940</c:v>
                </c:pt>
                <c:pt idx="2333">
                  <c:v>39941</c:v>
                </c:pt>
                <c:pt idx="2334">
                  <c:v>39944</c:v>
                </c:pt>
                <c:pt idx="2335">
                  <c:v>39945</c:v>
                </c:pt>
                <c:pt idx="2336">
                  <c:v>39946</c:v>
                </c:pt>
                <c:pt idx="2337">
                  <c:v>39947</c:v>
                </c:pt>
                <c:pt idx="2338">
                  <c:v>39948</c:v>
                </c:pt>
                <c:pt idx="2339">
                  <c:v>39951</c:v>
                </c:pt>
                <c:pt idx="2340">
                  <c:v>39952</c:v>
                </c:pt>
                <c:pt idx="2341">
                  <c:v>39953</c:v>
                </c:pt>
                <c:pt idx="2342">
                  <c:v>39954</c:v>
                </c:pt>
                <c:pt idx="2343">
                  <c:v>39955</c:v>
                </c:pt>
                <c:pt idx="2344">
                  <c:v>39958</c:v>
                </c:pt>
                <c:pt idx="2345">
                  <c:v>39959</c:v>
                </c:pt>
                <c:pt idx="2346">
                  <c:v>39960</c:v>
                </c:pt>
                <c:pt idx="2347">
                  <c:v>39961</c:v>
                </c:pt>
                <c:pt idx="2348">
                  <c:v>39962</c:v>
                </c:pt>
                <c:pt idx="2349">
                  <c:v>39965</c:v>
                </c:pt>
                <c:pt idx="2350">
                  <c:v>39966</c:v>
                </c:pt>
                <c:pt idx="2351">
                  <c:v>39967</c:v>
                </c:pt>
                <c:pt idx="2352">
                  <c:v>39968</c:v>
                </c:pt>
                <c:pt idx="2353">
                  <c:v>39969</c:v>
                </c:pt>
                <c:pt idx="2354">
                  <c:v>39972</c:v>
                </c:pt>
                <c:pt idx="2355">
                  <c:v>39973</c:v>
                </c:pt>
                <c:pt idx="2356">
                  <c:v>39974</c:v>
                </c:pt>
                <c:pt idx="2357">
                  <c:v>39975</c:v>
                </c:pt>
                <c:pt idx="2358">
                  <c:v>39976</c:v>
                </c:pt>
                <c:pt idx="2359">
                  <c:v>39979</c:v>
                </c:pt>
                <c:pt idx="2360">
                  <c:v>39980</c:v>
                </c:pt>
                <c:pt idx="2361">
                  <c:v>39981</c:v>
                </c:pt>
                <c:pt idx="2362">
                  <c:v>39982</c:v>
                </c:pt>
                <c:pt idx="2363">
                  <c:v>39983</c:v>
                </c:pt>
                <c:pt idx="2364">
                  <c:v>39986</c:v>
                </c:pt>
                <c:pt idx="2365">
                  <c:v>39987</c:v>
                </c:pt>
                <c:pt idx="2366">
                  <c:v>39988</c:v>
                </c:pt>
                <c:pt idx="2367">
                  <c:v>39989</c:v>
                </c:pt>
                <c:pt idx="2368">
                  <c:v>39990</c:v>
                </c:pt>
                <c:pt idx="2369">
                  <c:v>39993</c:v>
                </c:pt>
                <c:pt idx="2370">
                  <c:v>39994</c:v>
                </c:pt>
                <c:pt idx="2371">
                  <c:v>39995</c:v>
                </c:pt>
                <c:pt idx="2372">
                  <c:v>39996</c:v>
                </c:pt>
                <c:pt idx="2373">
                  <c:v>39997</c:v>
                </c:pt>
                <c:pt idx="2374">
                  <c:v>40000</c:v>
                </c:pt>
                <c:pt idx="2375">
                  <c:v>40001</c:v>
                </c:pt>
                <c:pt idx="2376">
                  <c:v>40002</c:v>
                </c:pt>
                <c:pt idx="2377">
                  <c:v>40003</c:v>
                </c:pt>
                <c:pt idx="2378">
                  <c:v>40004</c:v>
                </c:pt>
                <c:pt idx="2379">
                  <c:v>40007</c:v>
                </c:pt>
                <c:pt idx="2380">
                  <c:v>40008</c:v>
                </c:pt>
                <c:pt idx="2381">
                  <c:v>40009</c:v>
                </c:pt>
                <c:pt idx="2382">
                  <c:v>40010</c:v>
                </c:pt>
                <c:pt idx="2383">
                  <c:v>40011</c:v>
                </c:pt>
                <c:pt idx="2384">
                  <c:v>40014</c:v>
                </c:pt>
                <c:pt idx="2385">
                  <c:v>40015</c:v>
                </c:pt>
                <c:pt idx="2386">
                  <c:v>40016</c:v>
                </c:pt>
                <c:pt idx="2387">
                  <c:v>40017</c:v>
                </c:pt>
                <c:pt idx="2388">
                  <c:v>40018</c:v>
                </c:pt>
                <c:pt idx="2389">
                  <c:v>40021</c:v>
                </c:pt>
                <c:pt idx="2390">
                  <c:v>40022</c:v>
                </c:pt>
                <c:pt idx="2391">
                  <c:v>40023</c:v>
                </c:pt>
                <c:pt idx="2392">
                  <c:v>40024</c:v>
                </c:pt>
                <c:pt idx="2393">
                  <c:v>40025</c:v>
                </c:pt>
                <c:pt idx="2394">
                  <c:v>40028</c:v>
                </c:pt>
                <c:pt idx="2395">
                  <c:v>40029</c:v>
                </c:pt>
                <c:pt idx="2396">
                  <c:v>40030</c:v>
                </c:pt>
                <c:pt idx="2397">
                  <c:v>40031</c:v>
                </c:pt>
                <c:pt idx="2398">
                  <c:v>40032</c:v>
                </c:pt>
                <c:pt idx="2399">
                  <c:v>40035</c:v>
                </c:pt>
                <c:pt idx="2400">
                  <c:v>40036</c:v>
                </c:pt>
                <c:pt idx="2401">
                  <c:v>40037</c:v>
                </c:pt>
                <c:pt idx="2402">
                  <c:v>40038</c:v>
                </c:pt>
                <c:pt idx="2403">
                  <c:v>40039</c:v>
                </c:pt>
                <c:pt idx="2404">
                  <c:v>40042</c:v>
                </c:pt>
                <c:pt idx="2405">
                  <c:v>40043</c:v>
                </c:pt>
                <c:pt idx="2406">
                  <c:v>40044</c:v>
                </c:pt>
                <c:pt idx="2407">
                  <c:v>40045</c:v>
                </c:pt>
                <c:pt idx="2408">
                  <c:v>40046</c:v>
                </c:pt>
                <c:pt idx="2409">
                  <c:v>40049</c:v>
                </c:pt>
                <c:pt idx="2410">
                  <c:v>40050</c:v>
                </c:pt>
                <c:pt idx="2411">
                  <c:v>40051</c:v>
                </c:pt>
                <c:pt idx="2412">
                  <c:v>40052</c:v>
                </c:pt>
                <c:pt idx="2413">
                  <c:v>40053</c:v>
                </c:pt>
                <c:pt idx="2414">
                  <c:v>40056</c:v>
                </c:pt>
                <c:pt idx="2415">
                  <c:v>40057</c:v>
                </c:pt>
                <c:pt idx="2416">
                  <c:v>40058</c:v>
                </c:pt>
                <c:pt idx="2417">
                  <c:v>40059</c:v>
                </c:pt>
                <c:pt idx="2418">
                  <c:v>40060</c:v>
                </c:pt>
                <c:pt idx="2419">
                  <c:v>40063</c:v>
                </c:pt>
                <c:pt idx="2420">
                  <c:v>40064</c:v>
                </c:pt>
                <c:pt idx="2421">
                  <c:v>40065</c:v>
                </c:pt>
                <c:pt idx="2422">
                  <c:v>40066</c:v>
                </c:pt>
                <c:pt idx="2423">
                  <c:v>40067</c:v>
                </c:pt>
                <c:pt idx="2424">
                  <c:v>40070</c:v>
                </c:pt>
                <c:pt idx="2425">
                  <c:v>40071</c:v>
                </c:pt>
                <c:pt idx="2426">
                  <c:v>40072</c:v>
                </c:pt>
                <c:pt idx="2427">
                  <c:v>40073</c:v>
                </c:pt>
                <c:pt idx="2428">
                  <c:v>40074</c:v>
                </c:pt>
                <c:pt idx="2429">
                  <c:v>40078</c:v>
                </c:pt>
                <c:pt idx="2430">
                  <c:v>40079</c:v>
                </c:pt>
                <c:pt idx="2431">
                  <c:v>40080</c:v>
                </c:pt>
                <c:pt idx="2432">
                  <c:v>40081</c:v>
                </c:pt>
                <c:pt idx="2433">
                  <c:v>40085</c:v>
                </c:pt>
                <c:pt idx="2434">
                  <c:v>40086</c:v>
                </c:pt>
                <c:pt idx="2435">
                  <c:v>40087</c:v>
                </c:pt>
                <c:pt idx="2436">
                  <c:v>40091</c:v>
                </c:pt>
                <c:pt idx="2437">
                  <c:v>40092</c:v>
                </c:pt>
                <c:pt idx="2438">
                  <c:v>40093</c:v>
                </c:pt>
                <c:pt idx="2439">
                  <c:v>40094</c:v>
                </c:pt>
                <c:pt idx="2440">
                  <c:v>40095</c:v>
                </c:pt>
                <c:pt idx="2441">
                  <c:v>40098</c:v>
                </c:pt>
                <c:pt idx="2442">
                  <c:v>40100</c:v>
                </c:pt>
                <c:pt idx="2443">
                  <c:v>40101</c:v>
                </c:pt>
                <c:pt idx="2444">
                  <c:v>40102</c:v>
                </c:pt>
                <c:pt idx="2445">
                  <c:v>40103</c:v>
                </c:pt>
                <c:pt idx="2446">
                  <c:v>40106</c:v>
                </c:pt>
                <c:pt idx="2447">
                  <c:v>40107</c:v>
                </c:pt>
                <c:pt idx="2448">
                  <c:v>40108</c:v>
                </c:pt>
                <c:pt idx="2449">
                  <c:v>40109</c:v>
                </c:pt>
                <c:pt idx="2450">
                  <c:v>40112</c:v>
                </c:pt>
                <c:pt idx="2451">
                  <c:v>40113</c:v>
                </c:pt>
                <c:pt idx="2452">
                  <c:v>40114</c:v>
                </c:pt>
                <c:pt idx="2453">
                  <c:v>40115</c:v>
                </c:pt>
                <c:pt idx="2454">
                  <c:v>40116</c:v>
                </c:pt>
                <c:pt idx="2455">
                  <c:v>40120</c:v>
                </c:pt>
                <c:pt idx="2456">
                  <c:v>40121</c:v>
                </c:pt>
                <c:pt idx="2457">
                  <c:v>40122</c:v>
                </c:pt>
                <c:pt idx="2458">
                  <c:v>40123</c:v>
                </c:pt>
                <c:pt idx="2459">
                  <c:v>40126</c:v>
                </c:pt>
                <c:pt idx="2460">
                  <c:v>40127</c:v>
                </c:pt>
                <c:pt idx="2461">
                  <c:v>40128</c:v>
                </c:pt>
                <c:pt idx="2462">
                  <c:v>40129</c:v>
                </c:pt>
                <c:pt idx="2463">
                  <c:v>40130</c:v>
                </c:pt>
                <c:pt idx="2464">
                  <c:v>40133</c:v>
                </c:pt>
                <c:pt idx="2465">
                  <c:v>40134</c:v>
                </c:pt>
                <c:pt idx="2466">
                  <c:v>40135</c:v>
                </c:pt>
                <c:pt idx="2467">
                  <c:v>40136</c:v>
                </c:pt>
                <c:pt idx="2468">
                  <c:v>40137</c:v>
                </c:pt>
                <c:pt idx="2469">
                  <c:v>40140</c:v>
                </c:pt>
                <c:pt idx="2470">
                  <c:v>40141</c:v>
                </c:pt>
                <c:pt idx="2471">
                  <c:v>40142</c:v>
                </c:pt>
                <c:pt idx="2472">
                  <c:v>40143</c:v>
                </c:pt>
                <c:pt idx="2473">
                  <c:v>40144</c:v>
                </c:pt>
                <c:pt idx="2474">
                  <c:v>40147</c:v>
                </c:pt>
                <c:pt idx="2475">
                  <c:v>40148</c:v>
                </c:pt>
                <c:pt idx="2476">
                  <c:v>40149</c:v>
                </c:pt>
                <c:pt idx="2477">
                  <c:v>40150</c:v>
                </c:pt>
                <c:pt idx="2478">
                  <c:v>40151</c:v>
                </c:pt>
                <c:pt idx="2479">
                  <c:v>40154</c:v>
                </c:pt>
                <c:pt idx="2480">
                  <c:v>40155</c:v>
                </c:pt>
                <c:pt idx="2481">
                  <c:v>40156</c:v>
                </c:pt>
                <c:pt idx="2482">
                  <c:v>40157</c:v>
                </c:pt>
                <c:pt idx="2483">
                  <c:v>40158</c:v>
                </c:pt>
                <c:pt idx="2484">
                  <c:v>40161</c:v>
                </c:pt>
                <c:pt idx="2485">
                  <c:v>40162</c:v>
                </c:pt>
                <c:pt idx="2486">
                  <c:v>40163</c:v>
                </c:pt>
                <c:pt idx="2487">
                  <c:v>40164</c:v>
                </c:pt>
                <c:pt idx="2488">
                  <c:v>40165</c:v>
                </c:pt>
                <c:pt idx="2489">
                  <c:v>40168</c:v>
                </c:pt>
                <c:pt idx="2490">
                  <c:v>40169</c:v>
                </c:pt>
                <c:pt idx="2491">
                  <c:v>40170</c:v>
                </c:pt>
                <c:pt idx="2492">
                  <c:v>40171</c:v>
                </c:pt>
                <c:pt idx="2493">
                  <c:v>40176</c:v>
                </c:pt>
                <c:pt idx="2494">
                  <c:v>40177</c:v>
                </c:pt>
                <c:pt idx="2495">
                  <c:v>40178</c:v>
                </c:pt>
                <c:pt idx="2496">
                  <c:v>40182</c:v>
                </c:pt>
                <c:pt idx="2497">
                  <c:v>40183</c:v>
                </c:pt>
                <c:pt idx="2498">
                  <c:v>40184</c:v>
                </c:pt>
                <c:pt idx="2499">
                  <c:v>40185</c:v>
                </c:pt>
                <c:pt idx="2500">
                  <c:v>40186</c:v>
                </c:pt>
                <c:pt idx="2501">
                  <c:v>40189</c:v>
                </c:pt>
                <c:pt idx="2502">
                  <c:v>40190</c:v>
                </c:pt>
                <c:pt idx="2503">
                  <c:v>40191</c:v>
                </c:pt>
                <c:pt idx="2504">
                  <c:v>40192</c:v>
                </c:pt>
                <c:pt idx="2505">
                  <c:v>40193</c:v>
                </c:pt>
                <c:pt idx="2506">
                  <c:v>40196</c:v>
                </c:pt>
                <c:pt idx="2507">
                  <c:v>40197</c:v>
                </c:pt>
                <c:pt idx="2508">
                  <c:v>40198</c:v>
                </c:pt>
                <c:pt idx="2509">
                  <c:v>40199</c:v>
                </c:pt>
                <c:pt idx="2510">
                  <c:v>40200</c:v>
                </c:pt>
                <c:pt idx="2511">
                  <c:v>40203</c:v>
                </c:pt>
                <c:pt idx="2512">
                  <c:v>40205</c:v>
                </c:pt>
                <c:pt idx="2513">
                  <c:v>40206</c:v>
                </c:pt>
                <c:pt idx="2514">
                  <c:v>40207</c:v>
                </c:pt>
                <c:pt idx="2515">
                  <c:v>40210</c:v>
                </c:pt>
                <c:pt idx="2516">
                  <c:v>40211</c:v>
                </c:pt>
                <c:pt idx="2517">
                  <c:v>40212</c:v>
                </c:pt>
                <c:pt idx="2518">
                  <c:v>40213</c:v>
                </c:pt>
                <c:pt idx="2519">
                  <c:v>40214</c:v>
                </c:pt>
                <c:pt idx="2520">
                  <c:v>40215</c:v>
                </c:pt>
                <c:pt idx="2521">
                  <c:v>40217</c:v>
                </c:pt>
                <c:pt idx="2522">
                  <c:v>40218</c:v>
                </c:pt>
                <c:pt idx="2523">
                  <c:v>40219</c:v>
                </c:pt>
                <c:pt idx="2524">
                  <c:v>40220</c:v>
                </c:pt>
                <c:pt idx="2525">
                  <c:v>40224</c:v>
                </c:pt>
                <c:pt idx="2526">
                  <c:v>40225</c:v>
                </c:pt>
                <c:pt idx="2527">
                  <c:v>40226</c:v>
                </c:pt>
                <c:pt idx="2528">
                  <c:v>40227</c:v>
                </c:pt>
                <c:pt idx="2529">
                  <c:v>40228</c:v>
                </c:pt>
                <c:pt idx="2530">
                  <c:v>40231</c:v>
                </c:pt>
                <c:pt idx="2531">
                  <c:v>40232</c:v>
                </c:pt>
                <c:pt idx="2532">
                  <c:v>40233</c:v>
                </c:pt>
                <c:pt idx="2533">
                  <c:v>40234</c:v>
                </c:pt>
                <c:pt idx="2534">
                  <c:v>40235</c:v>
                </c:pt>
                <c:pt idx="2535">
                  <c:v>40239</c:v>
                </c:pt>
                <c:pt idx="2536">
                  <c:v>40240</c:v>
                </c:pt>
                <c:pt idx="2537">
                  <c:v>40241</c:v>
                </c:pt>
                <c:pt idx="2538">
                  <c:v>40242</c:v>
                </c:pt>
                <c:pt idx="2539">
                  <c:v>40245</c:v>
                </c:pt>
                <c:pt idx="2540">
                  <c:v>40246</c:v>
                </c:pt>
                <c:pt idx="2541">
                  <c:v>40247</c:v>
                </c:pt>
                <c:pt idx="2542">
                  <c:v>40248</c:v>
                </c:pt>
                <c:pt idx="2543">
                  <c:v>40249</c:v>
                </c:pt>
                <c:pt idx="2544">
                  <c:v>40252</c:v>
                </c:pt>
                <c:pt idx="2545">
                  <c:v>40253</c:v>
                </c:pt>
                <c:pt idx="2546">
                  <c:v>40254</c:v>
                </c:pt>
                <c:pt idx="2547">
                  <c:v>40255</c:v>
                </c:pt>
                <c:pt idx="2548">
                  <c:v>40256</c:v>
                </c:pt>
                <c:pt idx="2549">
                  <c:v>40259</c:v>
                </c:pt>
                <c:pt idx="2550">
                  <c:v>40260</c:v>
                </c:pt>
                <c:pt idx="2551">
                  <c:v>40262</c:v>
                </c:pt>
                <c:pt idx="2552">
                  <c:v>40263</c:v>
                </c:pt>
                <c:pt idx="2553">
                  <c:v>40266</c:v>
                </c:pt>
                <c:pt idx="2554">
                  <c:v>40267</c:v>
                </c:pt>
                <c:pt idx="2555">
                  <c:v>40268</c:v>
                </c:pt>
                <c:pt idx="2556">
                  <c:v>40269</c:v>
                </c:pt>
                <c:pt idx="2557">
                  <c:v>40273</c:v>
                </c:pt>
                <c:pt idx="2558">
                  <c:v>40274</c:v>
                </c:pt>
                <c:pt idx="2559">
                  <c:v>40275</c:v>
                </c:pt>
                <c:pt idx="2560">
                  <c:v>40276</c:v>
                </c:pt>
                <c:pt idx="2561">
                  <c:v>40277</c:v>
                </c:pt>
                <c:pt idx="2562">
                  <c:v>40280</c:v>
                </c:pt>
                <c:pt idx="2563">
                  <c:v>40281</c:v>
                </c:pt>
                <c:pt idx="2564">
                  <c:v>40283</c:v>
                </c:pt>
                <c:pt idx="2565">
                  <c:v>40284</c:v>
                </c:pt>
                <c:pt idx="2566">
                  <c:v>40287</c:v>
                </c:pt>
                <c:pt idx="2567">
                  <c:v>40288</c:v>
                </c:pt>
                <c:pt idx="2568">
                  <c:v>40289</c:v>
                </c:pt>
                <c:pt idx="2569">
                  <c:v>40290</c:v>
                </c:pt>
                <c:pt idx="2570">
                  <c:v>40291</c:v>
                </c:pt>
                <c:pt idx="2571">
                  <c:v>40294</c:v>
                </c:pt>
                <c:pt idx="2572">
                  <c:v>40295</c:v>
                </c:pt>
                <c:pt idx="2573">
                  <c:v>40296</c:v>
                </c:pt>
                <c:pt idx="2574">
                  <c:v>40297</c:v>
                </c:pt>
                <c:pt idx="2575">
                  <c:v>40298</c:v>
                </c:pt>
                <c:pt idx="2576">
                  <c:v>40301</c:v>
                </c:pt>
                <c:pt idx="2577">
                  <c:v>40302</c:v>
                </c:pt>
                <c:pt idx="2578">
                  <c:v>40303</c:v>
                </c:pt>
                <c:pt idx="2579">
                  <c:v>40304</c:v>
                </c:pt>
                <c:pt idx="2580">
                  <c:v>40305</c:v>
                </c:pt>
                <c:pt idx="2581">
                  <c:v>40308</c:v>
                </c:pt>
                <c:pt idx="2582">
                  <c:v>40309</c:v>
                </c:pt>
                <c:pt idx="2583">
                  <c:v>40310</c:v>
                </c:pt>
                <c:pt idx="2584">
                  <c:v>40311</c:v>
                </c:pt>
                <c:pt idx="2585">
                  <c:v>40312</c:v>
                </c:pt>
                <c:pt idx="2586">
                  <c:v>40315</c:v>
                </c:pt>
                <c:pt idx="2587">
                  <c:v>40316</c:v>
                </c:pt>
                <c:pt idx="2588">
                  <c:v>40317</c:v>
                </c:pt>
                <c:pt idx="2589">
                  <c:v>40318</c:v>
                </c:pt>
                <c:pt idx="2590">
                  <c:v>40319</c:v>
                </c:pt>
                <c:pt idx="2591">
                  <c:v>40322</c:v>
                </c:pt>
                <c:pt idx="2592">
                  <c:v>40323</c:v>
                </c:pt>
                <c:pt idx="2593">
                  <c:v>40324</c:v>
                </c:pt>
                <c:pt idx="2594">
                  <c:v>40325</c:v>
                </c:pt>
                <c:pt idx="2595">
                  <c:v>40326</c:v>
                </c:pt>
                <c:pt idx="2596">
                  <c:v>40329</c:v>
                </c:pt>
                <c:pt idx="2597">
                  <c:v>40330</c:v>
                </c:pt>
                <c:pt idx="2598">
                  <c:v>40331</c:v>
                </c:pt>
                <c:pt idx="2599">
                  <c:v>40332</c:v>
                </c:pt>
                <c:pt idx="2600">
                  <c:v>40333</c:v>
                </c:pt>
                <c:pt idx="2601">
                  <c:v>40336</c:v>
                </c:pt>
                <c:pt idx="2602">
                  <c:v>40337</c:v>
                </c:pt>
                <c:pt idx="2603">
                  <c:v>40338</c:v>
                </c:pt>
                <c:pt idx="2604">
                  <c:v>40339</c:v>
                </c:pt>
                <c:pt idx="2605">
                  <c:v>40340</c:v>
                </c:pt>
                <c:pt idx="2606">
                  <c:v>40343</c:v>
                </c:pt>
                <c:pt idx="2607">
                  <c:v>40344</c:v>
                </c:pt>
                <c:pt idx="2608">
                  <c:v>40345</c:v>
                </c:pt>
                <c:pt idx="2609">
                  <c:v>40346</c:v>
                </c:pt>
                <c:pt idx="2610">
                  <c:v>40347</c:v>
                </c:pt>
                <c:pt idx="2611">
                  <c:v>40350</c:v>
                </c:pt>
                <c:pt idx="2612">
                  <c:v>40351</c:v>
                </c:pt>
                <c:pt idx="2613">
                  <c:v>40352</c:v>
                </c:pt>
                <c:pt idx="2614">
                  <c:v>40353</c:v>
                </c:pt>
                <c:pt idx="2615">
                  <c:v>40354</c:v>
                </c:pt>
                <c:pt idx="2616">
                  <c:v>40357</c:v>
                </c:pt>
                <c:pt idx="2617">
                  <c:v>40358</c:v>
                </c:pt>
                <c:pt idx="2618">
                  <c:v>40359</c:v>
                </c:pt>
                <c:pt idx="2619">
                  <c:v>40360</c:v>
                </c:pt>
                <c:pt idx="2620">
                  <c:v>40361</c:v>
                </c:pt>
                <c:pt idx="2621">
                  <c:v>40364</c:v>
                </c:pt>
                <c:pt idx="2622">
                  <c:v>40365</c:v>
                </c:pt>
                <c:pt idx="2623">
                  <c:v>40366</c:v>
                </c:pt>
                <c:pt idx="2624">
                  <c:v>40367</c:v>
                </c:pt>
                <c:pt idx="2625">
                  <c:v>40368</c:v>
                </c:pt>
                <c:pt idx="2626">
                  <c:v>40371</c:v>
                </c:pt>
                <c:pt idx="2627">
                  <c:v>40372</c:v>
                </c:pt>
                <c:pt idx="2628">
                  <c:v>40373</c:v>
                </c:pt>
                <c:pt idx="2629">
                  <c:v>40374</c:v>
                </c:pt>
                <c:pt idx="2630">
                  <c:v>40375</c:v>
                </c:pt>
                <c:pt idx="2631">
                  <c:v>40378</c:v>
                </c:pt>
                <c:pt idx="2632">
                  <c:v>40379</c:v>
                </c:pt>
                <c:pt idx="2633">
                  <c:v>40380</c:v>
                </c:pt>
                <c:pt idx="2634">
                  <c:v>40381</c:v>
                </c:pt>
                <c:pt idx="2635">
                  <c:v>40382</c:v>
                </c:pt>
                <c:pt idx="2636">
                  <c:v>40385</c:v>
                </c:pt>
                <c:pt idx="2637">
                  <c:v>40386</c:v>
                </c:pt>
                <c:pt idx="2638">
                  <c:v>40387</c:v>
                </c:pt>
                <c:pt idx="2639">
                  <c:v>40388</c:v>
                </c:pt>
                <c:pt idx="2640">
                  <c:v>40389</c:v>
                </c:pt>
                <c:pt idx="2641">
                  <c:v>40392</c:v>
                </c:pt>
                <c:pt idx="2642">
                  <c:v>40393</c:v>
                </c:pt>
                <c:pt idx="2643">
                  <c:v>40394</c:v>
                </c:pt>
                <c:pt idx="2644">
                  <c:v>40395</c:v>
                </c:pt>
                <c:pt idx="2645">
                  <c:v>40396</c:v>
                </c:pt>
                <c:pt idx="2646">
                  <c:v>40399</c:v>
                </c:pt>
                <c:pt idx="2647">
                  <c:v>40400</c:v>
                </c:pt>
                <c:pt idx="2648">
                  <c:v>40401</c:v>
                </c:pt>
                <c:pt idx="2649">
                  <c:v>40402</c:v>
                </c:pt>
                <c:pt idx="2650">
                  <c:v>40403</c:v>
                </c:pt>
                <c:pt idx="2651">
                  <c:v>40406</c:v>
                </c:pt>
                <c:pt idx="2652">
                  <c:v>40407</c:v>
                </c:pt>
                <c:pt idx="2653">
                  <c:v>40408</c:v>
                </c:pt>
                <c:pt idx="2654">
                  <c:v>40409</c:v>
                </c:pt>
                <c:pt idx="2655">
                  <c:v>40410</c:v>
                </c:pt>
                <c:pt idx="2656">
                  <c:v>40413</c:v>
                </c:pt>
                <c:pt idx="2657">
                  <c:v>40414</c:v>
                </c:pt>
                <c:pt idx="2658">
                  <c:v>40415</c:v>
                </c:pt>
                <c:pt idx="2659">
                  <c:v>40416</c:v>
                </c:pt>
                <c:pt idx="2660">
                  <c:v>40417</c:v>
                </c:pt>
                <c:pt idx="2661">
                  <c:v>40420</c:v>
                </c:pt>
                <c:pt idx="2662">
                  <c:v>40421</c:v>
                </c:pt>
                <c:pt idx="2663">
                  <c:v>40422</c:v>
                </c:pt>
                <c:pt idx="2664">
                  <c:v>40423</c:v>
                </c:pt>
                <c:pt idx="2665">
                  <c:v>40424</c:v>
                </c:pt>
                <c:pt idx="2666">
                  <c:v>40427</c:v>
                </c:pt>
                <c:pt idx="2667">
                  <c:v>40428</c:v>
                </c:pt>
                <c:pt idx="2668">
                  <c:v>40429</c:v>
                </c:pt>
                <c:pt idx="2669">
                  <c:v>40430</c:v>
                </c:pt>
                <c:pt idx="2670">
                  <c:v>40434</c:v>
                </c:pt>
                <c:pt idx="2671">
                  <c:v>40435</c:v>
                </c:pt>
                <c:pt idx="2672">
                  <c:v>40436</c:v>
                </c:pt>
                <c:pt idx="2673">
                  <c:v>40437</c:v>
                </c:pt>
                <c:pt idx="2674">
                  <c:v>40438</c:v>
                </c:pt>
                <c:pt idx="2675">
                  <c:v>40441</c:v>
                </c:pt>
                <c:pt idx="2676">
                  <c:v>40442</c:v>
                </c:pt>
                <c:pt idx="2677">
                  <c:v>40443</c:v>
                </c:pt>
                <c:pt idx="2678">
                  <c:v>40444</c:v>
                </c:pt>
                <c:pt idx="2679">
                  <c:v>40445</c:v>
                </c:pt>
                <c:pt idx="2680">
                  <c:v>40448</c:v>
                </c:pt>
                <c:pt idx="2681">
                  <c:v>40449</c:v>
                </c:pt>
                <c:pt idx="2682">
                  <c:v>40450</c:v>
                </c:pt>
                <c:pt idx="2683">
                  <c:v>40451</c:v>
                </c:pt>
                <c:pt idx="2684">
                  <c:v>40452</c:v>
                </c:pt>
                <c:pt idx="2685">
                  <c:v>40455</c:v>
                </c:pt>
                <c:pt idx="2686">
                  <c:v>40456</c:v>
                </c:pt>
                <c:pt idx="2687">
                  <c:v>40457</c:v>
                </c:pt>
                <c:pt idx="2688">
                  <c:v>40458</c:v>
                </c:pt>
                <c:pt idx="2689">
                  <c:v>40459</c:v>
                </c:pt>
                <c:pt idx="2690">
                  <c:v>40462</c:v>
                </c:pt>
                <c:pt idx="2691">
                  <c:v>40463</c:v>
                </c:pt>
                <c:pt idx="2692">
                  <c:v>40464</c:v>
                </c:pt>
                <c:pt idx="2693">
                  <c:v>40465</c:v>
                </c:pt>
                <c:pt idx="2694">
                  <c:v>40466</c:v>
                </c:pt>
                <c:pt idx="2695">
                  <c:v>40469</c:v>
                </c:pt>
                <c:pt idx="2696">
                  <c:v>40470</c:v>
                </c:pt>
                <c:pt idx="2697">
                  <c:v>40471</c:v>
                </c:pt>
                <c:pt idx="2698">
                  <c:v>40472</c:v>
                </c:pt>
                <c:pt idx="2699">
                  <c:v>40473</c:v>
                </c:pt>
                <c:pt idx="2700">
                  <c:v>40476</c:v>
                </c:pt>
                <c:pt idx="2701">
                  <c:v>40477</c:v>
                </c:pt>
                <c:pt idx="2702">
                  <c:v>40478</c:v>
                </c:pt>
                <c:pt idx="2703">
                  <c:v>40479</c:v>
                </c:pt>
                <c:pt idx="2704">
                  <c:v>40480</c:v>
                </c:pt>
                <c:pt idx="2705">
                  <c:v>40483</c:v>
                </c:pt>
                <c:pt idx="2706">
                  <c:v>40484</c:v>
                </c:pt>
                <c:pt idx="2707">
                  <c:v>40485</c:v>
                </c:pt>
                <c:pt idx="2708">
                  <c:v>40486</c:v>
                </c:pt>
                <c:pt idx="2709">
                  <c:v>40487</c:v>
                </c:pt>
                <c:pt idx="2710">
                  <c:v>40490</c:v>
                </c:pt>
                <c:pt idx="2711">
                  <c:v>40491</c:v>
                </c:pt>
                <c:pt idx="2712">
                  <c:v>40492</c:v>
                </c:pt>
                <c:pt idx="2713">
                  <c:v>40493</c:v>
                </c:pt>
                <c:pt idx="2714">
                  <c:v>40494</c:v>
                </c:pt>
                <c:pt idx="2715">
                  <c:v>40497</c:v>
                </c:pt>
                <c:pt idx="2716">
                  <c:v>40498</c:v>
                </c:pt>
                <c:pt idx="2717">
                  <c:v>40500</c:v>
                </c:pt>
                <c:pt idx="2718">
                  <c:v>40501</c:v>
                </c:pt>
                <c:pt idx="2719">
                  <c:v>40504</c:v>
                </c:pt>
                <c:pt idx="2720">
                  <c:v>40505</c:v>
                </c:pt>
                <c:pt idx="2721">
                  <c:v>40506</c:v>
                </c:pt>
                <c:pt idx="2722">
                  <c:v>40507</c:v>
                </c:pt>
                <c:pt idx="2723">
                  <c:v>40508</c:v>
                </c:pt>
                <c:pt idx="2724">
                  <c:v>40511</c:v>
                </c:pt>
                <c:pt idx="2725">
                  <c:v>40512</c:v>
                </c:pt>
                <c:pt idx="2726">
                  <c:v>40513</c:v>
                </c:pt>
                <c:pt idx="2727">
                  <c:v>40514</c:v>
                </c:pt>
                <c:pt idx="2728">
                  <c:v>40515</c:v>
                </c:pt>
                <c:pt idx="2729">
                  <c:v>40518</c:v>
                </c:pt>
                <c:pt idx="2730">
                  <c:v>40519</c:v>
                </c:pt>
                <c:pt idx="2731">
                  <c:v>40520</c:v>
                </c:pt>
                <c:pt idx="2732">
                  <c:v>40521</c:v>
                </c:pt>
                <c:pt idx="2733">
                  <c:v>40522</c:v>
                </c:pt>
                <c:pt idx="2734">
                  <c:v>40525</c:v>
                </c:pt>
                <c:pt idx="2735">
                  <c:v>40526</c:v>
                </c:pt>
                <c:pt idx="2736">
                  <c:v>40527</c:v>
                </c:pt>
                <c:pt idx="2737">
                  <c:v>40528</c:v>
                </c:pt>
                <c:pt idx="2738">
                  <c:v>40532</c:v>
                </c:pt>
                <c:pt idx="2739">
                  <c:v>40533</c:v>
                </c:pt>
                <c:pt idx="2740">
                  <c:v>40534</c:v>
                </c:pt>
                <c:pt idx="2741">
                  <c:v>40535</c:v>
                </c:pt>
                <c:pt idx="2742">
                  <c:v>40536</c:v>
                </c:pt>
                <c:pt idx="2743">
                  <c:v>40539</c:v>
                </c:pt>
                <c:pt idx="2744">
                  <c:v>40540</c:v>
                </c:pt>
                <c:pt idx="2745">
                  <c:v>40541</c:v>
                </c:pt>
                <c:pt idx="2746">
                  <c:v>40542</c:v>
                </c:pt>
                <c:pt idx="2747">
                  <c:v>40543</c:v>
                </c:pt>
                <c:pt idx="2748">
                  <c:v>40546</c:v>
                </c:pt>
                <c:pt idx="2749">
                  <c:v>40547</c:v>
                </c:pt>
                <c:pt idx="2750">
                  <c:v>40548</c:v>
                </c:pt>
                <c:pt idx="2751">
                  <c:v>40549</c:v>
                </c:pt>
                <c:pt idx="2752">
                  <c:v>40550</c:v>
                </c:pt>
                <c:pt idx="2753">
                  <c:v>40553</c:v>
                </c:pt>
                <c:pt idx="2754">
                  <c:v>40554</c:v>
                </c:pt>
                <c:pt idx="2755">
                  <c:v>40555</c:v>
                </c:pt>
                <c:pt idx="2756">
                  <c:v>40556</c:v>
                </c:pt>
                <c:pt idx="2757">
                  <c:v>40557</c:v>
                </c:pt>
                <c:pt idx="2758">
                  <c:v>40560</c:v>
                </c:pt>
                <c:pt idx="2759">
                  <c:v>40561</c:v>
                </c:pt>
                <c:pt idx="2760">
                  <c:v>40562</c:v>
                </c:pt>
                <c:pt idx="2761">
                  <c:v>40563</c:v>
                </c:pt>
                <c:pt idx="2762">
                  <c:v>40564</c:v>
                </c:pt>
                <c:pt idx="2763">
                  <c:v>40567</c:v>
                </c:pt>
                <c:pt idx="2764">
                  <c:v>40568</c:v>
                </c:pt>
                <c:pt idx="2765">
                  <c:v>40570</c:v>
                </c:pt>
                <c:pt idx="2766">
                  <c:v>40571</c:v>
                </c:pt>
                <c:pt idx="2767">
                  <c:v>40574</c:v>
                </c:pt>
                <c:pt idx="2768">
                  <c:v>40575</c:v>
                </c:pt>
                <c:pt idx="2769">
                  <c:v>40576</c:v>
                </c:pt>
                <c:pt idx="2770">
                  <c:v>40577</c:v>
                </c:pt>
                <c:pt idx="2771">
                  <c:v>40578</c:v>
                </c:pt>
                <c:pt idx="2772">
                  <c:v>40581</c:v>
                </c:pt>
                <c:pt idx="2773">
                  <c:v>40582</c:v>
                </c:pt>
                <c:pt idx="2774">
                  <c:v>40583</c:v>
                </c:pt>
                <c:pt idx="2775">
                  <c:v>40584</c:v>
                </c:pt>
                <c:pt idx="2776">
                  <c:v>40585</c:v>
                </c:pt>
                <c:pt idx="2777">
                  <c:v>40588</c:v>
                </c:pt>
                <c:pt idx="2778">
                  <c:v>40589</c:v>
                </c:pt>
                <c:pt idx="2779">
                  <c:v>40590</c:v>
                </c:pt>
                <c:pt idx="2780">
                  <c:v>40591</c:v>
                </c:pt>
                <c:pt idx="2781">
                  <c:v>40592</c:v>
                </c:pt>
                <c:pt idx="2782">
                  <c:v>40595</c:v>
                </c:pt>
                <c:pt idx="2783">
                  <c:v>40596</c:v>
                </c:pt>
                <c:pt idx="2784">
                  <c:v>40597</c:v>
                </c:pt>
                <c:pt idx="2785">
                  <c:v>40598</c:v>
                </c:pt>
                <c:pt idx="2786">
                  <c:v>40599</c:v>
                </c:pt>
                <c:pt idx="2787">
                  <c:v>40602</c:v>
                </c:pt>
                <c:pt idx="2788">
                  <c:v>40603</c:v>
                </c:pt>
                <c:pt idx="2789">
                  <c:v>40605</c:v>
                </c:pt>
                <c:pt idx="2790">
                  <c:v>40606</c:v>
                </c:pt>
                <c:pt idx="2791">
                  <c:v>40609</c:v>
                </c:pt>
                <c:pt idx="2792">
                  <c:v>40610</c:v>
                </c:pt>
                <c:pt idx="2793">
                  <c:v>40611</c:v>
                </c:pt>
                <c:pt idx="2794">
                  <c:v>40612</c:v>
                </c:pt>
                <c:pt idx="2795">
                  <c:v>40613</c:v>
                </c:pt>
                <c:pt idx="2796">
                  <c:v>40616</c:v>
                </c:pt>
                <c:pt idx="2797">
                  <c:v>40617</c:v>
                </c:pt>
                <c:pt idx="2798">
                  <c:v>40618</c:v>
                </c:pt>
                <c:pt idx="2799">
                  <c:v>40619</c:v>
                </c:pt>
                <c:pt idx="2800">
                  <c:v>40620</c:v>
                </c:pt>
                <c:pt idx="2801">
                  <c:v>40623</c:v>
                </c:pt>
                <c:pt idx="2802">
                  <c:v>40624</c:v>
                </c:pt>
                <c:pt idx="2803">
                  <c:v>40625</c:v>
                </c:pt>
                <c:pt idx="2804">
                  <c:v>40626</c:v>
                </c:pt>
                <c:pt idx="2805">
                  <c:v>40627</c:v>
                </c:pt>
                <c:pt idx="2806">
                  <c:v>40630</c:v>
                </c:pt>
                <c:pt idx="2807">
                  <c:v>40631</c:v>
                </c:pt>
                <c:pt idx="2808">
                  <c:v>40632</c:v>
                </c:pt>
                <c:pt idx="2809">
                  <c:v>40633</c:v>
                </c:pt>
                <c:pt idx="2810">
                  <c:v>40634</c:v>
                </c:pt>
                <c:pt idx="2811">
                  <c:v>40637</c:v>
                </c:pt>
                <c:pt idx="2812">
                  <c:v>40638</c:v>
                </c:pt>
                <c:pt idx="2813">
                  <c:v>40639</c:v>
                </c:pt>
                <c:pt idx="2814">
                  <c:v>40640</c:v>
                </c:pt>
                <c:pt idx="2815">
                  <c:v>40641</c:v>
                </c:pt>
                <c:pt idx="2816">
                  <c:v>40644</c:v>
                </c:pt>
                <c:pt idx="2817">
                  <c:v>40646</c:v>
                </c:pt>
                <c:pt idx="2818">
                  <c:v>40648</c:v>
                </c:pt>
                <c:pt idx="2819">
                  <c:v>40651</c:v>
                </c:pt>
                <c:pt idx="2820">
                  <c:v>40652</c:v>
                </c:pt>
                <c:pt idx="2821">
                  <c:v>40653</c:v>
                </c:pt>
                <c:pt idx="2822">
                  <c:v>40654</c:v>
                </c:pt>
                <c:pt idx="2823">
                  <c:v>40658</c:v>
                </c:pt>
                <c:pt idx="2824">
                  <c:v>40659</c:v>
                </c:pt>
                <c:pt idx="2825">
                  <c:v>40660</c:v>
                </c:pt>
                <c:pt idx="2826">
                  <c:v>40661</c:v>
                </c:pt>
                <c:pt idx="2827">
                  <c:v>40662</c:v>
                </c:pt>
                <c:pt idx="2828">
                  <c:v>40665</c:v>
                </c:pt>
                <c:pt idx="2829">
                  <c:v>40666</c:v>
                </c:pt>
                <c:pt idx="2830">
                  <c:v>40667</c:v>
                </c:pt>
                <c:pt idx="2831">
                  <c:v>40668</c:v>
                </c:pt>
                <c:pt idx="2832">
                  <c:v>40669</c:v>
                </c:pt>
                <c:pt idx="2833">
                  <c:v>40672</c:v>
                </c:pt>
                <c:pt idx="2834">
                  <c:v>40673</c:v>
                </c:pt>
                <c:pt idx="2835">
                  <c:v>40674</c:v>
                </c:pt>
                <c:pt idx="2836">
                  <c:v>40675</c:v>
                </c:pt>
                <c:pt idx="2837">
                  <c:v>40676</c:v>
                </c:pt>
                <c:pt idx="2838">
                  <c:v>40679</c:v>
                </c:pt>
                <c:pt idx="2839">
                  <c:v>40680</c:v>
                </c:pt>
                <c:pt idx="2840">
                  <c:v>40681</c:v>
                </c:pt>
                <c:pt idx="2841">
                  <c:v>40682</c:v>
                </c:pt>
                <c:pt idx="2842">
                  <c:v>40683</c:v>
                </c:pt>
                <c:pt idx="2843">
                  <c:v>40686</c:v>
                </c:pt>
                <c:pt idx="2844">
                  <c:v>40687</c:v>
                </c:pt>
                <c:pt idx="2845">
                  <c:v>40688</c:v>
                </c:pt>
                <c:pt idx="2846">
                  <c:v>40689</c:v>
                </c:pt>
                <c:pt idx="2847">
                  <c:v>40690</c:v>
                </c:pt>
                <c:pt idx="2848">
                  <c:v>40693</c:v>
                </c:pt>
                <c:pt idx="2849">
                  <c:v>40694</c:v>
                </c:pt>
                <c:pt idx="2850">
                  <c:v>40695</c:v>
                </c:pt>
                <c:pt idx="2851">
                  <c:v>40696</c:v>
                </c:pt>
                <c:pt idx="2852">
                  <c:v>40697</c:v>
                </c:pt>
                <c:pt idx="2853">
                  <c:v>40700</c:v>
                </c:pt>
                <c:pt idx="2854">
                  <c:v>40701</c:v>
                </c:pt>
                <c:pt idx="2855">
                  <c:v>40702</c:v>
                </c:pt>
                <c:pt idx="2856">
                  <c:v>40703</c:v>
                </c:pt>
                <c:pt idx="2857">
                  <c:v>40704</c:v>
                </c:pt>
                <c:pt idx="2858">
                  <c:v>40707</c:v>
                </c:pt>
                <c:pt idx="2859">
                  <c:v>40708</c:v>
                </c:pt>
                <c:pt idx="2860">
                  <c:v>40709</c:v>
                </c:pt>
                <c:pt idx="2861">
                  <c:v>40710</c:v>
                </c:pt>
                <c:pt idx="2862">
                  <c:v>40711</c:v>
                </c:pt>
                <c:pt idx="2863">
                  <c:v>40714</c:v>
                </c:pt>
                <c:pt idx="2864">
                  <c:v>40715</c:v>
                </c:pt>
                <c:pt idx="2865">
                  <c:v>40716</c:v>
                </c:pt>
                <c:pt idx="2866">
                  <c:v>40717</c:v>
                </c:pt>
                <c:pt idx="2867">
                  <c:v>40718</c:v>
                </c:pt>
                <c:pt idx="2868">
                  <c:v>40721</c:v>
                </c:pt>
                <c:pt idx="2869">
                  <c:v>40722</c:v>
                </c:pt>
                <c:pt idx="2870">
                  <c:v>40723</c:v>
                </c:pt>
                <c:pt idx="2871">
                  <c:v>40724</c:v>
                </c:pt>
                <c:pt idx="2872">
                  <c:v>40725</c:v>
                </c:pt>
                <c:pt idx="2873">
                  <c:v>40728</c:v>
                </c:pt>
                <c:pt idx="2874">
                  <c:v>40729</c:v>
                </c:pt>
                <c:pt idx="2875">
                  <c:v>40730</c:v>
                </c:pt>
                <c:pt idx="2876">
                  <c:v>40731</c:v>
                </c:pt>
                <c:pt idx="2877">
                  <c:v>40732</c:v>
                </c:pt>
                <c:pt idx="2878">
                  <c:v>40735</c:v>
                </c:pt>
                <c:pt idx="2879">
                  <c:v>40736</c:v>
                </c:pt>
                <c:pt idx="2880">
                  <c:v>40737</c:v>
                </c:pt>
                <c:pt idx="2881">
                  <c:v>40738</c:v>
                </c:pt>
                <c:pt idx="2882">
                  <c:v>40739</c:v>
                </c:pt>
                <c:pt idx="2883">
                  <c:v>40742</c:v>
                </c:pt>
                <c:pt idx="2884">
                  <c:v>40743</c:v>
                </c:pt>
                <c:pt idx="2885">
                  <c:v>40744</c:v>
                </c:pt>
                <c:pt idx="2886">
                  <c:v>40745</c:v>
                </c:pt>
                <c:pt idx="2887">
                  <c:v>40746</c:v>
                </c:pt>
                <c:pt idx="2888">
                  <c:v>40749</c:v>
                </c:pt>
                <c:pt idx="2889">
                  <c:v>40750</c:v>
                </c:pt>
                <c:pt idx="2890">
                  <c:v>40751</c:v>
                </c:pt>
                <c:pt idx="2891">
                  <c:v>40752</c:v>
                </c:pt>
                <c:pt idx="2892">
                  <c:v>40753</c:v>
                </c:pt>
                <c:pt idx="2893">
                  <c:v>40756</c:v>
                </c:pt>
                <c:pt idx="2894">
                  <c:v>40757</c:v>
                </c:pt>
                <c:pt idx="2895">
                  <c:v>40758</c:v>
                </c:pt>
                <c:pt idx="2896">
                  <c:v>40759</c:v>
                </c:pt>
                <c:pt idx="2897">
                  <c:v>40760</c:v>
                </c:pt>
                <c:pt idx="2898">
                  <c:v>40763</c:v>
                </c:pt>
                <c:pt idx="2899">
                  <c:v>40764</c:v>
                </c:pt>
                <c:pt idx="2900">
                  <c:v>40765</c:v>
                </c:pt>
                <c:pt idx="2901">
                  <c:v>40766</c:v>
                </c:pt>
                <c:pt idx="2902">
                  <c:v>40767</c:v>
                </c:pt>
                <c:pt idx="2903">
                  <c:v>40771</c:v>
                </c:pt>
                <c:pt idx="2904">
                  <c:v>40772</c:v>
                </c:pt>
                <c:pt idx="2905">
                  <c:v>40773</c:v>
                </c:pt>
                <c:pt idx="2906">
                  <c:v>40774</c:v>
                </c:pt>
                <c:pt idx="2907">
                  <c:v>40777</c:v>
                </c:pt>
                <c:pt idx="2908">
                  <c:v>40778</c:v>
                </c:pt>
                <c:pt idx="2909">
                  <c:v>40779</c:v>
                </c:pt>
                <c:pt idx="2910">
                  <c:v>40780</c:v>
                </c:pt>
                <c:pt idx="2911">
                  <c:v>40781</c:v>
                </c:pt>
                <c:pt idx="2912">
                  <c:v>40784</c:v>
                </c:pt>
                <c:pt idx="2913">
                  <c:v>40785</c:v>
                </c:pt>
                <c:pt idx="2914">
                  <c:v>40788</c:v>
                </c:pt>
                <c:pt idx="2915">
                  <c:v>40791</c:v>
                </c:pt>
                <c:pt idx="2916">
                  <c:v>40792</c:v>
                </c:pt>
                <c:pt idx="2917">
                  <c:v>40793</c:v>
                </c:pt>
                <c:pt idx="2918">
                  <c:v>40794</c:v>
                </c:pt>
                <c:pt idx="2919">
                  <c:v>40795</c:v>
                </c:pt>
                <c:pt idx="2920">
                  <c:v>40798</c:v>
                </c:pt>
                <c:pt idx="2921">
                  <c:v>40799</c:v>
                </c:pt>
                <c:pt idx="2922">
                  <c:v>40800</c:v>
                </c:pt>
                <c:pt idx="2923">
                  <c:v>40801</c:v>
                </c:pt>
                <c:pt idx="2924">
                  <c:v>40802</c:v>
                </c:pt>
                <c:pt idx="2925">
                  <c:v>40805</c:v>
                </c:pt>
                <c:pt idx="2926">
                  <c:v>40806</c:v>
                </c:pt>
                <c:pt idx="2927">
                  <c:v>40807</c:v>
                </c:pt>
                <c:pt idx="2928">
                  <c:v>40808</c:v>
                </c:pt>
                <c:pt idx="2929">
                  <c:v>40809</c:v>
                </c:pt>
                <c:pt idx="2930">
                  <c:v>40812</c:v>
                </c:pt>
                <c:pt idx="2931">
                  <c:v>40813</c:v>
                </c:pt>
                <c:pt idx="2932">
                  <c:v>40814</c:v>
                </c:pt>
                <c:pt idx="2933">
                  <c:v>40815</c:v>
                </c:pt>
                <c:pt idx="2934">
                  <c:v>40816</c:v>
                </c:pt>
                <c:pt idx="2935">
                  <c:v>40819</c:v>
                </c:pt>
                <c:pt idx="2936">
                  <c:v>40820</c:v>
                </c:pt>
                <c:pt idx="2937">
                  <c:v>40821</c:v>
                </c:pt>
                <c:pt idx="2938">
                  <c:v>40823</c:v>
                </c:pt>
                <c:pt idx="2939">
                  <c:v>40826</c:v>
                </c:pt>
                <c:pt idx="2940">
                  <c:v>40827</c:v>
                </c:pt>
                <c:pt idx="2941">
                  <c:v>40828</c:v>
                </c:pt>
                <c:pt idx="2942">
                  <c:v>40829</c:v>
                </c:pt>
                <c:pt idx="2943">
                  <c:v>40830</c:v>
                </c:pt>
                <c:pt idx="2944">
                  <c:v>40833</c:v>
                </c:pt>
                <c:pt idx="2945">
                  <c:v>40834</c:v>
                </c:pt>
                <c:pt idx="2946">
                  <c:v>40835</c:v>
                </c:pt>
                <c:pt idx="2947">
                  <c:v>40836</c:v>
                </c:pt>
                <c:pt idx="2948">
                  <c:v>40837</c:v>
                </c:pt>
                <c:pt idx="2949">
                  <c:v>40840</c:v>
                </c:pt>
                <c:pt idx="2950">
                  <c:v>40841</c:v>
                </c:pt>
                <c:pt idx="2951">
                  <c:v>40842</c:v>
                </c:pt>
                <c:pt idx="2952">
                  <c:v>40844</c:v>
                </c:pt>
                <c:pt idx="2953">
                  <c:v>40847</c:v>
                </c:pt>
                <c:pt idx="2954">
                  <c:v>40848</c:v>
                </c:pt>
                <c:pt idx="2955">
                  <c:v>40849</c:v>
                </c:pt>
                <c:pt idx="2956">
                  <c:v>40850</c:v>
                </c:pt>
                <c:pt idx="2957">
                  <c:v>40851</c:v>
                </c:pt>
                <c:pt idx="2958">
                  <c:v>40855</c:v>
                </c:pt>
                <c:pt idx="2959">
                  <c:v>40856</c:v>
                </c:pt>
                <c:pt idx="2960">
                  <c:v>40858</c:v>
                </c:pt>
                <c:pt idx="2961">
                  <c:v>40861</c:v>
                </c:pt>
                <c:pt idx="2962">
                  <c:v>40862</c:v>
                </c:pt>
                <c:pt idx="2963">
                  <c:v>40863</c:v>
                </c:pt>
                <c:pt idx="2964">
                  <c:v>40864</c:v>
                </c:pt>
                <c:pt idx="2965">
                  <c:v>40865</c:v>
                </c:pt>
                <c:pt idx="2966">
                  <c:v>40868</c:v>
                </c:pt>
                <c:pt idx="2967">
                  <c:v>40869</c:v>
                </c:pt>
                <c:pt idx="2968">
                  <c:v>40870</c:v>
                </c:pt>
                <c:pt idx="2969">
                  <c:v>40871</c:v>
                </c:pt>
                <c:pt idx="2970">
                  <c:v>40872</c:v>
                </c:pt>
                <c:pt idx="2971">
                  <c:v>40875</c:v>
                </c:pt>
                <c:pt idx="2972">
                  <c:v>40876</c:v>
                </c:pt>
                <c:pt idx="2973">
                  <c:v>40877</c:v>
                </c:pt>
                <c:pt idx="2974">
                  <c:v>40878</c:v>
                </c:pt>
                <c:pt idx="2975">
                  <c:v>40879</c:v>
                </c:pt>
                <c:pt idx="2976">
                  <c:v>40882</c:v>
                </c:pt>
                <c:pt idx="2977">
                  <c:v>40884</c:v>
                </c:pt>
                <c:pt idx="2978">
                  <c:v>40885</c:v>
                </c:pt>
                <c:pt idx="2979">
                  <c:v>40886</c:v>
                </c:pt>
                <c:pt idx="2980">
                  <c:v>40889</c:v>
                </c:pt>
                <c:pt idx="2981">
                  <c:v>40890</c:v>
                </c:pt>
                <c:pt idx="2982">
                  <c:v>40891</c:v>
                </c:pt>
                <c:pt idx="2983">
                  <c:v>40892</c:v>
                </c:pt>
                <c:pt idx="2984">
                  <c:v>40893</c:v>
                </c:pt>
                <c:pt idx="2985">
                  <c:v>40896</c:v>
                </c:pt>
                <c:pt idx="2986">
                  <c:v>40897</c:v>
                </c:pt>
                <c:pt idx="2987">
                  <c:v>40898</c:v>
                </c:pt>
                <c:pt idx="2988">
                  <c:v>40899</c:v>
                </c:pt>
                <c:pt idx="2989">
                  <c:v>40900</c:v>
                </c:pt>
                <c:pt idx="2990">
                  <c:v>40903</c:v>
                </c:pt>
                <c:pt idx="2991">
                  <c:v>40904</c:v>
                </c:pt>
                <c:pt idx="2992">
                  <c:v>40905</c:v>
                </c:pt>
                <c:pt idx="2993">
                  <c:v>40906</c:v>
                </c:pt>
                <c:pt idx="2994">
                  <c:v>40907</c:v>
                </c:pt>
                <c:pt idx="2995">
                  <c:v>40910</c:v>
                </c:pt>
                <c:pt idx="2996">
                  <c:v>40911</c:v>
                </c:pt>
                <c:pt idx="2997">
                  <c:v>40912</c:v>
                </c:pt>
                <c:pt idx="2998">
                  <c:v>40913</c:v>
                </c:pt>
                <c:pt idx="2999">
                  <c:v>40914</c:v>
                </c:pt>
                <c:pt idx="3000">
                  <c:v>40915</c:v>
                </c:pt>
                <c:pt idx="3001">
                  <c:v>40917</c:v>
                </c:pt>
                <c:pt idx="3002">
                  <c:v>40918</c:v>
                </c:pt>
                <c:pt idx="3003">
                  <c:v>40919</c:v>
                </c:pt>
                <c:pt idx="3004">
                  <c:v>40920</c:v>
                </c:pt>
                <c:pt idx="3005">
                  <c:v>40921</c:v>
                </c:pt>
                <c:pt idx="3006">
                  <c:v>40924</c:v>
                </c:pt>
                <c:pt idx="3007">
                  <c:v>40925</c:v>
                </c:pt>
                <c:pt idx="3008">
                  <c:v>40926</c:v>
                </c:pt>
                <c:pt idx="3009">
                  <c:v>40927</c:v>
                </c:pt>
                <c:pt idx="3010">
                  <c:v>40928</c:v>
                </c:pt>
                <c:pt idx="3011">
                  <c:v>40931</c:v>
                </c:pt>
                <c:pt idx="3012">
                  <c:v>40932</c:v>
                </c:pt>
                <c:pt idx="3013">
                  <c:v>40933</c:v>
                </c:pt>
                <c:pt idx="3014">
                  <c:v>40935</c:v>
                </c:pt>
                <c:pt idx="3015">
                  <c:v>40938</c:v>
                </c:pt>
                <c:pt idx="3016">
                  <c:v>40939</c:v>
                </c:pt>
                <c:pt idx="3017">
                  <c:v>40940</c:v>
                </c:pt>
                <c:pt idx="3018">
                  <c:v>40941</c:v>
                </c:pt>
                <c:pt idx="3019">
                  <c:v>40942</c:v>
                </c:pt>
                <c:pt idx="3020">
                  <c:v>40945</c:v>
                </c:pt>
                <c:pt idx="3021">
                  <c:v>40946</c:v>
                </c:pt>
                <c:pt idx="3022">
                  <c:v>40947</c:v>
                </c:pt>
                <c:pt idx="3023">
                  <c:v>40948</c:v>
                </c:pt>
                <c:pt idx="3024">
                  <c:v>40949</c:v>
                </c:pt>
                <c:pt idx="3025">
                  <c:v>40952</c:v>
                </c:pt>
                <c:pt idx="3026">
                  <c:v>40953</c:v>
                </c:pt>
                <c:pt idx="3027">
                  <c:v>40954</c:v>
                </c:pt>
                <c:pt idx="3028">
                  <c:v>40955</c:v>
                </c:pt>
                <c:pt idx="3029">
                  <c:v>40956</c:v>
                </c:pt>
                <c:pt idx="3030">
                  <c:v>40960</c:v>
                </c:pt>
                <c:pt idx="3031">
                  <c:v>40961</c:v>
                </c:pt>
                <c:pt idx="3032">
                  <c:v>40962</c:v>
                </c:pt>
                <c:pt idx="3033">
                  <c:v>40963</c:v>
                </c:pt>
                <c:pt idx="3034">
                  <c:v>40966</c:v>
                </c:pt>
                <c:pt idx="3035">
                  <c:v>40967</c:v>
                </c:pt>
                <c:pt idx="3036">
                  <c:v>40968</c:v>
                </c:pt>
                <c:pt idx="3037">
                  <c:v>40969</c:v>
                </c:pt>
                <c:pt idx="3038">
                  <c:v>40970</c:v>
                </c:pt>
                <c:pt idx="3039">
                  <c:v>40971</c:v>
                </c:pt>
                <c:pt idx="3040">
                  <c:v>40973</c:v>
                </c:pt>
                <c:pt idx="3041">
                  <c:v>40974</c:v>
                </c:pt>
                <c:pt idx="3042">
                  <c:v>40975</c:v>
                </c:pt>
                <c:pt idx="3043">
                  <c:v>40977</c:v>
                </c:pt>
                <c:pt idx="3044">
                  <c:v>40980</c:v>
                </c:pt>
                <c:pt idx="3045">
                  <c:v>40981</c:v>
                </c:pt>
                <c:pt idx="3046">
                  <c:v>40982</c:v>
                </c:pt>
                <c:pt idx="3047">
                  <c:v>40983</c:v>
                </c:pt>
                <c:pt idx="3048">
                  <c:v>40984</c:v>
                </c:pt>
                <c:pt idx="3049">
                  <c:v>40987</c:v>
                </c:pt>
                <c:pt idx="3050">
                  <c:v>40988</c:v>
                </c:pt>
                <c:pt idx="3051">
                  <c:v>40989</c:v>
                </c:pt>
                <c:pt idx="3052">
                  <c:v>40990</c:v>
                </c:pt>
                <c:pt idx="3053">
                  <c:v>40991</c:v>
                </c:pt>
                <c:pt idx="3054">
                  <c:v>40994</c:v>
                </c:pt>
                <c:pt idx="3055">
                  <c:v>40995</c:v>
                </c:pt>
                <c:pt idx="3056">
                  <c:v>40996</c:v>
                </c:pt>
                <c:pt idx="3057">
                  <c:v>40997</c:v>
                </c:pt>
                <c:pt idx="3058">
                  <c:v>40998</c:v>
                </c:pt>
                <c:pt idx="3059">
                  <c:v>41001</c:v>
                </c:pt>
                <c:pt idx="3060">
                  <c:v>41002</c:v>
                </c:pt>
                <c:pt idx="3061">
                  <c:v>41003</c:v>
                </c:pt>
                <c:pt idx="3062">
                  <c:v>41008</c:v>
                </c:pt>
                <c:pt idx="3063">
                  <c:v>41009</c:v>
                </c:pt>
                <c:pt idx="3064">
                  <c:v>41010</c:v>
                </c:pt>
                <c:pt idx="3065">
                  <c:v>41011</c:v>
                </c:pt>
                <c:pt idx="3066">
                  <c:v>41012</c:v>
                </c:pt>
                <c:pt idx="3067">
                  <c:v>41015</c:v>
                </c:pt>
                <c:pt idx="3068">
                  <c:v>41016</c:v>
                </c:pt>
                <c:pt idx="3069">
                  <c:v>41017</c:v>
                </c:pt>
                <c:pt idx="3070">
                  <c:v>41018</c:v>
                </c:pt>
                <c:pt idx="3071">
                  <c:v>41019</c:v>
                </c:pt>
                <c:pt idx="3072">
                  <c:v>41022</c:v>
                </c:pt>
                <c:pt idx="3073">
                  <c:v>41023</c:v>
                </c:pt>
                <c:pt idx="3074">
                  <c:v>41024</c:v>
                </c:pt>
                <c:pt idx="3075">
                  <c:v>41025</c:v>
                </c:pt>
                <c:pt idx="3076">
                  <c:v>41026</c:v>
                </c:pt>
                <c:pt idx="3077">
                  <c:v>41027</c:v>
                </c:pt>
                <c:pt idx="3078">
                  <c:v>41029</c:v>
                </c:pt>
                <c:pt idx="3079">
                  <c:v>41031</c:v>
                </c:pt>
                <c:pt idx="3080">
                  <c:v>41032</c:v>
                </c:pt>
                <c:pt idx="3081">
                  <c:v>41033</c:v>
                </c:pt>
                <c:pt idx="3082">
                  <c:v>41036</c:v>
                </c:pt>
                <c:pt idx="3083">
                  <c:v>41037</c:v>
                </c:pt>
                <c:pt idx="3084">
                  <c:v>41038</c:v>
                </c:pt>
                <c:pt idx="3085">
                  <c:v>41039</c:v>
                </c:pt>
                <c:pt idx="3086">
                  <c:v>41040</c:v>
                </c:pt>
                <c:pt idx="3087">
                  <c:v>41043</c:v>
                </c:pt>
                <c:pt idx="3088">
                  <c:v>41044</c:v>
                </c:pt>
                <c:pt idx="3089">
                  <c:v>41045</c:v>
                </c:pt>
                <c:pt idx="3090">
                  <c:v>41046</c:v>
                </c:pt>
                <c:pt idx="3091">
                  <c:v>41047</c:v>
                </c:pt>
                <c:pt idx="3092">
                  <c:v>41050</c:v>
                </c:pt>
                <c:pt idx="3093">
                  <c:v>41051</c:v>
                </c:pt>
                <c:pt idx="3094">
                  <c:v>41052</c:v>
                </c:pt>
                <c:pt idx="3095">
                  <c:v>41053</c:v>
                </c:pt>
                <c:pt idx="3096">
                  <c:v>41054</c:v>
                </c:pt>
                <c:pt idx="3097">
                  <c:v>41057</c:v>
                </c:pt>
                <c:pt idx="3098">
                  <c:v>41058</c:v>
                </c:pt>
                <c:pt idx="3099">
                  <c:v>41059</c:v>
                </c:pt>
                <c:pt idx="3100">
                  <c:v>41060</c:v>
                </c:pt>
                <c:pt idx="3101">
                  <c:v>41061</c:v>
                </c:pt>
                <c:pt idx="3102">
                  <c:v>41064</c:v>
                </c:pt>
                <c:pt idx="3103">
                  <c:v>41065</c:v>
                </c:pt>
                <c:pt idx="3104">
                  <c:v>41066</c:v>
                </c:pt>
                <c:pt idx="3105">
                  <c:v>41067</c:v>
                </c:pt>
                <c:pt idx="3106">
                  <c:v>41068</c:v>
                </c:pt>
                <c:pt idx="3107">
                  <c:v>41071</c:v>
                </c:pt>
                <c:pt idx="3108">
                  <c:v>41072</c:v>
                </c:pt>
                <c:pt idx="3109">
                  <c:v>41073</c:v>
                </c:pt>
                <c:pt idx="3110">
                  <c:v>41074</c:v>
                </c:pt>
                <c:pt idx="3111">
                  <c:v>41075</c:v>
                </c:pt>
                <c:pt idx="3112">
                  <c:v>41078</c:v>
                </c:pt>
                <c:pt idx="3113">
                  <c:v>41079</c:v>
                </c:pt>
                <c:pt idx="3114">
                  <c:v>41080</c:v>
                </c:pt>
                <c:pt idx="3115">
                  <c:v>41081</c:v>
                </c:pt>
                <c:pt idx="3116">
                  <c:v>41082</c:v>
                </c:pt>
                <c:pt idx="3117">
                  <c:v>41085</c:v>
                </c:pt>
                <c:pt idx="3118">
                  <c:v>41086</c:v>
                </c:pt>
                <c:pt idx="3119">
                  <c:v>41087</c:v>
                </c:pt>
                <c:pt idx="3120">
                  <c:v>41088</c:v>
                </c:pt>
                <c:pt idx="3121">
                  <c:v>41089</c:v>
                </c:pt>
                <c:pt idx="3122">
                  <c:v>41092</c:v>
                </c:pt>
                <c:pt idx="3123">
                  <c:v>41093</c:v>
                </c:pt>
                <c:pt idx="3124">
                  <c:v>41094</c:v>
                </c:pt>
                <c:pt idx="3125">
                  <c:v>41095</c:v>
                </c:pt>
                <c:pt idx="3126">
                  <c:v>41096</c:v>
                </c:pt>
                <c:pt idx="3127">
                  <c:v>41099</c:v>
                </c:pt>
                <c:pt idx="3128">
                  <c:v>41100</c:v>
                </c:pt>
                <c:pt idx="3129">
                  <c:v>41101</c:v>
                </c:pt>
                <c:pt idx="3130">
                  <c:v>41102</c:v>
                </c:pt>
                <c:pt idx="3131">
                  <c:v>41103</c:v>
                </c:pt>
                <c:pt idx="3132">
                  <c:v>41106</c:v>
                </c:pt>
                <c:pt idx="3133">
                  <c:v>41107</c:v>
                </c:pt>
                <c:pt idx="3134">
                  <c:v>41108</c:v>
                </c:pt>
                <c:pt idx="3135">
                  <c:v>41109</c:v>
                </c:pt>
                <c:pt idx="3136">
                  <c:v>41110</c:v>
                </c:pt>
                <c:pt idx="3137">
                  <c:v>41113</c:v>
                </c:pt>
                <c:pt idx="3138">
                  <c:v>41114</c:v>
                </c:pt>
                <c:pt idx="3139">
                  <c:v>41115</c:v>
                </c:pt>
                <c:pt idx="3140">
                  <c:v>41116</c:v>
                </c:pt>
                <c:pt idx="3141">
                  <c:v>41117</c:v>
                </c:pt>
                <c:pt idx="3142">
                  <c:v>41120</c:v>
                </c:pt>
                <c:pt idx="3143">
                  <c:v>41121</c:v>
                </c:pt>
                <c:pt idx="3144">
                  <c:v>41122</c:v>
                </c:pt>
                <c:pt idx="3145">
                  <c:v>41123</c:v>
                </c:pt>
                <c:pt idx="3146">
                  <c:v>41124</c:v>
                </c:pt>
                <c:pt idx="3147">
                  <c:v>41127</c:v>
                </c:pt>
                <c:pt idx="3148">
                  <c:v>41128</c:v>
                </c:pt>
                <c:pt idx="3149">
                  <c:v>41129</c:v>
                </c:pt>
                <c:pt idx="3150">
                  <c:v>41130</c:v>
                </c:pt>
                <c:pt idx="3151">
                  <c:v>41131</c:v>
                </c:pt>
                <c:pt idx="3152">
                  <c:v>41134</c:v>
                </c:pt>
                <c:pt idx="3153">
                  <c:v>41135</c:v>
                </c:pt>
                <c:pt idx="3154">
                  <c:v>41137</c:v>
                </c:pt>
                <c:pt idx="3155">
                  <c:v>41138</c:v>
                </c:pt>
                <c:pt idx="3156">
                  <c:v>41142</c:v>
                </c:pt>
                <c:pt idx="3157">
                  <c:v>41143</c:v>
                </c:pt>
                <c:pt idx="3158">
                  <c:v>41144</c:v>
                </c:pt>
                <c:pt idx="3159">
                  <c:v>41145</c:v>
                </c:pt>
                <c:pt idx="3160">
                  <c:v>41148</c:v>
                </c:pt>
                <c:pt idx="3161">
                  <c:v>41149</c:v>
                </c:pt>
                <c:pt idx="3162">
                  <c:v>41150</c:v>
                </c:pt>
                <c:pt idx="3163">
                  <c:v>41151</c:v>
                </c:pt>
                <c:pt idx="3164">
                  <c:v>41152</c:v>
                </c:pt>
                <c:pt idx="3165">
                  <c:v>41155</c:v>
                </c:pt>
                <c:pt idx="3166">
                  <c:v>41156</c:v>
                </c:pt>
                <c:pt idx="3167">
                  <c:v>41157</c:v>
                </c:pt>
                <c:pt idx="3168">
                  <c:v>41158</c:v>
                </c:pt>
                <c:pt idx="3169">
                  <c:v>41159</c:v>
                </c:pt>
                <c:pt idx="3170">
                  <c:v>41160</c:v>
                </c:pt>
                <c:pt idx="3171">
                  <c:v>41162</c:v>
                </c:pt>
                <c:pt idx="3172">
                  <c:v>41163</c:v>
                </c:pt>
                <c:pt idx="3173">
                  <c:v>41164</c:v>
                </c:pt>
                <c:pt idx="3174">
                  <c:v>41165</c:v>
                </c:pt>
                <c:pt idx="3175">
                  <c:v>41166</c:v>
                </c:pt>
                <c:pt idx="3176">
                  <c:v>41169</c:v>
                </c:pt>
                <c:pt idx="3177">
                  <c:v>41170</c:v>
                </c:pt>
                <c:pt idx="3178">
                  <c:v>41172</c:v>
                </c:pt>
                <c:pt idx="3179">
                  <c:v>41173</c:v>
                </c:pt>
                <c:pt idx="3180">
                  <c:v>41176</c:v>
                </c:pt>
                <c:pt idx="3181">
                  <c:v>41177</c:v>
                </c:pt>
                <c:pt idx="3182">
                  <c:v>41178</c:v>
                </c:pt>
                <c:pt idx="3183">
                  <c:v>41179</c:v>
                </c:pt>
                <c:pt idx="3184">
                  <c:v>41180</c:v>
                </c:pt>
                <c:pt idx="3185">
                  <c:v>41183</c:v>
                </c:pt>
                <c:pt idx="3186">
                  <c:v>41185</c:v>
                </c:pt>
                <c:pt idx="3187">
                  <c:v>41186</c:v>
                </c:pt>
                <c:pt idx="3188">
                  <c:v>41187</c:v>
                </c:pt>
                <c:pt idx="3189">
                  <c:v>41190</c:v>
                </c:pt>
                <c:pt idx="3190">
                  <c:v>41191</c:v>
                </c:pt>
                <c:pt idx="3191">
                  <c:v>41192</c:v>
                </c:pt>
                <c:pt idx="3192">
                  <c:v>41193</c:v>
                </c:pt>
                <c:pt idx="3193">
                  <c:v>41194</c:v>
                </c:pt>
                <c:pt idx="3194">
                  <c:v>41197</c:v>
                </c:pt>
                <c:pt idx="3195">
                  <c:v>41198</c:v>
                </c:pt>
                <c:pt idx="3196">
                  <c:v>41199</c:v>
                </c:pt>
                <c:pt idx="3197">
                  <c:v>41200</c:v>
                </c:pt>
                <c:pt idx="3198">
                  <c:v>41201</c:v>
                </c:pt>
                <c:pt idx="3199">
                  <c:v>41204</c:v>
                </c:pt>
                <c:pt idx="3200">
                  <c:v>41205</c:v>
                </c:pt>
                <c:pt idx="3201">
                  <c:v>41207</c:v>
                </c:pt>
                <c:pt idx="3202">
                  <c:v>41208</c:v>
                </c:pt>
                <c:pt idx="3203">
                  <c:v>41211</c:v>
                </c:pt>
                <c:pt idx="3204">
                  <c:v>41212</c:v>
                </c:pt>
                <c:pt idx="3205">
                  <c:v>41213</c:v>
                </c:pt>
                <c:pt idx="3206">
                  <c:v>41214</c:v>
                </c:pt>
                <c:pt idx="3207">
                  <c:v>41215</c:v>
                </c:pt>
                <c:pt idx="3208">
                  <c:v>41218</c:v>
                </c:pt>
                <c:pt idx="3209">
                  <c:v>41219</c:v>
                </c:pt>
                <c:pt idx="3210">
                  <c:v>41220</c:v>
                </c:pt>
                <c:pt idx="3211">
                  <c:v>41221</c:v>
                </c:pt>
                <c:pt idx="3212">
                  <c:v>41222</c:v>
                </c:pt>
                <c:pt idx="3213">
                  <c:v>41225</c:v>
                </c:pt>
                <c:pt idx="3214">
                  <c:v>41226</c:v>
                </c:pt>
                <c:pt idx="3215">
                  <c:v>41228</c:v>
                </c:pt>
                <c:pt idx="3216">
                  <c:v>41229</c:v>
                </c:pt>
                <c:pt idx="3217">
                  <c:v>41232</c:v>
                </c:pt>
                <c:pt idx="3218">
                  <c:v>41233</c:v>
                </c:pt>
                <c:pt idx="3219">
                  <c:v>41234</c:v>
                </c:pt>
                <c:pt idx="3220">
                  <c:v>41235</c:v>
                </c:pt>
                <c:pt idx="3221">
                  <c:v>41236</c:v>
                </c:pt>
                <c:pt idx="3222">
                  <c:v>41239</c:v>
                </c:pt>
                <c:pt idx="3223">
                  <c:v>41240</c:v>
                </c:pt>
                <c:pt idx="3224">
                  <c:v>41242</c:v>
                </c:pt>
                <c:pt idx="3225">
                  <c:v>41243</c:v>
                </c:pt>
                <c:pt idx="3226">
                  <c:v>41246</c:v>
                </c:pt>
                <c:pt idx="3227">
                  <c:v>41247</c:v>
                </c:pt>
                <c:pt idx="3228">
                  <c:v>41248</c:v>
                </c:pt>
                <c:pt idx="3229">
                  <c:v>41249</c:v>
                </c:pt>
                <c:pt idx="3230">
                  <c:v>41250</c:v>
                </c:pt>
                <c:pt idx="3231">
                  <c:v>41253</c:v>
                </c:pt>
                <c:pt idx="3232">
                  <c:v>41254</c:v>
                </c:pt>
                <c:pt idx="3233">
                  <c:v>41255</c:v>
                </c:pt>
                <c:pt idx="3234">
                  <c:v>41256</c:v>
                </c:pt>
                <c:pt idx="3235">
                  <c:v>41257</c:v>
                </c:pt>
                <c:pt idx="3236">
                  <c:v>41260</c:v>
                </c:pt>
                <c:pt idx="3237">
                  <c:v>41261</c:v>
                </c:pt>
                <c:pt idx="3238">
                  <c:v>41262</c:v>
                </c:pt>
                <c:pt idx="3239">
                  <c:v>41263</c:v>
                </c:pt>
                <c:pt idx="3240">
                  <c:v>41264</c:v>
                </c:pt>
                <c:pt idx="3241">
                  <c:v>41267</c:v>
                </c:pt>
                <c:pt idx="3242">
                  <c:v>41269</c:v>
                </c:pt>
                <c:pt idx="3243">
                  <c:v>41270</c:v>
                </c:pt>
                <c:pt idx="3244">
                  <c:v>41271</c:v>
                </c:pt>
                <c:pt idx="3245">
                  <c:v>41274</c:v>
                </c:pt>
              </c:numCache>
            </c:numRef>
          </c:cat>
          <c:val>
            <c:numRef>
              <c:f>Sheet1!$E$2:$E$3247</c:f>
              <c:numCache>
                <c:formatCode>General</c:formatCode>
                <c:ptCount val="3246"/>
                <c:pt idx="0">
                  <c:v>5375.1100000000024</c:v>
                </c:pt>
                <c:pt idx="1">
                  <c:v>5491.01</c:v>
                </c:pt>
                <c:pt idx="2">
                  <c:v>5357</c:v>
                </c:pt>
                <c:pt idx="3">
                  <c:v>5421.53</c:v>
                </c:pt>
                <c:pt idx="4">
                  <c:v>5414.48</c:v>
                </c:pt>
                <c:pt idx="5">
                  <c:v>5518.39</c:v>
                </c:pt>
                <c:pt idx="6">
                  <c:v>5296.3</c:v>
                </c:pt>
                <c:pt idx="7">
                  <c:v>5491.2</c:v>
                </c:pt>
                <c:pt idx="8">
                  <c:v>5444.8200000000024</c:v>
                </c:pt>
                <c:pt idx="9">
                  <c:v>5471.27</c:v>
                </c:pt>
                <c:pt idx="10">
                  <c:v>5404.07</c:v>
                </c:pt>
                <c:pt idx="11">
                  <c:v>5464.51</c:v>
                </c:pt>
                <c:pt idx="12">
                  <c:v>5478.24</c:v>
                </c:pt>
                <c:pt idx="13">
                  <c:v>5355.8</c:v>
                </c:pt>
                <c:pt idx="14">
                  <c:v>5423.05</c:v>
                </c:pt>
                <c:pt idx="15">
                  <c:v>5458.06</c:v>
                </c:pt>
                <c:pt idx="16">
                  <c:v>5367.79</c:v>
                </c:pt>
                <c:pt idx="17">
                  <c:v>5369.1</c:v>
                </c:pt>
                <c:pt idx="18">
                  <c:v>5335.8</c:v>
                </c:pt>
                <c:pt idx="19">
                  <c:v>5205.29</c:v>
                </c:pt>
                <c:pt idx="20">
                  <c:v>5215.54</c:v>
                </c:pt>
                <c:pt idx="21">
                  <c:v>5304.92</c:v>
                </c:pt>
                <c:pt idx="22">
                  <c:v>5340.1900000000014</c:v>
                </c:pt>
                <c:pt idx="23">
                  <c:v>5313.59</c:v>
                </c:pt>
                <c:pt idx="24">
                  <c:v>5474</c:v>
                </c:pt>
                <c:pt idx="25">
                  <c:v>5610.56</c:v>
                </c:pt>
                <c:pt idx="26">
                  <c:v>5649.1</c:v>
                </c:pt>
                <c:pt idx="27">
                  <c:v>5789.04</c:v>
                </c:pt>
                <c:pt idx="28">
                  <c:v>5933.56</c:v>
                </c:pt>
                <c:pt idx="29">
                  <c:v>5924.31</c:v>
                </c:pt>
                <c:pt idx="30">
                  <c:v>5803.1900000000014</c:v>
                </c:pt>
                <c:pt idx="31">
                  <c:v>5725.5</c:v>
                </c:pt>
                <c:pt idx="32">
                  <c:v>5835.1500000000024</c:v>
                </c:pt>
                <c:pt idx="33">
                  <c:v>5721.6500000000024</c:v>
                </c:pt>
                <c:pt idx="34">
                  <c:v>5876.89</c:v>
                </c:pt>
                <c:pt idx="35">
                  <c:v>5883.33</c:v>
                </c:pt>
                <c:pt idx="36">
                  <c:v>5642.46</c:v>
                </c:pt>
                <c:pt idx="37">
                  <c:v>5810.17</c:v>
                </c:pt>
                <c:pt idx="38">
                  <c:v>5623.08</c:v>
                </c:pt>
                <c:pt idx="39">
                  <c:v>5740.6900000000014</c:v>
                </c:pt>
                <c:pt idx="40">
                  <c:v>5446.98</c:v>
                </c:pt>
                <c:pt idx="41">
                  <c:v>5642.1200000000026</c:v>
                </c:pt>
                <c:pt idx="42">
                  <c:v>5528.31</c:v>
                </c:pt>
                <c:pt idx="43">
                  <c:v>5378.27</c:v>
                </c:pt>
                <c:pt idx="44">
                  <c:v>5520.6900000000014</c:v>
                </c:pt>
                <c:pt idx="45">
                  <c:v>5589.85</c:v>
                </c:pt>
                <c:pt idx="46">
                  <c:v>5511.42</c:v>
                </c:pt>
                <c:pt idx="47">
                  <c:v>5328.79</c:v>
                </c:pt>
                <c:pt idx="48">
                  <c:v>5301.78</c:v>
                </c:pt>
                <c:pt idx="49">
                  <c:v>5129.22</c:v>
                </c:pt>
                <c:pt idx="50">
                  <c:v>5175.71</c:v>
                </c:pt>
                <c:pt idx="51">
                  <c:v>5249.76</c:v>
                </c:pt>
                <c:pt idx="52">
                  <c:v>5102.41</c:v>
                </c:pt>
                <c:pt idx="53">
                  <c:v>5133.24</c:v>
                </c:pt>
                <c:pt idx="54">
                  <c:v>5201.87</c:v>
                </c:pt>
                <c:pt idx="55">
                  <c:v>5115.0200000000004</c:v>
                </c:pt>
                <c:pt idx="56">
                  <c:v>5141.42</c:v>
                </c:pt>
                <c:pt idx="57">
                  <c:v>5146.3</c:v>
                </c:pt>
                <c:pt idx="58">
                  <c:v>5156.1200000000026</c:v>
                </c:pt>
                <c:pt idx="59">
                  <c:v>5102.46</c:v>
                </c:pt>
                <c:pt idx="60">
                  <c:v>5041.08</c:v>
                </c:pt>
                <c:pt idx="61">
                  <c:v>5001.28</c:v>
                </c:pt>
                <c:pt idx="62">
                  <c:v>5052.9399999999996</c:v>
                </c:pt>
                <c:pt idx="63">
                  <c:v>4691.46</c:v>
                </c:pt>
                <c:pt idx="64">
                  <c:v>4757.0600000000004</c:v>
                </c:pt>
                <c:pt idx="65">
                  <c:v>4866.7300000000005</c:v>
                </c:pt>
                <c:pt idx="66">
                  <c:v>5219.2</c:v>
                </c:pt>
                <c:pt idx="67">
                  <c:v>5442.8600000000024</c:v>
                </c:pt>
                <c:pt idx="68">
                  <c:v>5541.54</c:v>
                </c:pt>
                <c:pt idx="69">
                  <c:v>5426.8200000000024</c:v>
                </c:pt>
                <c:pt idx="70">
                  <c:v>5172.13</c:v>
                </c:pt>
                <c:pt idx="71">
                  <c:v>4880.71</c:v>
                </c:pt>
                <c:pt idx="72">
                  <c:v>4745.4699999999993</c:v>
                </c:pt>
                <c:pt idx="73">
                  <c:v>4665.8100000000004</c:v>
                </c:pt>
                <c:pt idx="74">
                  <c:v>4657.42</c:v>
                </c:pt>
                <c:pt idx="75">
                  <c:v>4511.05</c:v>
                </c:pt>
                <c:pt idx="76">
                  <c:v>4533.99</c:v>
                </c:pt>
                <c:pt idx="77">
                  <c:v>4792.95</c:v>
                </c:pt>
                <c:pt idx="78">
                  <c:v>4679.63</c:v>
                </c:pt>
                <c:pt idx="79">
                  <c:v>4657.55</c:v>
                </c:pt>
                <c:pt idx="80">
                  <c:v>4372.22</c:v>
                </c:pt>
                <c:pt idx="81">
                  <c:v>4335.29</c:v>
                </c:pt>
                <c:pt idx="82">
                  <c:v>4553.92</c:v>
                </c:pt>
                <c:pt idx="83">
                  <c:v>4693.88</c:v>
                </c:pt>
                <c:pt idx="84">
                  <c:v>4463.4000000000005</c:v>
                </c:pt>
                <c:pt idx="85">
                  <c:v>4578.49</c:v>
                </c:pt>
                <c:pt idx="86">
                  <c:v>4458.4000000000005</c:v>
                </c:pt>
                <c:pt idx="87">
                  <c:v>4251.3600000000024</c:v>
                </c:pt>
                <c:pt idx="88">
                  <c:v>4107.1400000000003</c:v>
                </c:pt>
                <c:pt idx="89">
                  <c:v>4212.53</c:v>
                </c:pt>
                <c:pt idx="90">
                  <c:v>4230.13</c:v>
                </c:pt>
                <c:pt idx="91">
                  <c:v>4234.2300000000005</c:v>
                </c:pt>
                <c:pt idx="92">
                  <c:v>4192.4399999999996</c:v>
                </c:pt>
                <c:pt idx="93">
                  <c:v>4068.65</c:v>
                </c:pt>
                <c:pt idx="94">
                  <c:v>3920.18</c:v>
                </c:pt>
                <c:pt idx="95">
                  <c:v>3943.54</c:v>
                </c:pt>
                <c:pt idx="96">
                  <c:v>3933.65</c:v>
                </c:pt>
                <c:pt idx="97">
                  <c:v>3999.03</c:v>
                </c:pt>
                <c:pt idx="98">
                  <c:v>4084.71</c:v>
                </c:pt>
                <c:pt idx="99">
                  <c:v>4189.8500000000004</c:v>
                </c:pt>
                <c:pt idx="100">
                  <c:v>4311.7700000000004</c:v>
                </c:pt>
                <c:pt idx="101">
                  <c:v>4433.6100000000024</c:v>
                </c:pt>
                <c:pt idx="102">
                  <c:v>4325.4699999999993</c:v>
                </c:pt>
                <c:pt idx="103">
                  <c:v>4453.4699999999993</c:v>
                </c:pt>
                <c:pt idx="104">
                  <c:v>4531.53</c:v>
                </c:pt>
                <c:pt idx="105">
                  <c:v>4591.68</c:v>
                </c:pt>
                <c:pt idx="106">
                  <c:v>4604.84</c:v>
                </c:pt>
                <c:pt idx="107">
                  <c:v>4728.8100000000004</c:v>
                </c:pt>
                <c:pt idx="108">
                  <c:v>4729.63</c:v>
                </c:pt>
                <c:pt idx="109">
                  <c:v>4639.46</c:v>
                </c:pt>
                <c:pt idx="110">
                  <c:v>4615.13</c:v>
                </c:pt>
                <c:pt idx="111">
                  <c:v>4625.04</c:v>
                </c:pt>
                <c:pt idx="112">
                  <c:v>4653.22</c:v>
                </c:pt>
                <c:pt idx="113">
                  <c:v>4764.67</c:v>
                </c:pt>
                <c:pt idx="114">
                  <c:v>4837.24</c:v>
                </c:pt>
                <c:pt idx="115">
                  <c:v>4863.9000000000005</c:v>
                </c:pt>
                <c:pt idx="116">
                  <c:v>4731.57</c:v>
                </c:pt>
                <c:pt idx="117">
                  <c:v>4794.1600000000026</c:v>
                </c:pt>
                <c:pt idx="118">
                  <c:v>4721.7</c:v>
                </c:pt>
                <c:pt idx="119">
                  <c:v>4670.09</c:v>
                </c:pt>
                <c:pt idx="120">
                  <c:v>4686.91</c:v>
                </c:pt>
                <c:pt idx="121">
                  <c:v>4748.8</c:v>
                </c:pt>
                <c:pt idx="122">
                  <c:v>4792.74</c:v>
                </c:pt>
                <c:pt idx="123">
                  <c:v>4748.7700000000004</c:v>
                </c:pt>
                <c:pt idx="124">
                  <c:v>4844.9800000000005</c:v>
                </c:pt>
                <c:pt idx="125">
                  <c:v>4887.0600000000004</c:v>
                </c:pt>
                <c:pt idx="126">
                  <c:v>4912.1100000000024</c:v>
                </c:pt>
                <c:pt idx="127">
                  <c:v>4885.6000000000004</c:v>
                </c:pt>
                <c:pt idx="128">
                  <c:v>4905.9399999999996</c:v>
                </c:pt>
                <c:pt idx="129">
                  <c:v>4867.4299999999994</c:v>
                </c:pt>
                <c:pt idx="130">
                  <c:v>4898.07</c:v>
                </c:pt>
                <c:pt idx="131">
                  <c:v>4964.28</c:v>
                </c:pt>
                <c:pt idx="132">
                  <c:v>4880.8</c:v>
                </c:pt>
                <c:pt idx="133">
                  <c:v>4856.8200000000024</c:v>
                </c:pt>
                <c:pt idx="134">
                  <c:v>4747.3200000000024</c:v>
                </c:pt>
                <c:pt idx="135">
                  <c:v>4734.8</c:v>
                </c:pt>
                <c:pt idx="136">
                  <c:v>4616.01</c:v>
                </c:pt>
                <c:pt idx="137">
                  <c:v>4575.67</c:v>
                </c:pt>
                <c:pt idx="138">
                  <c:v>4463.6600000000026</c:v>
                </c:pt>
                <c:pt idx="139">
                  <c:v>4188.34</c:v>
                </c:pt>
                <c:pt idx="140">
                  <c:v>4336.2</c:v>
                </c:pt>
                <c:pt idx="141">
                  <c:v>4191.2700000000004</c:v>
                </c:pt>
                <c:pt idx="142">
                  <c:v>4281.13</c:v>
                </c:pt>
                <c:pt idx="143">
                  <c:v>4276.7</c:v>
                </c:pt>
                <c:pt idx="144">
                  <c:v>4279.8600000000024</c:v>
                </c:pt>
                <c:pt idx="145">
                  <c:v>4253.6900000000014</c:v>
                </c:pt>
                <c:pt idx="146">
                  <c:v>4260.88</c:v>
                </c:pt>
                <c:pt idx="147">
                  <c:v>4207.63</c:v>
                </c:pt>
                <c:pt idx="148">
                  <c:v>4186.1600000000026</c:v>
                </c:pt>
                <c:pt idx="149">
                  <c:v>4201.25</c:v>
                </c:pt>
                <c:pt idx="150">
                  <c:v>4317.22</c:v>
                </c:pt>
                <c:pt idx="151">
                  <c:v>4317.04</c:v>
                </c:pt>
                <c:pt idx="152">
                  <c:v>4253.2300000000005</c:v>
                </c:pt>
                <c:pt idx="153">
                  <c:v>4192</c:v>
                </c:pt>
                <c:pt idx="154">
                  <c:v>4232.51</c:v>
                </c:pt>
                <c:pt idx="155">
                  <c:v>4325.67</c:v>
                </c:pt>
                <c:pt idx="156">
                  <c:v>4294.18</c:v>
                </c:pt>
                <c:pt idx="157">
                  <c:v>4347.04</c:v>
                </c:pt>
                <c:pt idx="158">
                  <c:v>4409.57</c:v>
                </c:pt>
                <c:pt idx="159">
                  <c:v>4461.2300000000005</c:v>
                </c:pt>
                <c:pt idx="160">
                  <c:v>4444.79</c:v>
                </c:pt>
                <c:pt idx="161">
                  <c:v>4459.07</c:v>
                </c:pt>
                <c:pt idx="162">
                  <c:v>4416.8600000000024</c:v>
                </c:pt>
                <c:pt idx="163">
                  <c:v>4395.8100000000004</c:v>
                </c:pt>
                <c:pt idx="164">
                  <c:v>4401.8200000000024</c:v>
                </c:pt>
                <c:pt idx="165">
                  <c:v>4411.8500000000004</c:v>
                </c:pt>
                <c:pt idx="166">
                  <c:v>4477.3100000000004</c:v>
                </c:pt>
                <c:pt idx="167">
                  <c:v>4602.4299999999994</c:v>
                </c:pt>
                <c:pt idx="168">
                  <c:v>4598.6500000000024</c:v>
                </c:pt>
                <c:pt idx="169">
                  <c:v>4606.3500000000004</c:v>
                </c:pt>
                <c:pt idx="170">
                  <c:v>4628.9299999999994</c:v>
                </c:pt>
                <c:pt idx="171">
                  <c:v>4668.2700000000004</c:v>
                </c:pt>
                <c:pt idx="172">
                  <c:v>4696.6000000000004</c:v>
                </c:pt>
                <c:pt idx="173">
                  <c:v>4763.63</c:v>
                </c:pt>
                <c:pt idx="174">
                  <c:v>4702.5200000000004</c:v>
                </c:pt>
                <c:pt idx="175">
                  <c:v>4671.92</c:v>
                </c:pt>
                <c:pt idx="176">
                  <c:v>4562.38</c:v>
                </c:pt>
                <c:pt idx="177">
                  <c:v>4366.41</c:v>
                </c:pt>
                <c:pt idx="178">
                  <c:v>4264.34</c:v>
                </c:pt>
                <c:pt idx="179">
                  <c:v>4325.25</c:v>
                </c:pt>
                <c:pt idx="180">
                  <c:v>4257.2</c:v>
                </c:pt>
                <c:pt idx="181">
                  <c:v>4032.3700000000013</c:v>
                </c:pt>
                <c:pt idx="182">
                  <c:v>4173.4800000000005</c:v>
                </c:pt>
                <c:pt idx="183">
                  <c:v>4089.58</c:v>
                </c:pt>
                <c:pt idx="184">
                  <c:v>4164.1000000000004</c:v>
                </c:pt>
                <c:pt idx="185">
                  <c:v>4067.38</c:v>
                </c:pt>
                <c:pt idx="186">
                  <c:v>4090.38</c:v>
                </c:pt>
                <c:pt idx="187">
                  <c:v>4135.55</c:v>
                </c:pt>
                <c:pt idx="188">
                  <c:v>4160.41</c:v>
                </c:pt>
                <c:pt idx="189">
                  <c:v>4116.25</c:v>
                </c:pt>
                <c:pt idx="190">
                  <c:v>4092.42</c:v>
                </c:pt>
                <c:pt idx="191">
                  <c:v>4056.07</c:v>
                </c:pt>
                <c:pt idx="192">
                  <c:v>3945.2799999999997</c:v>
                </c:pt>
                <c:pt idx="193">
                  <c:v>3836.51</c:v>
                </c:pt>
                <c:pt idx="194">
                  <c:v>3847.58</c:v>
                </c:pt>
                <c:pt idx="195">
                  <c:v>3738.9300000000012</c:v>
                </c:pt>
                <c:pt idx="196">
                  <c:v>3728.67</c:v>
                </c:pt>
                <c:pt idx="197">
                  <c:v>3664.79</c:v>
                </c:pt>
                <c:pt idx="198">
                  <c:v>3593.63</c:v>
                </c:pt>
                <c:pt idx="199">
                  <c:v>3702.8300000000013</c:v>
                </c:pt>
                <c:pt idx="200">
                  <c:v>3692.75</c:v>
                </c:pt>
                <c:pt idx="201">
                  <c:v>3619.53</c:v>
                </c:pt>
                <c:pt idx="202">
                  <c:v>3651.9900000000002</c:v>
                </c:pt>
                <c:pt idx="203">
                  <c:v>3743.61</c:v>
                </c:pt>
                <c:pt idx="204">
                  <c:v>3757.16</c:v>
                </c:pt>
                <c:pt idx="205">
                  <c:v>3729.12</c:v>
                </c:pt>
                <c:pt idx="206">
                  <c:v>3689.4300000000012</c:v>
                </c:pt>
                <c:pt idx="207">
                  <c:v>3711.02</c:v>
                </c:pt>
                <c:pt idx="208">
                  <c:v>3788.53</c:v>
                </c:pt>
                <c:pt idx="209">
                  <c:v>3875.79</c:v>
                </c:pt>
                <c:pt idx="210">
                  <c:v>3935.7</c:v>
                </c:pt>
                <c:pt idx="211">
                  <c:v>3931.54</c:v>
                </c:pt>
                <c:pt idx="212">
                  <c:v>3954.8300000000013</c:v>
                </c:pt>
                <c:pt idx="213">
                  <c:v>4028.71</c:v>
                </c:pt>
                <c:pt idx="214">
                  <c:v>4022.5</c:v>
                </c:pt>
                <c:pt idx="215">
                  <c:v>3941.13</c:v>
                </c:pt>
                <c:pt idx="216">
                  <c:v>3820.08</c:v>
                </c:pt>
                <c:pt idx="217">
                  <c:v>3943.54</c:v>
                </c:pt>
                <c:pt idx="218">
                  <c:v>3946.53</c:v>
                </c:pt>
                <c:pt idx="219">
                  <c:v>3901.9</c:v>
                </c:pt>
                <c:pt idx="220">
                  <c:v>3905.84</c:v>
                </c:pt>
                <c:pt idx="221">
                  <c:v>3926.52</c:v>
                </c:pt>
                <c:pt idx="222">
                  <c:v>3924.7</c:v>
                </c:pt>
                <c:pt idx="223">
                  <c:v>3862.3900000000012</c:v>
                </c:pt>
                <c:pt idx="224">
                  <c:v>3852.4</c:v>
                </c:pt>
                <c:pt idx="225">
                  <c:v>3868.34</c:v>
                </c:pt>
                <c:pt idx="226">
                  <c:v>3969.2</c:v>
                </c:pt>
                <c:pt idx="227">
                  <c:v>4023.92</c:v>
                </c:pt>
                <c:pt idx="228">
                  <c:v>3996.18</c:v>
                </c:pt>
                <c:pt idx="229">
                  <c:v>3997.9900000000002</c:v>
                </c:pt>
                <c:pt idx="230">
                  <c:v>4031.96</c:v>
                </c:pt>
                <c:pt idx="231">
                  <c:v>4036.4900000000002</c:v>
                </c:pt>
                <c:pt idx="232">
                  <c:v>4071.98</c:v>
                </c:pt>
                <c:pt idx="233">
                  <c:v>4108.4299999999994</c:v>
                </c:pt>
                <c:pt idx="234">
                  <c:v>4124.91</c:v>
                </c:pt>
                <c:pt idx="235">
                  <c:v>4156.08</c:v>
                </c:pt>
                <c:pt idx="236">
                  <c:v>4228.29</c:v>
                </c:pt>
                <c:pt idx="237">
                  <c:v>4219.4800000000005</c:v>
                </c:pt>
                <c:pt idx="238">
                  <c:v>4284.9800000000005</c:v>
                </c:pt>
                <c:pt idx="239">
                  <c:v>4270.45</c:v>
                </c:pt>
                <c:pt idx="240">
                  <c:v>4137.1600000000026</c:v>
                </c:pt>
                <c:pt idx="241">
                  <c:v>4169.3900000000003</c:v>
                </c:pt>
                <c:pt idx="242">
                  <c:v>4152.9399999999996</c:v>
                </c:pt>
                <c:pt idx="243">
                  <c:v>4086.4100000000012</c:v>
                </c:pt>
                <c:pt idx="244">
                  <c:v>4034.23</c:v>
                </c:pt>
                <c:pt idx="245">
                  <c:v>3905.9</c:v>
                </c:pt>
                <c:pt idx="246">
                  <c:v>3826.82</c:v>
                </c:pt>
                <c:pt idx="247">
                  <c:v>3877.55</c:v>
                </c:pt>
                <c:pt idx="248">
                  <c:v>3932.7799999999997</c:v>
                </c:pt>
                <c:pt idx="249">
                  <c:v>3972.12</c:v>
                </c:pt>
                <c:pt idx="250">
                  <c:v>3955.08</c:v>
                </c:pt>
                <c:pt idx="251">
                  <c:v>4018.88</c:v>
                </c:pt>
                <c:pt idx="252">
                  <c:v>4060.02</c:v>
                </c:pt>
                <c:pt idx="253">
                  <c:v>4115.37</c:v>
                </c:pt>
                <c:pt idx="254">
                  <c:v>4183.7300000000005</c:v>
                </c:pt>
                <c:pt idx="255">
                  <c:v>4120.4299999999994</c:v>
                </c:pt>
                <c:pt idx="256">
                  <c:v>4125.3100000000004</c:v>
                </c:pt>
                <c:pt idx="257">
                  <c:v>4047.64</c:v>
                </c:pt>
                <c:pt idx="258">
                  <c:v>4027.13</c:v>
                </c:pt>
                <c:pt idx="259">
                  <c:v>4036.58</c:v>
                </c:pt>
                <c:pt idx="260">
                  <c:v>4046.7599999999998</c:v>
                </c:pt>
                <c:pt idx="261">
                  <c:v>4070.73</c:v>
                </c:pt>
                <c:pt idx="262">
                  <c:v>4083.4100000000012</c:v>
                </c:pt>
                <c:pt idx="263">
                  <c:v>4113.21</c:v>
                </c:pt>
                <c:pt idx="264">
                  <c:v>4194.46</c:v>
                </c:pt>
                <c:pt idx="265">
                  <c:v>4267.1100000000024</c:v>
                </c:pt>
                <c:pt idx="266">
                  <c:v>4296.6900000000014</c:v>
                </c:pt>
                <c:pt idx="267">
                  <c:v>4326.42</c:v>
                </c:pt>
                <c:pt idx="268">
                  <c:v>4330.22</c:v>
                </c:pt>
                <c:pt idx="269">
                  <c:v>4234.57</c:v>
                </c:pt>
                <c:pt idx="270">
                  <c:v>4372.04</c:v>
                </c:pt>
                <c:pt idx="271">
                  <c:v>4326.72</c:v>
                </c:pt>
                <c:pt idx="272">
                  <c:v>4286.1100000000024</c:v>
                </c:pt>
                <c:pt idx="273">
                  <c:v>4352.26</c:v>
                </c:pt>
                <c:pt idx="274">
                  <c:v>4370.4699999999993</c:v>
                </c:pt>
                <c:pt idx="275">
                  <c:v>4375.29</c:v>
                </c:pt>
                <c:pt idx="276">
                  <c:v>4312.9299999999994</c:v>
                </c:pt>
                <c:pt idx="277">
                  <c:v>4381.1900000000014</c:v>
                </c:pt>
                <c:pt idx="278">
                  <c:v>4397.33</c:v>
                </c:pt>
                <c:pt idx="279">
                  <c:v>4406.3</c:v>
                </c:pt>
                <c:pt idx="280">
                  <c:v>4363.05</c:v>
                </c:pt>
                <c:pt idx="281">
                  <c:v>4363.1100000000024</c:v>
                </c:pt>
                <c:pt idx="282">
                  <c:v>4437.99</c:v>
                </c:pt>
                <c:pt idx="283">
                  <c:v>4330.3200000000024</c:v>
                </c:pt>
                <c:pt idx="284">
                  <c:v>4350.6500000000024</c:v>
                </c:pt>
                <c:pt idx="285">
                  <c:v>4359.22</c:v>
                </c:pt>
                <c:pt idx="286">
                  <c:v>4302.2300000000005</c:v>
                </c:pt>
                <c:pt idx="287">
                  <c:v>4262.55</c:v>
                </c:pt>
                <c:pt idx="288">
                  <c:v>4122.1600000000026</c:v>
                </c:pt>
                <c:pt idx="289">
                  <c:v>4112.6900000000014</c:v>
                </c:pt>
                <c:pt idx="290">
                  <c:v>4069.68</c:v>
                </c:pt>
                <c:pt idx="291">
                  <c:v>4247.04</c:v>
                </c:pt>
                <c:pt idx="292">
                  <c:v>4271.6500000000024</c:v>
                </c:pt>
                <c:pt idx="293">
                  <c:v>4095.16</c:v>
                </c:pt>
                <c:pt idx="294">
                  <c:v>3998.12</c:v>
                </c:pt>
                <c:pt idx="295">
                  <c:v>4046.8900000000012</c:v>
                </c:pt>
                <c:pt idx="296">
                  <c:v>4056.94</c:v>
                </c:pt>
                <c:pt idx="297">
                  <c:v>3881.96</c:v>
                </c:pt>
                <c:pt idx="298">
                  <c:v>3767.8900000000012</c:v>
                </c:pt>
                <c:pt idx="299">
                  <c:v>3540.65</c:v>
                </c:pt>
                <c:pt idx="300">
                  <c:v>3725.03</c:v>
                </c:pt>
                <c:pt idx="301">
                  <c:v>3819.86</c:v>
                </c:pt>
                <c:pt idx="302">
                  <c:v>3745.74</c:v>
                </c:pt>
                <c:pt idx="303">
                  <c:v>3722.4900000000002</c:v>
                </c:pt>
                <c:pt idx="304">
                  <c:v>3672.4</c:v>
                </c:pt>
                <c:pt idx="305">
                  <c:v>3791.07</c:v>
                </c:pt>
                <c:pt idx="306">
                  <c:v>3713.9700000000012</c:v>
                </c:pt>
                <c:pt idx="307">
                  <c:v>3635.2799999999997</c:v>
                </c:pt>
                <c:pt idx="308">
                  <c:v>3636.32</c:v>
                </c:pt>
                <c:pt idx="309">
                  <c:v>3694.82</c:v>
                </c:pt>
                <c:pt idx="310">
                  <c:v>3788.21</c:v>
                </c:pt>
                <c:pt idx="311">
                  <c:v>3751.56</c:v>
                </c:pt>
                <c:pt idx="312">
                  <c:v>3604.38</c:v>
                </c:pt>
                <c:pt idx="313">
                  <c:v>3566.2599999999998</c:v>
                </c:pt>
                <c:pt idx="314">
                  <c:v>3605.01</c:v>
                </c:pt>
                <c:pt idx="315">
                  <c:v>3565.65</c:v>
                </c:pt>
                <c:pt idx="316">
                  <c:v>3576</c:v>
                </c:pt>
                <c:pt idx="317">
                  <c:v>3544.08</c:v>
                </c:pt>
                <c:pt idx="318">
                  <c:v>3458.3900000000012</c:v>
                </c:pt>
                <c:pt idx="319">
                  <c:v>3325.46</c:v>
                </c:pt>
                <c:pt idx="320">
                  <c:v>3183.77</c:v>
                </c:pt>
                <c:pt idx="321">
                  <c:v>3251.62</c:v>
                </c:pt>
                <c:pt idx="322">
                  <c:v>3312.29</c:v>
                </c:pt>
                <c:pt idx="323">
                  <c:v>3438.75</c:v>
                </c:pt>
                <c:pt idx="324">
                  <c:v>3574.08</c:v>
                </c:pt>
                <c:pt idx="325">
                  <c:v>3583.04</c:v>
                </c:pt>
                <c:pt idx="326">
                  <c:v>3587.01</c:v>
                </c:pt>
                <c:pt idx="327">
                  <c:v>3589.9900000000002</c:v>
                </c:pt>
                <c:pt idx="328">
                  <c:v>3600.8300000000013</c:v>
                </c:pt>
                <c:pt idx="329">
                  <c:v>3557.19</c:v>
                </c:pt>
                <c:pt idx="330">
                  <c:v>3422.7599999999998</c:v>
                </c:pt>
                <c:pt idx="331">
                  <c:v>3519.16</c:v>
                </c:pt>
                <c:pt idx="332">
                  <c:v>3538.42</c:v>
                </c:pt>
                <c:pt idx="333">
                  <c:v>3494.48</c:v>
                </c:pt>
                <c:pt idx="334">
                  <c:v>3514.59</c:v>
                </c:pt>
                <c:pt idx="335">
                  <c:v>3544.8100000000013</c:v>
                </c:pt>
                <c:pt idx="336">
                  <c:v>3580.3700000000013</c:v>
                </c:pt>
                <c:pt idx="337">
                  <c:v>3586.58</c:v>
                </c:pt>
                <c:pt idx="338">
                  <c:v>3568.27</c:v>
                </c:pt>
                <c:pt idx="339">
                  <c:v>3559.77</c:v>
                </c:pt>
                <c:pt idx="340">
                  <c:v>3568.9300000000012</c:v>
                </c:pt>
                <c:pt idx="341">
                  <c:v>3576.96</c:v>
                </c:pt>
                <c:pt idx="342">
                  <c:v>3592.06</c:v>
                </c:pt>
                <c:pt idx="343">
                  <c:v>3669.7599999999998</c:v>
                </c:pt>
                <c:pt idx="344">
                  <c:v>3655.03</c:v>
                </c:pt>
                <c:pt idx="345">
                  <c:v>3640.1</c:v>
                </c:pt>
                <c:pt idx="346">
                  <c:v>3640.6</c:v>
                </c:pt>
                <c:pt idx="347">
                  <c:v>3674.54</c:v>
                </c:pt>
                <c:pt idx="348">
                  <c:v>3683.2</c:v>
                </c:pt>
                <c:pt idx="349">
                  <c:v>3659.8100000000013</c:v>
                </c:pt>
                <c:pt idx="350">
                  <c:v>3720.15</c:v>
                </c:pt>
                <c:pt idx="351">
                  <c:v>3742.07</c:v>
                </c:pt>
                <c:pt idx="352">
                  <c:v>3662.04</c:v>
                </c:pt>
                <c:pt idx="353">
                  <c:v>3631.9100000000012</c:v>
                </c:pt>
                <c:pt idx="354">
                  <c:v>3557.64</c:v>
                </c:pt>
                <c:pt idx="355">
                  <c:v>3498.38</c:v>
                </c:pt>
                <c:pt idx="356">
                  <c:v>3460.04</c:v>
                </c:pt>
                <c:pt idx="357">
                  <c:v>3457.3100000000013</c:v>
                </c:pt>
                <c:pt idx="358">
                  <c:v>3457.24</c:v>
                </c:pt>
                <c:pt idx="359">
                  <c:v>3495.84</c:v>
                </c:pt>
                <c:pt idx="360">
                  <c:v>3509.32</c:v>
                </c:pt>
                <c:pt idx="361">
                  <c:v>3498.3900000000012</c:v>
                </c:pt>
                <c:pt idx="362">
                  <c:v>3501.61</c:v>
                </c:pt>
                <c:pt idx="363">
                  <c:v>3453.77</c:v>
                </c:pt>
                <c:pt idx="364">
                  <c:v>3372.94</c:v>
                </c:pt>
                <c:pt idx="365">
                  <c:v>3353.11</c:v>
                </c:pt>
                <c:pt idx="366">
                  <c:v>3410.9500000000012</c:v>
                </c:pt>
                <c:pt idx="367">
                  <c:v>3406.05</c:v>
                </c:pt>
                <c:pt idx="368">
                  <c:v>3405.64</c:v>
                </c:pt>
                <c:pt idx="369">
                  <c:v>3381.7599999999998</c:v>
                </c:pt>
                <c:pt idx="370">
                  <c:v>3318.67</c:v>
                </c:pt>
                <c:pt idx="371">
                  <c:v>3407.32</c:v>
                </c:pt>
                <c:pt idx="372">
                  <c:v>3411.64</c:v>
                </c:pt>
                <c:pt idx="373">
                  <c:v>3404.86</c:v>
                </c:pt>
                <c:pt idx="374">
                  <c:v>3456.7799999999997</c:v>
                </c:pt>
                <c:pt idx="375">
                  <c:v>3426.03</c:v>
                </c:pt>
                <c:pt idx="376">
                  <c:v>3312.29</c:v>
                </c:pt>
                <c:pt idx="377">
                  <c:v>3311.88</c:v>
                </c:pt>
                <c:pt idx="378">
                  <c:v>3317.63</c:v>
                </c:pt>
                <c:pt idx="379">
                  <c:v>3305.7799999999997</c:v>
                </c:pt>
                <c:pt idx="380">
                  <c:v>3290.8100000000013</c:v>
                </c:pt>
                <c:pt idx="381">
                  <c:v>3328.27</c:v>
                </c:pt>
                <c:pt idx="382">
                  <c:v>3376.21</c:v>
                </c:pt>
                <c:pt idx="383">
                  <c:v>3452.75</c:v>
                </c:pt>
                <c:pt idx="384">
                  <c:v>3453.9900000000002</c:v>
                </c:pt>
                <c:pt idx="385">
                  <c:v>3434.8300000000013</c:v>
                </c:pt>
                <c:pt idx="386">
                  <c:v>3431.9300000000012</c:v>
                </c:pt>
                <c:pt idx="387">
                  <c:v>3383.4100000000012</c:v>
                </c:pt>
                <c:pt idx="388">
                  <c:v>3370.9300000000012</c:v>
                </c:pt>
                <c:pt idx="389">
                  <c:v>3340.75</c:v>
                </c:pt>
                <c:pt idx="390">
                  <c:v>3330.98</c:v>
                </c:pt>
                <c:pt idx="391">
                  <c:v>3335.08</c:v>
                </c:pt>
                <c:pt idx="392">
                  <c:v>3301.9700000000012</c:v>
                </c:pt>
                <c:pt idx="393">
                  <c:v>3259.03</c:v>
                </c:pt>
                <c:pt idx="394">
                  <c:v>3251.53</c:v>
                </c:pt>
                <c:pt idx="395">
                  <c:v>3285.8900000000012</c:v>
                </c:pt>
                <c:pt idx="396">
                  <c:v>3329.2799999999997</c:v>
                </c:pt>
                <c:pt idx="397">
                  <c:v>3284.17</c:v>
                </c:pt>
                <c:pt idx="398">
                  <c:v>3298.7799999999997</c:v>
                </c:pt>
                <c:pt idx="399">
                  <c:v>3325.38</c:v>
                </c:pt>
                <c:pt idx="400">
                  <c:v>3329.9500000000012</c:v>
                </c:pt>
                <c:pt idx="401">
                  <c:v>3319.67</c:v>
                </c:pt>
                <c:pt idx="402">
                  <c:v>3302.32</c:v>
                </c:pt>
                <c:pt idx="403">
                  <c:v>3319.61</c:v>
                </c:pt>
                <c:pt idx="404">
                  <c:v>3316.21</c:v>
                </c:pt>
                <c:pt idx="405">
                  <c:v>3287.62</c:v>
                </c:pt>
                <c:pt idx="406">
                  <c:v>3331.8900000000012</c:v>
                </c:pt>
                <c:pt idx="407">
                  <c:v>3337.9100000000012</c:v>
                </c:pt>
                <c:pt idx="408">
                  <c:v>3296.71</c:v>
                </c:pt>
                <c:pt idx="409">
                  <c:v>3278.92</c:v>
                </c:pt>
                <c:pt idx="410">
                  <c:v>3297.4300000000012</c:v>
                </c:pt>
                <c:pt idx="411">
                  <c:v>3308.79</c:v>
                </c:pt>
                <c:pt idx="412">
                  <c:v>3305.51</c:v>
                </c:pt>
                <c:pt idx="413">
                  <c:v>3318.32</c:v>
                </c:pt>
                <c:pt idx="414">
                  <c:v>3313.07</c:v>
                </c:pt>
                <c:pt idx="415">
                  <c:v>3300.62</c:v>
                </c:pt>
                <c:pt idx="416">
                  <c:v>3286.8700000000013</c:v>
                </c:pt>
                <c:pt idx="417">
                  <c:v>3244.9500000000012</c:v>
                </c:pt>
                <c:pt idx="418">
                  <c:v>3227.12</c:v>
                </c:pt>
                <c:pt idx="419">
                  <c:v>3231.6</c:v>
                </c:pt>
                <c:pt idx="420">
                  <c:v>3228.6</c:v>
                </c:pt>
                <c:pt idx="421">
                  <c:v>3202.55</c:v>
                </c:pt>
                <c:pt idx="422">
                  <c:v>3198.4</c:v>
                </c:pt>
                <c:pt idx="423">
                  <c:v>3183.63</c:v>
                </c:pt>
                <c:pt idx="424">
                  <c:v>3150.4</c:v>
                </c:pt>
                <c:pt idx="425">
                  <c:v>3032.71</c:v>
                </c:pt>
                <c:pt idx="426">
                  <c:v>2987.5</c:v>
                </c:pt>
                <c:pt idx="427">
                  <c:v>2830.12</c:v>
                </c:pt>
                <c:pt idx="428">
                  <c:v>2680.98</c:v>
                </c:pt>
                <c:pt idx="429">
                  <c:v>2782.4700000000012</c:v>
                </c:pt>
                <c:pt idx="430">
                  <c:v>2804.16</c:v>
                </c:pt>
                <c:pt idx="431">
                  <c:v>2761.66</c:v>
                </c:pt>
                <c:pt idx="432">
                  <c:v>2600.12</c:v>
                </c:pt>
                <c:pt idx="433">
                  <c:v>2651.7799999999997</c:v>
                </c:pt>
                <c:pt idx="434">
                  <c:v>2617.3500000000013</c:v>
                </c:pt>
                <c:pt idx="435">
                  <c:v>2667.34</c:v>
                </c:pt>
                <c:pt idx="436">
                  <c:v>2715.5</c:v>
                </c:pt>
                <c:pt idx="437">
                  <c:v>2811.6</c:v>
                </c:pt>
                <c:pt idx="438">
                  <c:v>2795.3</c:v>
                </c:pt>
                <c:pt idx="439">
                  <c:v>2754.9500000000012</c:v>
                </c:pt>
                <c:pt idx="440">
                  <c:v>2788.9700000000012</c:v>
                </c:pt>
                <c:pt idx="441">
                  <c:v>2812.9</c:v>
                </c:pt>
                <c:pt idx="442">
                  <c:v>2765.3700000000013</c:v>
                </c:pt>
                <c:pt idx="443">
                  <c:v>2794.42</c:v>
                </c:pt>
                <c:pt idx="444">
                  <c:v>2896.6</c:v>
                </c:pt>
                <c:pt idx="445">
                  <c:v>2943.69</c:v>
                </c:pt>
                <c:pt idx="446">
                  <c:v>2959.3900000000012</c:v>
                </c:pt>
                <c:pt idx="447">
                  <c:v>2976.3</c:v>
                </c:pt>
                <c:pt idx="448">
                  <c:v>2992.46</c:v>
                </c:pt>
                <c:pt idx="449">
                  <c:v>3043.8500000000013</c:v>
                </c:pt>
                <c:pt idx="450">
                  <c:v>2981.3300000000013</c:v>
                </c:pt>
                <c:pt idx="451">
                  <c:v>3016.84</c:v>
                </c:pt>
                <c:pt idx="452">
                  <c:v>3001.86</c:v>
                </c:pt>
                <c:pt idx="453">
                  <c:v>3061.9100000000012</c:v>
                </c:pt>
                <c:pt idx="454">
                  <c:v>3040.16</c:v>
                </c:pt>
                <c:pt idx="455">
                  <c:v>3022.16</c:v>
                </c:pt>
                <c:pt idx="456">
                  <c:v>3009.3300000000013</c:v>
                </c:pt>
                <c:pt idx="457">
                  <c:v>2957.4500000000012</c:v>
                </c:pt>
                <c:pt idx="458">
                  <c:v>2989.3500000000013</c:v>
                </c:pt>
                <c:pt idx="459">
                  <c:v>3049.8</c:v>
                </c:pt>
                <c:pt idx="460">
                  <c:v>3052.6</c:v>
                </c:pt>
                <c:pt idx="461">
                  <c:v>3037.01</c:v>
                </c:pt>
                <c:pt idx="462">
                  <c:v>3068.8900000000012</c:v>
                </c:pt>
                <c:pt idx="463">
                  <c:v>3013.94</c:v>
                </c:pt>
                <c:pt idx="464">
                  <c:v>3059.9700000000012</c:v>
                </c:pt>
                <c:pt idx="465">
                  <c:v>3079.67</c:v>
                </c:pt>
                <c:pt idx="466">
                  <c:v>3094.14</c:v>
                </c:pt>
                <c:pt idx="467">
                  <c:v>3077.19</c:v>
                </c:pt>
                <c:pt idx="468">
                  <c:v>3113.04</c:v>
                </c:pt>
                <c:pt idx="469">
                  <c:v>3180.23</c:v>
                </c:pt>
                <c:pt idx="470">
                  <c:v>3280.48</c:v>
                </c:pt>
                <c:pt idx="471">
                  <c:v>3231.66</c:v>
                </c:pt>
                <c:pt idx="472">
                  <c:v>3244.09</c:v>
                </c:pt>
                <c:pt idx="473">
                  <c:v>3258.13</c:v>
                </c:pt>
                <c:pt idx="474">
                  <c:v>3252.2</c:v>
                </c:pt>
                <c:pt idx="475">
                  <c:v>3322.77</c:v>
                </c:pt>
                <c:pt idx="476">
                  <c:v>3287.57</c:v>
                </c:pt>
                <c:pt idx="477">
                  <c:v>3294.12</c:v>
                </c:pt>
                <c:pt idx="478">
                  <c:v>3287.56</c:v>
                </c:pt>
                <c:pt idx="479">
                  <c:v>3275.4700000000012</c:v>
                </c:pt>
                <c:pt idx="480">
                  <c:v>3320.2799999999997</c:v>
                </c:pt>
                <c:pt idx="481">
                  <c:v>3409.64</c:v>
                </c:pt>
                <c:pt idx="482">
                  <c:v>3431.57</c:v>
                </c:pt>
                <c:pt idx="483">
                  <c:v>3436.3700000000013</c:v>
                </c:pt>
                <c:pt idx="484">
                  <c:v>3442.8900000000012</c:v>
                </c:pt>
                <c:pt idx="485">
                  <c:v>3419.13</c:v>
                </c:pt>
                <c:pt idx="486">
                  <c:v>3412.15</c:v>
                </c:pt>
                <c:pt idx="487">
                  <c:v>3388.59</c:v>
                </c:pt>
                <c:pt idx="488">
                  <c:v>3353.6</c:v>
                </c:pt>
                <c:pt idx="489">
                  <c:v>3335.88</c:v>
                </c:pt>
                <c:pt idx="490">
                  <c:v>3262.67</c:v>
                </c:pt>
                <c:pt idx="491">
                  <c:v>3271.64</c:v>
                </c:pt>
                <c:pt idx="492">
                  <c:v>3235.4900000000002</c:v>
                </c:pt>
                <c:pt idx="493">
                  <c:v>3232.9700000000012</c:v>
                </c:pt>
                <c:pt idx="494">
                  <c:v>3175.86</c:v>
                </c:pt>
                <c:pt idx="495">
                  <c:v>3131.7799999999997</c:v>
                </c:pt>
                <c:pt idx="496">
                  <c:v>3184.44</c:v>
                </c:pt>
                <c:pt idx="497">
                  <c:v>3262.3300000000013</c:v>
                </c:pt>
                <c:pt idx="498">
                  <c:v>3246.15</c:v>
                </c:pt>
                <c:pt idx="499">
                  <c:v>3269.16</c:v>
                </c:pt>
                <c:pt idx="500">
                  <c:v>3308.02</c:v>
                </c:pt>
                <c:pt idx="501">
                  <c:v>3375.74</c:v>
                </c:pt>
                <c:pt idx="502">
                  <c:v>3401.8</c:v>
                </c:pt>
                <c:pt idx="503">
                  <c:v>3437.7799999999997</c:v>
                </c:pt>
                <c:pt idx="504">
                  <c:v>3400.8900000000012</c:v>
                </c:pt>
                <c:pt idx="505">
                  <c:v>3381.96</c:v>
                </c:pt>
                <c:pt idx="506">
                  <c:v>3362.88</c:v>
                </c:pt>
                <c:pt idx="507">
                  <c:v>3407.84</c:v>
                </c:pt>
                <c:pt idx="508">
                  <c:v>3352.52</c:v>
                </c:pt>
                <c:pt idx="509">
                  <c:v>3348.8</c:v>
                </c:pt>
                <c:pt idx="510">
                  <c:v>3401.15</c:v>
                </c:pt>
                <c:pt idx="511">
                  <c:v>3377.05</c:v>
                </c:pt>
                <c:pt idx="512">
                  <c:v>3382.29</c:v>
                </c:pt>
                <c:pt idx="513">
                  <c:v>3368.2799999999997</c:v>
                </c:pt>
                <c:pt idx="514">
                  <c:v>3373.07</c:v>
                </c:pt>
                <c:pt idx="515">
                  <c:v>3357.79</c:v>
                </c:pt>
                <c:pt idx="516">
                  <c:v>3332.3</c:v>
                </c:pt>
                <c:pt idx="517">
                  <c:v>3317.64</c:v>
                </c:pt>
                <c:pt idx="518">
                  <c:v>3313.2799999999997</c:v>
                </c:pt>
                <c:pt idx="519">
                  <c:v>3298.79</c:v>
                </c:pt>
                <c:pt idx="520">
                  <c:v>3311.03</c:v>
                </c:pt>
                <c:pt idx="521">
                  <c:v>3333.92</c:v>
                </c:pt>
                <c:pt idx="522">
                  <c:v>3317.01</c:v>
                </c:pt>
                <c:pt idx="523">
                  <c:v>3311.73</c:v>
                </c:pt>
                <c:pt idx="524">
                  <c:v>3427.3900000000012</c:v>
                </c:pt>
                <c:pt idx="525">
                  <c:v>3436.94</c:v>
                </c:pt>
                <c:pt idx="526">
                  <c:v>3493.92</c:v>
                </c:pt>
                <c:pt idx="527">
                  <c:v>3515.4500000000012</c:v>
                </c:pt>
                <c:pt idx="528">
                  <c:v>3497.68</c:v>
                </c:pt>
                <c:pt idx="529">
                  <c:v>3519.8700000000013</c:v>
                </c:pt>
                <c:pt idx="530">
                  <c:v>3557.06</c:v>
                </c:pt>
                <c:pt idx="531">
                  <c:v>3602.02</c:v>
                </c:pt>
                <c:pt idx="532">
                  <c:v>3633.9300000000012</c:v>
                </c:pt>
                <c:pt idx="533">
                  <c:v>3597.61</c:v>
                </c:pt>
                <c:pt idx="534">
                  <c:v>3558.21</c:v>
                </c:pt>
                <c:pt idx="535">
                  <c:v>3570.46</c:v>
                </c:pt>
                <c:pt idx="536">
                  <c:v>3604.08</c:v>
                </c:pt>
                <c:pt idx="537">
                  <c:v>3613.51</c:v>
                </c:pt>
                <c:pt idx="538">
                  <c:v>3712.74</c:v>
                </c:pt>
                <c:pt idx="539">
                  <c:v>3705.66</c:v>
                </c:pt>
                <c:pt idx="540">
                  <c:v>3562.3100000000013</c:v>
                </c:pt>
                <c:pt idx="541">
                  <c:v>3678.75</c:v>
                </c:pt>
                <c:pt idx="542">
                  <c:v>3642.58</c:v>
                </c:pt>
                <c:pt idx="543">
                  <c:v>3641.1</c:v>
                </c:pt>
                <c:pt idx="544">
                  <c:v>3614.44</c:v>
                </c:pt>
                <c:pt idx="545">
                  <c:v>3690.27</c:v>
                </c:pt>
                <c:pt idx="546">
                  <c:v>3656.77</c:v>
                </c:pt>
                <c:pt idx="547">
                  <c:v>3603.9700000000012</c:v>
                </c:pt>
                <c:pt idx="548">
                  <c:v>3535.8</c:v>
                </c:pt>
                <c:pt idx="549">
                  <c:v>3569.62</c:v>
                </c:pt>
                <c:pt idx="550">
                  <c:v>3580.8300000000013</c:v>
                </c:pt>
                <c:pt idx="551">
                  <c:v>3617.68</c:v>
                </c:pt>
                <c:pt idx="552">
                  <c:v>3613.2799999999997</c:v>
                </c:pt>
                <c:pt idx="553">
                  <c:v>3560.32</c:v>
                </c:pt>
                <c:pt idx="554">
                  <c:v>3581.32</c:v>
                </c:pt>
                <c:pt idx="555">
                  <c:v>3536.2599999999998</c:v>
                </c:pt>
                <c:pt idx="556">
                  <c:v>3516.11</c:v>
                </c:pt>
                <c:pt idx="557">
                  <c:v>3466.29</c:v>
                </c:pt>
                <c:pt idx="558">
                  <c:v>3459.08</c:v>
                </c:pt>
                <c:pt idx="559">
                  <c:v>3469.3500000000013</c:v>
                </c:pt>
                <c:pt idx="560">
                  <c:v>3500.18</c:v>
                </c:pt>
                <c:pt idx="561">
                  <c:v>3505.79</c:v>
                </c:pt>
                <c:pt idx="562">
                  <c:v>3462.9900000000002</c:v>
                </c:pt>
                <c:pt idx="563">
                  <c:v>3512.55</c:v>
                </c:pt>
                <c:pt idx="564">
                  <c:v>3500.57</c:v>
                </c:pt>
                <c:pt idx="565">
                  <c:v>3480.17</c:v>
                </c:pt>
                <c:pt idx="566">
                  <c:v>3463.3300000000013</c:v>
                </c:pt>
                <c:pt idx="567">
                  <c:v>3479.59</c:v>
                </c:pt>
                <c:pt idx="568">
                  <c:v>3497.67</c:v>
                </c:pt>
                <c:pt idx="569">
                  <c:v>3510.9</c:v>
                </c:pt>
                <c:pt idx="570">
                  <c:v>3461.51</c:v>
                </c:pt>
                <c:pt idx="571">
                  <c:v>3413.72</c:v>
                </c:pt>
                <c:pt idx="572">
                  <c:v>3421.82</c:v>
                </c:pt>
                <c:pt idx="573">
                  <c:v>3420.94</c:v>
                </c:pt>
                <c:pt idx="574">
                  <c:v>3364.4</c:v>
                </c:pt>
                <c:pt idx="575">
                  <c:v>3390.25</c:v>
                </c:pt>
                <c:pt idx="576">
                  <c:v>3403.82</c:v>
                </c:pt>
                <c:pt idx="577">
                  <c:v>3411.92</c:v>
                </c:pt>
                <c:pt idx="578">
                  <c:v>3359.64</c:v>
                </c:pt>
                <c:pt idx="579">
                  <c:v>3371.7</c:v>
                </c:pt>
                <c:pt idx="580">
                  <c:v>3301.21</c:v>
                </c:pt>
                <c:pt idx="581">
                  <c:v>3338.16</c:v>
                </c:pt>
                <c:pt idx="582">
                  <c:v>3372.56</c:v>
                </c:pt>
                <c:pt idx="583">
                  <c:v>3380.61</c:v>
                </c:pt>
                <c:pt idx="584">
                  <c:v>3384.3500000000013</c:v>
                </c:pt>
                <c:pt idx="585">
                  <c:v>3423.75</c:v>
                </c:pt>
                <c:pt idx="586">
                  <c:v>3435.06</c:v>
                </c:pt>
                <c:pt idx="587">
                  <c:v>3462.01</c:v>
                </c:pt>
                <c:pt idx="588">
                  <c:v>3431.32</c:v>
                </c:pt>
                <c:pt idx="589">
                  <c:v>3442.4900000000002</c:v>
                </c:pt>
                <c:pt idx="590">
                  <c:v>3420.3300000000013</c:v>
                </c:pt>
                <c:pt idx="591">
                  <c:v>3395.59</c:v>
                </c:pt>
                <c:pt idx="592">
                  <c:v>3355.61</c:v>
                </c:pt>
                <c:pt idx="593">
                  <c:v>3333.7599999999998</c:v>
                </c:pt>
                <c:pt idx="594">
                  <c:v>3282.8100000000013</c:v>
                </c:pt>
                <c:pt idx="595">
                  <c:v>3186.53</c:v>
                </c:pt>
                <c:pt idx="596">
                  <c:v>3175.4900000000002</c:v>
                </c:pt>
                <c:pt idx="597">
                  <c:v>3114.05</c:v>
                </c:pt>
                <c:pt idx="598">
                  <c:v>3255.62</c:v>
                </c:pt>
                <c:pt idx="599">
                  <c:v>3243.4100000000012</c:v>
                </c:pt>
                <c:pt idx="600">
                  <c:v>3146.8300000000013</c:v>
                </c:pt>
                <c:pt idx="601">
                  <c:v>3160.24</c:v>
                </c:pt>
                <c:pt idx="602">
                  <c:v>3135.8900000000012</c:v>
                </c:pt>
                <c:pt idx="603">
                  <c:v>3125.73</c:v>
                </c:pt>
                <c:pt idx="604">
                  <c:v>3161.09</c:v>
                </c:pt>
                <c:pt idx="605">
                  <c:v>3191.6</c:v>
                </c:pt>
                <c:pt idx="606">
                  <c:v>3255.52</c:v>
                </c:pt>
                <c:pt idx="607">
                  <c:v>3259.3100000000013</c:v>
                </c:pt>
                <c:pt idx="608">
                  <c:v>3217.7599999999998</c:v>
                </c:pt>
                <c:pt idx="609">
                  <c:v>3279.4900000000002</c:v>
                </c:pt>
                <c:pt idx="610">
                  <c:v>3362.42</c:v>
                </c:pt>
                <c:pt idx="611">
                  <c:v>3344.4100000000012</c:v>
                </c:pt>
                <c:pt idx="612">
                  <c:v>3311.16</c:v>
                </c:pt>
                <c:pt idx="613">
                  <c:v>3312.07</c:v>
                </c:pt>
                <c:pt idx="614">
                  <c:v>3323.5</c:v>
                </c:pt>
                <c:pt idx="615">
                  <c:v>3284.54</c:v>
                </c:pt>
                <c:pt idx="616">
                  <c:v>3242.2599999999998</c:v>
                </c:pt>
                <c:pt idx="617">
                  <c:v>3264.02</c:v>
                </c:pt>
                <c:pt idx="618">
                  <c:v>3242.75</c:v>
                </c:pt>
                <c:pt idx="619">
                  <c:v>3231.62</c:v>
                </c:pt>
                <c:pt idx="620">
                  <c:v>3214.34</c:v>
                </c:pt>
                <c:pt idx="621">
                  <c:v>3180.8900000000012</c:v>
                </c:pt>
                <c:pt idx="622">
                  <c:v>3217.15</c:v>
                </c:pt>
                <c:pt idx="623">
                  <c:v>3244.7</c:v>
                </c:pt>
                <c:pt idx="624">
                  <c:v>3288.71</c:v>
                </c:pt>
                <c:pt idx="625">
                  <c:v>3285.04</c:v>
                </c:pt>
                <c:pt idx="626">
                  <c:v>3310.19</c:v>
                </c:pt>
                <c:pt idx="627">
                  <c:v>3316.77</c:v>
                </c:pt>
                <c:pt idx="628">
                  <c:v>3330.61</c:v>
                </c:pt>
                <c:pt idx="629">
                  <c:v>3357.66</c:v>
                </c:pt>
                <c:pt idx="630">
                  <c:v>3358.58</c:v>
                </c:pt>
                <c:pt idx="631">
                  <c:v>3332.36</c:v>
                </c:pt>
                <c:pt idx="632">
                  <c:v>3290.56</c:v>
                </c:pt>
                <c:pt idx="633">
                  <c:v>3305.8300000000013</c:v>
                </c:pt>
                <c:pt idx="634">
                  <c:v>3278.71</c:v>
                </c:pt>
                <c:pt idx="635">
                  <c:v>3229.18</c:v>
                </c:pt>
                <c:pt idx="636">
                  <c:v>3216.07</c:v>
                </c:pt>
                <c:pt idx="637">
                  <c:v>3245.74</c:v>
                </c:pt>
                <c:pt idx="638">
                  <c:v>3230.27</c:v>
                </c:pt>
                <c:pt idx="639">
                  <c:v>3153.34</c:v>
                </c:pt>
                <c:pt idx="640">
                  <c:v>3176.9300000000012</c:v>
                </c:pt>
                <c:pt idx="641">
                  <c:v>3107.48</c:v>
                </c:pt>
                <c:pt idx="642">
                  <c:v>3094.96</c:v>
                </c:pt>
                <c:pt idx="643">
                  <c:v>3024.3500000000013</c:v>
                </c:pt>
                <c:pt idx="644">
                  <c:v>3030.06</c:v>
                </c:pt>
                <c:pt idx="645">
                  <c:v>2990.9100000000012</c:v>
                </c:pt>
                <c:pt idx="646">
                  <c:v>2987.65</c:v>
                </c:pt>
                <c:pt idx="647">
                  <c:v>2975.8100000000013</c:v>
                </c:pt>
                <c:pt idx="648">
                  <c:v>2985.01</c:v>
                </c:pt>
                <c:pt idx="649">
                  <c:v>3011.3500000000013</c:v>
                </c:pt>
                <c:pt idx="650">
                  <c:v>3023.2599999999998</c:v>
                </c:pt>
                <c:pt idx="651">
                  <c:v>3009.48</c:v>
                </c:pt>
                <c:pt idx="652">
                  <c:v>2950.09</c:v>
                </c:pt>
                <c:pt idx="653">
                  <c:v>2976.34</c:v>
                </c:pt>
                <c:pt idx="654">
                  <c:v>3007.8500000000013</c:v>
                </c:pt>
                <c:pt idx="655">
                  <c:v>3036.4</c:v>
                </c:pt>
                <c:pt idx="656">
                  <c:v>3020.7</c:v>
                </c:pt>
                <c:pt idx="657">
                  <c:v>3065.9</c:v>
                </c:pt>
                <c:pt idx="658">
                  <c:v>3064.04</c:v>
                </c:pt>
                <c:pt idx="659">
                  <c:v>3089.58</c:v>
                </c:pt>
                <c:pt idx="660">
                  <c:v>3084.38</c:v>
                </c:pt>
                <c:pt idx="661">
                  <c:v>3080.7</c:v>
                </c:pt>
                <c:pt idx="662">
                  <c:v>3119.18</c:v>
                </c:pt>
                <c:pt idx="663">
                  <c:v>3123.6</c:v>
                </c:pt>
                <c:pt idx="664">
                  <c:v>3097.8500000000013</c:v>
                </c:pt>
                <c:pt idx="665">
                  <c:v>3099.38</c:v>
                </c:pt>
                <c:pt idx="666">
                  <c:v>3114.16</c:v>
                </c:pt>
                <c:pt idx="667">
                  <c:v>3181.23</c:v>
                </c:pt>
                <c:pt idx="668">
                  <c:v>3187.2599999999998</c:v>
                </c:pt>
                <c:pt idx="669">
                  <c:v>3159.77</c:v>
                </c:pt>
                <c:pt idx="670">
                  <c:v>3173.3500000000013</c:v>
                </c:pt>
                <c:pt idx="671">
                  <c:v>3181.4700000000012</c:v>
                </c:pt>
                <c:pt idx="672">
                  <c:v>3141.11</c:v>
                </c:pt>
                <c:pt idx="673">
                  <c:v>3089.4700000000012</c:v>
                </c:pt>
                <c:pt idx="674">
                  <c:v>3125.66</c:v>
                </c:pt>
                <c:pt idx="675">
                  <c:v>3131.34</c:v>
                </c:pt>
                <c:pt idx="676">
                  <c:v>3098.94</c:v>
                </c:pt>
                <c:pt idx="677">
                  <c:v>3076.01</c:v>
                </c:pt>
                <c:pt idx="678">
                  <c:v>3103.9</c:v>
                </c:pt>
                <c:pt idx="679">
                  <c:v>3069.7799999999997</c:v>
                </c:pt>
                <c:pt idx="680">
                  <c:v>3040.3</c:v>
                </c:pt>
                <c:pt idx="681">
                  <c:v>3024.3500000000013</c:v>
                </c:pt>
                <c:pt idx="682">
                  <c:v>3021.2799999999997</c:v>
                </c:pt>
                <c:pt idx="683">
                  <c:v>3022.25</c:v>
                </c:pt>
                <c:pt idx="684">
                  <c:v>3021.08</c:v>
                </c:pt>
                <c:pt idx="685">
                  <c:v>3014.69</c:v>
                </c:pt>
                <c:pt idx="686">
                  <c:v>3037.2599999999998</c:v>
                </c:pt>
                <c:pt idx="687">
                  <c:v>2991.36</c:v>
                </c:pt>
                <c:pt idx="688">
                  <c:v>2959.66</c:v>
                </c:pt>
                <c:pt idx="689">
                  <c:v>2938.06</c:v>
                </c:pt>
                <c:pt idx="690">
                  <c:v>2930.51</c:v>
                </c:pt>
                <c:pt idx="691">
                  <c:v>2952.7799999999997</c:v>
                </c:pt>
                <c:pt idx="692">
                  <c:v>2973.3500000000013</c:v>
                </c:pt>
                <c:pt idx="693">
                  <c:v>2956.8900000000012</c:v>
                </c:pt>
                <c:pt idx="694">
                  <c:v>2969.4900000000002</c:v>
                </c:pt>
                <c:pt idx="695">
                  <c:v>2995.77</c:v>
                </c:pt>
                <c:pt idx="696">
                  <c:v>3003.3900000000012</c:v>
                </c:pt>
                <c:pt idx="697">
                  <c:v>2994.9900000000002</c:v>
                </c:pt>
                <c:pt idx="698">
                  <c:v>3006.14</c:v>
                </c:pt>
                <c:pt idx="699">
                  <c:v>3009.7599999999998</c:v>
                </c:pt>
                <c:pt idx="700">
                  <c:v>2998.01</c:v>
                </c:pt>
                <c:pt idx="701">
                  <c:v>2965.9700000000012</c:v>
                </c:pt>
                <c:pt idx="702">
                  <c:v>2948.96</c:v>
                </c:pt>
                <c:pt idx="703">
                  <c:v>2908.05</c:v>
                </c:pt>
                <c:pt idx="704">
                  <c:v>2875.53</c:v>
                </c:pt>
                <c:pt idx="705">
                  <c:v>2834.4100000000012</c:v>
                </c:pt>
                <c:pt idx="706">
                  <c:v>2885.23</c:v>
                </c:pt>
                <c:pt idx="707">
                  <c:v>2888.59</c:v>
                </c:pt>
                <c:pt idx="708">
                  <c:v>2949.32</c:v>
                </c:pt>
                <c:pt idx="709">
                  <c:v>2950.58</c:v>
                </c:pt>
                <c:pt idx="710">
                  <c:v>2987.58</c:v>
                </c:pt>
                <c:pt idx="711">
                  <c:v>2982.3900000000012</c:v>
                </c:pt>
                <c:pt idx="712">
                  <c:v>2975.2599999999998</c:v>
                </c:pt>
                <c:pt idx="713">
                  <c:v>2956.84</c:v>
                </c:pt>
                <c:pt idx="714">
                  <c:v>2948.04</c:v>
                </c:pt>
                <c:pt idx="715">
                  <c:v>2961.24</c:v>
                </c:pt>
                <c:pt idx="716">
                  <c:v>2960.66</c:v>
                </c:pt>
                <c:pt idx="717">
                  <c:v>2986.56</c:v>
                </c:pt>
                <c:pt idx="718">
                  <c:v>3033.9100000000012</c:v>
                </c:pt>
                <c:pt idx="719">
                  <c:v>3057.16</c:v>
                </c:pt>
                <c:pt idx="720">
                  <c:v>3075.48</c:v>
                </c:pt>
                <c:pt idx="721">
                  <c:v>3101.36</c:v>
                </c:pt>
                <c:pt idx="722">
                  <c:v>3141.61</c:v>
                </c:pt>
                <c:pt idx="723">
                  <c:v>3175.56</c:v>
                </c:pt>
                <c:pt idx="724">
                  <c:v>3187.7599999999998</c:v>
                </c:pt>
                <c:pt idx="725">
                  <c:v>3174.11</c:v>
                </c:pt>
                <c:pt idx="726">
                  <c:v>3220.75</c:v>
                </c:pt>
                <c:pt idx="727">
                  <c:v>3228.82</c:v>
                </c:pt>
                <c:pt idx="728">
                  <c:v>3270.36</c:v>
                </c:pt>
                <c:pt idx="729">
                  <c:v>3230.14</c:v>
                </c:pt>
                <c:pt idx="730">
                  <c:v>3207.36</c:v>
                </c:pt>
                <c:pt idx="731">
                  <c:v>3229.73</c:v>
                </c:pt>
                <c:pt idx="732">
                  <c:v>3306.29</c:v>
                </c:pt>
                <c:pt idx="733">
                  <c:v>3269.3100000000013</c:v>
                </c:pt>
                <c:pt idx="734">
                  <c:v>3289.68</c:v>
                </c:pt>
                <c:pt idx="735">
                  <c:v>3303.27</c:v>
                </c:pt>
                <c:pt idx="736">
                  <c:v>3324.48</c:v>
                </c:pt>
                <c:pt idx="737">
                  <c:v>3342.9700000000012</c:v>
                </c:pt>
                <c:pt idx="738">
                  <c:v>3328.3900000000012</c:v>
                </c:pt>
                <c:pt idx="739">
                  <c:v>3311.06</c:v>
                </c:pt>
                <c:pt idx="740">
                  <c:v>3333.3100000000013</c:v>
                </c:pt>
                <c:pt idx="741">
                  <c:v>3333.86</c:v>
                </c:pt>
                <c:pt idx="742">
                  <c:v>3337.22</c:v>
                </c:pt>
                <c:pt idx="743">
                  <c:v>3329.61</c:v>
                </c:pt>
                <c:pt idx="744">
                  <c:v>3352.77</c:v>
                </c:pt>
                <c:pt idx="745">
                  <c:v>3382.64</c:v>
                </c:pt>
                <c:pt idx="746">
                  <c:v>3398</c:v>
                </c:pt>
                <c:pt idx="747">
                  <c:v>3374.9700000000012</c:v>
                </c:pt>
                <c:pt idx="748">
                  <c:v>3377.2799999999997</c:v>
                </c:pt>
                <c:pt idx="749">
                  <c:v>3390.12</c:v>
                </c:pt>
                <c:pt idx="750">
                  <c:v>3365.06</c:v>
                </c:pt>
                <c:pt idx="751">
                  <c:v>3357.54</c:v>
                </c:pt>
                <c:pt idx="752">
                  <c:v>3334.8900000000012</c:v>
                </c:pt>
                <c:pt idx="753">
                  <c:v>3330.5</c:v>
                </c:pt>
                <c:pt idx="754">
                  <c:v>3357.8700000000013</c:v>
                </c:pt>
                <c:pt idx="755">
                  <c:v>3384.2</c:v>
                </c:pt>
                <c:pt idx="756">
                  <c:v>3358.9900000000002</c:v>
                </c:pt>
                <c:pt idx="757">
                  <c:v>3327.16</c:v>
                </c:pt>
                <c:pt idx="758">
                  <c:v>3335.3500000000013</c:v>
                </c:pt>
                <c:pt idx="759">
                  <c:v>3357.69</c:v>
                </c:pt>
                <c:pt idx="760">
                  <c:v>3373.52</c:v>
                </c:pt>
                <c:pt idx="761">
                  <c:v>3370.3900000000012</c:v>
                </c:pt>
                <c:pt idx="762">
                  <c:v>3341.8900000000012</c:v>
                </c:pt>
                <c:pt idx="763">
                  <c:v>3354.14</c:v>
                </c:pt>
                <c:pt idx="764">
                  <c:v>3357.04</c:v>
                </c:pt>
                <c:pt idx="765">
                  <c:v>3328.18</c:v>
                </c:pt>
                <c:pt idx="766">
                  <c:v>3287.86</c:v>
                </c:pt>
                <c:pt idx="767">
                  <c:v>3247.71</c:v>
                </c:pt>
                <c:pt idx="768">
                  <c:v>3267.84</c:v>
                </c:pt>
                <c:pt idx="769">
                  <c:v>3238.02</c:v>
                </c:pt>
                <c:pt idx="770">
                  <c:v>3219.88</c:v>
                </c:pt>
                <c:pt idx="771">
                  <c:v>3250.38</c:v>
                </c:pt>
                <c:pt idx="772">
                  <c:v>3279.8300000000013</c:v>
                </c:pt>
                <c:pt idx="773">
                  <c:v>3278.13</c:v>
                </c:pt>
                <c:pt idx="774">
                  <c:v>3256.08</c:v>
                </c:pt>
                <c:pt idx="775">
                  <c:v>3305.44</c:v>
                </c:pt>
                <c:pt idx="776">
                  <c:v>3279.77</c:v>
                </c:pt>
                <c:pt idx="777">
                  <c:v>3256.86</c:v>
                </c:pt>
                <c:pt idx="778">
                  <c:v>3261.4700000000012</c:v>
                </c:pt>
                <c:pt idx="779">
                  <c:v>3247.51</c:v>
                </c:pt>
                <c:pt idx="780">
                  <c:v>3223.4100000000012</c:v>
                </c:pt>
                <c:pt idx="781">
                  <c:v>3282.4500000000012</c:v>
                </c:pt>
                <c:pt idx="782">
                  <c:v>3289.09</c:v>
                </c:pt>
                <c:pt idx="783">
                  <c:v>3302.04</c:v>
                </c:pt>
                <c:pt idx="784">
                  <c:v>3303.22</c:v>
                </c:pt>
                <c:pt idx="785">
                  <c:v>3307.2</c:v>
                </c:pt>
                <c:pt idx="786">
                  <c:v>3322.17</c:v>
                </c:pt>
                <c:pt idx="787">
                  <c:v>3281.92</c:v>
                </c:pt>
                <c:pt idx="788">
                  <c:v>3260.48</c:v>
                </c:pt>
                <c:pt idx="789">
                  <c:v>3277.34</c:v>
                </c:pt>
                <c:pt idx="790">
                  <c:v>3283.66</c:v>
                </c:pt>
                <c:pt idx="791">
                  <c:v>3277.27</c:v>
                </c:pt>
                <c:pt idx="792">
                  <c:v>3244.8</c:v>
                </c:pt>
                <c:pt idx="793">
                  <c:v>3226.1</c:v>
                </c:pt>
                <c:pt idx="794">
                  <c:v>3190.3500000000013</c:v>
                </c:pt>
                <c:pt idx="795">
                  <c:v>3153.06</c:v>
                </c:pt>
                <c:pt idx="796">
                  <c:v>3125.88</c:v>
                </c:pt>
                <c:pt idx="797">
                  <c:v>3154.9100000000012</c:v>
                </c:pt>
                <c:pt idx="798">
                  <c:v>3110.08</c:v>
                </c:pt>
                <c:pt idx="799">
                  <c:v>3108.24</c:v>
                </c:pt>
                <c:pt idx="800">
                  <c:v>3084.9100000000012</c:v>
                </c:pt>
                <c:pt idx="801">
                  <c:v>3121.18</c:v>
                </c:pt>
                <c:pt idx="802">
                  <c:v>3192.9300000000012</c:v>
                </c:pt>
                <c:pt idx="803">
                  <c:v>3200.15</c:v>
                </c:pt>
                <c:pt idx="804">
                  <c:v>3218.73</c:v>
                </c:pt>
                <c:pt idx="805">
                  <c:v>3140.36</c:v>
                </c:pt>
                <c:pt idx="806">
                  <c:v>3140.42</c:v>
                </c:pt>
                <c:pt idx="807">
                  <c:v>3143.58</c:v>
                </c:pt>
                <c:pt idx="808">
                  <c:v>3116.79</c:v>
                </c:pt>
                <c:pt idx="809">
                  <c:v>3115.44</c:v>
                </c:pt>
                <c:pt idx="810">
                  <c:v>3048.72</c:v>
                </c:pt>
                <c:pt idx="811">
                  <c:v>3080.9500000000012</c:v>
                </c:pt>
                <c:pt idx="812">
                  <c:v>3116.9900000000002</c:v>
                </c:pt>
                <c:pt idx="813">
                  <c:v>3151.16</c:v>
                </c:pt>
                <c:pt idx="814">
                  <c:v>3167.7</c:v>
                </c:pt>
                <c:pt idx="815">
                  <c:v>3215.24</c:v>
                </c:pt>
                <c:pt idx="816">
                  <c:v>3174.86</c:v>
                </c:pt>
                <c:pt idx="817">
                  <c:v>3141.25</c:v>
                </c:pt>
                <c:pt idx="818">
                  <c:v>3035.3300000000013</c:v>
                </c:pt>
                <c:pt idx="819">
                  <c:v>2997.8700000000013</c:v>
                </c:pt>
                <c:pt idx="820">
                  <c:v>2997.38</c:v>
                </c:pt>
                <c:pt idx="821">
                  <c:v>3032.32</c:v>
                </c:pt>
                <c:pt idx="822">
                  <c:v>2984.5</c:v>
                </c:pt>
                <c:pt idx="823">
                  <c:v>2996.9700000000012</c:v>
                </c:pt>
                <c:pt idx="824">
                  <c:v>2985.54</c:v>
                </c:pt>
                <c:pt idx="825">
                  <c:v>2947.3300000000013</c:v>
                </c:pt>
                <c:pt idx="826">
                  <c:v>2937.23</c:v>
                </c:pt>
                <c:pt idx="827">
                  <c:v>2924.03</c:v>
                </c:pt>
                <c:pt idx="828">
                  <c:v>2936.71</c:v>
                </c:pt>
                <c:pt idx="829">
                  <c:v>2950.14</c:v>
                </c:pt>
                <c:pt idx="830">
                  <c:v>2959.79</c:v>
                </c:pt>
                <c:pt idx="831">
                  <c:v>2966.63</c:v>
                </c:pt>
                <c:pt idx="832">
                  <c:v>2975.4700000000012</c:v>
                </c:pt>
                <c:pt idx="833">
                  <c:v>2993</c:v>
                </c:pt>
                <c:pt idx="834">
                  <c:v>2980.74</c:v>
                </c:pt>
                <c:pt idx="835">
                  <c:v>2961.6</c:v>
                </c:pt>
                <c:pt idx="836">
                  <c:v>2950</c:v>
                </c:pt>
                <c:pt idx="837">
                  <c:v>2942.7799999999997</c:v>
                </c:pt>
                <c:pt idx="838">
                  <c:v>2960.62</c:v>
                </c:pt>
                <c:pt idx="839">
                  <c:v>2993.94</c:v>
                </c:pt>
                <c:pt idx="840">
                  <c:v>3012.9700000000012</c:v>
                </c:pt>
                <c:pt idx="841">
                  <c:v>3056.58</c:v>
                </c:pt>
                <c:pt idx="842">
                  <c:v>3043.8900000000012</c:v>
                </c:pt>
                <c:pt idx="843">
                  <c:v>3062.92</c:v>
                </c:pt>
                <c:pt idx="844">
                  <c:v>3057.09</c:v>
                </c:pt>
                <c:pt idx="845">
                  <c:v>3040.79</c:v>
                </c:pt>
                <c:pt idx="846">
                  <c:v>3049.84</c:v>
                </c:pt>
                <c:pt idx="847">
                  <c:v>3096.69</c:v>
                </c:pt>
                <c:pt idx="848">
                  <c:v>3081.94</c:v>
                </c:pt>
                <c:pt idx="849">
                  <c:v>3130.46</c:v>
                </c:pt>
                <c:pt idx="850">
                  <c:v>3164.25</c:v>
                </c:pt>
                <c:pt idx="851">
                  <c:v>3180.75</c:v>
                </c:pt>
                <c:pt idx="852">
                  <c:v>3206.38</c:v>
                </c:pt>
                <c:pt idx="853">
                  <c:v>3181.9700000000012</c:v>
                </c:pt>
                <c:pt idx="854">
                  <c:v>3216.4900000000002</c:v>
                </c:pt>
                <c:pt idx="855">
                  <c:v>3262.2</c:v>
                </c:pt>
                <c:pt idx="856">
                  <c:v>3303.24</c:v>
                </c:pt>
                <c:pt idx="857">
                  <c:v>3337.3100000000013</c:v>
                </c:pt>
                <c:pt idx="858">
                  <c:v>3289.55</c:v>
                </c:pt>
                <c:pt idx="859">
                  <c:v>3314.6</c:v>
                </c:pt>
                <c:pt idx="860">
                  <c:v>3337.3</c:v>
                </c:pt>
                <c:pt idx="861">
                  <c:v>3354.14</c:v>
                </c:pt>
                <c:pt idx="862">
                  <c:v>3336.64</c:v>
                </c:pt>
                <c:pt idx="863">
                  <c:v>3431.03</c:v>
                </c:pt>
                <c:pt idx="864">
                  <c:v>3430.96</c:v>
                </c:pt>
                <c:pt idx="865">
                  <c:v>3454.6</c:v>
                </c:pt>
                <c:pt idx="866">
                  <c:v>3499.5</c:v>
                </c:pt>
                <c:pt idx="867">
                  <c:v>3461.38</c:v>
                </c:pt>
                <c:pt idx="868">
                  <c:v>3447.4500000000012</c:v>
                </c:pt>
                <c:pt idx="869">
                  <c:v>3517.27</c:v>
                </c:pt>
                <c:pt idx="870">
                  <c:v>3552.4</c:v>
                </c:pt>
                <c:pt idx="871">
                  <c:v>3583.06</c:v>
                </c:pt>
                <c:pt idx="872">
                  <c:v>3607.13</c:v>
                </c:pt>
                <c:pt idx="873">
                  <c:v>3604.4300000000012</c:v>
                </c:pt>
                <c:pt idx="874">
                  <c:v>3601.3900000000012</c:v>
                </c:pt>
                <c:pt idx="875">
                  <c:v>3639.8900000000012</c:v>
                </c:pt>
                <c:pt idx="876">
                  <c:v>3622.34</c:v>
                </c:pt>
                <c:pt idx="877">
                  <c:v>3612.53</c:v>
                </c:pt>
                <c:pt idx="878">
                  <c:v>3629.68</c:v>
                </c:pt>
                <c:pt idx="879">
                  <c:v>3620.79</c:v>
                </c:pt>
                <c:pt idx="880">
                  <c:v>3679.63</c:v>
                </c:pt>
                <c:pt idx="881">
                  <c:v>3676.2599999999998</c:v>
                </c:pt>
                <c:pt idx="882">
                  <c:v>3720.75</c:v>
                </c:pt>
                <c:pt idx="883">
                  <c:v>3686.34</c:v>
                </c:pt>
                <c:pt idx="884">
                  <c:v>3721.65</c:v>
                </c:pt>
                <c:pt idx="885">
                  <c:v>3668.9100000000012</c:v>
                </c:pt>
                <c:pt idx="886">
                  <c:v>3647.58</c:v>
                </c:pt>
                <c:pt idx="887">
                  <c:v>3569.58</c:v>
                </c:pt>
                <c:pt idx="888">
                  <c:v>3554.13</c:v>
                </c:pt>
                <c:pt idx="889">
                  <c:v>3577.8900000000012</c:v>
                </c:pt>
                <c:pt idx="890">
                  <c:v>3668.07</c:v>
                </c:pt>
                <c:pt idx="891">
                  <c:v>3726.46</c:v>
                </c:pt>
                <c:pt idx="892">
                  <c:v>3739.7599999999998</c:v>
                </c:pt>
                <c:pt idx="893">
                  <c:v>3764.44</c:v>
                </c:pt>
                <c:pt idx="894">
                  <c:v>3780.42</c:v>
                </c:pt>
                <c:pt idx="895">
                  <c:v>3792.61</c:v>
                </c:pt>
                <c:pt idx="896">
                  <c:v>3815.3100000000013</c:v>
                </c:pt>
                <c:pt idx="897">
                  <c:v>3832.5</c:v>
                </c:pt>
                <c:pt idx="898">
                  <c:v>3765.82</c:v>
                </c:pt>
                <c:pt idx="899">
                  <c:v>3741.66</c:v>
                </c:pt>
                <c:pt idx="900">
                  <c:v>3806.8300000000013</c:v>
                </c:pt>
                <c:pt idx="901">
                  <c:v>3883.7599999999998</c:v>
                </c:pt>
                <c:pt idx="902">
                  <c:v>3893.4100000000012</c:v>
                </c:pt>
                <c:pt idx="903">
                  <c:v>3889.4100000000012</c:v>
                </c:pt>
                <c:pt idx="904">
                  <c:v>3926.07</c:v>
                </c:pt>
                <c:pt idx="905">
                  <c:v>3921.2</c:v>
                </c:pt>
                <c:pt idx="906">
                  <c:v>3977.73</c:v>
                </c:pt>
                <c:pt idx="907">
                  <c:v>4006.9100000000012</c:v>
                </c:pt>
                <c:pt idx="908">
                  <c:v>4056.6</c:v>
                </c:pt>
                <c:pt idx="909">
                  <c:v>4095.3900000000012</c:v>
                </c:pt>
                <c:pt idx="910">
                  <c:v>4125.1200000000026</c:v>
                </c:pt>
                <c:pt idx="911">
                  <c:v>4004.63</c:v>
                </c:pt>
                <c:pt idx="912">
                  <c:v>4152.29</c:v>
                </c:pt>
                <c:pt idx="913">
                  <c:v>4205.5600000000004</c:v>
                </c:pt>
                <c:pt idx="914">
                  <c:v>4212.29</c:v>
                </c:pt>
                <c:pt idx="915">
                  <c:v>4244.7300000000005</c:v>
                </c:pt>
                <c:pt idx="916">
                  <c:v>4324.76</c:v>
                </c:pt>
                <c:pt idx="917">
                  <c:v>4339.2</c:v>
                </c:pt>
                <c:pt idx="918">
                  <c:v>4257.9399999999996</c:v>
                </c:pt>
                <c:pt idx="919">
                  <c:v>4310.51</c:v>
                </c:pt>
                <c:pt idx="920">
                  <c:v>4369.17</c:v>
                </c:pt>
                <c:pt idx="921">
                  <c:v>4434.25</c:v>
                </c:pt>
                <c:pt idx="922">
                  <c:v>4425.2</c:v>
                </c:pt>
                <c:pt idx="923">
                  <c:v>4434.26</c:v>
                </c:pt>
                <c:pt idx="924">
                  <c:v>4393.13</c:v>
                </c:pt>
                <c:pt idx="925">
                  <c:v>4305.91</c:v>
                </c:pt>
                <c:pt idx="926">
                  <c:v>4193.83</c:v>
                </c:pt>
                <c:pt idx="927">
                  <c:v>4274.75</c:v>
                </c:pt>
                <c:pt idx="928">
                  <c:v>4235.3500000000004</c:v>
                </c:pt>
                <c:pt idx="929">
                  <c:v>4134.1500000000024</c:v>
                </c:pt>
                <c:pt idx="930">
                  <c:v>4217.1200000000026</c:v>
                </c:pt>
                <c:pt idx="931">
                  <c:v>4151.72</c:v>
                </c:pt>
                <c:pt idx="932">
                  <c:v>4231.6900000000014</c:v>
                </c:pt>
                <c:pt idx="933">
                  <c:v>4356.3900000000003</c:v>
                </c:pt>
                <c:pt idx="934">
                  <c:v>4297.1500000000024</c:v>
                </c:pt>
                <c:pt idx="935">
                  <c:v>4382.57</c:v>
                </c:pt>
                <c:pt idx="936">
                  <c:v>4402.05</c:v>
                </c:pt>
                <c:pt idx="937">
                  <c:v>4453.24</c:v>
                </c:pt>
                <c:pt idx="938">
                  <c:v>4455.08</c:v>
                </c:pt>
                <c:pt idx="939">
                  <c:v>4552.92</c:v>
                </c:pt>
                <c:pt idx="940">
                  <c:v>4631.3900000000003</c:v>
                </c:pt>
                <c:pt idx="941">
                  <c:v>4632.9399999999996</c:v>
                </c:pt>
                <c:pt idx="942">
                  <c:v>4634.8600000000024</c:v>
                </c:pt>
                <c:pt idx="943">
                  <c:v>4698.68</c:v>
                </c:pt>
                <c:pt idx="944">
                  <c:v>4768.9000000000005</c:v>
                </c:pt>
                <c:pt idx="945">
                  <c:v>4849.2700000000004</c:v>
                </c:pt>
                <c:pt idx="946">
                  <c:v>4782.03</c:v>
                </c:pt>
                <c:pt idx="947">
                  <c:v>4855.26</c:v>
                </c:pt>
                <c:pt idx="948">
                  <c:v>4887.3200000000024</c:v>
                </c:pt>
                <c:pt idx="949">
                  <c:v>4930.53</c:v>
                </c:pt>
                <c:pt idx="950">
                  <c:v>4851.67</c:v>
                </c:pt>
                <c:pt idx="951">
                  <c:v>4755.72</c:v>
                </c:pt>
                <c:pt idx="952">
                  <c:v>4741.2</c:v>
                </c:pt>
                <c:pt idx="953">
                  <c:v>4648.41</c:v>
                </c:pt>
                <c:pt idx="954">
                  <c:v>4757.37</c:v>
                </c:pt>
                <c:pt idx="955">
                  <c:v>4802.28</c:v>
                </c:pt>
                <c:pt idx="956">
                  <c:v>4698.28</c:v>
                </c:pt>
                <c:pt idx="957">
                  <c:v>4707.8</c:v>
                </c:pt>
                <c:pt idx="958">
                  <c:v>4744.1000000000004</c:v>
                </c:pt>
                <c:pt idx="959">
                  <c:v>4780.5200000000004</c:v>
                </c:pt>
                <c:pt idx="960">
                  <c:v>4906.87</c:v>
                </c:pt>
                <c:pt idx="961">
                  <c:v>5063.03</c:v>
                </c:pt>
                <c:pt idx="962">
                  <c:v>5097.84</c:v>
                </c:pt>
                <c:pt idx="963">
                  <c:v>5064.91</c:v>
                </c:pt>
                <c:pt idx="964">
                  <c:v>5047.54</c:v>
                </c:pt>
                <c:pt idx="965">
                  <c:v>4971.57</c:v>
                </c:pt>
                <c:pt idx="966">
                  <c:v>4998.57</c:v>
                </c:pt>
                <c:pt idx="967">
                  <c:v>5030.6400000000003</c:v>
                </c:pt>
                <c:pt idx="968">
                  <c:v>5005.7700000000004</c:v>
                </c:pt>
                <c:pt idx="969">
                  <c:v>4949.1600000000026</c:v>
                </c:pt>
                <c:pt idx="970">
                  <c:v>4865.83</c:v>
                </c:pt>
                <c:pt idx="971">
                  <c:v>4911.76</c:v>
                </c:pt>
                <c:pt idx="972">
                  <c:v>4940.2300000000005</c:v>
                </c:pt>
                <c:pt idx="973">
                  <c:v>4891.13</c:v>
                </c:pt>
                <c:pt idx="974">
                  <c:v>4823.7300000000005</c:v>
                </c:pt>
                <c:pt idx="975">
                  <c:v>4771.2300000000005</c:v>
                </c:pt>
                <c:pt idx="976">
                  <c:v>4838.54</c:v>
                </c:pt>
                <c:pt idx="977">
                  <c:v>4822.1500000000024</c:v>
                </c:pt>
                <c:pt idx="978">
                  <c:v>4894.59</c:v>
                </c:pt>
                <c:pt idx="979">
                  <c:v>4989.04</c:v>
                </c:pt>
                <c:pt idx="980">
                  <c:v>5044.8200000000024</c:v>
                </c:pt>
                <c:pt idx="981">
                  <c:v>5160.8500000000004</c:v>
                </c:pt>
                <c:pt idx="982">
                  <c:v>5186.08</c:v>
                </c:pt>
                <c:pt idx="983">
                  <c:v>5221.9000000000005</c:v>
                </c:pt>
                <c:pt idx="984">
                  <c:v>5225.9000000000005</c:v>
                </c:pt>
                <c:pt idx="985">
                  <c:v>5131.72</c:v>
                </c:pt>
                <c:pt idx="986">
                  <c:v>5131.54</c:v>
                </c:pt>
                <c:pt idx="987">
                  <c:v>5229.34</c:v>
                </c:pt>
                <c:pt idx="988">
                  <c:v>5285.54</c:v>
                </c:pt>
                <c:pt idx="989">
                  <c:v>5299.96</c:v>
                </c:pt>
                <c:pt idx="990">
                  <c:v>5315.81</c:v>
                </c:pt>
                <c:pt idx="991">
                  <c:v>5390.88</c:v>
                </c:pt>
                <c:pt idx="992">
                  <c:v>5437.05</c:v>
                </c:pt>
                <c:pt idx="993">
                  <c:v>5418.23</c:v>
                </c:pt>
                <c:pt idx="994">
                  <c:v>5455</c:v>
                </c:pt>
                <c:pt idx="995">
                  <c:v>5541.35</c:v>
                </c:pt>
                <c:pt idx="996">
                  <c:v>5577.96</c:v>
                </c:pt>
                <c:pt idx="997">
                  <c:v>5564.33</c:v>
                </c:pt>
                <c:pt idx="998">
                  <c:v>5641.92</c:v>
                </c:pt>
                <c:pt idx="999">
                  <c:v>5699.24</c:v>
                </c:pt>
                <c:pt idx="1000">
                  <c:v>5797.33</c:v>
                </c:pt>
                <c:pt idx="1001">
                  <c:v>5791.85</c:v>
                </c:pt>
                <c:pt idx="1002">
                  <c:v>5838.96</c:v>
                </c:pt>
                <c:pt idx="1003">
                  <c:v>5915.4699999999993</c:v>
                </c:pt>
                <c:pt idx="1004">
                  <c:v>6026.59</c:v>
                </c:pt>
                <c:pt idx="1005">
                  <c:v>6039</c:v>
                </c:pt>
                <c:pt idx="1006">
                  <c:v>5943.64</c:v>
                </c:pt>
                <c:pt idx="1007">
                  <c:v>5957.02</c:v>
                </c:pt>
                <c:pt idx="1008">
                  <c:v>6108.54</c:v>
                </c:pt>
                <c:pt idx="1009">
                  <c:v>6119.59</c:v>
                </c:pt>
                <c:pt idx="1010">
                  <c:v>6067.76</c:v>
                </c:pt>
                <c:pt idx="1011">
                  <c:v>6132.9699999999993</c:v>
                </c:pt>
                <c:pt idx="1012">
                  <c:v>6194.1100000000024</c:v>
                </c:pt>
                <c:pt idx="1013">
                  <c:v>6063.91</c:v>
                </c:pt>
                <c:pt idx="1014">
                  <c:v>5946.1900000000014</c:v>
                </c:pt>
                <c:pt idx="1015">
                  <c:v>6064.1</c:v>
                </c:pt>
                <c:pt idx="1016">
                  <c:v>5922.1100000000024</c:v>
                </c:pt>
                <c:pt idx="1017">
                  <c:v>5758.1900000000014</c:v>
                </c:pt>
                <c:pt idx="1018">
                  <c:v>5593.74</c:v>
                </c:pt>
                <c:pt idx="1019">
                  <c:v>5816.64</c:v>
                </c:pt>
                <c:pt idx="1020">
                  <c:v>5993.06</c:v>
                </c:pt>
                <c:pt idx="1021">
                  <c:v>5876.05</c:v>
                </c:pt>
                <c:pt idx="1022">
                  <c:v>5802.75</c:v>
                </c:pt>
                <c:pt idx="1023">
                  <c:v>5695.67</c:v>
                </c:pt>
                <c:pt idx="1024">
                  <c:v>5620.98</c:v>
                </c:pt>
                <c:pt idx="1025">
                  <c:v>5756.76</c:v>
                </c:pt>
                <c:pt idx="1026">
                  <c:v>5720.63</c:v>
                </c:pt>
                <c:pt idx="1027">
                  <c:v>5786.35</c:v>
                </c:pt>
                <c:pt idx="1028">
                  <c:v>5926.22</c:v>
                </c:pt>
                <c:pt idx="1029">
                  <c:v>5932.52</c:v>
                </c:pt>
                <c:pt idx="1030">
                  <c:v>5949.78</c:v>
                </c:pt>
                <c:pt idx="1031">
                  <c:v>5936.96</c:v>
                </c:pt>
                <c:pt idx="1032">
                  <c:v>6011.6600000000026</c:v>
                </c:pt>
                <c:pt idx="1033">
                  <c:v>6012.35</c:v>
                </c:pt>
                <c:pt idx="1034">
                  <c:v>6035.8</c:v>
                </c:pt>
                <c:pt idx="1035">
                  <c:v>6027.02</c:v>
                </c:pt>
                <c:pt idx="1036">
                  <c:v>5855.1</c:v>
                </c:pt>
                <c:pt idx="1037">
                  <c:v>5850.72</c:v>
                </c:pt>
                <c:pt idx="1038">
                  <c:v>5698.04</c:v>
                </c:pt>
                <c:pt idx="1039">
                  <c:v>5734.44</c:v>
                </c:pt>
                <c:pt idx="1040">
                  <c:v>5618.1500000000024</c:v>
                </c:pt>
                <c:pt idx="1041">
                  <c:v>5567.1200000000026</c:v>
                </c:pt>
                <c:pt idx="1042">
                  <c:v>5667.51</c:v>
                </c:pt>
                <c:pt idx="1043">
                  <c:v>5823.17</c:v>
                </c:pt>
                <c:pt idx="1044">
                  <c:v>5842.2</c:v>
                </c:pt>
                <c:pt idx="1045">
                  <c:v>5815.87</c:v>
                </c:pt>
                <c:pt idx="1046">
                  <c:v>5880.35</c:v>
                </c:pt>
                <c:pt idx="1047">
                  <c:v>5935.1900000000014</c:v>
                </c:pt>
                <c:pt idx="1048">
                  <c:v>5850.6100000000024</c:v>
                </c:pt>
                <c:pt idx="1049">
                  <c:v>5759.29</c:v>
                </c:pt>
                <c:pt idx="1050">
                  <c:v>5649.8600000000024</c:v>
                </c:pt>
                <c:pt idx="1051">
                  <c:v>5700.4</c:v>
                </c:pt>
                <c:pt idx="1052">
                  <c:v>5520.6600000000026</c:v>
                </c:pt>
                <c:pt idx="1053">
                  <c:v>5525.09</c:v>
                </c:pt>
                <c:pt idx="1054">
                  <c:v>5535.6900000000014</c:v>
                </c:pt>
                <c:pt idx="1055">
                  <c:v>5414.94</c:v>
                </c:pt>
                <c:pt idx="1056">
                  <c:v>5443.44</c:v>
                </c:pt>
                <c:pt idx="1057">
                  <c:v>5365.4</c:v>
                </c:pt>
                <c:pt idx="1058">
                  <c:v>5400.99</c:v>
                </c:pt>
                <c:pt idx="1059">
                  <c:v>5395.28</c:v>
                </c:pt>
                <c:pt idx="1060">
                  <c:v>5414.44</c:v>
                </c:pt>
                <c:pt idx="1061">
                  <c:v>5528.94</c:v>
                </c:pt>
                <c:pt idx="1062">
                  <c:v>5571.37</c:v>
                </c:pt>
                <c:pt idx="1063">
                  <c:v>5520.44</c:v>
                </c:pt>
                <c:pt idx="1064">
                  <c:v>5590.6</c:v>
                </c:pt>
                <c:pt idx="1065">
                  <c:v>5740.85</c:v>
                </c:pt>
                <c:pt idx="1066">
                  <c:v>5788.08</c:v>
                </c:pt>
                <c:pt idx="1067">
                  <c:v>5838.02</c:v>
                </c:pt>
                <c:pt idx="1068">
                  <c:v>5822.42</c:v>
                </c:pt>
                <c:pt idx="1069">
                  <c:v>5815.13</c:v>
                </c:pt>
                <c:pt idx="1070">
                  <c:v>5838.45</c:v>
                </c:pt>
                <c:pt idx="1071">
                  <c:v>5783.79</c:v>
                </c:pt>
                <c:pt idx="1072">
                  <c:v>5904.52</c:v>
                </c:pt>
                <c:pt idx="1073">
                  <c:v>5843.9699999999993</c:v>
                </c:pt>
                <c:pt idx="1074">
                  <c:v>5862.8200000000024</c:v>
                </c:pt>
                <c:pt idx="1075">
                  <c:v>5861.63</c:v>
                </c:pt>
                <c:pt idx="1076">
                  <c:v>5800.54</c:v>
                </c:pt>
                <c:pt idx="1077">
                  <c:v>5804.81</c:v>
                </c:pt>
                <c:pt idx="1078">
                  <c:v>5876.42</c:v>
                </c:pt>
                <c:pt idx="1079">
                  <c:v>5924.18</c:v>
                </c:pt>
                <c:pt idx="1080">
                  <c:v>5925.58</c:v>
                </c:pt>
                <c:pt idx="1081">
                  <c:v>5712.28</c:v>
                </c:pt>
                <c:pt idx="1082">
                  <c:v>5713.09</c:v>
                </c:pt>
                <c:pt idx="1083">
                  <c:v>5668.4299999999994</c:v>
                </c:pt>
                <c:pt idx="1084">
                  <c:v>5655.09</c:v>
                </c:pt>
                <c:pt idx="1085">
                  <c:v>5584.99</c:v>
                </c:pt>
                <c:pt idx="1086">
                  <c:v>5647.1500000000024</c:v>
                </c:pt>
                <c:pt idx="1087">
                  <c:v>5686.1900000000014</c:v>
                </c:pt>
                <c:pt idx="1088">
                  <c:v>5757.3</c:v>
                </c:pt>
                <c:pt idx="1089">
                  <c:v>5669.58</c:v>
                </c:pt>
                <c:pt idx="1090">
                  <c:v>5555.84</c:v>
                </c:pt>
                <c:pt idx="1091">
                  <c:v>5325.9</c:v>
                </c:pt>
                <c:pt idx="1092">
                  <c:v>5358.35</c:v>
                </c:pt>
                <c:pt idx="1093">
                  <c:v>5399.4699999999993</c:v>
                </c:pt>
                <c:pt idx="1094">
                  <c:v>5069.87</c:v>
                </c:pt>
                <c:pt idx="1095">
                  <c:v>4505.1600000000026</c:v>
                </c:pt>
                <c:pt idx="1096">
                  <c:v>4877.0200000000004</c:v>
                </c:pt>
                <c:pt idx="1097">
                  <c:v>5006.1000000000004</c:v>
                </c:pt>
                <c:pt idx="1098">
                  <c:v>4932.1100000000024</c:v>
                </c:pt>
                <c:pt idx="1099">
                  <c:v>4961.57</c:v>
                </c:pt>
                <c:pt idx="1100">
                  <c:v>5123.2300000000005</c:v>
                </c:pt>
                <c:pt idx="1101">
                  <c:v>5102.22</c:v>
                </c:pt>
                <c:pt idx="1102">
                  <c:v>5081.95</c:v>
                </c:pt>
                <c:pt idx="1103">
                  <c:v>5058.55</c:v>
                </c:pt>
                <c:pt idx="1104">
                  <c:v>4835.3900000000003</c:v>
                </c:pt>
                <c:pt idx="1105">
                  <c:v>4759.6200000000026</c:v>
                </c:pt>
                <c:pt idx="1106">
                  <c:v>4835.1200000000026</c:v>
                </c:pt>
                <c:pt idx="1107">
                  <c:v>4923.6900000000014</c:v>
                </c:pt>
                <c:pt idx="1108">
                  <c:v>4817.99</c:v>
                </c:pt>
                <c:pt idx="1109">
                  <c:v>4889</c:v>
                </c:pt>
                <c:pt idx="1110">
                  <c:v>4938.1500000000024</c:v>
                </c:pt>
                <c:pt idx="1111">
                  <c:v>4962.63</c:v>
                </c:pt>
                <c:pt idx="1112">
                  <c:v>4963.75</c:v>
                </c:pt>
                <c:pt idx="1113">
                  <c:v>4944.6400000000003</c:v>
                </c:pt>
                <c:pt idx="1114">
                  <c:v>4832.71</c:v>
                </c:pt>
                <c:pt idx="1115">
                  <c:v>4746.01</c:v>
                </c:pt>
                <c:pt idx="1116">
                  <c:v>4814.8500000000004</c:v>
                </c:pt>
                <c:pt idx="1117">
                  <c:v>4788.8</c:v>
                </c:pt>
                <c:pt idx="1118">
                  <c:v>4839.88</c:v>
                </c:pt>
                <c:pt idx="1119">
                  <c:v>4769.99</c:v>
                </c:pt>
                <c:pt idx="1120">
                  <c:v>4738.6200000000026</c:v>
                </c:pt>
                <c:pt idx="1121">
                  <c:v>4735.8600000000024</c:v>
                </c:pt>
                <c:pt idx="1122">
                  <c:v>4644</c:v>
                </c:pt>
                <c:pt idx="1123">
                  <c:v>4708.55</c:v>
                </c:pt>
                <c:pt idx="1124">
                  <c:v>4756.3900000000003</c:v>
                </c:pt>
                <c:pt idx="1125">
                  <c:v>4837.6000000000004</c:v>
                </c:pt>
                <c:pt idx="1126">
                  <c:v>4841.38</c:v>
                </c:pt>
                <c:pt idx="1127">
                  <c:v>4795.46</c:v>
                </c:pt>
                <c:pt idx="1128">
                  <c:v>4874.05</c:v>
                </c:pt>
                <c:pt idx="1129">
                  <c:v>4870.58</c:v>
                </c:pt>
                <c:pt idx="1130">
                  <c:v>4843.7700000000004</c:v>
                </c:pt>
                <c:pt idx="1131">
                  <c:v>4928.59</c:v>
                </c:pt>
                <c:pt idx="1132">
                  <c:v>4955.9699999999993</c:v>
                </c:pt>
                <c:pt idx="1133">
                  <c:v>4843.84</c:v>
                </c:pt>
                <c:pt idx="1134">
                  <c:v>4945.4800000000005</c:v>
                </c:pt>
                <c:pt idx="1135">
                  <c:v>4944.54</c:v>
                </c:pt>
                <c:pt idx="1136">
                  <c:v>4898.99</c:v>
                </c:pt>
                <c:pt idx="1137">
                  <c:v>4848.3</c:v>
                </c:pt>
                <c:pt idx="1138">
                  <c:v>4888.1900000000014</c:v>
                </c:pt>
                <c:pt idx="1139">
                  <c:v>4951.17</c:v>
                </c:pt>
                <c:pt idx="1140">
                  <c:v>4975.4000000000005</c:v>
                </c:pt>
                <c:pt idx="1141">
                  <c:v>4957.88</c:v>
                </c:pt>
                <c:pt idx="1142">
                  <c:v>4993.76</c:v>
                </c:pt>
                <c:pt idx="1143">
                  <c:v>5054.29</c:v>
                </c:pt>
                <c:pt idx="1144">
                  <c:v>5073.34</c:v>
                </c:pt>
                <c:pt idx="1145">
                  <c:v>5118.17</c:v>
                </c:pt>
                <c:pt idx="1146">
                  <c:v>5075.88</c:v>
                </c:pt>
                <c:pt idx="1147">
                  <c:v>5070.29</c:v>
                </c:pt>
                <c:pt idx="1148">
                  <c:v>5120.45</c:v>
                </c:pt>
                <c:pt idx="1149">
                  <c:v>5170.3200000000024</c:v>
                </c:pt>
                <c:pt idx="1150">
                  <c:v>5202.53</c:v>
                </c:pt>
                <c:pt idx="1151">
                  <c:v>5194.63</c:v>
                </c:pt>
                <c:pt idx="1152">
                  <c:v>5169.07</c:v>
                </c:pt>
                <c:pt idx="1153">
                  <c:v>5252.78</c:v>
                </c:pt>
                <c:pt idx="1154">
                  <c:v>5196.99</c:v>
                </c:pt>
                <c:pt idx="1155">
                  <c:v>5233.21</c:v>
                </c:pt>
                <c:pt idx="1156">
                  <c:v>5252.05</c:v>
                </c:pt>
                <c:pt idx="1157">
                  <c:v>5175.1600000000026</c:v>
                </c:pt>
                <c:pt idx="1158">
                  <c:v>5139.7700000000004</c:v>
                </c:pt>
                <c:pt idx="1159">
                  <c:v>5102.92</c:v>
                </c:pt>
                <c:pt idx="1160">
                  <c:v>5102.37</c:v>
                </c:pt>
                <c:pt idx="1161">
                  <c:v>5102.9399999999996</c:v>
                </c:pt>
                <c:pt idx="1162">
                  <c:v>5038.28</c:v>
                </c:pt>
                <c:pt idx="1163">
                  <c:v>5123.6500000000024</c:v>
                </c:pt>
                <c:pt idx="1164">
                  <c:v>5064.6600000000026</c:v>
                </c:pt>
                <c:pt idx="1165">
                  <c:v>5033.6900000000014</c:v>
                </c:pt>
                <c:pt idx="1166">
                  <c:v>5067.3900000000003</c:v>
                </c:pt>
                <c:pt idx="1167">
                  <c:v>5088.5600000000004</c:v>
                </c:pt>
                <c:pt idx="1168">
                  <c:v>5135.45</c:v>
                </c:pt>
                <c:pt idx="1169">
                  <c:v>5117.01</c:v>
                </c:pt>
                <c:pt idx="1170">
                  <c:v>5186.45</c:v>
                </c:pt>
                <c:pt idx="1171">
                  <c:v>5192.08</c:v>
                </c:pt>
                <c:pt idx="1172">
                  <c:v>5210.8500000000004</c:v>
                </c:pt>
                <c:pt idx="1173">
                  <c:v>5198.72</c:v>
                </c:pt>
                <c:pt idx="1174">
                  <c:v>5218.46</c:v>
                </c:pt>
                <c:pt idx="1175">
                  <c:v>5246.23</c:v>
                </c:pt>
                <c:pt idx="1176">
                  <c:v>5264.67</c:v>
                </c:pt>
                <c:pt idx="1177">
                  <c:v>5298.1600000000026</c:v>
                </c:pt>
                <c:pt idx="1178">
                  <c:v>5298.23</c:v>
                </c:pt>
                <c:pt idx="1179">
                  <c:v>5370.05</c:v>
                </c:pt>
                <c:pt idx="1180">
                  <c:v>5397.46</c:v>
                </c:pt>
                <c:pt idx="1181">
                  <c:v>5428.77</c:v>
                </c:pt>
                <c:pt idx="1182">
                  <c:v>5420.09</c:v>
                </c:pt>
                <c:pt idx="1183">
                  <c:v>5477.68</c:v>
                </c:pt>
                <c:pt idx="1184">
                  <c:v>5561.1500000000024</c:v>
                </c:pt>
                <c:pt idx="1185">
                  <c:v>5545.8200000000024</c:v>
                </c:pt>
                <c:pt idx="1186">
                  <c:v>5605.9299999999994</c:v>
                </c:pt>
                <c:pt idx="1187">
                  <c:v>5616.87</c:v>
                </c:pt>
                <c:pt idx="1188">
                  <c:v>5539.48</c:v>
                </c:pt>
                <c:pt idx="1189">
                  <c:v>5527.75</c:v>
                </c:pt>
                <c:pt idx="1190">
                  <c:v>5511.81</c:v>
                </c:pt>
                <c:pt idx="1191">
                  <c:v>5462.6100000000024</c:v>
                </c:pt>
                <c:pt idx="1192">
                  <c:v>5527.56</c:v>
                </c:pt>
                <c:pt idx="1193">
                  <c:v>5583.6100000000024</c:v>
                </c:pt>
                <c:pt idx="1194">
                  <c:v>5675.54</c:v>
                </c:pt>
                <c:pt idx="1195">
                  <c:v>5766.3</c:v>
                </c:pt>
                <c:pt idx="1196">
                  <c:v>5758.67</c:v>
                </c:pt>
                <c:pt idx="1197">
                  <c:v>5713.75</c:v>
                </c:pt>
                <c:pt idx="1198">
                  <c:v>5773.6600000000026</c:v>
                </c:pt>
                <c:pt idx="1199">
                  <c:v>5776.85</c:v>
                </c:pt>
                <c:pt idx="1200">
                  <c:v>5757.9299999999994</c:v>
                </c:pt>
                <c:pt idx="1201">
                  <c:v>5717.54</c:v>
                </c:pt>
                <c:pt idx="1202">
                  <c:v>5676.73</c:v>
                </c:pt>
                <c:pt idx="1203">
                  <c:v>5713.1</c:v>
                </c:pt>
                <c:pt idx="1204">
                  <c:v>5686.73</c:v>
                </c:pt>
                <c:pt idx="1205">
                  <c:v>5679.83</c:v>
                </c:pt>
                <c:pt idx="1206">
                  <c:v>5738.1100000000024</c:v>
                </c:pt>
                <c:pt idx="1207">
                  <c:v>5673.02</c:v>
                </c:pt>
                <c:pt idx="1208">
                  <c:v>5641.06</c:v>
                </c:pt>
                <c:pt idx="1209">
                  <c:v>5581.49</c:v>
                </c:pt>
                <c:pt idx="1210">
                  <c:v>5651.09</c:v>
                </c:pt>
                <c:pt idx="1211">
                  <c:v>5662.87</c:v>
                </c:pt>
                <c:pt idx="1212">
                  <c:v>5715.6200000000026</c:v>
                </c:pt>
                <c:pt idx="1213">
                  <c:v>5672.27</c:v>
                </c:pt>
                <c:pt idx="1214">
                  <c:v>5704.1</c:v>
                </c:pt>
                <c:pt idx="1215">
                  <c:v>5754.76</c:v>
                </c:pt>
                <c:pt idx="1216">
                  <c:v>5842.54</c:v>
                </c:pt>
                <c:pt idx="1217">
                  <c:v>5832.88</c:v>
                </c:pt>
                <c:pt idx="1218">
                  <c:v>5891.3600000000024</c:v>
                </c:pt>
                <c:pt idx="1219">
                  <c:v>5930.4699999999993</c:v>
                </c:pt>
                <c:pt idx="1220">
                  <c:v>5929.6</c:v>
                </c:pt>
                <c:pt idx="1221">
                  <c:v>5973.75</c:v>
                </c:pt>
                <c:pt idx="1222">
                  <c:v>5954.31</c:v>
                </c:pt>
                <c:pt idx="1223">
                  <c:v>5964.01</c:v>
                </c:pt>
                <c:pt idx="1224">
                  <c:v>5996.7</c:v>
                </c:pt>
                <c:pt idx="1225">
                  <c:v>6016.58</c:v>
                </c:pt>
                <c:pt idx="1226">
                  <c:v>6025.4699999999993</c:v>
                </c:pt>
                <c:pt idx="1227">
                  <c:v>5961.71</c:v>
                </c:pt>
                <c:pt idx="1228">
                  <c:v>5963.8</c:v>
                </c:pt>
                <c:pt idx="1229">
                  <c:v>6009.8600000000024</c:v>
                </c:pt>
                <c:pt idx="1230">
                  <c:v>6035.95</c:v>
                </c:pt>
                <c:pt idx="1231">
                  <c:v>6035.03</c:v>
                </c:pt>
                <c:pt idx="1232">
                  <c:v>6157.77</c:v>
                </c:pt>
                <c:pt idx="1233">
                  <c:v>6234.29</c:v>
                </c:pt>
                <c:pt idx="1234">
                  <c:v>6227.83</c:v>
                </c:pt>
                <c:pt idx="1235">
                  <c:v>6328.4299999999994</c:v>
                </c:pt>
                <c:pt idx="1236">
                  <c:v>6322.76</c:v>
                </c:pt>
                <c:pt idx="1237">
                  <c:v>6322.5</c:v>
                </c:pt>
                <c:pt idx="1238">
                  <c:v>6316.28</c:v>
                </c:pt>
                <c:pt idx="1239">
                  <c:v>6261.52</c:v>
                </c:pt>
                <c:pt idx="1240">
                  <c:v>6304.27</c:v>
                </c:pt>
                <c:pt idx="1241">
                  <c:v>6233.54</c:v>
                </c:pt>
                <c:pt idx="1242">
                  <c:v>6268.72</c:v>
                </c:pt>
                <c:pt idx="1243">
                  <c:v>6325.53</c:v>
                </c:pt>
                <c:pt idx="1244">
                  <c:v>6402.29</c:v>
                </c:pt>
                <c:pt idx="1245">
                  <c:v>6420.38</c:v>
                </c:pt>
                <c:pt idx="1246">
                  <c:v>6346.48</c:v>
                </c:pt>
                <c:pt idx="1247">
                  <c:v>6403</c:v>
                </c:pt>
                <c:pt idx="1248">
                  <c:v>6451.3</c:v>
                </c:pt>
                <c:pt idx="1249">
                  <c:v>6413.6600000000026</c:v>
                </c:pt>
                <c:pt idx="1250">
                  <c:v>6441.85</c:v>
                </c:pt>
                <c:pt idx="1251">
                  <c:v>6498.06</c:v>
                </c:pt>
                <c:pt idx="1252">
                  <c:v>6513.03</c:v>
                </c:pt>
                <c:pt idx="1253">
                  <c:v>6563.48</c:v>
                </c:pt>
                <c:pt idx="1254">
                  <c:v>6567.94</c:v>
                </c:pt>
                <c:pt idx="1255">
                  <c:v>6522.54</c:v>
                </c:pt>
                <c:pt idx="1256">
                  <c:v>6602.6900000000014</c:v>
                </c:pt>
                <c:pt idx="1257">
                  <c:v>6679.2</c:v>
                </c:pt>
                <c:pt idx="1258">
                  <c:v>6651.01</c:v>
                </c:pt>
                <c:pt idx="1259">
                  <c:v>6458.84</c:v>
                </c:pt>
                <c:pt idx="1260">
                  <c:v>6367.39</c:v>
                </c:pt>
                <c:pt idx="1261">
                  <c:v>6420.46</c:v>
                </c:pt>
                <c:pt idx="1262">
                  <c:v>6308.54</c:v>
                </c:pt>
                <c:pt idx="1263">
                  <c:v>6222.87</c:v>
                </c:pt>
                <c:pt idx="1264">
                  <c:v>6102.74</c:v>
                </c:pt>
                <c:pt idx="1265">
                  <c:v>6221.06</c:v>
                </c:pt>
                <c:pt idx="1266">
                  <c:v>6173.8200000000024</c:v>
                </c:pt>
                <c:pt idx="1267">
                  <c:v>6194.07</c:v>
                </c:pt>
                <c:pt idx="1268">
                  <c:v>6192.35</c:v>
                </c:pt>
                <c:pt idx="1269">
                  <c:v>6173.3200000000024</c:v>
                </c:pt>
                <c:pt idx="1270">
                  <c:v>6183.24</c:v>
                </c:pt>
                <c:pt idx="1271">
                  <c:v>6106.4299999999994</c:v>
                </c:pt>
                <c:pt idx="1272">
                  <c:v>6162.98</c:v>
                </c:pt>
                <c:pt idx="1273">
                  <c:v>6239.4299999999994</c:v>
                </c:pt>
                <c:pt idx="1274">
                  <c:v>6419.09</c:v>
                </c:pt>
                <c:pt idx="1275">
                  <c:v>6555.94</c:v>
                </c:pt>
                <c:pt idx="1276">
                  <c:v>6552.4699999999993</c:v>
                </c:pt>
                <c:pt idx="1277">
                  <c:v>6530.06</c:v>
                </c:pt>
                <c:pt idx="1278">
                  <c:v>6619.9699999999993</c:v>
                </c:pt>
                <c:pt idx="1279">
                  <c:v>6618.23</c:v>
                </c:pt>
                <c:pt idx="1280">
                  <c:v>6535.17</c:v>
                </c:pt>
                <c:pt idx="1281">
                  <c:v>6544.77</c:v>
                </c:pt>
                <c:pt idx="1282">
                  <c:v>6593.53</c:v>
                </c:pt>
                <c:pt idx="1283">
                  <c:v>6577.83</c:v>
                </c:pt>
                <c:pt idx="1284">
                  <c:v>6633.76</c:v>
                </c:pt>
                <c:pt idx="1285">
                  <c:v>6679.33</c:v>
                </c:pt>
                <c:pt idx="1286">
                  <c:v>6670.06</c:v>
                </c:pt>
                <c:pt idx="1287">
                  <c:v>6607.78</c:v>
                </c:pt>
                <c:pt idx="1288">
                  <c:v>6589.29</c:v>
                </c:pt>
                <c:pt idx="1289">
                  <c:v>6584.3200000000024</c:v>
                </c:pt>
                <c:pt idx="1290">
                  <c:v>6534.68</c:v>
                </c:pt>
                <c:pt idx="1291">
                  <c:v>6589.41</c:v>
                </c:pt>
                <c:pt idx="1292">
                  <c:v>6582.5</c:v>
                </c:pt>
                <c:pt idx="1293">
                  <c:v>6574.21</c:v>
                </c:pt>
                <c:pt idx="1294">
                  <c:v>6569.72</c:v>
                </c:pt>
                <c:pt idx="1295">
                  <c:v>6713.8600000000024</c:v>
                </c:pt>
                <c:pt idx="1296">
                  <c:v>6651.08</c:v>
                </c:pt>
                <c:pt idx="1297">
                  <c:v>6686.89</c:v>
                </c:pt>
                <c:pt idx="1298">
                  <c:v>6784.72</c:v>
                </c:pt>
                <c:pt idx="1299">
                  <c:v>6849.48</c:v>
                </c:pt>
                <c:pt idx="1300">
                  <c:v>6878.98</c:v>
                </c:pt>
                <c:pt idx="1301">
                  <c:v>6915.09</c:v>
                </c:pt>
                <c:pt idx="1302">
                  <c:v>6892.8200000000024</c:v>
                </c:pt>
                <c:pt idx="1303">
                  <c:v>6907.6500000000024</c:v>
                </c:pt>
                <c:pt idx="1304">
                  <c:v>6853.73</c:v>
                </c:pt>
                <c:pt idx="1305">
                  <c:v>6810.04</c:v>
                </c:pt>
                <c:pt idx="1306">
                  <c:v>6752.45</c:v>
                </c:pt>
                <c:pt idx="1307">
                  <c:v>6746.88</c:v>
                </c:pt>
                <c:pt idx="1308">
                  <c:v>6669.52</c:v>
                </c:pt>
                <c:pt idx="1309">
                  <c:v>6700.34</c:v>
                </c:pt>
                <c:pt idx="1310">
                  <c:v>6656.6900000000014</c:v>
                </c:pt>
                <c:pt idx="1311">
                  <c:v>6535.45</c:v>
                </c:pt>
                <c:pt idx="1312">
                  <c:v>6454.46</c:v>
                </c:pt>
                <c:pt idx="1313">
                  <c:v>6442.87</c:v>
                </c:pt>
                <c:pt idx="1314">
                  <c:v>6510.74</c:v>
                </c:pt>
                <c:pt idx="1315">
                  <c:v>6367.8600000000024</c:v>
                </c:pt>
                <c:pt idx="1316">
                  <c:v>6381.4</c:v>
                </c:pt>
                <c:pt idx="1317">
                  <c:v>6492.8200000000024</c:v>
                </c:pt>
                <c:pt idx="1318">
                  <c:v>6605.04</c:v>
                </c:pt>
                <c:pt idx="1319">
                  <c:v>6604.42</c:v>
                </c:pt>
                <c:pt idx="1320">
                  <c:v>6550.29</c:v>
                </c:pt>
                <c:pt idx="1321">
                  <c:v>6606.41</c:v>
                </c:pt>
                <c:pt idx="1322">
                  <c:v>6545.64</c:v>
                </c:pt>
                <c:pt idx="1323">
                  <c:v>6479.54</c:v>
                </c:pt>
                <c:pt idx="1324">
                  <c:v>6397.52</c:v>
                </c:pt>
                <c:pt idx="1325">
                  <c:v>6464.6100000000024</c:v>
                </c:pt>
                <c:pt idx="1326">
                  <c:v>6467.92</c:v>
                </c:pt>
                <c:pt idx="1327">
                  <c:v>6248.34</c:v>
                </c:pt>
                <c:pt idx="1328">
                  <c:v>6156.78</c:v>
                </c:pt>
                <c:pt idx="1329">
                  <c:v>6134.8600000000024</c:v>
                </c:pt>
                <c:pt idx="1330">
                  <c:v>6243.74</c:v>
                </c:pt>
                <c:pt idx="1331">
                  <c:v>6299.2</c:v>
                </c:pt>
                <c:pt idx="1332">
                  <c:v>6346.57</c:v>
                </c:pt>
                <c:pt idx="1333">
                  <c:v>6377.85</c:v>
                </c:pt>
                <c:pt idx="1334">
                  <c:v>6339.98</c:v>
                </c:pt>
                <c:pt idx="1335">
                  <c:v>6278.5</c:v>
                </c:pt>
                <c:pt idx="1336">
                  <c:v>6284.2</c:v>
                </c:pt>
                <c:pt idx="1337">
                  <c:v>6154.44</c:v>
                </c:pt>
                <c:pt idx="1338">
                  <c:v>6195.1500000000024</c:v>
                </c:pt>
                <c:pt idx="1339">
                  <c:v>6216.77</c:v>
                </c:pt>
                <c:pt idx="1340">
                  <c:v>6289.55</c:v>
                </c:pt>
                <c:pt idx="1341">
                  <c:v>6359.6500000000024</c:v>
                </c:pt>
                <c:pt idx="1342">
                  <c:v>6388.48</c:v>
                </c:pt>
                <c:pt idx="1343">
                  <c:v>6481.35</c:v>
                </c:pt>
                <c:pt idx="1344">
                  <c:v>6454.71</c:v>
                </c:pt>
                <c:pt idx="1345">
                  <c:v>6445.13</c:v>
                </c:pt>
                <c:pt idx="1346">
                  <c:v>6456.8200000000024</c:v>
                </c:pt>
                <c:pt idx="1347">
                  <c:v>6451.54</c:v>
                </c:pt>
                <c:pt idx="1348">
                  <c:v>6528.03</c:v>
                </c:pt>
                <c:pt idx="1349">
                  <c:v>6466</c:v>
                </c:pt>
                <c:pt idx="1350">
                  <c:v>6447</c:v>
                </c:pt>
                <c:pt idx="1351">
                  <c:v>6478.94</c:v>
                </c:pt>
                <c:pt idx="1352">
                  <c:v>6499.5</c:v>
                </c:pt>
                <c:pt idx="1353">
                  <c:v>6539.83</c:v>
                </c:pt>
                <c:pt idx="1354">
                  <c:v>6565.37</c:v>
                </c:pt>
                <c:pt idx="1355">
                  <c:v>6597.6</c:v>
                </c:pt>
                <c:pt idx="1356">
                  <c:v>6670.78</c:v>
                </c:pt>
                <c:pt idx="1357">
                  <c:v>6707.72</c:v>
                </c:pt>
                <c:pt idx="1358">
                  <c:v>6663.55</c:v>
                </c:pt>
                <c:pt idx="1359">
                  <c:v>6715.1100000000024</c:v>
                </c:pt>
                <c:pt idx="1360">
                  <c:v>6729.9</c:v>
                </c:pt>
                <c:pt idx="1361">
                  <c:v>6655.56</c:v>
                </c:pt>
                <c:pt idx="1362">
                  <c:v>6748.85</c:v>
                </c:pt>
                <c:pt idx="1363">
                  <c:v>6753</c:v>
                </c:pt>
                <c:pt idx="1364">
                  <c:v>6758.1900000000014</c:v>
                </c:pt>
                <c:pt idx="1365">
                  <c:v>6781.25</c:v>
                </c:pt>
                <c:pt idx="1366">
                  <c:v>6858.24</c:v>
                </c:pt>
                <c:pt idx="1367">
                  <c:v>6832.53</c:v>
                </c:pt>
                <c:pt idx="1368">
                  <c:v>6781.99</c:v>
                </c:pt>
                <c:pt idx="1369">
                  <c:v>6832.68</c:v>
                </c:pt>
                <c:pt idx="1370">
                  <c:v>6860.18</c:v>
                </c:pt>
                <c:pt idx="1371">
                  <c:v>6906.98</c:v>
                </c:pt>
                <c:pt idx="1372">
                  <c:v>6900.41</c:v>
                </c:pt>
                <c:pt idx="1373">
                  <c:v>6906.52</c:v>
                </c:pt>
                <c:pt idx="1374">
                  <c:v>6984.55</c:v>
                </c:pt>
                <c:pt idx="1375">
                  <c:v>7076.52</c:v>
                </c:pt>
                <c:pt idx="1376">
                  <c:v>7145.34</c:v>
                </c:pt>
                <c:pt idx="1377">
                  <c:v>7119.76</c:v>
                </c:pt>
                <c:pt idx="1378">
                  <c:v>7148.6200000000026</c:v>
                </c:pt>
                <c:pt idx="1379">
                  <c:v>7151.08</c:v>
                </c:pt>
                <c:pt idx="1380">
                  <c:v>7049</c:v>
                </c:pt>
                <c:pt idx="1381">
                  <c:v>7119.88</c:v>
                </c:pt>
                <c:pt idx="1382">
                  <c:v>7193.85</c:v>
                </c:pt>
                <c:pt idx="1383">
                  <c:v>7210.77</c:v>
                </c:pt>
                <c:pt idx="1384">
                  <c:v>7277.31</c:v>
                </c:pt>
                <c:pt idx="1385">
                  <c:v>7220.25</c:v>
                </c:pt>
                <c:pt idx="1386">
                  <c:v>7287.6</c:v>
                </c:pt>
                <c:pt idx="1387">
                  <c:v>7145.13</c:v>
                </c:pt>
                <c:pt idx="1388">
                  <c:v>7212.08</c:v>
                </c:pt>
                <c:pt idx="1389">
                  <c:v>7306.74</c:v>
                </c:pt>
                <c:pt idx="1390">
                  <c:v>7303.95</c:v>
                </c:pt>
                <c:pt idx="1391">
                  <c:v>7247.91</c:v>
                </c:pt>
                <c:pt idx="1392">
                  <c:v>7187.7</c:v>
                </c:pt>
                <c:pt idx="1393">
                  <c:v>7271.54</c:v>
                </c:pt>
                <c:pt idx="1394">
                  <c:v>7347.1</c:v>
                </c:pt>
                <c:pt idx="1395">
                  <c:v>7346.63</c:v>
                </c:pt>
                <c:pt idx="1396">
                  <c:v>7342.89</c:v>
                </c:pt>
                <c:pt idx="1397">
                  <c:v>7304.3200000000024</c:v>
                </c:pt>
                <c:pt idx="1398">
                  <c:v>7423.25</c:v>
                </c:pt>
                <c:pt idx="1399">
                  <c:v>7505.6</c:v>
                </c:pt>
                <c:pt idx="1400">
                  <c:v>7552.77</c:v>
                </c:pt>
                <c:pt idx="1401">
                  <c:v>7605.03</c:v>
                </c:pt>
                <c:pt idx="1402">
                  <c:v>7635.42</c:v>
                </c:pt>
                <c:pt idx="1403">
                  <c:v>7669.45</c:v>
                </c:pt>
                <c:pt idx="1404">
                  <c:v>7756.04</c:v>
                </c:pt>
                <c:pt idx="1405">
                  <c:v>7756.4699999999993</c:v>
                </c:pt>
                <c:pt idx="1406">
                  <c:v>7797.08</c:v>
                </c:pt>
                <c:pt idx="1407">
                  <c:v>7754</c:v>
                </c:pt>
                <c:pt idx="1408">
                  <c:v>7606.17</c:v>
                </c:pt>
                <c:pt idx="1409">
                  <c:v>7595.57</c:v>
                </c:pt>
                <c:pt idx="1410">
                  <c:v>7729.8200000000024</c:v>
                </c:pt>
                <c:pt idx="1411">
                  <c:v>7816.51</c:v>
                </c:pt>
                <c:pt idx="1412">
                  <c:v>7767.49</c:v>
                </c:pt>
                <c:pt idx="1413">
                  <c:v>7768.24</c:v>
                </c:pt>
                <c:pt idx="1414">
                  <c:v>7859.53</c:v>
                </c:pt>
                <c:pt idx="1415">
                  <c:v>7811.33</c:v>
                </c:pt>
                <c:pt idx="1416">
                  <c:v>7780.76</c:v>
                </c:pt>
                <c:pt idx="1417">
                  <c:v>7750.6</c:v>
                </c:pt>
                <c:pt idx="1418">
                  <c:v>7615.99</c:v>
                </c:pt>
                <c:pt idx="1419">
                  <c:v>7612</c:v>
                </c:pt>
                <c:pt idx="1420">
                  <c:v>7660.42</c:v>
                </c:pt>
                <c:pt idx="1421">
                  <c:v>7680.22</c:v>
                </c:pt>
                <c:pt idx="1422">
                  <c:v>7634.4299999999994</c:v>
                </c:pt>
                <c:pt idx="1423">
                  <c:v>7745</c:v>
                </c:pt>
                <c:pt idx="1424">
                  <c:v>7805.4299999999994</c:v>
                </c:pt>
                <c:pt idx="1425">
                  <c:v>7876.1500000000024</c:v>
                </c:pt>
                <c:pt idx="1426">
                  <c:v>7899.77</c:v>
                </c:pt>
                <c:pt idx="1427">
                  <c:v>7925.24</c:v>
                </c:pt>
                <c:pt idx="1428">
                  <c:v>7946.78</c:v>
                </c:pt>
                <c:pt idx="1429">
                  <c:v>8052.56</c:v>
                </c:pt>
                <c:pt idx="1430">
                  <c:v>8060.01</c:v>
                </c:pt>
                <c:pt idx="1431">
                  <c:v>8138.42</c:v>
                </c:pt>
                <c:pt idx="1432">
                  <c:v>8193.9599999999882</c:v>
                </c:pt>
                <c:pt idx="1433">
                  <c:v>8189.48</c:v>
                </c:pt>
                <c:pt idx="1434">
                  <c:v>8283.76</c:v>
                </c:pt>
                <c:pt idx="1435">
                  <c:v>8380.9599999999882</c:v>
                </c:pt>
                <c:pt idx="1436">
                  <c:v>8444.84</c:v>
                </c:pt>
                <c:pt idx="1437">
                  <c:v>8500.2800000000007</c:v>
                </c:pt>
                <c:pt idx="1438">
                  <c:v>8487.1400000000049</c:v>
                </c:pt>
                <c:pt idx="1439">
                  <c:v>8221.6400000000049</c:v>
                </c:pt>
                <c:pt idx="1440">
                  <c:v>8222.59</c:v>
                </c:pt>
                <c:pt idx="1441">
                  <c:v>8478.91</c:v>
                </c:pt>
                <c:pt idx="1442">
                  <c:v>8525.52</c:v>
                </c:pt>
                <c:pt idx="1443">
                  <c:v>8606.0300000000007</c:v>
                </c:pt>
                <c:pt idx="1444">
                  <c:v>8650.17</c:v>
                </c:pt>
                <c:pt idx="1445">
                  <c:v>8634.48</c:v>
                </c:pt>
                <c:pt idx="1446">
                  <c:v>8697.65</c:v>
                </c:pt>
                <c:pt idx="1447">
                  <c:v>8799.9599999999882</c:v>
                </c:pt>
                <c:pt idx="1448">
                  <c:v>8724.4699999999884</c:v>
                </c:pt>
                <c:pt idx="1449">
                  <c:v>8528.7000000000007</c:v>
                </c:pt>
                <c:pt idx="1450">
                  <c:v>8491.56</c:v>
                </c:pt>
                <c:pt idx="1451">
                  <c:v>8483.8599999999897</c:v>
                </c:pt>
                <c:pt idx="1452">
                  <c:v>8540.56</c:v>
                </c:pt>
                <c:pt idx="1453">
                  <c:v>8376.9</c:v>
                </c:pt>
                <c:pt idx="1454">
                  <c:v>8201.730000000005</c:v>
                </c:pt>
                <c:pt idx="1455">
                  <c:v>8202.6200000000008</c:v>
                </c:pt>
                <c:pt idx="1456">
                  <c:v>8122.25</c:v>
                </c:pt>
                <c:pt idx="1457">
                  <c:v>7971.06</c:v>
                </c:pt>
                <c:pt idx="1458">
                  <c:v>7935.1200000000026</c:v>
                </c:pt>
                <c:pt idx="1459">
                  <c:v>8068.95</c:v>
                </c:pt>
                <c:pt idx="1460">
                  <c:v>7920.8</c:v>
                </c:pt>
                <c:pt idx="1461">
                  <c:v>7991.74</c:v>
                </c:pt>
                <c:pt idx="1462">
                  <c:v>7974.6900000000014</c:v>
                </c:pt>
                <c:pt idx="1463">
                  <c:v>7798.49</c:v>
                </c:pt>
                <c:pt idx="1464">
                  <c:v>7685.64</c:v>
                </c:pt>
                <c:pt idx="1465">
                  <c:v>7892.3200000000024</c:v>
                </c:pt>
                <c:pt idx="1466">
                  <c:v>7944.1</c:v>
                </c:pt>
                <c:pt idx="1467">
                  <c:v>8072.75</c:v>
                </c:pt>
                <c:pt idx="1468">
                  <c:v>8206.83</c:v>
                </c:pt>
                <c:pt idx="1469">
                  <c:v>8317.7999999999938</c:v>
                </c:pt>
                <c:pt idx="1470">
                  <c:v>8308.7800000000007</c:v>
                </c:pt>
                <c:pt idx="1471">
                  <c:v>8308.93</c:v>
                </c:pt>
                <c:pt idx="1472">
                  <c:v>8471.0400000000009</c:v>
                </c:pt>
                <c:pt idx="1473">
                  <c:v>8494.2900000000009</c:v>
                </c:pt>
                <c:pt idx="1474">
                  <c:v>8595.92</c:v>
                </c:pt>
                <c:pt idx="1475">
                  <c:v>8649.52</c:v>
                </c:pt>
                <c:pt idx="1476">
                  <c:v>8686.65</c:v>
                </c:pt>
                <c:pt idx="1477">
                  <c:v>8610.7400000000052</c:v>
                </c:pt>
                <c:pt idx="1478">
                  <c:v>8534.9699999999884</c:v>
                </c:pt>
                <c:pt idx="1479">
                  <c:v>8638.34</c:v>
                </c:pt>
                <c:pt idx="1480">
                  <c:v>8744.0400000000009</c:v>
                </c:pt>
                <c:pt idx="1481">
                  <c:v>8853.2099999999937</c:v>
                </c:pt>
                <c:pt idx="1482">
                  <c:v>8889.0300000000007</c:v>
                </c:pt>
                <c:pt idx="1483">
                  <c:v>8994.94</c:v>
                </c:pt>
                <c:pt idx="1484">
                  <c:v>8931.16</c:v>
                </c:pt>
                <c:pt idx="1485">
                  <c:v>8788.81</c:v>
                </c:pt>
                <c:pt idx="1486">
                  <c:v>8944.7800000000007</c:v>
                </c:pt>
                <c:pt idx="1487">
                  <c:v>8961.61</c:v>
                </c:pt>
                <c:pt idx="1488">
                  <c:v>8823.31</c:v>
                </c:pt>
                <c:pt idx="1489">
                  <c:v>8815.5300000000007</c:v>
                </c:pt>
                <c:pt idx="1490">
                  <c:v>8895.81</c:v>
                </c:pt>
                <c:pt idx="1491">
                  <c:v>8906.31</c:v>
                </c:pt>
                <c:pt idx="1492">
                  <c:v>9067.2800000000007</c:v>
                </c:pt>
                <c:pt idx="1493">
                  <c:v>9133.67</c:v>
                </c:pt>
                <c:pt idx="1494">
                  <c:v>9263.9</c:v>
                </c:pt>
                <c:pt idx="1495">
                  <c:v>9241.76</c:v>
                </c:pt>
                <c:pt idx="1496">
                  <c:v>9170.4</c:v>
                </c:pt>
                <c:pt idx="1497">
                  <c:v>9284.4599999999882</c:v>
                </c:pt>
                <c:pt idx="1498">
                  <c:v>9394.27</c:v>
                </c:pt>
                <c:pt idx="1499">
                  <c:v>9346.2400000000052</c:v>
                </c:pt>
                <c:pt idx="1500">
                  <c:v>9339.17</c:v>
                </c:pt>
                <c:pt idx="1501">
                  <c:v>9372.2999999999938</c:v>
                </c:pt>
                <c:pt idx="1502">
                  <c:v>9256.91</c:v>
                </c:pt>
                <c:pt idx="1503">
                  <c:v>9085.89</c:v>
                </c:pt>
                <c:pt idx="1504">
                  <c:v>9283.16</c:v>
                </c:pt>
                <c:pt idx="1505">
                  <c:v>9257.51</c:v>
                </c:pt>
                <c:pt idx="1506">
                  <c:v>9323.25</c:v>
                </c:pt>
                <c:pt idx="1507">
                  <c:v>9397.93</c:v>
                </c:pt>
                <c:pt idx="1508">
                  <c:v>9390.1400000000049</c:v>
                </c:pt>
                <c:pt idx="1509">
                  <c:v>9539.3699999999917</c:v>
                </c:pt>
                <c:pt idx="1510">
                  <c:v>9648.08</c:v>
                </c:pt>
                <c:pt idx="1511">
                  <c:v>9617.7400000000052</c:v>
                </c:pt>
                <c:pt idx="1512">
                  <c:v>9640.2900000000009</c:v>
                </c:pt>
                <c:pt idx="1513">
                  <c:v>9583.4499999999935</c:v>
                </c:pt>
                <c:pt idx="1514">
                  <c:v>9445.2999999999938</c:v>
                </c:pt>
                <c:pt idx="1515">
                  <c:v>9380.8799999999883</c:v>
                </c:pt>
                <c:pt idx="1516">
                  <c:v>9374.19</c:v>
                </c:pt>
                <c:pt idx="1517">
                  <c:v>9311.19</c:v>
                </c:pt>
                <c:pt idx="1518">
                  <c:v>9314.1299999999937</c:v>
                </c:pt>
                <c:pt idx="1519">
                  <c:v>9237.5300000000007</c:v>
                </c:pt>
                <c:pt idx="1520">
                  <c:v>9449.84</c:v>
                </c:pt>
                <c:pt idx="1521">
                  <c:v>9520.9599999999882</c:v>
                </c:pt>
                <c:pt idx="1522">
                  <c:v>9464.9</c:v>
                </c:pt>
                <c:pt idx="1523">
                  <c:v>9549.92</c:v>
                </c:pt>
                <c:pt idx="1524">
                  <c:v>9685.7400000000052</c:v>
                </c:pt>
                <c:pt idx="1525">
                  <c:v>9870.7900000000009</c:v>
                </c:pt>
                <c:pt idx="1526">
                  <c:v>9849.0300000000007</c:v>
                </c:pt>
                <c:pt idx="1527">
                  <c:v>9919.89</c:v>
                </c:pt>
                <c:pt idx="1528">
                  <c:v>9859.26</c:v>
                </c:pt>
                <c:pt idx="1529">
                  <c:v>9843.8699999999917</c:v>
                </c:pt>
                <c:pt idx="1530">
                  <c:v>9742.58</c:v>
                </c:pt>
                <c:pt idx="1531">
                  <c:v>9980.42</c:v>
                </c:pt>
                <c:pt idx="1532">
                  <c:v>10082.280000000002</c:v>
                </c:pt>
                <c:pt idx="1533">
                  <c:v>10044.82</c:v>
                </c:pt>
                <c:pt idx="1534">
                  <c:v>10110.969999999988</c:v>
                </c:pt>
                <c:pt idx="1535">
                  <c:v>10173.25</c:v>
                </c:pt>
                <c:pt idx="1536">
                  <c:v>10086.629999999994</c:v>
                </c:pt>
                <c:pt idx="1537">
                  <c:v>10113.18</c:v>
                </c:pt>
                <c:pt idx="1538">
                  <c:v>10124.299999999994</c:v>
                </c:pt>
                <c:pt idx="1539">
                  <c:v>9981.11</c:v>
                </c:pt>
                <c:pt idx="1540">
                  <c:v>10079.299999999994</c:v>
                </c:pt>
                <c:pt idx="1541">
                  <c:v>10168.11</c:v>
                </c:pt>
                <c:pt idx="1542">
                  <c:v>10224.32</c:v>
                </c:pt>
                <c:pt idx="1543">
                  <c:v>10244.049999999994</c:v>
                </c:pt>
                <c:pt idx="1544">
                  <c:v>10200.76</c:v>
                </c:pt>
                <c:pt idx="1545">
                  <c:v>10282.09</c:v>
                </c:pt>
                <c:pt idx="1546">
                  <c:v>10370.240000000005</c:v>
                </c:pt>
                <c:pt idx="1547">
                  <c:v>10565.47</c:v>
                </c:pt>
                <c:pt idx="1548">
                  <c:v>10626.78</c:v>
                </c:pt>
                <c:pt idx="1549">
                  <c:v>10595.43</c:v>
                </c:pt>
                <c:pt idx="1550">
                  <c:v>10735.359999999991</c:v>
                </c:pt>
                <c:pt idx="1551">
                  <c:v>10725.67</c:v>
                </c:pt>
                <c:pt idx="1552">
                  <c:v>10508.849999999995</c:v>
                </c:pt>
                <c:pt idx="1553">
                  <c:v>10573.54</c:v>
                </c:pt>
                <c:pt idx="1554">
                  <c:v>10765.16</c:v>
                </c:pt>
                <c:pt idx="1555">
                  <c:v>10803.710000000005</c:v>
                </c:pt>
                <c:pt idx="1556">
                  <c:v>10801.720000000005</c:v>
                </c:pt>
                <c:pt idx="1557">
                  <c:v>10878.740000000005</c:v>
                </c:pt>
                <c:pt idx="1558">
                  <c:v>10860.04</c:v>
                </c:pt>
                <c:pt idx="1559">
                  <c:v>10941.11</c:v>
                </c:pt>
                <c:pt idx="1560">
                  <c:v>10905.2</c:v>
                </c:pt>
                <c:pt idx="1561">
                  <c:v>10841.349999999995</c:v>
                </c:pt>
                <c:pt idx="1562">
                  <c:v>10840.59</c:v>
                </c:pt>
                <c:pt idx="1563">
                  <c:v>10950.3</c:v>
                </c:pt>
                <c:pt idx="1564">
                  <c:v>11079.02</c:v>
                </c:pt>
                <c:pt idx="1565">
                  <c:v>11086.03</c:v>
                </c:pt>
                <c:pt idx="1566">
                  <c:v>11183.48</c:v>
                </c:pt>
                <c:pt idx="1567">
                  <c:v>11307.04</c:v>
                </c:pt>
                <c:pt idx="1568">
                  <c:v>11279.96</c:v>
                </c:pt>
                <c:pt idx="1569">
                  <c:v>11564.359999999991</c:v>
                </c:pt>
                <c:pt idx="1570">
                  <c:v>11638.01</c:v>
                </c:pt>
                <c:pt idx="1571">
                  <c:v>11746.9</c:v>
                </c:pt>
                <c:pt idx="1572">
                  <c:v>11589.44</c:v>
                </c:pt>
                <c:pt idx="1573">
                  <c:v>11662.55</c:v>
                </c:pt>
                <c:pt idx="1574">
                  <c:v>11355.730000000005</c:v>
                </c:pt>
                <c:pt idx="1575">
                  <c:v>11237.230000000005</c:v>
                </c:pt>
                <c:pt idx="1576">
                  <c:v>11539.68</c:v>
                </c:pt>
                <c:pt idx="1577">
                  <c:v>11821.57</c:v>
                </c:pt>
                <c:pt idx="1578">
                  <c:v>11895.98</c:v>
                </c:pt>
                <c:pt idx="1579">
                  <c:v>12039.55</c:v>
                </c:pt>
                <c:pt idx="1580">
                  <c:v>12030.3</c:v>
                </c:pt>
                <c:pt idx="1581">
                  <c:v>11915.240000000005</c:v>
                </c:pt>
                <c:pt idx="1582">
                  <c:v>11646.78</c:v>
                </c:pt>
                <c:pt idx="1583">
                  <c:v>11938.53</c:v>
                </c:pt>
                <c:pt idx="1584">
                  <c:v>11835.02</c:v>
                </c:pt>
                <c:pt idx="1585">
                  <c:v>11851.93</c:v>
                </c:pt>
                <c:pt idx="1586">
                  <c:v>12042.56</c:v>
                </c:pt>
                <c:pt idx="1587">
                  <c:v>12218.78</c:v>
                </c:pt>
                <c:pt idx="1588">
                  <c:v>12310.720000000005</c:v>
                </c:pt>
                <c:pt idx="1589">
                  <c:v>12347.630000000005</c:v>
                </c:pt>
                <c:pt idx="1590">
                  <c:v>12359.7</c:v>
                </c:pt>
                <c:pt idx="1591">
                  <c:v>12462.47</c:v>
                </c:pt>
                <c:pt idx="1592">
                  <c:v>12513.859999999991</c:v>
                </c:pt>
                <c:pt idx="1593">
                  <c:v>12612.38</c:v>
                </c:pt>
                <c:pt idx="1594">
                  <c:v>12435.41</c:v>
                </c:pt>
                <c:pt idx="1595">
                  <c:v>12285.11</c:v>
                </c:pt>
                <c:pt idx="1596">
                  <c:v>11822.2</c:v>
                </c:pt>
                <c:pt idx="1597">
                  <c:v>11873.730000000005</c:v>
                </c:pt>
                <c:pt idx="1598">
                  <c:v>12217.81</c:v>
                </c:pt>
                <c:pt idx="1599">
                  <c:v>11391.43</c:v>
                </c:pt>
                <c:pt idx="1600">
                  <c:v>10938.61</c:v>
                </c:pt>
                <c:pt idx="1601">
                  <c:v>10481.77</c:v>
                </c:pt>
                <c:pt idx="1602">
                  <c:v>10822.78</c:v>
                </c:pt>
                <c:pt idx="1603">
                  <c:v>10573.15</c:v>
                </c:pt>
                <c:pt idx="1604">
                  <c:v>10666.32</c:v>
                </c:pt>
                <c:pt idx="1605">
                  <c:v>10809.349999999995</c:v>
                </c:pt>
                <c:pt idx="1606">
                  <c:v>10853.140000000005</c:v>
                </c:pt>
                <c:pt idx="1607">
                  <c:v>10786.630000000005</c:v>
                </c:pt>
                <c:pt idx="1608">
                  <c:v>10398.61</c:v>
                </c:pt>
                <c:pt idx="1609">
                  <c:v>10071.42</c:v>
                </c:pt>
                <c:pt idx="1610">
                  <c:v>10451.33</c:v>
                </c:pt>
                <c:pt idx="1611">
                  <c:v>10213.48</c:v>
                </c:pt>
                <c:pt idx="1612">
                  <c:v>9957.32</c:v>
                </c:pt>
                <c:pt idx="1613">
                  <c:v>9756.76</c:v>
                </c:pt>
                <c:pt idx="1614">
                  <c:v>9295.81</c:v>
                </c:pt>
                <c:pt idx="1615">
                  <c:v>9810.4599999999882</c:v>
                </c:pt>
                <c:pt idx="1616">
                  <c:v>9476.15</c:v>
                </c:pt>
                <c:pt idx="1617">
                  <c:v>9062.65</c:v>
                </c:pt>
                <c:pt idx="1618">
                  <c:v>8929.44</c:v>
                </c:pt>
                <c:pt idx="1619">
                  <c:v>9545.06</c:v>
                </c:pt>
                <c:pt idx="1620">
                  <c:v>9884.51</c:v>
                </c:pt>
                <c:pt idx="1621">
                  <c:v>9997.84</c:v>
                </c:pt>
                <c:pt idx="1622">
                  <c:v>9822.52</c:v>
                </c:pt>
                <c:pt idx="1623">
                  <c:v>10040.140000000005</c:v>
                </c:pt>
                <c:pt idx="1624">
                  <c:v>10275.879999999988</c:v>
                </c:pt>
                <c:pt idx="1625">
                  <c:v>10401.299999999994</c:v>
                </c:pt>
                <c:pt idx="1626">
                  <c:v>10412.93</c:v>
                </c:pt>
                <c:pt idx="1627">
                  <c:v>10042.06</c:v>
                </c:pt>
                <c:pt idx="1628">
                  <c:v>10151.01</c:v>
                </c:pt>
                <c:pt idx="1629">
                  <c:v>10129.700000000004</c:v>
                </c:pt>
                <c:pt idx="1630">
                  <c:v>10162.16</c:v>
                </c:pt>
                <c:pt idx="1631">
                  <c:v>10609.25</c:v>
                </c:pt>
                <c:pt idx="1632">
                  <c:v>10695.26</c:v>
                </c:pt>
                <c:pt idx="1633">
                  <c:v>10662.220000000005</c:v>
                </c:pt>
                <c:pt idx="1634">
                  <c:v>10919.640000000005</c:v>
                </c:pt>
                <c:pt idx="1635">
                  <c:v>10767.97</c:v>
                </c:pt>
                <c:pt idx="1636">
                  <c:v>10509.53</c:v>
                </c:pt>
                <c:pt idx="1637">
                  <c:v>10684.3</c:v>
                </c:pt>
                <c:pt idx="1638">
                  <c:v>10614.349999999995</c:v>
                </c:pt>
                <c:pt idx="1639">
                  <c:v>10930.09</c:v>
                </c:pt>
                <c:pt idx="1640">
                  <c:v>10858.5</c:v>
                </c:pt>
                <c:pt idx="1641">
                  <c:v>10678.220000000005</c:v>
                </c:pt>
                <c:pt idx="1642">
                  <c:v>10293.219999999994</c:v>
                </c:pt>
                <c:pt idx="1643">
                  <c:v>10226.780000000002</c:v>
                </c:pt>
                <c:pt idx="1644">
                  <c:v>10007.34</c:v>
                </c:pt>
                <c:pt idx="1645">
                  <c:v>10352.94</c:v>
                </c:pt>
                <c:pt idx="1646">
                  <c:v>10085.91</c:v>
                </c:pt>
                <c:pt idx="1647">
                  <c:v>10215.370000000001</c:v>
                </c:pt>
                <c:pt idx="1648">
                  <c:v>10415.61</c:v>
                </c:pt>
                <c:pt idx="1649">
                  <c:v>10617.27</c:v>
                </c:pt>
                <c:pt idx="1650">
                  <c:v>10741.59</c:v>
                </c:pt>
                <c:pt idx="1651">
                  <c:v>10680.230000000005</c:v>
                </c:pt>
                <c:pt idx="1652">
                  <c:v>10743.88</c:v>
                </c:pt>
                <c:pt idx="1653">
                  <c:v>10751.66</c:v>
                </c:pt>
                <c:pt idx="1654">
                  <c:v>10876.19</c:v>
                </c:pt>
                <c:pt idx="1655">
                  <c:v>10923.16</c:v>
                </c:pt>
                <c:pt idx="1656">
                  <c:v>10866.51</c:v>
                </c:pt>
                <c:pt idx="1657">
                  <c:v>10812.640000000005</c:v>
                </c:pt>
                <c:pt idx="1658">
                  <c:v>11014.97</c:v>
                </c:pt>
                <c:pt idx="1659">
                  <c:v>11145.18</c:v>
                </c:pt>
                <c:pt idx="1660">
                  <c:v>11149.17</c:v>
                </c:pt>
                <c:pt idx="1661">
                  <c:v>11192.46</c:v>
                </c:pt>
                <c:pt idx="1662">
                  <c:v>11312.99</c:v>
                </c:pt>
                <c:pt idx="1663">
                  <c:v>11448.31</c:v>
                </c:pt>
                <c:pt idx="1664">
                  <c:v>11477.48</c:v>
                </c:pt>
                <c:pt idx="1665">
                  <c:v>11465.720000000005</c:v>
                </c:pt>
                <c:pt idx="1666">
                  <c:v>11511.68</c:v>
                </c:pt>
                <c:pt idx="1667">
                  <c:v>11502.62</c:v>
                </c:pt>
                <c:pt idx="1668">
                  <c:v>11406.65</c:v>
                </c:pt>
                <c:pt idx="1669">
                  <c:v>11531.949999999995</c:v>
                </c:pt>
                <c:pt idx="1670">
                  <c:v>11572.2</c:v>
                </c:pt>
                <c:pt idx="1671">
                  <c:v>11619.52</c:v>
                </c:pt>
                <c:pt idx="1672">
                  <c:v>11706.849999999995</c:v>
                </c:pt>
                <c:pt idx="1673">
                  <c:v>11723.92</c:v>
                </c:pt>
                <c:pt idx="1674">
                  <c:v>11699.05</c:v>
                </c:pt>
                <c:pt idx="1675">
                  <c:v>11778.02</c:v>
                </c:pt>
                <c:pt idx="1676">
                  <c:v>11914.210000000005</c:v>
                </c:pt>
                <c:pt idx="1677">
                  <c:v>11904.6</c:v>
                </c:pt>
                <c:pt idx="1678">
                  <c:v>11933.210000000005</c:v>
                </c:pt>
                <c:pt idx="1679">
                  <c:v>11853.849999999995</c:v>
                </c:pt>
                <c:pt idx="1680">
                  <c:v>11918.65</c:v>
                </c:pt>
                <c:pt idx="1681">
                  <c:v>11550.69</c:v>
                </c:pt>
                <c:pt idx="1682">
                  <c:v>11660.79</c:v>
                </c:pt>
                <c:pt idx="1683">
                  <c:v>11893.79</c:v>
                </c:pt>
                <c:pt idx="1684">
                  <c:v>11973.02</c:v>
                </c:pt>
                <c:pt idx="1685">
                  <c:v>12009.59</c:v>
                </c:pt>
                <c:pt idx="1686">
                  <c:v>12071.3</c:v>
                </c:pt>
                <c:pt idx="1687">
                  <c:v>11970.47</c:v>
                </c:pt>
                <c:pt idx="1688">
                  <c:v>12109.140000000005</c:v>
                </c:pt>
                <c:pt idx="1689">
                  <c:v>12274.27</c:v>
                </c:pt>
                <c:pt idx="1690">
                  <c:v>12236.78</c:v>
                </c:pt>
                <c:pt idx="1691">
                  <c:v>12173.91</c:v>
                </c:pt>
                <c:pt idx="1692">
                  <c:v>12321.19</c:v>
                </c:pt>
                <c:pt idx="1693">
                  <c:v>12366.91</c:v>
                </c:pt>
                <c:pt idx="1694">
                  <c:v>12380.740000000005</c:v>
                </c:pt>
                <c:pt idx="1695">
                  <c:v>12454.42</c:v>
                </c:pt>
                <c:pt idx="1696">
                  <c:v>12366.39</c:v>
                </c:pt>
                <c:pt idx="1697">
                  <c:v>12204.01</c:v>
                </c:pt>
                <c:pt idx="1698">
                  <c:v>12389.41</c:v>
                </c:pt>
                <c:pt idx="1699">
                  <c:v>12372.81</c:v>
                </c:pt>
                <c:pt idx="1700">
                  <c:v>12365.83</c:v>
                </c:pt>
                <c:pt idx="1701">
                  <c:v>12363.77</c:v>
                </c:pt>
                <c:pt idx="1702">
                  <c:v>12353.49</c:v>
                </c:pt>
                <c:pt idx="1703">
                  <c:v>12537.98</c:v>
                </c:pt>
                <c:pt idx="1704">
                  <c:v>12736.42</c:v>
                </c:pt>
                <c:pt idx="1705">
                  <c:v>12928.18</c:v>
                </c:pt>
                <c:pt idx="1706">
                  <c:v>12883.83</c:v>
                </c:pt>
                <c:pt idx="1707">
                  <c:v>12858.48</c:v>
                </c:pt>
                <c:pt idx="1708">
                  <c:v>12723.59</c:v>
                </c:pt>
                <c:pt idx="1709">
                  <c:v>12709.4</c:v>
                </c:pt>
                <c:pt idx="1710">
                  <c:v>12736.82</c:v>
                </c:pt>
                <c:pt idx="1711">
                  <c:v>12623.28</c:v>
                </c:pt>
                <c:pt idx="1712">
                  <c:v>12698.41</c:v>
                </c:pt>
                <c:pt idx="1713">
                  <c:v>12906.81</c:v>
                </c:pt>
                <c:pt idx="1714">
                  <c:v>13024.26</c:v>
                </c:pt>
                <c:pt idx="1715">
                  <c:v>12961.9</c:v>
                </c:pt>
                <c:pt idx="1716">
                  <c:v>13033.04</c:v>
                </c:pt>
                <c:pt idx="1717">
                  <c:v>13091.12</c:v>
                </c:pt>
                <c:pt idx="1718">
                  <c:v>13130.79</c:v>
                </c:pt>
                <c:pt idx="1719">
                  <c:v>13186.89</c:v>
                </c:pt>
                <c:pt idx="1720">
                  <c:v>13156.66</c:v>
                </c:pt>
                <c:pt idx="1721">
                  <c:v>13072.51</c:v>
                </c:pt>
                <c:pt idx="1722">
                  <c:v>13137.49</c:v>
                </c:pt>
                <c:pt idx="1723">
                  <c:v>13282.91</c:v>
                </c:pt>
                <c:pt idx="1724">
                  <c:v>13399</c:v>
                </c:pt>
                <c:pt idx="1725">
                  <c:v>13425.5</c:v>
                </c:pt>
                <c:pt idx="1726">
                  <c:v>13469.369999999992</c:v>
                </c:pt>
                <c:pt idx="1727">
                  <c:v>13505.89</c:v>
                </c:pt>
                <c:pt idx="1728">
                  <c:v>13429.48</c:v>
                </c:pt>
                <c:pt idx="1729">
                  <c:v>13430.710000000005</c:v>
                </c:pt>
                <c:pt idx="1730">
                  <c:v>13616.77</c:v>
                </c:pt>
                <c:pt idx="1731">
                  <c:v>13706.53</c:v>
                </c:pt>
                <c:pt idx="1732">
                  <c:v>13680.83</c:v>
                </c:pt>
                <c:pt idx="1733">
                  <c:v>13703.33</c:v>
                </c:pt>
                <c:pt idx="1734">
                  <c:v>13773.59</c:v>
                </c:pt>
                <c:pt idx="1735">
                  <c:v>13601.949999999995</c:v>
                </c:pt>
                <c:pt idx="1736">
                  <c:v>13616.730000000005</c:v>
                </c:pt>
                <c:pt idx="1737">
                  <c:v>13696.31</c:v>
                </c:pt>
                <c:pt idx="1738">
                  <c:v>13844.78</c:v>
                </c:pt>
                <c:pt idx="1739">
                  <c:v>13874.33</c:v>
                </c:pt>
                <c:pt idx="1740">
                  <c:v>13937.65</c:v>
                </c:pt>
                <c:pt idx="1741">
                  <c:v>13949</c:v>
                </c:pt>
                <c:pt idx="1742">
                  <c:v>13972.03</c:v>
                </c:pt>
                <c:pt idx="1743">
                  <c:v>13799.49</c:v>
                </c:pt>
                <c:pt idx="1744">
                  <c:v>13399.43</c:v>
                </c:pt>
                <c:pt idx="1745">
                  <c:v>12995.02</c:v>
                </c:pt>
                <c:pt idx="1746">
                  <c:v>13181.34</c:v>
                </c:pt>
                <c:pt idx="1747">
                  <c:v>13487.16</c:v>
                </c:pt>
                <c:pt idx="1748">
                  <c:v>13614.52</c:v>
                </c:pt>
                <c:pt idx="1749">
                  <c:v>13731.09</c:v>
                </c:pt>
                <c:pt idx="1750">
                  <c:v>13382.01</c:v>
                </c:pt>
                <c:pt idx="1751">
                  <c:v>13340.210000000005</c:v>
                </c:pt>
                <c:pt idx="1752">
                  <c:v>13384.859999999991</c:v>
                </c:pt>
                <c:pt idx="1753">
                  <c:v>13471.740000000005</c:v>
                </c:pt>
                <c:pt idx="1754">
                  <c:v>13708.34</c:v>
                </c:pt>
                <c:pt idx="1755">
                  <c:v>13859.69</c:v>
                </c:pt>
                <c:pt idx="1756">
                  <c:v>13846.34</c:v>
                </c:pt>
                <c:pt idx="1757">
                  <c:v>13786.91</c:v>
                </c:pt>
                <c:pt idx="1758">
                  <c:v>13942.240000000005</c:v>
                </c:pt>
                <c:pt idx="1759">
                  <c:v>14014.92</c:v>
                </c:pt>
                <c:pt idx="1760">
                  <c:v>13871.710000000005</c:v>
                </c:pt>
                <c:pt idx="1761">
                  <c:v>13860.52</c:v>
                </c:pt>
                <c:pt idx="1762">
                  <c:v>13652.15</c:v>
                </c:pt>
                <c:pt idx="1763">
                  <c:v>13566.33</c:v>
                </c:pt>
                <c:pt idx="1764">
                  <c:v>13362.16</c:v>
                </c:pt>
                <c:pt idx="1765">
                  <c:v>13630.710000000005</c:v>
                </c:pt>
                <c:pt idx="1766">
                  <c:v>14056.53</c:v>
                </c:pt>
                <c:pt idx="1767">
                  <c:v>14129.640000000005</c:v>
                </c:pt>
                <c:pt idx="1768">
                  <c:v>14114.730000000005</c:v>
                </c:pt>
                <c:pt idx="1769">
                  <c:v>14131.34</c:v>
                </c:pt>
                <c:pt idx="1770">
                  <c:v>14217.75</c:v>
                </c:pt>
                <c:pt idx="1771">
                  <c:v>14182.710000000005</c:v>
                </c:pt>
                <c:pt idx="1772">
                  <c:v>14209.240000000005</c:v>
                </c:pt>
                <c:pt idx="1773">
                  <c:v>14041.240000000005</c:v>
                </c:pt>
                <c:pt idx="1774">
                  <c:v>14110.46</c:v>
                </c:pt>
                <c:pt idx="1775">
                  <c:v>14282.720000000005</c:v>
                </c:pt>
                <c:pt idx="1776">
                  <c:v>14211.96</c:v>
                </c:pt>
                <c:pt idx="1777">
                  <c:v>14090.92</c:v>
                </c:pt>
                <c:pt idx="1778">
                  <c:v>14267.18</c:v>
                </c:pt>
                <c:pt idx="1779">
                  <c:v>14403.77</c:v>
                </c:pt>
                <c:pt idx="1780">
                  <c:v>14515.9</c:v>
                </c:pt>
                <c:pt idx="1781">
                  <c:v>14478.19</c:v>
                </c:pt>
                <c:pt idx="1782">
                  <c:v>14643.130000000005</c:v>
                </c:pt>
                <c:pt idx="1783">
                  <c:v>14652.09</c:v>
                </c:pt>
                <c:pt idx="1784">
                  <c:v>14538.9</c:v>
                </c:pt>
                <c:pt idx="1785">
                  <c:v>14190.7</c:v>
                </c:pt>
                <c:pt idx="1786">
                  <c:v>14090.98</c:v>
                </c:pt>
                <c:pt idx="1787">
                  <c:v>14009.9</c:v>
                </c:pt>
                <c:pt idx="1788">
                  <c:v>14355.55</c:v>
                </c:pt>
                <c:pt idx="1789">
                  <c:v>14402.9</c:v>
                </c:pt>
                <c:pt idx="1790">
                  <c:v>14253.38</c:v>
                </c:pt>
                <c:pt idx="1791">
                  <c:v>14188.49</c:v>
                </c:pt>
                <c:pt idx="1792">
                  <c:v>14021.31</c:v>
                </c:pt>
                <c:pt idx="1793">
                  <c:v>13632.53</c:v>
                </c:pt>
                <c:pt idx="1794">
                  <c:v>13649.52</c:v>
                </c:pt>
                <c:pt idx="1795">
                  <c:v>13478.83</c:v>
                </c:pt>
                <c:pt idx="1796">
                  <c:v>12938.09</c:v>
                </c:pt>
                <c:pt idx="1797">
                  <c:v>13159.55</c:v>
                </c:pt>
                <c:pt idx="1798">
                  <c:v>12886.130000000005</c:v>
                </c:pt>
                <c:pt idx="1799">
                  <c:v>12415.04</c:v>
                </c:pt>
                <c:pt idx="1800">
                  <c:v>12697.09</c:v>
                </c:pt>
                <c:pt idx="1801">
                  <c:v>12579.75</c:v>
                </c:pt>
                <c:pt idx="1802">
                  <c:v>13049.349999999995</c:v>
                </c:pt>
                <c:pt idx="1803">
                  <c:v>12884.99</c:v>
                </c:pt>
                <c:pt idx="1804">
                  <c:v>12902.630000000005</c:v>
                </c:pt>
                <c:pt idx="1805">
                  <c:v>12982.98</c:v>
                </c:pt>
                <c:pt idx="1806">
                  <c:v>12529.62</c:v>
                </c:pt>
                <c:pt idx="1807">
                  <c:v>12543.849999999995</c:v>
                </c:pt>
                <c:pt idx="1808">
                  <c:v>12430.4</c:v>
                </c:pt>
                <c:pt idx="1809">
                  <c:v>12644.99</c:v>
                </c:pt>
                <c:pt idx="1810">
                  <c:v>12705.94</c:v>
                </c:pt>
                <c:pt idx="1811">
                  <c:v>12945.88</c:v>
                </c:pt>
                <c:pt idx="1812">
                  <c:v>13308.03</c:v>
                </c:pt>
                <c:pt idx="1813">
                  <c:v>13285.93</c:v>
                </c:pt>
                <c:pt idx="1814">
                  <c:v>13124.32</c:v>
                </c:pt>
                <c:pt idx="1815">
                  <c:v>12884.34</c:v>
                </c:pt>
                <c:pt idx="1816">
                  <c:v>12979.66</c:v>
                </c:pt>
                <c:pt idx="1817">
                  <c:v>13072.1</c:v>
                </c:pt>
                <c:pt idx="1818">
                  <c:v>12455.369999999992</c:v>
                </c:pt>
                <c:pt idx="1819">
                  <c:v>12624.58</c:v>
                </c:pt>
                <c:pt idx="1820">
                  <c:v>12786.77</c:v>
                </c:pt>
                <c:pt idx="1821">
                  <c:v>12856.08</c:v>
                </c:pt>
                <c:pt idx="1822">
                  <c:v>13177.740000000005</c:v>
                </c:pt>
                <c:pt idx="1823">
                  <c:v>13189.54</c:v>
                </c:pt>
                <c:pt idx="1824">
                  <c:v>13183.240000000005</c:v>
                </c:pt>
                <c:pt idx="1825">
                  <c:v>13113.81</c:v>
                </c:pt>
                <c:pt idx="1826">
                  <c:v>13384.08</c:v>
                </c:pt>
                <c:pt idx="1827">
                  <c:v>13695.58</c:v>
                </c:pt>
                <c:pt idx="1828">
                  <c:v>13607.04</c:v>
                </c:pt>
                <c:pt idx="1829">
                  <c:v>13672.19</c:v>
                </c:pt>
                <c:pt idx="1830">
                  <c:v>13619.7</c:v>
                </c:pt>
                <c:pt idx="1831">
                  <c:v>13897.41</c:v>
                </c:pt>
                <c:pt idx="1832">
                  <c:v>13928.33</c:v>
                </c:pt>
                <c:pt idx="1833">
                  <c:v>14136.720000000005</c:v>
                </c:pt>
                <c:pt idx="1834">
                  <c:v>14217.77</c:v>
                </c:pt>
                <c:pt idx="1835">
                  <c:v>14228.88</c:v>
                </c:pt>
                <c:pt idx="1836">
                  <c:v>13908.58</c:v>
                </c:pt>
                <c:pt idx="1837">
                  <c:v>13872.369999999992</c:v>
                </c:pt>
                <c:pt idx="1838">
                  <c:v>14078.210000000005</c:v>
                </c:pt>
                <c:pt idx="1839">
                  <c:v>13934.27</c:v>
                </c:pt>
                <c:pt idx="1840">
                  <c:v>13879.25</c:v>
                </c:pt>
                <c:pt idx="1841">
                  <c:v>13765.46</c:v>
                </c:pt>
                <c:pt idx="1842">
                  <c:v>13781.51</c:v>
                </c:pt>
                <c:pt idx="1843">
                  <c:v>13771.230000000005</c:v>
                </c:pt>
                <c:pt idx="1844">
                  <c:v>13796.16</c:v>
                </c:pt>
                <c:pt idx="1845">
                  <c:v>13965.859999999991</c:v>
                </c:pt>
                <c:pt idx="1846">
                  <c:v>13929.33</c:v>
                </c:pt>
                <c:pt idx="1847">
                  <c:v>14127.31</c:v>
                </c:pt>
                <c:pt idx="1848">
                  <c:v>14299.710000000005</c:v>
                </c:pt>
                <c:pt idx="1849">
                  <c:v>14303.41</c:v>
                </c:pt>
                <c:pt idx="1850">
                  <c:v>14418.6</c:v>
                </c:pt>
                <c:pt idx="1851">
                  <c:v>14453.720000000005</c:v>
                </c:pt>
                <c:pt idx="1852">
                  <c:v>14363.26</c:v>
                </c:pt>
                <c:pt idx="1853">
                  <c:v>14218.11</c:v>
                </c:pt>
                <c:pt idx="1854">
                  <c:v>14338.449999999995</c:v>
                </c:pt>
                <c:pt idx="1855">
                  <c:v>14397.89</c:v>
                </c:pt>
                <c:pt idx="1856">
                  <c:v>14508.210000000005</c:v>
                </c:pt>
                <c:pt idx="1857">
                  <c:v>14411.38</c:v>
                </c:pt>
                <c:pt idx="1858">
                  <c:v>14544.46</c:v>
                </c:pt>
                <c:pt idx="1859">
                  <c:v>14570.75</c:v>
                </c:pt>
                <c:pt idx="1860">
                  <c:v>14495.77</c:v>
                </c:pt>
                <c:pt idx="1861">
                  <c:v>14535.01</c:v>
                </c:pt>
                <c:pt idx="1862">
                  <c:v>14255.93</c:v>
                </c:pt>
                <c:pt idx="1863">
                  <c:v>14186.18</c:v>
                </c:pt>
                <c:pt idx="1864">
                  <c:v>14063.81</c:v>
                </c:pt>
                <c:pt idx="1865">
                  <c:v>14083.41</c:v>
                </c:pt>
                <c:pt idx="1866">
                  <c:v>14130.949999999995</c:v>
                </c:pt>
                <c:pt idx="1867">
                  <c:v>14003.03</c:v>
                </c:pt>
                <c:pt idx="1868">
                  <c:v>14203.720000000005</c:v>
                </c:pt>
                <c:pt idx="1869">
                  <c:v>14162.710000000005</c:v>
                </c:pt>
                <c:pt idx="1870">
                  <c:v>14080.140000000005</c:v>
                </c:pt>
                <c:pt idx="1871">
                  <c:v>14295.5</c:v>
                </c:pt>
                <c:pt idx="1872">
                  <c:v>14411.949999999995</c:v>
                </c:pt>
                <c:pt idx="1873">
                  <c:v>14499.240000000005</c:v>
                </c:pt>
                <c:pt idx="1874">
                  <c:v>14467.359999999991</c:v>
                </c:pt>
                <c:pt idx="1875">
                  <c:v>14487.720000000005</c:v>
                </c:pt>
                <c:pt idx="1876">
                  <c:v>14501.08</c:v>
                </c:pt>
                <c:pt idx="1877">
                  <c:v>14431.06</c:v>
                </c:pt>
                <c:pt idx="1878">
                  <c:v>14504.57</c:v>
                </c:pt>
                <c:pt idx="1879">
                  <c:v>14650.51</c:v>
                </c:pt>
                <c:pt idx="1880">
                  <c:v>14664.26</c:v>
                </c:pt>
                <c:pt idx="1881">
                  <c:v>14806.51</c:v>
                </c:pt>
                <c:pt idx="1882">
                  <c:v>14880.240000000005</c:v>
                </c:pt>
                <c:pt idx="1883">
                  <c:v>14861.89</c:v>
                </c:pt>
                <c:pt idx="1884">
                  <c:v>14964.12</c:v>
                </c:pt>
                <c:pt idx="1885">
                  <c:v>15045.730000000005</c:v>
                </c:pt>
                <c:pt idx="1886">
                  <c:v>15009.88</c:v>
                </c:pt>
                <c:pt idx="1887">
                  <c:v>14910.62</c:v>
                </c:pt>
                <c:pt idx="1888">
                  <c:v>15092.04</c:v>
                </c:pt>
                <c:pt idx="1889">
                  <c:v>15272.720000000005</c:v>
                </c:pt>
                <c:pt idx="1890">
                  <c:v>15311.220000000005</c:v>
                </c:pt>
                <c:pt idx="1891">
                  <c:v>15289.82</c:v>
                </c:pt>
                <c:pt idx="1892">
                  <c:v>15301.17</c:v>
                </c:pt>
                <c:pt idx="1893">
                  <c:v>15550.130000000005</c:v>
                </c:pt>
                <c:pt idx="1894">
                  <c:v>15565.55</c:v>
                </c:pt>
                <c:pt idx="1895">
                  <c:v>15732.2</c:v>
                </c:pt>
                <c:pt idx="1896">
                  <c:v>15794.92</c:v>
                </c:pt>
                <c:pt idx="1897">
                  <c:v>15699.33</c:v>
                </c:pt>
                <c:pt idx="1898">
                  <c:v>15776.31</c:v>
                </c:pt>
                <c:pt idx="1899">
                  <c:v>15234.57</c:v>
                </c:pt>
                <c:pt idx="1900">
                  <c:v>15260.91</c:v>
                </c:pt>
                <c:pt idx="1901">
                  <c:v>15550.99</c:v>
                </c:pt>
                <c:pt idx="1902">
                  <c:v>14935.77</c:v>
                </c:pt>
                <c:pt idx="1903">
                  <c:v>14985.7</c:v>
                </c:pt>
                <c:pt idx="1904">
                  <c:v>15138.4</c:v>
                </c:pt>
                <c:pt idx="1905">
                  <c:v>14903.03</c:v>
                </c:pt>
                <c:pt idx="1906">
                  <c:v>14932.77</c:v>
                </c:pt>
                <c:pt idx="1907">
                  <c:v>15307.98</c:v>
                </c:pt>
                <c:pt idx="1908">
                  <c:v>15100.15</c:v>
                </c:pt>
                <c:pt idx="1909">
                  <c:v>14868.25</c:v>
                </c:pt>
                <c:pt idx="1910">
                  <c:v>15017.210000000005</c:v>
                </c:pt>
                <c:pt idx="1911">
                  <c:v>15000.91</c:v>
                </c:pt>
                <c:pt idx="1912">
                  <c:v>14358.210000000005</c:v>
                </c:pt>
                <c:pt idx="1913">
                  <c:v>14141.52</c:v>
                </c:pt>
                <c:pt idx="1914">
                  <c:v>14427.55</c:v>
                </c:pt>
                <c:pt idx="1915">
                  <c:v>13989.11</c:v>
                </c:pt>
                <c:pt idx="1916">
                  <c:v>14248.66</c:v>
                </c:pt>
                <c:pt idx="1917">
                  <c:v>14163.98</c:v>
                </c:pt>
                <c:pt idx="1918">
                  <c:v>14424.869999999992</c:v>
                </c:pt>
                <c:pt idx="1919">
                  <c:v>14842.38</c:v>
                </c:pt>
                <c:pt idx="1920">
                  <c:v>14919.19</c:v>
                </c:pt>
                <c:pt idx="1921">
                  <c:v>14993.04</c:v>
                </c:pt>
                <c:pt idx="1922">
                  <c:v>15121.740000000005</c:v>
                </c:pt>
                <c:pt idx="1923">
                  <c:v>15318.6</c:v>
                </c:pt>
                <c:pt idx="1924">
                  <c:v>15422.05</c:v>
                </c:pt>
                <c:pt idx="1925">
                  <c:v>15465.4</c:v>
                </c:pt>
                <c:pt idx="1926">
                  <c:v>15446.15</c:v>
                </c:pt>
                <c:pt idx="1927">
                  <c:v>15616.31</c:v>
                </c:pt>
                <c:pt idx="1928">
                  <c:v>15590.42</c:v>
                </c:pt>
                <c:pt idx="1929">
                  <c:v>15596.83</c:v>
                </c:pt>
                <c:pt idx="1930">
                  <c:v>15542.77</c:v>
                </c:pt>
                <c:pt idx="1931">
                  <c:v>15505.359999999991</c:v>
                </c:pt>
                <c:pt idx="1932">
                  <c:v>15614.44</c:v>
                </c:pt>
                <c:pt idx="1933">
                  <c:v>15603.8</c:v>
                </c:pt>
                <c:pt idx="1934">
                  <c:v>15504.43</c:v>
                </c:pt>
                <c:pt idx="1935">
                  <c:v>15669.12</c:v>
                </c:pt>
                <c:pt idx="1936">
                  <c:v>16322.75</c:v>
                </c:pt>
                <c:pt idx="1937">
                  <c:v>16347.949999999995</c:v>
                </c:pt>
                <c:pt idx="1938">
                  <c:v>16564.23</c:v>
                </c:pt>
                <c:pt idx="1939">
                  <c:v>16845.830000000002</c:v>
                </c:pt>
                <c:pt idx="1940">
                  <c:v>16899.54</c:v>
                </c:pt>
                <c:pt idx="1941">
                  <c:v>16921.39</c:v>
                </c:pt>
                <c:pt idx="1942">
                  <c:v>17150.560000000001</c:v>
                </c:pt>
                <c:pt idx="1943">
                  <c:v>17291.099999999988</c:v>
                </c:pt>
                <c:pt idx="1944">
                  <c:v>17328.62</c:v>
                </c:pt>
                <c:pt idx="1945">
                  <c:v>17847.04</c:v>
                </c:pt>
                <c:pt idx="1946">
                  <c:v>17777.14</c:v>
                </c:pt>
                <c:pt idx="1947">
                  <c:v>17773.36</c:v>
                </c:pt>
                <c:pt idx="1948">
                  <c:v>17491.39</c:v>
                </c:pt>
                <c:pt idx="1949">
                  <c:v>18280.240000000005</c:v>
                </c:pt>
                <c:pt idx="1950">
                  <c:v>18658.25</c:v>
                </c:pt>
                <c:pt idx="1951">
                  <c:v>18814.07</c:v>
                </c:pt>
                <c:pt idx="1952">
                  <c:v>18419.04</c:v>
                </c:pt>
                <c:pt idx="1953">
                  <c:v>19058.669999999987</c:v>
                </c:pt>
                <c:pt idx="1954">
                  <c:v>19051.86</c:v>
                </c:pt>
                <c:pt idx="1955">
                  <c:v>18715.82</c:v>
                </c:pt>
                <c:pt idx="1956">
                  <c:v>17998.39</c:v>
                </c:pt>
                <c:pt idx="1957">
                  <c:v>17559.98000000001</c:v>
                </c:pt>
                <c:pt idx="1958">
                  <c:v>17613.990000000005</c:v>
                </c:pt>
                <c:pt idx="1959">
                  <c:v>18492.84</c:v>
                </c:pt>
                <c:pt idx="1960">
                  <c:v>18512.91</c:v>
                </c:pt>
                <c:pt idx="1961">
                  <c:v>18770.89</c:v>
                </c:pt>
                <c:pt idx="1962">
                  <c:v>19243.169999999987</c:v>
                </c:pt>
                <c:pt idx="1963">
                  <c:v>19977.669999999987</c:v>
                </c:pt>
                <c:pt idx="1964">
                  <c:v>19783.509999999987</c:v>
                </c:pt>
                <c:pt idx="1965">
                  <c:v>19837.990000000005</c:v>
                </c:pt>
                <c:pt idx="1966">
                  <c:v>19724.349999999988</c:v>
                </c:pt>
                <c:pt idx="1967">
                  <c:v>19976.23</c:v>
                </c:pt>
                <c:pt idx="1968">
                  <c:v>19590.78000000001</c:v>
                </c:pt>
                <c:pt idx="1969">
                  <c:v>19400.669999999987</c:v>
                </c:pt>
                <c:pt idx="1970">
                  <c:v>19289.830000000002</c:v>
                </c:pt>
                <c:pt idx="1971">
                  <c:v>19058.93</c:v>
                </c:pt>
                <c:pt idx="1972">
                  <c:v>18907.599999999988</c:v>
                </c:pt>
                <c:pt idx="1973">
                  <c:v>18737.27</c:v>
                </c:pt>
                <c:pt idx="1974">
                  <c:v>19035.48000000001</c:v>
                </c:pt>
                <c:pt idx="1975">
                  <c:v>19929.060000000001</c:v>
                </c:pt>
                <c:pt idx="1976">
                  <c:v>19784.89</c:v>
                </c:pt>
                <c:pt idx="1977">
                  <c:v>19698.36</c:v>
                </c:pt>
                <c:pt idx="1978">
                  <c:v>19633.36</c:v>
                </c:pt>
                <c:pt idx="1979">
                  <c:v>19280.8</c:v>
                </c:pt>
                <c:pt idx="1980">
                  <c:v>18602.62</c:v>
                </c:pt>
                <c:pt idx="1981">
                  <c:v>18526.32</c:v>
                </c:pt>
                <c:pt idx="1982">
                  <c:v>18852.87</c:v>
                </c:pt>
                <c:pt idx="1983">
                  <c:v>19247.54</c:v>
                </c:pt>
                <c:pt idx="1984">
                  <c:v>19127.73</c:v>
                </c:pt>
                <c:pt idx="1985">
                  <c:v>18938.87</c:v>
                </c:pt>
                <c:pt idx="1986">
                  <c:v>19003.259999999987</c:v>
                </c:pt>
                <c:pt idx="1987">
                  <c:v>19363.189999999988</c:v>
                </c:pt>
                <c:pt idx="1988">
                  <c:v>19603.41</c:v>
                </c:pt>
                <c:pt idx="1989">
                  <c:v>19529.5</c:v>
                </c:pt>
                <c:pt idx="1990">
                  <c:v>19738.07</c:v>
                </c:pt>
                <c:pt idx="1991">
                  <c:v>19795.87</c:v>
                </c:pt>
                <c:pt idx="1992">
                  <c:v>19966</c:v>
                </c:pt>
                <c:pt idx="1993">
                  <c:v>19930.68</c:v>
                </c:pt>
                <c:pt idx="1994">
                  <c:v>20290.89</c:v>
                </c:pt>
                <c:pt idx="1995">
                  <c:v>20375.87</c:v>
                </c:pt>
                <c:pt idx="1996">
                  <c:v>20104.39</c:v>
                </c:pt>
                <c:pt idx="1997">
                  <c:v>20030.830000000002</c:v>
                </c:pt>
                <c:pt idx="1998">
                  <c:v>19261.349999999988</c:v>
                </c:pt>
                <c:pt idx="1999">
                  <c:v>19079.64</c:v>
                </c:pt>
                <c:pt idx="2000">
                  <c:v>19091.96000000001</c:v>
                </c:pt>
                <c:pt idx="2001">
                  <c:v>19162.57</c:v>
                </c:pt>
                <c:pt idx="2002">
                  <c:v>19854.12</c:v>
                </c:pt>
                <c:pt idx="2003">
                  <c:v>20192.52</c:v>
                </c:pt>
                <c:pt idx="2004">
                  <c:v>20216.72</c:v>
                </c:pt>
                <c:pt idx="2005">
                  <c:v>20206.95</c:v>
                </c:pt>
                <c:pt idx="2006">
                  <c:v>20286.990000000005</c:v>
                </c:pt>
                <c:pt idx="2007">
                  <c:v>20300.71</c:v>
                </c:pt>
                <c:pt idx="2008">
                  <c:v>20465.3</c:v>
                </c:pt>
                <c:pt idx="2009">
                  <c:v>20345.2</c:v>
                </c:pt>
                <c:pt idx="2010">
                  <c:v>20686.89</c:v>
                </c:pt>
                <c:pt idx="2011">
                  <c:v>20812.649999999991</c:v>
                </c:pt>
                <c:pt idx="2012">
                  <c:v>20873.330000000002</c:v>
                </c:pt>
                <c:pt idx="2013">
                  <c:v>20869.78000000001</c:v>
                </c:pt>
                <c:pt idx="2014">
                  <c:v>20582.080000000005</c:v>
                </c:pt>
                <c:pt idx="2015">
                  <c:v>20827.45</c:v>
                </c:pt>
                <c:pt idx="2016">
                  <c:v>20728.05</c:v>
                </c:pt>
                <c:pt idx="2017">
                  <c:v>20251.09</c:v>
                </c:pt>
                <c:pt idx="2018">
                  <c:v>19868.10999999999</c:v>
                </c:pt>
                <c:pt idx="2019">
                  <c:v>19700.82</c:v>
                </c:pt>
                <c:pt idx="2020">
                  <c:v>19013.7</c:v>
                </c:pt>
                <c:pt idx="2021">
                  <c:v>17605.349999999988</c:v>
                </c:pt>
                <c:pt idx="2022">
                  <c:v>16729.939999999988</c:v>
                </c:pt>
                <c:pt idx="2023">
                  <c:v>17594.07</c:v>
                </c:pt>
                <c:pt idx="2024">
                  <c:v>17221.740000000005</c:v>
                </c:pt>
                <c:pt idx="2025">
                  <c:v>18361.66</c:v>
                </c:pt>
                <c:pt idx="2026">
                  <c:v>18152.78000000001</c:v>
                </c:pt>
                <c:pt idx="2027">
                  <c:v>18091.939999999988</c:v>
                </c:pt>
                <c:pt idx="2028">
                  <c:v>17758.64</c:v>
                </c:pt>
                <c:pt idx="2029">
                  <c:v>17648.71</c:v>
                </c:pt>
                <c:pt idx="2030">
                  <c:v>18242.580000000005</c:v>
                </c:pt>
                <c:pt idx="2031">
                  <c:v>18660.32</c:v>
                </c:pt>
                <c:pt idx="2032">
                  <c:v>18663.16</c:v>
                </c:pt>
                <c:pt idx="2033">
                  <c:v>18139.490000000005</c:v>
                </c:pt>
                <c:pt idx="2034">
                  <c:v>17526.93</c:v>
                </c:pt>
                <c:pt idx="2035">
                  <c:v>17464.89</c:v>
                </c:pt>
                <c:pt idx="2036">
                  <c:v>16630.91</c:v>
                </c:pt>
                <c:pt idx="2037">
                  <c:v>16608.009999999987</c:v>
                </c:pt>
                <c:pt idx="2038">
                  <c:v>16949.14</c:v>
                </c:pt>
                <c:pt idx="2039">
                  <c:v>17766.62999999999</c:v>
                </c:pt>
                <c:pt idx="2040">
                  <c:v>18115.25</c:v>
                </c:pt>
                <c:pt idx="2041">
                  <c:v>18048.05</c:v>
                </c:pt>
                <c:pt idx="2042">
                  <c:v>18075.66</c:v>
                </c:pt>
                <c:pt idx="2043">
                  <c:v>17617.599999999988</c:v>
                </c:pt>
                <c:pt idx="2044">
                  <c:v>17734.68</c:v>
                </c:pt>
                <c:pt idx="2045">
                  <c:v>17349.07</c:v>
                </c:pt>
                <c:pt idx="2046">
                  <c:v>17650.57</c:v>
                </c:pt>
                <c:pt idx="2047">
                  <c:v>17806.189999999988</c:v>
                </c:pt>
                <c:pt idx="2048">
                  <c:v>17825.990000000005</c:v>
                </c:pt>
                <c:pt idx="2049">
                  <c:v>17824.48000000001</c:v>
                </c:pt>
                <c:pt idx="2050">
                  <c:v>17578.72</c:v>
                </c:pt>
                <c:pt idx="2051">
                  <c:v>16677.88</c:v>
                </c:pt>
                <c:pt idx="2052">
                  <c:v>16339.89</c:v>
                </c:pt>
                <c:pt idx="2053">
                  <c:v>16542.080000000005</c:v>
                </c:pt>
                <c:pt idx="2054">
                  <c:v>15975.52</c:v>
                </c:pt>
                <c:pt idx="2055">
                  <c:v>15923.720000000005</c:v>
                </c:pt>
                <c:pt idx="2056">
                  <c:v>16123.15</c:v>
                </c:pt>
                <c:pt idx="2057">
                  <c:v>16127.98</c:v>
                </c:pt>
                <c:pt idx="2058">
                  <c:v>15357.349999999995</c:v>
                </c:pt>
                <c:pt idx="2059">
                  <c:v>15760.52</c:v>
                </c:pt>
                <c:pt idx="2060">
                  <c:v>14809.49</c:v>
                </c:pt>
                <c:pt idx="2061">
                  <c:v>14833.46</c:v>
                </c:pt>
                <c:pt idx="2062">
                  <c:v>14994.83</c:v>
                </c:pt>
                <c:pt idx="2063">
                  <c:v>15289.4</c:v>
                </c:pt>
                <c:pt idx="2064">
                  <c:v>16217.49</c:v>
                </c:pt>
                <c:pt idx="2065">
                  <c:v>16086.83</c:v>
                </c:pt>
                <c:pt idx="2066">
                  <c:v>16015.56</c:v>
                </c:pt>
                <c:pt idx="2067">
                  <c:v>16371.29</c:v>
                </c:pt>
                <c:pt idx="2068">
                  <c:v>15644.44</c:v>
                </c:pt>
                <c:pt idx="2069">
                  <c:v>15626.62</c:v>
                </c:pt>
                <c:pt idx="2070">
                  <c:v>15750.4</c:v>
                </c:pt>
                <c:pt idx="2071">
                  <c:v>15832.55</c:v>
                </c:pt>
                <c:pt idx="2072">
                  <c:v>15343.12</c:v>
                </c:pt>
                <c:pt idx="2073">
                  <c:v>15757.08</c:v>
                </c:pt>
                <c:pt idx="2074">
                  <c:v>15587.62</c:v>
                </c:pt>
                <c:pt idx="2075">
                  <c:v>15790.51</c:v>
                </c:pt>
                <c:pt idx="2076">
                  <c:v>15695.1</c:v>
                </c:pt>
                <c:pt idx="2077">
                  <c:v>15807.640000000005</c:v>
                </c:pt>
                <c:pt idx="2078">
                  <c:v>16153.66</c:v>
                </c:pt>
                <c:pt idx="2079">
                  <c:v>16244.19</c:v>
                </c:pt>
                <c:pt idx="2080">
                  <c:v>16481.2</c:v>
                </c:pt>
                <c:pt idx="2081">
                  <c:v>16739.330000000002</c:v>
                </c:pt>
                <c:pt idx="2082">
                  <c:v>16783.87</c:v>
                </c:pt>
                <c:pt idx="2083">
                  <c:v>16698.04</c:v>
                </c:pt>
                <c:pt idx="2084">
                  <c:v>16721.080000000005</c:v>
                </c:pt>
                <c:pt idx="2085">
                  <c:v>17125.98000000001</c:v>
                </c:pt>
                <c:pt idx="2086">
                  <c:v>17015.96000000001</c:v>
                </c:pt>
                <c:pt idx="2087">
                  <c:v>17378.46000000001</c:v>
                </c:pt>
                <c:pt idx="2088">
                  <c:v>17287.30999999999</c:v>
                </c:pt>
                <c:pt idx="2089">
                  <c:v>17600.12</c:v>
                </c:pt>
                <c:pt idx="2090">
                  <c:v>17490.900000000001</c:v>
                </c:pt>
                <c:pt idx="2091">
                  <c:v>17373.009999999987</c:v>
                </c:pt>
                <c:pt idx="2092">
                  <c:v>17339.30999999999</c:v>
                </c:pt>
                <c:pt idx="2093">
                  <c:v>17080.649999999991</c:v>
                </c:pt>
                <c:pt idx="2094">
                  <c:v>16737.07</c:v>
                </c:pt>
                <c:pt idx="2095">
                  <c:v>16860.900000000001</c:v>
                </c:pt>
                <c:pt idx="2096">
                  <c:v>16752.86</c:v>
                </c:pt>
                <c:pt idx="2097">
                  <c:v>16978.349999999988</c:v>
                </c:pt>
                <c:pt idx="2098">
                  <c:v>17353.54</c:v>
                </c:pt>
                <c:pt idx="2099">
                  <c:v>17434.939999999988</c:v>
                </c:pt>
                <c:pt idx="2100">
                  <c:v>17230.18</c:v>
                </c:pt>
                <c:pt idx="2101">
                  <c:v>17243.16</c:v>
                </c:pt>
                <c:pt idx="2102">
                  <c:v>16907.10999999999</c:v>
                </c:pt>
                <c:pt idx="2103">
                  <c:v>16649.64</c:v>
                </c:pt>
                <c:pt idx="2104">
                  <c:v>16348.5</c:v>
                </c:pt>
                <c:pt idx="2105">
                  <c:v>16275.59</c:v>
                </c:pt>
                <c:pt idx="2106">
                  <c:v>16525.37</c:v>
                </c:pt>
                <c:pt idx="2107">
                  <c:v>16316.26</c:v>
                </c:pt>
                <c:pt idx="2108">
                  <c:v>16415.57</c:v>
                </c:pt>
                <c:pt idx="2109">
                  <c:v>16063.18</c:v>
                </c:pt>
                <c:pt idx="2110">
                  <c:v>15962.56</c:v>
                </c:pt>
                <c:pt idx="2111">
                  <c:v>15514.79</c:v>
                </c:pt>
                <c:pt idx="2112">
                  <c:v>15769.720000000005</c:v>
                </c:pt>
                <c:pt idx="2113">
                  <c:v>15572.18</c:v>
                </c:pt>
                <c:pt idx="2114">
                  <c:v>15066.1</c:v>
                </c:pt>
                <c:pt idx="2115">
                  <c:v>14889.25</c:v>
                </c:pt>
                <c:pt idx="2116">
                  <c:v>15185.32</c:v>
                </c:pt>
                <c:pt idx="2117">
                  <c:v>15250.2</c:v>
                </c:pt>
                <c:pt idx="2118">
                  <c:v>15189.62</c:v>
                </c:pt>
                <c:pt idx="2119">
                  <c:v>15395.82</c:v>
                </c:pt>
                <c:pt idx="2120">
                  <c:v>15696.9</c:v>
                </c:pt>
                <c:pt idx="2121">
                  <c:v>15422.31</c:v>
                </c:pt>
                <c:pt idx="2122">
                  <c:v>15087.99</c:v>
                </c:pt>
                <c:pt idx="2123">
                  <c:v>14571.29</c:v>
                </c:pt>
                <c:pt idx="2124">
                  <c:v>14293.32</c:v>
                </c:pt>
                <c:pt idx="2125">
                  <c:v>14106.58</c:v>
                </c:pt>
                <c:pt idx="2126">
                  <c:v>14220.07</c:v>
                </c:pt>
                <c:pt idx="2127">
                  <c:v>14421.82</c:v>
                </c:pt>
                <c:pt idx="2128">
                  <c:v>13802.220000000005</c:v>
                </c:pt>
                <c:pt idx="2129">
                  <c:v>13461.6</c:v>
                </c:pt>
                <c:pt idx="2130">
                  <c:v>12961.68</c:v>
                </c:pt>
                <c:pt idx="2131">
                  <c:v>13664.62</c:v>
                </c:pt>
                <c:pt idx="2132">
                  <c:v>13094.11</c:v>
                </c:pt>
                <c:pt idx="2133">
                  <c:v>13454</c:v>
                </c:pt>
                <c:pt idx="2134">
                  <c:v>13525.99</c:v>
                </c:pt>
                <c:pt idx="2135">
                  <c:v>13349.65</c:v>
                </c:pt>
                <c:pt idx="2136">
                  <c:v>13964.26</c:v>
                </c:pt>
                <c:pt idx="2137">
                  <c:v>13926.240000000005</c:v>
                </c:pt>
                <c:pt idx="2138">
                  <c:v>13469.849999999995</c:v>
                </c:pt>
                <c:pt idx="2139">
                  <c:v>13330.51</c:v>
                </c:pt>
                <c:pt idx="2140">
                  <c:v>12676.19</c:v>
                </c:pt>
                <c:pt idx="2141">
                  <c:v>12575.8</c:v>
                </c:pt>
                <c:pt idx="2142">
                  <c:v>13111.849999999995</c:v>
                </c:pt>
                <c:pt idx="2143">
                  <c:v>13635.4</c:v>
                </c:pt>
                <c:pt idx="2144">
                  <c:v>13850.04</c:v>
                </c:pt>
                <c:pt idx="2145">
                  <c:v>14104.2</c:v>
                </c:pt>
                <c:pt idx="2146">
                  <c:v>14942.28</c:v>
                </c:pt>
                <c:pt idx="2147">
                  <c:v>14777.01</c:v>
                </c:pt>
                <c:pt idx="2148">
                  <c:v>14274.94</c:v>
                </c:pt>
                <c:pt idx="2149">
                  <c:v>14349.11</c:v>
                </c:pt>
                <c:pt idx="2150">
                  <c:v>13791.54</c:v>
                </c:pt>
                <c:pt idx="2151">
                  <c:v>14287.210000000005</c:v>
                </c:pt>
                <c:pt idx="2152">
                  <c:v>14355.75</c:v>
                </c:pt>
                <c:pt idx="2153">
                  <c:v>14656.69</c:v>
                </c:pt>
                <c:pt idx="2154">
                  <c:v>14577.869999999992</c:v>
                </c:pt>
                <c:pt idx="2155">
                  <c:v>14961.07</c:v>
                </c:pt>
                <c:pt idx="2156">
                  <c:v>15073.54</c:v>
                </c:pt>
                <c:pt idx="2157">
                  <c:v>15117.25</c:v>
                </c:pt>
                <c:pt idx="2158">
                  <c:v>15167.82</c:v>
                </c:pt>
                <c:pt idx="2159">
                  <c:v>15503.92</c:v>
                </c:pt>
                <c:pt idx="2160">
                  <c:v>15212.130000000005</c:v>
                </c:pt>
                <c:pt idx="2161">
                  <c:v>15093.12</c:v>
                </c:pt>
                <c:pt idx="2162">
                  <c:v>14724.18</c:v>
                </c:pt>
                <c:pt idx="2163">
                  <c:v>14645.66</c:v>
                </c:pt>
                <c:pt idx="2164">
                  <c:v>14543.730000000005</c:v>
                </c:pt>
                <c:pt idx="2165">
                  <c:v>14678.230000000005</c:v>
                </c:pt>
                <c:pt idx="2166">
                  <c:v>14243.730000000005</c:v>
                </c:pt>
                <c:pt idx="2167">
                  <c:v>14401.49</c:v>
                </c:pt>
                <c:pt idx="2168">
                  <c:v>14450.349999999995</c:v>
                </c:pt>
                <c:pt idx="2169">
                  <c:v>14482.220000000005</c:v>
                </c:pt>
                <c:pt idx="2170">
                  <c:v>14296.79</c:v>
                </c:pt>
                <c:pt idx="2171">
                  <c:v>14048.34</c:v>
                </c:pt>
                <c:pt idx="2172">
                  <c:v>14564.53</c:v>
                </c:pt>
                <c:pt idx="2173">
                  <c:v>14498.51</c:v>
                </c:pt>
                <c:pt idx="2174">
                  <c:v>15049.859999999991</c:v>
                </c:pt>
                <c:pt idx="2175">
                  <c:v>14899.1</c:v>
                </c:pt>
                <c:pt idx="2176">
                  <c:v>14483.83</c:v>
                </c:pt>
                <c:pt idx="2177">
                  <c:v>14944.97</c:v>
                </c:pt>
                <c:pt idx="2178">
                  <c:v>14900.76</c:v>
                </c:pt>
                <c:pt idx="2179">
                  <c:v>14662.61</c:v>
                </c:pt>
                <c:pt idx="2180">
                  <c:v>14324.29</c:v>
                </c:pt>
                <c:pt idx="2181">
                  <c:v>14000.81</c:v>
                </c:pt>
                <c:pt idx="2182">
                  <c:v>13531.27</c:v>
                </c:pt>
                <c:pt idx="2183">
                  <c:v>13518.8</c:v>
                </c:pt>
                <c:pt idx="2184">
                  <c:v>13262.9</c:v>
                </c:pt>
                <c:pt idx="2185">
                  <c:v>13315.6</c:v>
                </c:pt>
                <c:pt idx="2186">
                  <c:v>14042.32</c:v>
                </c:pt>
                <c:pt idx="2187">
                  <c:v>13994.96</c:v>
                </c:pt>
                <c:pt idx="2188">
                  <c:v>13570.31</c:v>
                </c:pt>
                <c:pt idx="2189">
                  <c:v>13692.52</c:v>
                </c:pt>
                <c:pt idx="2190">
                  <c:v>13547.18</c:v>
                </c:pt>
                <c:pt idx="2191">
                  <c:v>13102.18</c:v>
                </c:pt>
                <c:pt idx="2192">
                  <c:v>12595.75</c:v>
                </c:pt>
                <c:pt idx="2193">
                  <c:v>12860.43</c:v>
                </c:pt>
                <c:pt idx="2194">
                  <c:v>13055.67</c:v>
                </c:pt>
                <c:pt idx="2195">
                  <c:v>12526.32</c:v>
                </c:pt>
                <c:pt idx="2196">
                  <c:v>11801.7</c:v>
                </c:pt>
                <c:pt idx="2197">
                  <c:v>11695.240000000005</c:v>
                </c:pt>
                <c:pt idx="2198">
                  <c:v>11328.359999999991</c:v>
                </c:pt>
                <c:pt idx="2199">
                  <c:v>10527.849999999995</c:v>
                </c:pt>
                <c:pt idx="2200">
                  <c:v>11309.09</c:v>
                </c:pt>
                <c:pt idx="2201">
                  <c:v>11483.4</c:v>
                </c:pt>
                <c:pt idx="2202">
                  <c:v>10809.12</c:v>
                </c:pt>
                <c:pt idx="2203">
                  <c:v>10581.49</c:v>
                </c:pt>
                <c:pt idx="2204">
                  <c:v>9975.3499999999913</c:v>
                </c:pt>
                <c:pt idx="2205">
                  <c:v>10223.09</c:v>
                </c:pt>
                <c:pt idx="2206">
                  <c:v>10683.39</c:v>
                </c:pt>
                <c:pt idx="2207">
                  <c:v>10169.9</c:v>
                </c:pt>
                <c:pt idx="2208">
                  <c:v>9771.7000000000007</c:v>
                </c:pt>
                <c:pt idx="2209">
                  <c:v>8701.07</c:v>
                </c:pt>
                <c:pt idx="2210">
                  <c:v>8509.56</c:v>
                </c:pt>
                <c:pt idx="2211">
                  <c:v>9008.08</c:v>
                </c:pt>
                <c:pt idx="2212">
                  <c:v>9044.51</c:v>
                </c:pt>
                <c:pt idx="2213">
                  <c:v>9788.06</c:v>
                </c:pt>
                <c:pt idx="2214">
                  <c:v>10337.68</c:v>
                </c:pt>
                <c:pt idx="2215">
                  <c:v>10631.12</c:v>
                </c:pt>
                <c:pt idx="2216">
                  <c:v>10120.01</c:v>
                </c:pt>
                <c:pt idx="2217">
                  <c:v>9734.2199999999939</c:v>
                </c:pt>
                <c:pt idx="2218">
                  <c:v>9964.2900000000009</c:v>
                </c:pt>
                <c:pt idx="2219">
                  <c:v>10536.16</c:v>
                </c:pt>
                <c:pt idx="2220">
                  <c:v>9839.69</c:v>
                </c:pt>
                <c:pt idx="2221">
                  <c:v>9536.33</c:v>
                </c:pt>
                <c:pt idx="2222">
                  <c:v>9385.42</c:v>
                </c:pt>
                <c:pt idx="2223">
                  <c:v>9291.01</c:v>
                </c:pt>
                <c:pt idx="2224">
                  <c:v>8937.2000000000007</c:v>
                </c:pt>
                <c:pt idx="2225">
                  <c:v>8773.7800000000007</c:v>
                </c:pt>
                <c:pt idx="2226">
                  <c:v>8451.01</c:v>
                </c:pt>
                <c:pt idx="2227">
                  <c:v>8915.2099999999937</c:v>
                </c:pt>
                <c:pt idx="2228">
                  <c:v>8903.1200000000008</c:v>
                </c:pt>
                <c:pt idx="2229">
                  <c:v>8695.5300000000007</c:v>
                </c:pt>
                <c:pt idx="2230">
                  <c:v>9026.7199999999939</c:v>
                </c:pt>
                <c:pt idx="2231">
                  <c:v>9092.7199999999939</c:v>
                </c:pt>
                <c:pt idx="2232">
                  <c:v>8839.8699999999917</c:v>
                </c:pt>
                <c:pt idx="2233">
                  <c:v>8739.2400000000052</c:v>
                </c:pt>
                <c:pt idx="2234">
                  <c:v>8747.43</c:v>
                </c:pt>
                <c:pt idx="2235">
                  <c:v>9229.75</c:v>
                </c:pt>
                <c:pt idx="2236">
                  <c:v>8965.2000000000007</c:v>
                </c:pt>
                <c:pt idx="2237">
                  <c:v>9162.6200000000008</c:v>
                </c:pt>
                <c:pt idx="2238">
                  <c:v>9654.9</c:v>
                </c:pt>
                <c:pt idx="2239">
                  <c:v>9645.4599999999882</c:v>
                </c:pt>
                <c:pt idx="2240">
                  <c:v>9690.07</c:v>
                </c:pt>
                <c:pt idx="2241">
                  <c:v>9832.39</c:v>
                </c:pt>
                <c:pt idx="2242">
                  <c:v>9976.98</c:v>
                </c:pt>
                <c:pt idx="2243">
                  <c:v>9715.2900000000009</c:v>
                </c:pt>
                <c:pt idx="2244">
                  <c:v>10076.43</c:v>
                </c:pt>
                <c:pt idx="2245">
                  <c:v>10099.91</c:v>
                </c:pt>
                <c:pt idx="2246">
                  <c:v>9928.3499999999913</c:v>
                </c:pt>
                <c:pt idx="2247">
                  <c:v>9686.75</c:v>
                </c:pt>
                <c:pt idx="2248">
                  <c:v>9568.7199999999939</c:v>
                </c:pt>
                <c:pt idx="2249">
                  <c:v>9328.92</c:v>
                </c:pt>
                <c:pt idx="2250">
                  <c:v>9533.52</c:v>
                </c:pt>
                <c:pt idx="2251">
                  <c:v>9716.16</c:v>
                </c:pt>
                <c:pt idx="2252">
                  <c:v>9647.31</c:v>
                </c:pt>
                <c:pt idx="2253">
                  <c:v>9903.4599999999882</c:v>
                </c:pt>
                <c:pt idx="2254">
                  <c:v>9958.2199999999939</c:v>
                </c:pt>
                <c:pt idx="2255">
                  <c:v>10275.6</c:v>
                </c:pt>
                <c:pt idx="2256">
                  <c:v>10335.93</c:v>
                </c:pt>
                <c:pt idx="2257">
                  <c:v>9586.8799999999883</c:v>
                </c:pt>
                <c:pt idx="2258">
                  <c:v>9406.4699999999884</c:v>
                </c:pt>
                <c:pt idx="2259">
                  <c:v>9110.0499999999938</c:v>
                </c:pt>
                <c:pt idx="2260">
                  <c:v>9071.3599999999897</c:v>
                </c:pt>
                <c:pt idx="2261">
                  <c:v>9370.49</c:v>
                </c:pt>
                <c:pt idx="2262">
                  <c:v>9046.7400000000052</c:v>
                </c:pt>
                <c:pt idx="2263">
                  <c:v>9323.59</c:v>
                </c:pt>
                <c:pt idx="2264">
                  <c:v>9329.57</c:v>
                </c:pt>
                <c:pt idx="2265">
                  <c:v>9100.5499999999938</c:v>
                </c:pt>
                <c:pt idx="2266">
                  <c:v>8779.17</c:v>
                </c:pt>
                <c:pt idx="2267">
                  <c:v>8813.84</c:v>
                </c:pt>
                <c:pt idx="2268">
                  <c:v>8674.3499999999913</c:v>
                </c:pt>
                <c:pt idx="2269">
                  <c:v>9004.08</c:v>
                </c:pt>
                <c:pt idx="2270">
                  <c:v>9257.4699999999884</c:v>
                </c:pt>
                <c:pt idx="2271">
                  <c:v>9236.2800000000007</c:v>
                </c:pt>
                <c:pt idx="2272">
                  <c:v>9424.2400000000052</c:v>
                </c:pt>
                <c:pt idx="2273">
                  <c:v>9066.7000000000007</c:v>
                </c:pt>
                <c:pt idx="2274">
                  <c:v>9149.2999999999938</c:v>
                </c:pt>
                <c:pt idx="2275">
                  <c:v>9201.8499999999913</c:v>
                </c:pt>
                <c:pt idx="2276">
                  <c:v>9090.8799999999883</c:v>
                </c:pt>
                <c:pt idx="2277">
                  <c:v>9300.8599999999897</c:v>
                </c:pt>
                <c:pt idx="2278">
                  <c:v>9583.89</c:v>
                </c:pt>
                <c:pt idx="2279">
                  <c:v>9647.4699999999884</c:v>
                </c:pt>
                <c:pt idx="2280">
                  <c:v>9618.5400000000009</c:v>
                </c:pt>
                <c:pt idx="2281">
                  <c:v>9465.83</c:v>
                </c:pt>
                <c:pt idx="2282">
                  <c:v>9634.7400000000052</c:v>
                </c:pt>
                <c:pt idx="2283">
                  <c:v>9305.4499999999935</c:v>
                </c:pt>
                <c:pt idx="2284">
                  <c:v>9035</c:v>
                </c:pt>
                <c:pt idx="2285">
                  <c:v>9015.18</c:v>
                </c:pt>
                <c:pt idx="2286">
                  <c:v>9042.6299999999937</c:v>
                </c:pt>
                <c:pt idx="2287">
                  <c:v>8843.2099999999937</c:v>
                </c:pt>
                <c:pt idx="2288">
                  <c:v>8822.06</c:v>
                </c:pt>
                <c:pt idx="2289">
                  <c:v>8902.56</c:v>
                </c:pt>
                <c:pt idx="2290">
                  <c:v>8954.8599999999897</c:v>
                </c:pt>
                <c:pt idx="2291">
                  <c:v>8891.61</c:v>
                </c:pt>
                <c:pt idx="2292">
                  <c:v>8607.08</c:v>
                </c:pt>
                <c:pt idx="2293">
                  <c:v>8427.2900000000009</c:v>
                </c:pt>
                <c:pt idx="2294">
                  <c:v>8446.49</c:v>
                </c:pt>
                <c:pt idx="2295">
                  <c:v>8197.92</c:v>
                </c:pt>
                <c:pt idx="2296">
                  <c:v>8325.82</c:v>
                </c:pt>
                <c:pt idx="2297">
                  <c:v>8160.4</c:v>
                </c:pt>
                <c:pt idx="2298">
                  <c:v>8343.75</c:v>
                </c:pt>
                <c:pt idx="2299">
                  <c:v>8756.61</c:v>
                </c:pt>
                <c:pt idx="2300">
                  <c:v>8943.5400000000009</c:v>
                </c:pt>
                <c:pt idx="2301">
                  <c:v>8863.82</c:v>
                </c:pt>
                <c:pt idx="2302">
                  <c:v>8976.68</c:v>
                </c:pt>
                <c:pt idx="2303">
                  <c:v>9001.75</c:v>
                </c:pt>
                <c:pt idx="2304">
                  <c:v>8966.68</c:v>
                </c:pt>
                <c:pt idx="2305">
                  <c:v>9424.02</c:v>
                </c:pt>
                <c:pt idx="2306">
                  <c:v>9471.0400000000009</c:v>
                </c:pt>
                <c:pt idx="2307">
                  <c:v>9667.9</c:v>
                </c:pt>
                <c:pt idx="2308">
                  <c:v>10003.1</c:v>
                </c:pt>
                <c:pt idx="2309">
                  <c:v>10048.49</c:v>
                </c:pt>
                <c:pt idx="2310">
                  <c:v>9568.1400000000049</c:v>
                </c:pt>
                <c:pt idx="2311">
                  <c:v>9708.5</c:v>
                </c:pt>
                <c:pt idx="2312">
                  <c:v>9901.99</c:v>
                </c:pt>
                <c:pt idx="2313">
                  <c:v>10348.83</c:v>
                </c:pt>
                <c:pt idx="2314">
                  <c:v>10534.869999999992</c:v>
                </c:pt>
                <c:pt idx="2315">
                  <c:v>10742.34</c:v>
                </c:pt>
                <c:pt idx="2316">
                  <c:v>10803.859999999991</c:v>
                </c:pt>
                <c:pt idx="2317">
                  <c:v>10967.220000000005</c:v>
                </c:pt>
                <c:pt idx="2318">
                  <c:v>11284.730000000005</c:v>
                </c:pt>
                <c:pt idx="2319">
                  <c:v>10947.4</c:v>
                </c:pt>
                <c:pt idx="2320">
                  <c:v>11023.09</c:v>
                </c:pt>
                <c:pt idx="2321">
                  <c:v>10979.5</c:v>
                </c:pt>
                <c:pt idx="2322">
                  <c:v>10898.11</c:v>
                </c:pt>
                <c:pt idx="2323">
                  <c:v>10817.54</c:v>
                </c:pt>
                <c:pt idx="2324">
                  <c:v>11134.99</c:v>
                </c:pt>
                <c:pt idx="2325">
                  <c:v>11329.05</c:v>
                </c:pt>
                <c:pt idx="2326">
                  <c:v>11371.849999999995</c:v>
                </c:pt>
                <c:pt idx="2327">
                  <c:v>11001.75</c:v>
                </c:pt>
                <c:pt idx="2328">
                  <c:v>11403.25</c:v>
                </c:pt>
                <c:pt idx="2329">
                  <c:v>12134.75</c:v>
                </c:pt>
                <c:pt idx="2330">
                  <c:v>12131.08</c:v>
                </c:pt>
                <c:pt idx="2331">
                  <c:v>11952.75</c:v>
                </c:pt>
                <c:pt idx="2332">
                  <c:v>12116.94</c:v>
                </c:pt>
                <c:pt idx="2333">
                  <c:v>11876.43</c:v>
                </c:pt>
                <c:pt idx="2334">
                  <c:v>11682.99</c:v>
                </c:pt>
                <c:pt idx="2335">
                  <c:v>12158.03</c:v>
                </c:pt>
                <c:pt idx="2336">
                  <c:v>12019.65</c:v>
                </c:pt>
                <c:pt idx="2337">
                  <c:v>11872.91</c:v>
                </c:pt>
                <c:pt idx="2338">
                  <c:v>12173.42</c:v>
                </c:pt>
                <c:pt idx="2339">
                  <c:v>14284.210000000005</c:v>
                </c:pt>
                <c:pt idx="2340">
                  <c:v>14302.03</c:v>
                </c:pt>
                <c:pt idx="2341">
                  <c:v>14060.66</c:v>
                </c:pt>
                <c:pt idx="2342">
                  <c:v>13736.54</c:v>
                </c:pt>
                <c:pt idx="2343">
                  <c:v>13887.15</c:v>
                </c:pt>
                <c:pt idx="2344">
                  <c:v>13913.220000000005</c:v>
                </c:pt>
                <c:pt idx="2345">
                  <c:v>13589.230000000005</c:v>
                </c:pt>
                <c:pt idx="2346">
                  <c:v>14109.640000000005</c:v>
                </c:pt>
                <c:pt idx="2347">
                  <c:v>14296.01</c:v>
                </c:pt>
                <c:pt idx="2348">
                  <c:v>14625.25</c:v>
                </c:pt>
                <c:pt idx="2349">
                  <c:v>14840.630000000005</c:v>
                </c:pt>
                <c:pt idx="2350">
                  <c:v>14874.91</c:v>
                </c:pt>
                <c:pt idx="2351">
                  <c:v>14870.9</c:v>
                </c:pt>
                <c:pt idx="2352">
                  <c:v>15008.68</c:v>
                </c:pt>
                <c:pt idx="2353">
                  <c:v>15103.55</c:v>
                </c:pt>
                <c:pt idx="2354">
                  <c:v>14665.92</c:v>
                </c:pt>
                <c:pt idx="2355">
                  <c:v>15127</c:v>
                </c:pt>
                <c:pt idx="2356">
                  <c:v>15466.81</c:v>
                </c:pt>
                <c:pt idx="2357">
                  <c:v>15411.47</c:v>
                </c:pt>
                <c:pt idx="2358">
                  <c:v>15237.94</c:v>
                </c:pt>
                <c:pt idx="2359">
                  <c:v>14875.52</c:v>
                </c:pt>
                <c:pt idx="2360">
                  <c:v>14957.91</c:v>
                </c:pt>
                <c:pt idx="2361">
                  <c:v>14522.84</c:v>
                </c:pt>
                <c:pt idx="2362">
                  <c:v>14265.53</c:v>
                </c:pt>
                <c:pt idx="2363">
                  <c:v>14521.89</c:v>
                </c:pt>
                <c:pt idx="2364">
                  <c:v>14326.220000000005</c:v>
                </c:pt>
                <c:pt idx="2365">
                  <c:v>14324.01</c:v>
                </c:pt>
                <c:pt idx="2366">
                  <c:v>14422.730000000005</c:v>
                </c:pt>
                <c:pt idx="2367">
                  <c:v>14345.62</c:v>
                </c:pt>
                <c:pt idx="2368">
                  <c:v>14764.640000000005</c:v>
                </c:pt>
                <c:pt idx="2369">
                  <c:v>14785.740000000005</c:v>
                </c:pt>
                <c:pt idx="2370">
                  <c:v>14493.84</c:v>
                </c:pt>
                <c:pt idx="2371">
                  <c:v>14645.47</c:v>
                </c:pt>
                <c:pt idx="2372">
                  <c:v>14658.49</c:v>
                </c:pt>
                <c:pt idx="2373">
                  <c:v>14913.05</c:v>
                </c:pt>
                <c:pt idx="2374">
                  <c:v>14043.4</c:v>
                </c:pt>
                <c:pt idx="2375">
                  <c:v>14170.449999999995</c:v>
                </c:pt>
                <c:pt idx="2376">
                  <c:v>13769.15</c:v>
                </c:pt>
                <c:pt idx="2377">
                  <c:v>13757.46</c:v>
                </c:pt>
                <c:pt idx="2378">
                  <c:v>13504.220000000005</c:v>
                </c:pt>
                <c:pt idx="2379">
                  <c:v>13400.32</c:v>
                </c:pt>
                <c:pt idx="2380">
                  <c:v>13853.7</c:v>
                </c:pt>
                <c:pt idx="2381">
                  <c:v>14253.240000000005</c:v>
                </c:pt>
                <c:pt idx="2382">
                  <c:v>14250.25</c:v>
                </c:pt>
                <c:pt idx="2383">
                  <c:v>14744.92</c:v>
                </c:pt>
                <c:pt idx="2384">
                  <c:v>15191.01</c:v>
                </c:pt>
                <c:pt idx="2385">
                  <c:v>15062.49</c:v>
                </c:pt>
                <c:pt idx="2386">
                  <c:v>14843.12</c:v>
                </c:pt>
                <c:pt idx="2387">
                  <c:v>15231.04</c:v>
                </c:pt>
                <c:pt idx="2388">
                  <c:v>15378.96</c:v>
                </c:pt>
                <c:pt idx="2389">
                  <c:v>15375.04</c:v>
                </c:pt>
                <c:pt idx="2390">
                  <c:v>15331.94</c:v>
                </c:pt>
                <c:pt idx="2391">
                  <c:v>15173.46</c:v>
                </c:pt>
                <c:pt idx="2392">
                  <c:v>15387.96</c:v>
                </c:pt>
                <c:pt idx="2393">
                  <c:v>15670.31</c:v>
                </c:pt>
                <c:pt idx="2394">
                  <c:v>15924.230000000005</c:v>
                </c:pt>
                <c:pt idx="2395">
                  <c:v>15830.98</c:v>
                </c:pt>
                <c:pt idx="2396">
                  <c:v>15903.83</c:v>
                </c:pt>
                <c:pt idx="2397">
                  <c:v>15514.03</c:v>
                </c:pt>
                <c:pt idx="2398">
                  <c:v>15160.240000000005</c:v>
                </c:pt>
                <c:pt idx="2399">
                  <c:v>15009.77</c:v>
                </c:pt>
                <c:pt idx="2400">
                  <c:v>15074.59</c:v>
                </c:pt>
                <c:pt idx="2401">
                  <c:v>15020.16</c:v>
                </c:pt>
                <c:pt idx="2402">
                  <c:v>15518.49</c:v>
                </c:pt>
                <c:pt idx="2403">
                  <c:v>15411.630000000005</c:v>
                </c:pt>
                <c:pt idx="2404">
                  <c:v>14784.92</c:v>
                </c:pt>
                <c:pt idx="2405">
                  <c:v>15035.26</c:v>
                </c:pt>
                <c:pt idx="2406">
                  <c:v>14809.640000000005</c:v>
                </c:pt>
                <c:pt idx="2407">
                  <c:v>15012.32</c:v>
                </c:pt>
                <c:pt idx="2408">
                  <c:v>15240.83</c:v>
                </c:pt>
                <c:pt idx="2409">
                  <c:v>15628.75</c:v>
                </c:pt>
                <c:pt idx="2410">
                  <c:v>15688.47</c:v>
                </c:pt>
                <c:pt idx="2411">
                  <c:v>15769.849999999995</c:v>
                </c:pt>
                <c:pt idx="2412">
                  <c:v>15781.07</c:v>
                </c:pt>
                <c:pt idx="2413">
                  <c:v>15922.34</c:v>
                </c:pt>
                <c:pt idx="2414">
                  <c:v>15666.640000000005</c:v>
                </c:pt>
                <c:pt idx="2415">
                  <c:v>15551.19</c:v>
                </c:pt>
                <c:pt idx="2416">
                  <c:v>15467.46</c:v>
                </c:pt>
                <c:pt idx="2417">
                  <c:v>15398.33</c:v>
                </c:pt>
                <c:pt idx="2418">
                  <c:v>15689.12</c:v>
                </c:pt>
                <c:pt idx="2419">
                  <c:v>16016.32</c:v>
                </c:pt>
                <c:pt idx="2420">
                  <c:v>16123.67</c:v>
                </c:pt>
                <c:pt idx="2421">
                  <c:v>16183.55</c:v>
                </c:pt>
                <c:pt idx="2422">
                  <c:v>16216.859999999991</c:v>
                </c:pt>
                <c:pt idx="2423">
                  <c:v>16264.3</c:v>
                </c:pt>
                <c:pt idx="2424">
                  <c:v>16214.19</c:v>
                </c:pt>
                <c:pt idx="2425">
                  <c:v>16454.45</c:v>
                </c:pt>
                <c:pt idx="2426">
                  <c:v>16677.04</c:v>
                </c:pt>
                <c:pt idx="2427">
                  <c:v>16711.10999999999</c:v>
                </c:pt>
                <c:pt idx="2428">
                  <c:v>16741.3</c:v>
                </c:pt>
                <c:pt idx="2429">
                  <c:v>16886.43</c:v>
                </c:pt>
                <c:pt idx="2430">
                  <c:v>16719.5</c:v>
                </c:pt>
                <c:pt idx="2431">
                  <c:v>16781.43</c:v>
                </c:pt>
                <c:pt idx="2432">
                  <c:v>16693</c:v>
                </c:pt>
                <c:pt idx="2433">
                  <c:v>16852.91</c:v>
                </c:pt>
                <c:pt idx="2434">
                  <c:v>17126.84</c:v>
                </c:pt>
                <c:pt idx="2435">
                  <c:v>17134.55</c:v>
                </c:pt>
                <c:pt idx="2436">
                  <c:v>16866.41</c:v>
                </c:pt>
                <c:pt idx="2437">
                  <c:v>16958.54</c:v>
                </c:pt>
                <c:pt idx="2438">
                  <c:v>16806.66</c:v>
                </c:pt>
                <c:pt idx="2439">
                  <c:v>16843.54</c:v>
                </c:pt>
                <c:pt idx="2440">
                  <c:v>16642.66</c:v>
                </c:pt>
                <c:pt idx="2441">
                  <c:v>17026.669999999987</c:v>
                </c:pt>
                <c:pt idx="2442">
                  <c:v>17231.10999999999</c:v>
                </c:pt>
                <c:pt idx="2443">
                  <c:v>17195.2</c:v>
                </c:pt>
                <c:pt idx="2444">
                  <c:v>17322.82</c:v>
                </c:pt>
                <c:pt idx="2445">
                  <c:v>17326.009999999987</c:v>
                </c:pt>
                <c:pt idx="2446">
                  <c:v>17223.009999999987</c:v>
                </c:pt>
                <c:pt idx="2447">
                  <c:v>17009.169999999987</c:v>
                </c:pt>
                <c:pt idx="2448">
                  <c:v>16789.740000000005</c:v>
                </c:pt>
                <c:pt idx="2449">
                  <c:v>16810.80999999999</c:v>
                </c:pt>
                <c:pt idx="2450">
                  <c:v>16740.5</c:v>
                </c:pt>
                <c:pt idx="2451">
                  <c:v>16353.4</c:v>
                </c:pt>
                <c:pt idx="2452">
                  <c:v>16283.49</c:v>
                </c:pt>
                <c:pt idx="2453">
                  <c:v>16052.720000000005</c:v>
                </c:pt>
                <c:pt idx="2454">
                  <c:v>15896.28</c:v>
                </c:pt>
                <c:pt idx="2455">
                  <c:v>15404.94</c:v>
                </c:pt>
                <c:pt idx="2456">
                  <c:v>15912.130000000005</c:v>
                </c:pt>
                <c:pt idx="2457">
                  <c:v>16063.9</c:v>
                </c:pt>
                <c:pt idx="2458">
                  <c:v>16158.28</c:v>
                </c:pt>
                <c:pt idx="2459">
                  <c:v>16498.72</c:v>
                </c:pt>
                <c:pt idx="2460">
                  <c:v>16440.560000000001</c:v>
                </c:pt>
                <c:pt idx="2461">
                  <c:v>16849.599999999988</c:v>
                </c:pt>
                <c:pt idx="2462">
                  <c:v>16696.03</c:v>
                </c:pt>
                <c:pt idx="2463">
                  <c:v>16848.830000000002</c:v>
                </c:pt>
                <c:pt idx="2464">
                  <c:v>17032.509999999987</c:v>
                </c:pt>
                <c:pt idx="2465">
                  <c:v>17050.649999999991</c:v>
                </c:pt>
                <c:pt idx="2466">
                  <c:v>16998.78000000001</c:v>
                </c:pt>
                <c:pt idx="2467">
                  <c:v>16785.649999999991</c:v>
                </c:pt>
                <c:pt idx="2468">
                  <c:v>17021.849999999988</c:v>
                </c:pt>
                <c:pt idx="2469">
                  <c:v>17180.18</c:v>
                </c:pt>
                <c:pt idx="2470">
                  <c:v>17131.080000000005</c:v>
                </c:pt>
                <c:pt idx="2471">
                  <c:v>17198.95</c:v>
                </c:pt>
                <c:pt idx="2472">
                  <c:v>16854.93</c:v>
                </c:pt>
                <c:pt idx="2473">
                  <c:v>16632.009999999987</c:v>
                </c:pt>
                <c:pt idx="2474">
                  <c:v>16926.22</c:v>
                </c:pt>
                <c:pt idx="2475">
                  <c:v>17198.27</c:v>
                </c:pt>
                <c:pt idx="2476">
                  <c:v>17169.91</c:v>
                </c:pt>
                <c:pt idx="2477">
                  <c:v>17185.68</c:v>
                </c:pt>
                <c:pt idx="2478">
                  <c:v>17101.54</c:v>
                </c:pt>
                <c:pt idx="2479">
                  <c:v>16983.14</c:v>
                </c:pt>
                <c:pt idx="2480">
                  <c:v>17227.68</c:v>
                </c:pt>
                <c:pt idx="2481">
                  <c:v>17125.22</c:v>
                </c:pt>
                <c:pt idx="2482">
                  <c:v>17189.30999999999</c:v>
                </c:pt>
                <c:pt idx="2483">
                  <c:v>17119.03</c:v>
                </c:pt>
                <c:pt idx="2484">
                  <c:v>17097.55</c:v>
                </c:pt>
                <c:pt idx="2485">
                  <c:v>16877.16</c:v>
                </c:pt>
                <c:pt idx="2486">
                  <c:v>16912.77</c:v>
                </c:pt>
                <c:pt idx="2487">
                  <c:v>16894.25</c:v>
                </c:pt>
                <c:pt idx="2488">
                  <c:v>16719.830000000002</c:v>
                </c:pt>
                <c:pt idx="2489">
                  <c:v>16601.2</c:v>
                </c:pt>
                <c:pt idx="2490">
                  <c:v>16692</c:v>
                </c:pt>
                <c:pt idx="2491">
                  <c:v>17231.10999999999</c:v>
                </c:pt>
                <c:pt idx="2492">
                  <c:v>17360.60999999999</c:v>
                </c:pt>
                <c:pt idx="2493">
                  <c:v>17401.560000000001</c:v>
                </c:pt>
                <c:pt idx="2494">
                  <c:v>17343.82</c:v>
                </c:pt>
                <c:pt idx="2495">
                  <c:v>17464.80999999999</c:v>
                </c:pt>
                <c:pt idx="2496">
                  <c:v>17558.73</c:v>
                </c:pt>
                <c:pt idx="2497">
                  <c:v>17686.240000000005</c:v>
                </c:pt>
                <c:pt idx="2498">
                  <c:v>17701.12999999999</c:v>
                </c:pt>
                <c:pt idx="2499">
                  <c:v>17615.72</c:v>
                </c:pt>
                <c:pt idx="2500">
                  <c:v>17540.29</c:v>
                </c:pt>
                <c:pt idx="2501">
                  <c:v>17526.71</c:v>
                </c:pt>
                <c:pt idx="2502">
                  <c:v>17422.509999999987</c:v>
                </c:pt>
                <c:pt idx="2503">
                  <c:v>17509.8</c:v>
                </c:pt>
                <c:pt idx="2504">
                  <c:v>17584.87</c:v>
                </c:pt>
                <c:pt idx="2505">
                  <c:v>17554.3</c:v>
                </c:pt>
                <c:pt idx="2506">
                  <c:v>17641.080000000005</c:v>
                </c:pt>
                <c:pt idx="2507">
                  <c:v>17486.060000000001</c:v>
                </c:pt>
                <c:pt idx="2508">
                  <c:v>17474.490000000005</c:v>
                </c:pt>
                <c:pt idx="2509">
                  <c:v>17051.14</c:v>
                </c:pt>
                <c:pt idx="2510">
                  <c:v>16859.68</c:v>
                </c:pt>
                <c:pt idx="2511">
                  <c:v>16780.46000000001</c:v>
                </c:pt>
                <c:pt idx="2512">
                  <c:v>16289.82</c:v>
                </c:pt>
                <c:pt idx="2513">
                  <c:v>16306.869999999992</c:v>
                </c:pt>
                <c:pt idx="2514">
                  <c:v>16357.96</c:v>
                </c:pt>
                <c:pt idx="2515">
                  <c:v>16356.03</c:v>
                </c:pt>
                <c:pt idx="2516">
                  <c:v>16163.44</c:v>
                </c:pt>
                <c:pt idx="2517">
                  <c:v>16496.05</c:v>
                </c:pt>
                <c:pt idx="2518">
                  <c:v>16224.949999999995</c:v>
                </c:pt>
                <c:pt idx="2519">
                  <c:v>15790.93</c:v>
                </c:pt>
                <c:pt idx="2520">
                  <c:v>15915.65</c:v>
                </c:pt>
                <c:pt idx="2521">
                  <c:v>15935.61</c:v>
                </c:pt>
                <c:pt idx="2522">
                  <c:v>16042.18</c:v>
                </c:pt>
                <c:pt idx="2523">
                  <c:v>15922.17</c:v>
                </c:pt>
                <c:pt idx="2524">
                  <c:v>16152.59</c:v>
                </c:pt>
                <c:pt idx="2525">
                  <c:v>16038.349999999995</c:v>
                </c:pt>
                <c:pt idx="2526">
                  <c:v>16226.68</c:v>
                </c:pt>
                <c:pt idx="2527">
                  <c:v>16428.91</c:v>
                </c:pt>
                <c:pt idx="2528">
                  <c:v>16327.84</c:v>
                </c:pt>
                <c:pt idx="2529">
                  <c:v>16191.630000000005</c:v>
                </c:pt>
                <c:pt idx="2530">
                  <c:v>16237.05</c:v>
                </c:pt>
                <c:pt idx="2531">
                  <c:v>16286.32</c:v>
                </c:pt>
                <c:pt idx="2532">
                  <c:v>16255.97</c:v>
                </c:pt>
                <c:pt idx="2533">
                  <c:v>16254.2</c:v>
                </c:pt>
                <c:pt idx="2534">
                  <c:v>16429.55</c:v>
                </c:pt>
                <c:pt idx="2535">
                  <c:v>16772.560000000001</c:v>
                </c:pt>
                <c:pt idx="2536">
                  <c:v>17000.009999999987</c:v>
                </c:pt>
                <c:pt idx="2537">
                  <c:v>16971.7</c:v>
                </c:pt>
                <c:pt idx="2538">
                  <c:v>16994.490000000005</c:v>
                </c:pt>
                <c:pt idx="2539">
                  <c:v>17102.599999999988</c:v>
                </c:pt>
                <c:pt idx="2540">
                  <c:v>17052.54</c:v>
                </c:pt>
                <c:pt idx="2541">
                  <c:v>17098.330000000002</c:v>
                </c:pt>
                <c:pt idx="2542">
                  <c:v>17167.96000000001</c:v>
                </c:pt>
                <c:pt idx="2543">
                  <c:v>17166.62</c:v>
                </c:pt>
                <c:pt idx="2544">
                  <c:v>17164.990000000005</c:v>
                </c:pt>
                <c:pt idx="2545">
                  <c:v>17383.18</c:v>
                </c:pt>
                <c:pt idx="2546">
                  <c:v>17490.080000000005</c:v>
                </c:pt>
                <c:pt idx="2547">
                  <c:v>17519.259999999987</c:v>
                </c:pt>
                <c:pt idx="2548">
                  <c:v>17578.23</c:v>
                </c:pt>
                <c:pt idx="2549">
                  <c:v>17410.57</c:v>
                </c:pt>
                <c:pt idx="2550">
                  <c:v>17451.02</c:v>
                </c:pt>
                <c:pt idx="2551">
                  <c:v>17558.849999999988</c:v>
                </c:pt>
                <c:pt idx="2552">
                  <c:v>17644.759999999987</c:v>
                </c:pt>
                <c:pt idx="2553">
                  <c:v>17711.349999999988</c:v>
                </c:pt>
                <c:pt idx="2554">
                  <c:v>17590.169999999987</c:v>
                </c:pt>
                <c:pt idx="2555">
                  <c:v>17527.77</c:v>
                </c:pt>
                <c:pt idx="2556">
                  <c:v>17692.62</c:v>
                </c:pt>
                <c:pt idx="2557">
                  <c:v>17935.68</c:v>
                </c:pt>
                <c:pt idx="2558">
                  <c:v>17941.37</c:v>
                </c:pt>
                <c:pt idx="2559">
                  <c:v>17970.02</c:v>
                </c:pt>
                <c:pt idx="2560">
                  <c:v>17714.400000000001</c:v>
                </c:pt>
                <c:pt idx="2561">
                  <c:v>17933.14</c:v>
                </c:pt>
                <c:pt idx="2562">
                  <c:v>17853</c:v>
                </c:pt>
                <c:pt idx="2563">
                  <c:v>17821.96000000001</c:v>
                </c:pt>
                <c:pt idx="2564">
                  <c:v>17639.259999999987</c:v>
                </c:pt>
                <c:pt idx="2565">
                  <c:v>17591.18</c:v>
                </c:pt>
                <c:pt idx="2566">
                  <c:v>17400.68</c:v>
                </c:pt>
                <c:pt idx="2567">
                  <c:v>17460.580000000005</c:v>
                </c:pt>
                <c:pt idx="2568">
                  <c:v>17472.560000000001</c:v>
                </c:pt>
                <c:pt idx="2569">
                  <c:v>17573.990000000005</c:v>
                </c:pt>
                <c:pt idx="2570">
                  <c:v>17694.2</c:v>
                </c:pt>
                <c:pt idx="2571">
                  <c:v>17745.28000000001</c:v>
                </c:pt>
                <c:pt idx="2572">
                  <c:v>17690.62</c:v>
                </c:pt>
                <c:pt idx="2573">
                  <c:v>17380.080000000005</c:v>
                </c:pt>
                <c:pt idx="2574">
                  <c:v>17503.47</c:v>
                </c:pt>
                <c:pt idx="2575">
                  <c:v>17558.71</c:v>
                </c:pt>
                <c:pt idx="2576">
                  <c:v>17386.080000000005</c:v>
                </c:pt>
                <c:pt idx="2577">
                  <c:v>17137.14</c:v>
                </c:pt>
                <c:pt idx="2578">
                  <c:v>17087.96000000001</c:v>
                </c:pt>
                <c:pt idx="2579">
                  <c:v>16987.53</c:v>
                </c:pt>
                <c:pt idx="2580">
                  <c:v>16769.10999999999</c:v>
                </c:pt>
                <c:pt idx="2581">
                  <c:v>17330.55</c:v>
                </c:pt>
                <c:pt idx="2582">
                  <c:v>17141.53</c:v>
                </c:pt>
                <c:pt idx="2583">
                  <c:v>17195.80999999999</c:v>
                </c:pt>
                <c:pt idx="2584">
                  <c:v>17265.87</c:v>
                </c:pt>
                <c:pt idx="2585">
                  <c:v>16994.599999999988</c:v>
                </c:pt>
                <c:pt idx="2586">
                  <c:v>16835.560000000001</c:v>
                </c:pt>
                <c:pt idx="2587">
                  <c:v>16875.759999999987</c:v>
                </c:pt>
                <c:pt idx="2588">
                  <c:v>16408.490000000005</c:v>
                </c:pt>
                <c:pt idx="2589">
                  <c:v>16519.68</c:v>
                </c:pt>
                <c:pt idx="2590">
                  <c:v>16445.60999999999</c:v>
                </c:pt>
                <c:pt idx="2591">
                  <c:v>16469.55</c:v>
                </c:pt>
                <c:pt idx="2592">
                  <c:v>16022.48</c:v>
                </c:pt>
                <c:pt idx="2593">
                  <c:v>16387.84</c:v>
                </c:pt>
                <c:pt idx="2594">
                  <c:v>16666.400000000001</c:v>
                </c:pt>
                <c:pt idx="2595">
                  <c:v>16863.060000000001</c:v>
                </c:pt>
                <c:pt idx="2596">
                  <c:v>16944.62999999999</c:v>
                </c:pt>
                <c:pt idx="2597">
                  <c:v>16572.03</c:v>
                </c:pt>
                <c:pt idx="2598">
                  <c:v>16741.84</c:v>
                </c:pt>
                <c:pt idx="2599">
                  <c:v>17022.330000000002</c:v>
                </c:pt>
                <c:pt idx="2600">
                  <c:v>17117.689999999988</c:v>
                </c:pt>
                <c:pt idx="2601">
                  <c:v>16781.07</c:v>
                </c:pt>
                <c:pt idx="2602">
                  <c:v>16617.099999999988</c:v>
                </c:pt>
                <c:pt idx="2603">
                  <c:v>16657.89</c:v>
                </c:pt>
                <c:pt idx="2604">
                  <c:v>16922.080000000005</c:v>
                </c:pt>
                <c:pt idx="2605">
                  <c:v>17064.95</c:v>
                </c:pt>
                <c:pt idx="2606">
                  <c:v>17338.169999999987</c:v>
                </c:pt>
                <c:pt idx="2607">
                  <c:v>17412.830000000002</c:v>
                </c:pt>
                <c:pt idx="2608">
                  <c:v>17462.87</c:v>
                </c:pt>
                <c:pt idx="2609">
                  <c:v>17616.689999999988</c:v>
                </c:pt>
                <c:pt idx="2610">
                  <c:v>17570.82</c:v>
                </c:pt>
                <c:pt idx="2611">
                  <c:v>17876.55</c:v>
                </c:pt>
                <c:pt idx="2612">
                  <c:v>17749.689999999988</c:v>
                </c:pt>
                <c:pt idx="2613">
                  <c:v>17755.939999999988</c:v>
                </c:pt>
                <c:pt idx="2614">
                  <c:v>17730.240000000005</c:v>
                </c:pt>
                <c:pt idx="2615">
                  <c:v>17574.53</c:v>
                </c:pt>
                <c:pt idx="2616">
                  <c:v>17774.259999999987</c:v>
                </c:pt>
                <c:pt idx="2617">
                  <c:v>17534.09</c:v>
                </c:pt>
                <c:pt idx="2618">
                  <c:v>17700.900000000001</c:v>
                </c:pt>
                <c:pt idx="2619">
                  <c:v>17509.330000000002</c:v>
                </c:pt>
                <c:pt idx="2620">
                  <c:v>17460.95</c:v>
                </c:pt>
                <c:pt idx="2621">
                  <c:v>17441.439999999988</c:v>
                </c:pt>
                <c:pt idx="2622">
                  <c:v>17614.48000000001</c:v>
                </c:pt>
                <c:pt idx="2623">
                  <c:v>17471.03</c:v>
                </c:pt>
                <c:pt idx="2624">
                  <c:v>17651.73</c:v>
                </c:pt>
                <c:pt idx="2625">
                  <c:v>17833.54</c:v>
                </c:pt>
                <c:pt idx="2626">
                  <c:v>17937.2</c:v>
                </c:pt>
                <c:pt idx="2627">
                  <c:v>17985.900000000001</c:v>
                </c:pt>
                <c:pt idx="2628">
                  <c:v>17938.16</c:v>
                </c:pt>
                <c:pt idx="2629">
                  <c:v>17909.46000000001</c:v>
                </c:pt>
                <c:pt idx="2630">
                  <c:v>17955.82</c:v>
                </c:pt>
                <c:pt idx="2631">
                  <c:v>17928.419999999987</c:v>
                </c:pt>
                <c:pt idx="2632">
                  <c:v>17878.14</c:v>
                </c:pt>
                <c:pt idx="2633">
                  <c:v>17977.23</c:v>
                </c:pt>
                <c:pt idx="2634">
                  <c:v>18113.149999999991</c:v>
                </c:pt>
                <c:pt idx="2635">
                  <c:v>18130.98000000001</c:v>
                </c:pt>
                <c:pt idx="2636">
                  <c:v>18020.05</c:v>
                </c:pt>
                <c:pt idx="2637">
                  <c:v>18077.60999999999</c:v>
                </c:pt>
                <c:pt idx="2638">
                  <c:v>17957.37</c:v>
                </c:pt>
                <c:pt idx="2639">
                  <c:v>17992</c:v>
                </c:pt>
                <c:pt idx="2640">
                  <c:v>17868.29</c:v>
                </c:pt>
                <c:pt idx="2641">
                  <c:v>18081.21</c:v>
                </c:pt>
                <c:pt idx="2642">
                  <c:v>18114.830000000002</c:v>
                </c:pt>
                <c:pt idx="2643">
                  <c:v>18217.439999999988</c:v>
                </c:pt>
                <c:pt idx="2644">
                  <c:v>18172.830000000002</c:v>
                </c:pt>
                <c:pt idx="2645">
                  <c:v>18143.990000000005</c:v>
                </c:pt>
                <c:pt idx="2646">
                  <c:v>18287.5</c:v>
                </c:pt>
                <c:pt idx="2647">
                  <c:v>18219.990000000005</c:v>
                </c:pt>
                <c:pt idx="2648">
                  <c:v>18070.189999999988</c:v>
                </c:pt>
                <c:pt idx="2649">
                  <c:v>18073.900000000001</c:v>
                </c:pt>
                <c:pt idx="2650">
                  <c:v>18167.03</c:v>
                </c:pt>
                <c:pt idx="2651">
                  <c:v>18050.78000000001</c:v>
                </c:pt>
                <c:pt idx="2652">
                  <c:v>18048.849999999988</c:v>
                </c:pt>
                <c:pt idx="2653">
                  <c:v>18257.12</c:v>
                </c:pt>
                <c:pt idx="2654">
                  <c:v>18454.939999999988</c:v>
                </c:pt>
                <c:pt idx="2655">
                  <c:v>18401.82</c:v>
                </c:pt>
                <c:pt idx="2656">
                  <c:v>18409.349999999988</c:v>
                </c:pt>
                <c:pt idx="2657">
                  <c:v>18311.59</c:v>
                </c:pt>
                <c:pt idx="2658">
                  <c:v>18179.64</c:v>
                </c:pt>
                <c:pt idx="2659">
                  <c:v>18226.349999999988</c:v>
                </c:pt>
                <c:pt idx="2660">
                  <c:v>17998.41</c:v>
                </c:pt>
                <c:pt idx="2661">
                  <c:v>18032.10999999999</c:v>
                </c:pt>
                <c:pt idx="2662">
                  <c:v>17971.12</c:v>
                </c:pt>
                <c:pt idx="2663">
                  <c:v>18205.87</c:v>
                </c:pt>
                <c:pt idx="2664">
                  <c:v>18238.30999999999</c:v>
                </c:pt>
                <c:pt idx="2665">
                  <c:v>18221.43</c:v>
                </c:pt>
                <c:pt idx="2666">
                  <c:v>18560.05</c:v>
                </c:pt>
                <c:pt idx="2667">
                  <c:v>18645.060000000001</c:v>
                </c:pt>
                <c:pt idx="2668">
                  <c:v>18666.71</c:v>
                </c:pt>
                <c:pt idx="2669">
                  <c:v>18799.66</c:v>
                </c:pt>
                <c:pt idx="2670">
                  <c:v>19208.330000000002</c:v>
                </c:pt>
                <c:pt idx="2671">
                  <c:v>19346.96000000001</c:v>
                </c:pt>
                <c:pt idx="2672">
                  <c:v>19502.10999999999</c:v>
                </c:pt>
                <c:pt idx="2673">
                  <c:v>19417.490000000005</c:v>
                </c:pt>
                <c:pt idx="2674">
                  <c:v>19594.75</c:v>
                </c:pt>
                <c:pt idx="2675">
                  <c:v>19906.099999999988</c:v>
                </c:pt>
                <c:pt idx="2676">
                  <c:v>20001.55</c:v>
                </c:pt>
                <c:pt idx="2677">
                  <c:v>19941.72</c:v>
                </c:pt>
                <c:pt idx="2678">
                  <c:v>19861.009999999987</c:v>
                </c:pt>
                <c:pt idx="2679">
                  <c:v>20045.18</c:v>
                </c:pt>
                <c:pt idx="2680">
                  <c:v>20117.38</c:v>
                </c:pt>
                <c:pt idx="2681">
                  <c:v>20104.86</c:v>
                </c:pt>
                <c:pt idx="2682">
                  <c:v>19956.34</c:v>
                </c:pt>
                <c:pt idx="2683">
                  <c:v>20069.12</c:v>
                </c:pt>
                <c:pt idx="2684">
                  <c:v>20445.04</c:v>
                </c:pt>
                <c:pt idx="2685">
                  <c:v>20475.73</c:v>
                </c:pt>
                <c:pt idx="2686">
                  <c:v>20407.71</c:v>
                </c:pt>
                <c:pt idx="2687">
                  <c:v>20543.080000000005</c:v>
                </c:pt>
                <c:pt idx="2688">
                  <c:v>20315.32</c:v>
                </c:pt>
                <c:pt idx="2689">
                  <c:v>20250.259999999987</c:v>
                </c:pt>
                <c:pt idx="2690">
                  <c:v>20339.89</c:v>
                </c:pt>
                <c:pt idx="2691">
                  <c:v>20203.34</c:v>
                </c:pt>
                <c:pt idx="2692">
                  <c:v>20687.88</c:v>
                </c:pt>
                <c:pt idx="2693">
                  <c:v>20497.64</c:v>
                </c:pt>
                <c:pt idx="2694">
                  <c:v>20125.05</c:v>
                </c:pt>
                <c:pt idx="2695">
                  <c:v>20168.89</c:v>
                </c:pt>
                <c:pt idx="2696">
                  <c:v>19983.12999999999</c:v>
                </c:pt>
                <c:pt idx="2697">
                  <c:v>19872.149999999991</c:v>
                </c:pt>
                <c:pt idx="2698">
                  <c:v>20260.580000000005</c:v>
                </c:pt>
                <c:pt idx="2699">
                  <c:v>20165.86</c:v>
                </c:pt>
                <c:pt idx="2700">
                  <c:v>20303.12</c:v>
                </c:pt>
                <c:pt idx="2701">
                  <c:v>20221.39</c:v>
                </c:pt>
                <c:pt idx="2702">
                  <c:v>20005.37</c:v>
                </c:pt>
                <c:pt idx="2703">
                  <c:v>19941.04</c:v>
                </c:pt>
                <c:pt idx="2704">
                  <c:v>20032.34</c:v>
                </c:pt>
                <c:pt idx="2705">
                  <c:v>20355.62999999999</c:v>
                </c:pt>
                <c:pt idx="2706">
                  <c:v>20345.689999999988</c:v>
                </c:pt>
                <c:pt idx="2707">
                  <c:v>20465.740000000005</c:v>
                </c:pt>
                <c:pt idx="2708">
                  <c:v>20893.57</c:v>
                </c:pt>
                <c:pt idx="2709">
                  <c:v>21004.959999999992</c:v>
                </c:pt>
                <c:pt idx="2710">
                  <c:v>20852.38</c:v>
                </c:pt>
                <c:pt idx="2711">
                  <c:v>20932.48000000001</c:v>
                </c:pt>
                <c:pt idx="2712">
                  <c:v>20875.71</c:v>
                </c:pt>
                <c:pt idx="2713">
                  <c:v>20589.09</c:v>
                </c:pt>
                <c:pt idx="2714">
                  <c:v>20156.89</c:v>
                </c:pt>
                <c:pt idx="2715">
                  <c:v>20309.689999999988</c:v>
                </c:pt>
                <c:pt idx="2716">
                  <c:v>19865.14</c:v>
                </c:pt>
                <c:pt idx="2717">
                  <c:v>19930.64</c:v>
                </c:pt>
                <c:pt idx="2718">
                  <c:v>19585.439999999988</c:v>
                </c:pt>
                <c:pt idx="2719">
                  <c:v>19957.59</c:v>
                </c:pt>
                <c:pt idx="2720">
                  <c:v>19691.84</c:v>
                </c:pt>
                <c:pt idx="2721">
                  <c:v>19459.849999999988</c:v>
                </c:pt>
                <c:pt idx="2722">
                  <c:v>19318.16</c:v>
                </c:pt>
                <c:pt idx="2723">
                  <c:v>19136.60999999999</c:v>
                </c:pt>
                <c:pt idx="2724">
                  <c:v>19405.099999999988</c:v>
                </c:pt>
                <c:pt idx="2725">
                  <c:v>19521.25</c:v>
                </c:pt>
                <c:pt idx="2726">
                  <c:v>19850</c:v>
                </c:pt>
                <c:pt idx="2727">
                  <c:v>19992.7</c:v>
                </c:pt>
                <c:pt idx="2728">
                  <c:v>19966.93</c:v>
                </c:pt>
                <c:pt idx="2729">
                  <c:v>19981.30999999999</c:v>
                </c:pt>
                <c:pt idx="2730">
                  <c:v>19934.64</c:v>
                </c:pt>
                <c:pt idx="2731">
                  <c:v>19696.48000000001</c:v>
                </c:pt>
                <c:pt idx="2732">
                  <c:v>19242.36</c:v>
                </c:pt>
                <c:pt idx="2733">
                  <c:v>19508.89</c:v>
                </c:pt>
                <c:pt idx="2734">
                  <c:v>19691.78000000001</c:v>
                </c:pt>
                <c:pt idx="2735">
                  <c:v>19799.189999999988</c:v>
                </c:pt>
                <c:pt idx="2736">
                  <c:v>19647.77</c:v>
                </c:pt>
                <c:pt idx="2737">
                  <c:v>19864.849999999988</c:v>
                </c:pt>
                <c:pt idx="2738">
                  <c:v>19888.88</c:v>
                </c:pt>
                <c:pt idx="2739">
                  <c:v>20060.32</c:v>
                </c:pt>
                <c:pt idx="2740">
                  <c:v>20015.8</c:v>
                </c:pt>
                <c:pt idx="2741">
                  <c:v>19982.88</c:v>
                </c:pt>
                <c:pt idx="2742">
                  <c:v>20073.66</c:v>
                </c:pt>
                <c:pt idx="2743">
                  <c:v>20028.93</c:v>
                </c:pt>
                <c:pt idx="2744">
                  <c:v>20025.419999999987</c:v>
                </c:pt>
                <c:pt idx="2745">
                  <c:v>20256.03</c:v>
                </c:pt>
                <c:pt idx="2746">
                  <c:v>20389.07</c:v>
                </c:pt>
                <c:pt idx="2747">
                  <c:v>20509.09</c:v>
                </c:pt>
                <c:pt idx="2748">
                  <c:v>20561.05</c:v>
                </c:pt>
                <c:pt idx="2749">
                  <c:v>20498.72</c:v>
                </c:pt>
                <c:pt idx="2750">
                  <c:v>20301.099999999988</c:v>
                </c:pt>
                <c:pt idx="2751">
                  <c:v>20184.740000000005</c:v>
                </c:pt>
                <c:pt idx="2752">
                  <c:v>19691.80999999999</c:v>
                </c:pt>
                <c:pt idx="2753">
                  <c:v>19224.12</c:v>
                </c:pt>
                <c:pt idx="2754">
                  <c:v>19196.34</c:v>
                </c:pt>
                <c:pt idx="2755">
                  <c:v>19534.099999999988</c:v>
                </c:pt>
                <c:pt idx="2756">
                  <c:v>19182.82</c:v>
                </c:pt>
                <c:pt idx="2757">
                  <c:v>18860.439999999988</c:v>
                </c:pt>
                <c:pt idx="2758">
                  <c:v>18882.25</c:v>
                </c:pt>
                <c:pt idx="2759">
                  <c:v>19092.05</c:v>
                </c:pt>
                <c:pt idx="2760">
                  <c:v>18978.32</c:v>
                </c:pt>
                <c:pt idx="2761">
                  <c:v>19046.54</c:v>
                </c:pt>
                <c:pt idx="2762">
                  <c:v>19007.53</c:v>
                </c:pt>
                <c:pt idx="2763">
                  <c:v>19151.28000000001</c:v>
                </c:pt>
                <c:pt idx="2764">
                  <c:v>18969.45</c:v>
                </c:pt>
                <c:pt idx="2765">
                  <c:v>18684.43</c:v>
                </c:pt>
                <c:pt idx="2766">
                  <c:v>18395.97</c:v>
                </c:pt>
                <c:pt idx="2767">
                  <c:v>18327.759999999987</c:v>
                </c:pt>
                <c:pt idx="2768">
                  <c:v>18022.22</c:v>
                </c:pt>
                <c:pt idx="2769">
                  <c:v>18090.62</c:v>
                </c:pt>
                <c:pt idx="2770">
                  <c:v>18449.30999999999</c:v>
                </c:pt>
                <c:pt idx="2771">
                  <c:v>18008.149999999991</c:v>
                </c:pt>
                <c:pt idx="2772">
                  <c:v>18037.189999999988</c:v>
                </c:pt>
                <c:pt idx="2773">
                  <c:v>17775.7</c:v>
                </c:pt>
                <c:pt idx="2774">
                  <c:v>17592.77</c:v>
                </c:pt>
                <c:pt idx="2775">
                  <c:v>17463.04</c:v>
                </c:pt>
                <c:pt idx="2776">
                  <c:v>17728.60999999999</c:v>
                </c:pt>
                <c:pt idx="2777">
                  <c:v>18202.2</c:v>
                </c:pt>
                <c:pt idx="2778">
                  <c:v>18273.8</c:v>
                </c:pt>
                <c:pt idx="2779">
                  <c:v>18300.900000000001</c:v>
                </c:pt>
                <c:pt idx="2780">
                  <c:v>18506.82</c:v>
                </c:pt>
                <c:pt idx="2781">
                  <c:v>18211.52</c:v>
                </c:pt>
                <c:pt idx="2782">
                  <c:v>18438.30999999999</c:v>
                </c:pt>
                <c:pt idx="2783">
                  <c:v>18296.16</c:v>
                </c:pt>
                <c:pt idx="2784">
                  <c:v>18178.330000000002</c:v>
                </c:pt>
                <c:pt idx="2785">
                  <c:v>17632.41</c:v>
                </c:pt>
                <c:pt idx="2786">
                  <c:v>17700.91</c:v>
                </c:pt>
                <c:pt idx="2787">
                  <c:v>17823.400000000001</c:v>
                </c:pt>
                <c:pt idx="2788">
                  <c:v>18446.5</c:v>
                </c:pt>
                <c:pt idx="2789">
                  <c:v>18489.759999999987</c:v>
                </c:pt>
                <c:pt idx="2790">
                  <c:v>18486.45</c:v>
                </c:pt>
                <c:pt idx="2791">
                  <c:v>18222.669999999987</c:v>
                </c:pt>
                <c:pt idx="2792">
                  <c:v>18439.649999999991</c:v>
                </c:pt>
                <c:pt idx="2793">
                  <c:v>18469.95</c:v>
                </c:pt>
                <c:pt idx="2794">
                  <c:v>18327.98000000001</c:v>
                </c:pt>
                <c:pt idx="2795">
                  <c:v>18174.09</c:v>
                </c:pt>
                <c:pt idx="2796">
                  <c:v>18439.48000000001</c:v>
                </c:pt>
                <c:pt idx="2797">
                  <c:v>18167.64</c:v>
                </c:pt>
                <c:pt idx="2798">
                  <c:v>18358.689999999988</c:v>
                </c:pt>
                <c:pt idx="2799">
                  <c:v>18149.87</c:v>
                </c:pt>
                <c:pt idx="2800">
                  <c:v>17878.80999999999</c:v>
                </c:pt>
                <c:pt idx="2801">
                  <c:v>17839.05</c:v>
                </c:pt>
                <c:pt idx="2802">
                  <c:v>17988.3</c:v>
                </c:pt>
                <c:pt idx="2803">
                  <c:v>18206.16</c:v>
                </c:pt>
                <c:pt idx="2804">
                  <c:v>18350.740000000005</c:v>
                </c:pt>
                <c:pt idx="2805">
                  <c:v>18815.64</c:v>
                </c:pt>
                <c:pt idx="2806">
                  <c:v>18943.14</c:v>
                </c:pt>
                <c:pt idx="2807">
                  <c:v>19120.8</c:v>
                </c:pt>
                <c:pt idx="2808">
                  <c:v>19290.18</c:v>
                </c:pt>
                <c:pt idx="2809">
                  <c:v>19445.22</c:v>
                </c:pt>
                <c:pt idx="2810">
                  <c:v>19420.39</c:v>
                </c:pt>
                <c:pt idx="2811">
                  <c:v>19701.73</c:v>
                </c:pt>
                <c:pt idx="2812">
                  <c:v>19686.82</c:v>
                </c:pt>
                <c:pt idx="2813">
                  <c:v>19612.2</c:v>
                </c:pt>
                <c:pt idx="2814">
                  <c:v>19591.18</c:v>
                </c:pt>
                <c:pt idx="2815">
                  <c:v>19451.45</c:v>
                </c:pt>
                <c:pt idx="2816">
                  <c:v>19262.54</c:v>
                </c:pt>
                <c:pt idx="2817">
                  <c:v>19696.86</c:v>
                </c:pt>
                <c:pt idx="2818">
                  <c:v>19386.82</c:v>
                </c:pt>
                <c:pt idx="2819">
                  <c:v>19091.169999999987</c:v>
                </c:pt>
                <c:pt idx="2820">
                  <c:v>19121.830000000002</c:v>
                </c:pt>
                <c:pt idx="2821">
                  <c:v>19470.98000000001</c:v>
                </c:pt>
                <c:pt idx="2822">
                  <c:v>19602.23</c:v>
                </c:pt>
                <c:pt idx="2823">
                  <c:v>19584.30999999999</c:v>
                </c:pt>
                <c:pt idx="2824">
                  <c:v>19545.349999999988</c:v>
                </c:pt>
                <c:pt idx="2825">
                  <c:v>19448.689999999988</c:v>
                </c:pt>
                <c:pt idx="2826">
                  <c:v>19292.02</c:v>
                </c:pt>
                <c:pt idx="2827">
                  <c:v>19135.96000000001</c:v>
                </c:pt>
                <c:pt idx="2828">
                  <c:v>18998.02</c:v>
                </c:pt>
                <c:pt idx="2829">
                  <c:v>18534.689999999988</c:v>
                </c:pt>
                <c:pt idx="2830">
                  <c:v>18469.36</c:v>
                </c:pt>
                <c:pt idx="2831">
                  <c:v>18210.580000000005</c:v>
                </c:pt>
                <c:pt idx="2832">
                  <c:v>18518.80999999999</c:v>
                </c:pt>
                <c:pt idx="2833">
                  <c:v>18528.96000000001</c:v>
                </c:pt>
                <c:pt idx="2834">
                  <c:v>18512.77</c:v>
                </c:pt>
                <c:pt idx="2835">
                  <c:v>18584.96000000001</c:v>
                </c:pt>
                <c:pt idx="2836">
                  <c:v>18335.79</c:v>
                </c:pt>
                <c:pt idx="2837">
                  <c:v>18531.28000000001</c:v>
                </c:pt>
                <c:pt idx="2838">
                  <c:v>18345.03</c:v>
                </c:pt>
                <c:pt idx="2839">
                  <c:v>18137.349999999988</c:v>
                </c:pt>
                <c:pt idx="2840">
                  <c:v>18086.2</c:v>
                </c:pt>
                <c:pt idx="2841">
                  <c:v>18141.400000000001</c:v>
                </c:pt>
                <c:pt idx="2842">
                  <c:v>18326.09</c:v>
                </c:pt>
                <c:pt idx="2843">
                  <c:v>17993.330000000002</c:v>
                </c:pt>
                <c:pt idx="2844">
                  <c:v>18011.97</c:v>
                </c:pt>
                <c:pt idx="2845">
                  <c:v>17847.240000000005</c:v>
                </c:pt>
                <c:pt idx="2846">
                  <c:v>18044.64</c:v>
                </c:pt>
                <c:pt idx="2847">
                  <c:v>18266.099999999988</c:v>
                </c:pt>
                <c:pt idx="2848">
                  <c:v>18232.060000000001</c:v>
                </c:pt>
                <c:pt idx="2849">
                  <c:v>18503.28000000001</c:v>
                </c:pt>
                <c:pt idx="2850">
                  <c:v>18608.80999999999</c:v>
                </c:pt>
                <c:pt idx="2851">
                  <c:v>18494.18</c:v>
                </c:pt>
                <c:pt idx="2852">
                  <c:v>18376.48000000001</c:v>
                </c:pt>
                <c:pt idx="2853">
                  <c:v>18420.10999999999</c:v>
                </c:pt>
                <c:pt idx="2854">
                  <c:v>18495.62</c:v>
                </c:pt>
                <c:pt idx="2855">
                  <c:v>18394.29</c:v>
                </c:pt>
                <c:pt idx="2856">
                  <c:v>18384.900000000001</c:v>
                </c:pt>
                <c:pt idx="2857">
                  <c:v>18268.54</c:v>
                </c:pt>
                <c:pt idx="2858">
                  <c:v>18266.03</c:v>
                </c:pt>
                <c:pt idx="2859">
                  <c:v>18308.66</c:v>
                </c:pt>
                <c:pt idx="2860">
                  <c:v>18132.240000000005</c:v>
                </c:pt>
                <c:pt idx="2861">
                  <c:v>17985.88</c:v>
                </c:pt>
                <c:pt idx="2862">
                  <c:v>17870.53</c:v>
                </c:pt>
                <c:pt idx="2863">
                  <c:v>17506.62999999999</c:v>
                </c:pt>
                <c:pt idx="2864">
                  <c:v>17560.3</c:v>
                </c:pt>
                <c:pt idx="2865">
                  <c:v>17550.62999999999</c:v>
                </c:pt>
                <c:pt idx="2866">
                  <c:v>17727.490000000005</c:v>
                </c:pt>
                <c:pt idx="2867">
                  <c:v>18240.68</c:v>
                </c:pt>
                <c:pt idx="2868">
                  <c:v>18412.41</c:v>
                </c:pt>
                <c:pt idx="2869">
                  <c:v>18492.45</c:v>
                </c:pt>
                <c:pt idx="2870">
                  <c:v>18693.86</c:v>
                </c:pt>
                <c:pt idx="2871">
                  <c:v>18845.87</c:v>
                </c:pt>
                <c:pt idx="2872">
                  <c:v>18762.8</c:v>
                </c:pt>
                <c:pt idx="2873">
                  <c:v>18814.48000000001</c:v>
                </c:pt>
                <c:pt idx="2874">
                  <c:v>18744.560000000001</c:v>
                </c:pt>
                <c:pt idx="2875">
                  <c:v>18726.97</c:v>
                </c:pt>
                <c:pt idx="2876">
                  <c:v>19078.3</c:v>
                </c:pt>
                <c:pt idx="2877">
                  <c:v>18858.04</c:v>
                </c:pt>
                <c:pt idx="2878">
                  <c:v>18721.39</c:v>
                </c:pt>
                <c:pt idx="2879">
                  <c:v>18411.62</c:v>
                </c:pt>
                <c:pt idx="2880">
                  <c:v>18596.02</c:v>
                </c:pt>
                <c:pt idx="2881">
                  <c:v>18618.2</c:v>
                </c:pt>
                <c:pt idx="2882">
                  <c:v>18561.919999999987</c:v>
                </c:pt>
                <c:pt idx="2883">
                  <c:v>18507.04</c:v>
                </c:pt>
                <c:pt idx="2884">
                  <c:v>18653.87</c:v>
                </c:pt>
                <c:pt idx="2885">
                  <c:v>18502.38</c:v>
                </c:pt>
                <c:pt idx="2886">
                  <c:v>18436.189999999988</c:v>
                </c:pt>
                <c:pt idx="2887">
                  <c:v>18722.3</c:v>
                </c:pt>
                <c:pt idx="2888">
                  <c:v>18871.29</c:v>
                </c:pt>
                <c:pt idx="2889">
                  <c:v>18518.22</c:v>
                </c:pt>
                <c:pt idx="2890">
                  <c:v>18432.25</c:v>
                </c:pt>
                <c:pt idx="2891">
                  <c:v>18209.52</c:v>
                </c:pt>
                <c:pt idx="2892">
                  <c:v>18197.2</c:v>
                </c:pt>
                <c:pt idx="2893">
                  <c:v>18314.330000000002</c:v>
                </c:pt>
                <c:pt idx="2894">
                  <c:v>18109.89</c:v>
                </c:pt>
                <c:pt idx="2895">
                  <c:v>17940.55</c:v>
                </c:pt>
                <c:pt idx="2896">
                  <c:v>17693.18</c:v>
                </c:pt>
                <c:pt idx="2897">
                  <c:v>17305.87</c:v>
                </c:pt>
                <c:pt idx="2898">
                  <c:v>16990.18</c:v>
                </c:pt>
                <c:pt idx="2899">
                  <c:v>16857.91</c:v>
                </c:pt>
                <c:pt idx="2900">
                  <c:v>17130.509999999987</c:v>
                </c:pt>
                <c:pt idx="2901">
                  <c:v>17059.400000000001</c:v>
                </c:pt>
                <c:pt idx="2902">
                  <c:v>16839.62999999999</c:v>
                </c:pt>
                <c:pt idx="2903">
                  <c:v>16730.939999999988</c:v>
                </c:pt>
                <c:pt idx="2904">
                  <c:v>16840.8</c:v>
                </c:pt>
                <c:pt idx="2905">
                  <c:v>16469.79</c:v>
                </c:pt>
                <c:pt idx="2906">
                  <c:v>16141.67</c:v>
                </c:pt>
                <c:pt idx="2907">
                  <c:v>16341.7</c:v>
                </c:pt>
                <c:pt idx="2908">
                  <c:v>16498.47</c:v>
                </c:pt>
                <c:pt idx="2909">
                  <c:v>16284.98</c:v>
                </c:pt>
                <c:pt idx="2910">
                  <c:v>16146.33</c:v>
                </c:pt>
                <c:pt idx="2911">
                  <c:v>15848.83</c:v>
                </c:pt>
                <c:pt idx="2912">
                  <c:v>16416.330000000002</c:v>
                </c:pt>
                <c:pt idx="2913">
                  <c:v>16676.75</c:v>
                </c:pt>
                <c:pt idx="2914">
                  <c:v>16821.46000000001</c:v>
                </c:pt>
                <c:pt idx="2915">
                  <c:v>16713.330000000002</c:v>
                </c:pt>
                <c:pt idx="2916">
                  <c:v>16862.80999999999</c:v>
                </c:pt>
                <c:pt idx="2917">
                  <c:v>17065</c:v>
                </c:pt>
                <c:pt idx="2918">
                  <c:v>17165.54</c:v>
                </c:pt>
                <c:pt idx="2919">
                  <c:v>16866.97</c:v>
                </c:pt>
                <c:pt idx="2920">
                  <c:v>16501.740000000005</c:v>
                </c:pt>
                <c:pt idx="2921">
                  <c:v>16467.439999999988</c:v>
                </c:pt>
                <c:pt idx="2922">
                  <c:v>16709.599999999988</c:v>
                </c:pt>
                <c:pt idx="2923">
                  <c:v>16876.54</c:v>
                </c:pt>
                <c:pt idx="2924">
                  <c:v>16933.830000000002</c:v>
                </c:pt>
                <c:pt idx="2925">
                  <c:v>16745.349999999988</c:v>
                </c:pt>
                <c:pt idx="2926">
                  <c:v>17099.28000000001</c:v>
                </c:pt>
                <c:pt idx="2927">
                  <c:v>17065.149999999991</c:v>
                </c:pt>
                <c:pt idx="2928">
                  <c:v>16361.15</c:v>
                </c:pt>
                <c:pt idx="2929">
                  <c:v>16162.06</c:v>
                </c:pt>
                <c:pt idx="2930">
                  <c:v>16051.1</c:v>
                </c:pt>
                <c:pt idx="2931">
                  <c:v>16524.03</c:v>
                </c:pt>
                <c:pt idx="2932">
                  <c:v>16446.02</c:v>
                </c:pt>
                <c:pt idx="2933">
                  <c:v>16698.07</c:v>
                </c:pt>
                <c:pt idx="2934">
                  <c:v>16453.759999999987</c:v>
                </c:pt>
                <c:pt idx="2935">
                  <c:v>16151.449999999995</c:v>
                </c:pt>
                <c:pt idx="2936">
                  <c:v>15864.859999999991</c:v>
                </c:pt>
                <c:pt idx="2937">
                  <c:v>15792.41</c:v>
                </c:pt>
                <c:pt idx="2938">
                  <c:v>16232.54</c:v>
                </c:pt>
                <c:pt idx="2939">
                  <c:v>16557.23</c:v>
                </c:pt>
                <c:pt idx="2940">
                  <c:v>16536.47</c:v>
                </c:pt>
                <c:pt idx="2941">
                  <c:v>16958.39</c:v>
                </c:pt>
                <c:pt idx="2942">
                  <c:v>16883.919999999987</c:v>
                </c:pt>
                <c:pt idx="2943">
                  <c:v>17082.689999999988</c:v>
                </c:pt>
                <c:pt idx="2944">
                  <c:v>17025.09</c:v>
                </c:pt>
                <c:pt idx="2945">
                  <c:v>16748.29</c:v>
                </c:pt>
                <c:pt idx="2946">
                  <c:v>17085.34</c:v>
                </c:pt>
                <c:pt idx="2947">
                  <c:v>16936.89</c:v>
                </c:pt>
                <c:pt idx="2948">
                  <c:v>16785.64</c:v>
                </c:pt>
                <c:pt idx="2949">
                  <c:v>16939.28000000001</c:v>
                </c:pt>
                <c:pt idx="2950">
                  <c:v>17254.86</c:v>
                </c:pt>
                <c:pt idx="2951">
                  <c:v>17288.830000000002</c:v>
                </c:pt>
                <c:pt idx="2952">
                  <c:v>17804.8</c:v>
                </c:pt>
                <c:pt idx="2953">
                  <c:v>17705.009999999987</c:v>
                </c:pt>
                <c:pt idx="2954">
                  <c:v>17480.830000000002</c:v>
                </c:pt>
                <c:pt idx="2955">
                  <c:v>17464.849999999988</c:v>
                </c:pt>
                <c:pt idx="2956">
                  <c:v>17481.93</c:v>
                </c:pt>
                <c:pt idx="2957">
                  <c:v>17562.60999999999</c:v>
                </c:pt>
                <c:pt idx="2958">
                  <c:v>17569.53</c:v>
                </c:pt>
                <c:pt idx="2959">
                  <c:v>17362.099999999988</c:v>
                </c:pt>
                <c:pt idx="2960">
                  <c:v>17192.82</c:v>
                </c:pt>
                <c:pt idx="2961">
                  <c:v>17118.740000000005</c:v>
                </c:pt>
                <c:pt idx="2962">
                  <c:v>16882.669999999987</c:v>
                </c:pt>
                <c:pt idx="2963">
                  <c:v>16775.87</c:v>
                </c:pt>
                <c:pt idx="2964">
                  <c:v>16461.71</c:v>
                </c:pt>
                <c:pt idx="2965">
                  <c:v>16371.51</c:v>
                </c:pt>
                <c:pt idx="2966">
                  <c:v>15946.1</c:v>
                </c:pt>
                <c:pt idx="2967">
                  <c:v>16065.42</c:v>
                </c:pt>
                <c:pt idx="2968">
                  <c:v>15699.97</c:v>
                </c:pt>
                <c:pt idx="2969">
                  <c:v>15858.49</c:v>
                </c:pt>
                <c:pt idx="2970">
                  <c:v>15695.43</c:v>
                </c:pt>
                <c:pt idx="2971">
                  <c:v>16167.130000000005</c:v>
                </c:pt>
                <c:pt idx="2972">
                  <c:v>16008.34</c:v>
                </c:pt>
                <c:pt idx="2973">
                  <c:v>16123.46</c:v>
                </c:pt>
                <c:pt idx="2974">
                  <c:v>16483.45</c:v>
                </c:pt>
                <c:pt idx="2975">
                  <c:v>16846.830000000002</c:v>
                </c:pt>
                <c:pt idx="2976">
                  <c:v>16805.330000000002</c:v>
                </c:pt>
                <c:pt idx="2977">
                  <c:v>16877.060000000001</c:v>
                </c:pt>
                <c:pt idx="2978">
                  <c:v>16488.240000000005</c:v>
                </c:pt>
                <c:pt idx="2979">
                  <c:v>16213.46</c:v>
                </c:pt>
                <c:pt idx="2980">
                  <c:v>15870.349999999995</c:v>
                </c:pt>
                <c:pt idx="2981">
                  <c:v>16002.51</c:v>
                </c:pt>
                <c:pt idx="2982">
                  <c:v>15881.140000000005</c:v>
                </c:pt>
                <c:pt idx="2983">
                  <c:v>15836.47</c:v>
                </c:pt>
                <c:pt idx="2984">
                  <c:v>15491.349999999995</c:v>
                </c:pt>
                <c:pt idx="2985">
                  <c:v>15379.34</c:v>
                </c:pt>
                <c:pt idx="2986">
                  <c:v>15175.08</c:v>
                </c:pt>
                <c:pt idx="2987">
                  <c:v>15685.210000000005</c:v>
                </c:pt>
                <c:pt idx="2988">
                  <c:v>15813.359999999991</c:v>
                </c:pt>
                <c:pt idx="2989">
                  <c:v>15738.7</c:v>
                </c:pt>
                <c:pt idx="2990">
                  <c:v>15970.75</c:v>
                </c:pt>
                <c:pt idx="2991">
                  <c:v>15873.949999999995</c:v>
                </c:pt>
                <c:pt idx="2992">
                  <c:v>15727.849999999995</c:v>
                </c:pt>
                <c:pt idx="2993">
                  <c:v>15543.93</c:v>
                </c:pt>
                <c:pt idx="2994">
                  <c:v>15454.92</c:v>
                </c:pt>
                <c:pt idx="2995">
                  <c:v>15517.92</c:v>
                </c:pt>
                <c:pt idx="2996">
                  <c:v>15939.359999999991</c:v>
                </c:pt>
                <c:pt idx="2997">
                  <c:v>15882.640000000005</c:v>
                </c:pt>
                <c:pt idx="2998">
                  <c:v>15857.08</c:v>
                </c:pt>
                <c:pt idx="2999">
                  <c:v>15867.730000000005</c:v>
                </c:pt>
                <c:pt idx="3000">
                  <c:v>15848.8</c:v>
                </c:pt>
                <c:pt idx="3001">
                  <c:v>15814.720000000005</c:v>
                </c:pt>
                <c:pt idx="3002">
                  <c:v>16165.09</c:v>
                </c:pt>
                <c:pt idx="3003">
                  <c:v>16175.859999999991</c:v>
                </c:pt>
                <c:pt idx="3004">
                  <c:v>16037.51</c:v>
                </c:pt>
                <c:pt idx="3005">
                  <c:v>16154.62</c:v>
                </c:pt>
                <c:pt idx="3006">
                  <c:v>16189.359999999991</c:v>
                </c:pt>
                <c:pt idx="3007">
                  <c:v>16466.05</c:v>
                </c:pt>
                <c:pt idx="3008">
                  <c:v>16451.47</c:v>
                </c:pt>
                <c:pt idx="3009">
                  <c:v>16643.740000000005</c:v>
                </c:pt>
                <c:pt idx="3010">
                  <c:v>16739.009999999987</c:v>
                </c:pt>
                <c:pt idx="3011">
                  <c:v>16751.73</c:v>
                </c:pt>
                <c:pt idx="3012">
                  <c:v>16995.77</c:v>
                </c:pt>
                <c:pt idx="3013">
                  <c:v>17077.18</c:v>
                </c:pt>
                <c:pt idx="3014">
                  <c:v>17233.98000000001</c:v>
                </c:pt>
                <c:pt idx="3015">
                  <c:v>16863.3</c:v>
                </c:pt>
                <c:pt idx="3016">
                  <c:v>17193.55</c:v>
                </c:pt>
                <c:pt idx="3017">
                  <c:v>17300.580000000005</c:v>
                </c:pt>
                <c:pt idx="3018">
                  <c:v>17431.849999999988</c:v>
                </c:pt>
                <c:pt idx="3019">
                  <c:v>17604.96000000001</c:v>
                </c:pt>
                <c:pt idx="3020">
                  <c:v>17707.30999999999</c:v>
                </c:pt>
                <c:pt idx="3021">
                  <c:v>17622.45</c:v>
                </c:pt>
                <c:pt idx="3022">
                  <c:v>17707.32</c:v>
                </c:pt>
                <c:pt idx="3023">
                  <c:v>17830.75</c:v>
                </c:pt>
                <c:pt idx="3024">
                  <c:v>17748.689999999988</c:v>
                </c:pt>
                <c:pt idx="3025">
                  <c:v>17772.84</c:v>
                </c:pt>
                <c:pt idx="3026">
                  <c:v>17848.57</c:v>
                </c:pt>
                <c:pt idx="3027">
                  <c:v>18202.41</c:v>
                </c:pt>
                <c:pt idx="3028">
                  <c:v>18153.990000000005</c:v>
                </c:pt>
                <c:pt idx="3029">
                  <c:v>18289.349999999988</c:v>
                </c:pt>
                <c:pt idx="3030">
                  <c:v>18428.60999999999</c:v>
                </c:pt>
                <c:pt idx="3031">
                  <c:v>18145.25</c:v>
                </c:pt>
                <c:pt idx="3032">
                  <c:v>18078.5</c:v>
                </c:pt>
                <c:pt idx="3033">
                  <c:v>17923.57</c:v>
                </c:pt>
                <c:pt idx="3034">
                  <c:v>17445.75</c:v>
                </c:pt>
                <c:pt idx="3035">
                  <c:v>17731.12</c:v>
                </c:pt>
                <c:pt idx="3036">
                  <c:v>17752.68</c:v>
                </c:pt>
                <c:pt idx="3037">
                  <c:v>17583.97</c:v>
                </c:pt>
                <c:pt idx="3038">
                  <c:v>17636.8</c:v>
                </c:pt>
                <c:pt idx="3039">
                  <c:v>17636.990000000005</c:v>
                </c:pt>
                <c:pt idx="3040">
                  <c:v>17362.87</c:v>
                </c:pt>
                <c:pt idx="3041">
                  <c:v>17173.29</c:v>
                </c:pt>
                <c:pt idx="3042">
                  <c:v>17145.52</c:v>
                </c:pt>
                <c:pt idx="3043">
                  <c:v>17503.240000000005</c:v>
                </c:pt>
                <c:pt idx="3044">
                  <c:v>17587.669999999987</c:v>
                </c:pt>
                <c:pt idx="3045">
                  <c:v>17813.62</c:v>
                </c:pt>
                <c:pt idx="3046">
                  <c:v>17919.3</c:v>
                </c:pt>
                <c:pt idx="3047">
                  <c:v>17675.849999999988</c:v>
                </c:pt>
                <c:pt idx="3048">
                  <c:v>17466.2</c:v>
                </c:pt>
                <c:pt idx="3049">
                  <c:v>17273.37</c:v>
                </c:pt>
                <c:pt idx="3050">
                  <c:v>17316.18</c:v>
                </c:pt>
                <c:pt idx="3051">
                  <c:v>17601.71</c:v>
                </c:pt>
                <c:pt idx="3052">
                  <c:v>17196.47</c:v>
                </c:pt>
                <c:pt idx="3053">
                  <c:v>17361.740000000005</c:v>
                </c:pt>
                <c:pt idx="3054">
                  <c:v>17052.78000000001</c:v>
                </c:pt>
                <c:pt idx="3055">
                  <c:v>17257.36</c:v>
                </c:pt>
                <c:pt idx="3056">
                  <c:v>17121.62</c:v>
                </c:pt>
                <c:pt idx="3057">
                  <c:v>17058.60999999999</c:v>
                </c:pt>
                <c:pt idx="3058">
                  <c:v>17404.2</c:v>
                </c:pt>
                <c:pt idx="3059">
                  <c:v>17478.149999999991</c:v>
                </c:pt>
                <c:pt idx="3060">
                  <c:v>17597.419999999987</c:v>
                </c:pt>
                <c:pt idx="3061">
                  <c:v>17486.02</c:v>
                </c:pt>
                <c:pt idx="3062">
                  <c:v>17222.14</c:v>
                </c:pt>
                <c:pt idx="3063">
                  <c:v>17243.84</c:v>
                </c:pt>
                <c:pt idx="3064">
                  <c:v>17199.400000000001</c:v>
                </c:pt>
                <c:pt idx="3065">
                  <c:v>17332.62</c:v>
                </c:pt>
                <c:pt idx="3066">
                  <c:v>17094.509999999987</c:v>
                </c:pt>
                <c:pt idx="3067">
                  <c:v>17150.95</c:v>
                </c:pt>
                <c:pt idx="3068">
                  <c:v>17357.939999999988</c:v>
                </c:pt>
                <c:pt idx="3069">
                  <c:v>17392.39</c:v>
                </c:pt>
                <c:pt idx="3070">
                  <c:v>17503.71</c:v>
                </c:pt>
                <c:pt idx="3071">
                  <c:v>17373.84</c:v>
                </c:pt>
                <c:pt idx="3072">
                  <c:v>17096.68</c:v>
                </c:pt>
                <c:pt idx="3073">
                  <c:v>17207.29</c:v>
                </c:pt>
                <c:pt idx="3074">
                  <c:v>17151.29</c:v>
                </c:pt>
                <c:pt idx="3075">
                  <c:v>17130.669999999987</c:v>
                </c:pt>
                <c:pt idx="3076">
                  <c:v>17134.25</c:v>
                </c:pt>
                <c:pt idx="3077">
                  <c:v>17187.34</c:v>
                </c:pt>
                <c:pt idx="3078">
                  <c:v>17318.80999999999</c:v>
                </c:pt>
                <c:pt idx="3079">
                  <c:v>17301.91</c:v>
                </c:pt>
                <c:pt idx="3080">
                  <c:v>17151.189999999988</c:v>
                </c:pt>
                <c:pt idx="3081">
                  <c:v>16831.080000000005</c:v>
                </c:pt>
                <c:pt idx="3082">
                  <c:v>16912.71</c:v>
                </c:pt>
                <c:pt idx="3083">
                  <c:v>16546.18</c:v>
                </c:pt>
                <c:pt idx="3084">
                  <c:v>16479.580000000005</c:v>
                </c:pt>
                <c:pt idx="3085">
                  <c:v>16420.05</c:v>
                </c:pt>
                <c:pt idx="3086">
                  <c:v>16292.98</c:v>
                </c:pt>
                <c:pt idx="3087">
                  <c:v>16215.84</c:v>
                </c:pt>
                <c:pt idx="3088">
                  <c:v>16328.25</c:v>
                </c:pt>
                <c:pt idx="3089">
                  <c:v>16030.09</c:v>
                </c:pt>
                <c:pt idx="3090">
                  <c:v>16070.48</c:v>
                </c:pt>
                <c:pt idx="3091">
                  <c:v>16152.75</c:v>
                </c:pt>
                <c:pt idx="3092">
                  <c:v>16183.26</c:v>
                </c:pt>
                <c:pt idx="3093">
                  <c:v>16026.41</c:v>
                </c:pt>
                <c:pt idx="3094">
                  <c:v>15948.1</c:v>
                </c:pt>
                <c:pt idx="3095">
                  <c:v>16222.3</c:v>
                </c:pt>
                <c:pt idx="3096">
                  <c:v>16217.82</c:v>
                </c:pt>
                <c:pt idx="3097">
                  <c:v>16416.84</c:v>
                </c:pt>
                <c:pt idx="3098">
                  <c:v>16438.580000000005</c:v>
                </c:pt>
                <c:pt idx="3099">
                  <c:v>16312.15</c:v>
                </c:pt>
                <c:pt idx="3100">
                  <c:v>16218.53</c:v>
                </c:pt>
                <c:pt idx="3101">
                  <c:v>15965.16</c:v>
                </c:pt>
                <c:pt idx="3102">
                  <c:v>15988.4</c:v>
                </c:pt>
                <c:pt idx="3103">
                  <c:v>16020.640000000005</c:v>
                </c:pt>
                <c:pt idx="3104">
                  <c:v>16454.3</c:v>
                </c:pt>
                <c:pt idx="3105">
                  <c:v>16649.05</c:v>
                </c:pt>
                <c:pt idx="3106">
                  <c:v>16718.87</c:v>
                </c:pt>
                <c:pt idx="3107">
                  <c:v>16668.009999999987</c:v>
                </c:pt>
                <c:pt idx="3108">
                  <c:v>16862.8</c:v>
                </c:pt>
                <c:pt idx="3109">
                  <c:v>16880.509999999987</c:v>
                </c:pt>
                <c:pt idx="3110">
                  <c:v>16677.88</c:v>
                </c:pt>
                <c:pt idx="3111">
                  <c:v>16949.830000000002</c:v>
                </c:pt>
                <c:pt idx="3112">
                  <c:v>16705.830000000002</c:v>
                </c:pt>
                <c:pt idx="3113">
                  <c:v>16859.8</c:v>
                </c:pt>
                <c:pt idx="3114">
                  <c:v>16896.62999999999</c:v>
                </c:pt>
                <c:pt idx="3115">
                  <c:v>17032.560000000001</c:v>
                </c:pt>
                <c:pt idx="3116">
                  <c:v>16972.509999999987</c:v>
                </c:pt>
                <c:pt idx="3117">
                  <c:v>16882.16</c:v>
                </c:pt>
                <c:pt idx="3118">
                  <c:v>16906.580000000005</c:v>
                </c:pt>
                <c:pt idx="3119">
                  <c:v>16967.759999999987</c:v>
                </c:pt>
                <c:pt idx="3120">
                  <c:v>16990.759999999987</c:v>
                </c:pt>
                <c:pt idx="3121">
                  <c:v>17429.98000000001</c:v>
                </c:pt>
                <c:pt idx="3122">
                  <c:v>17398.98000000001</c:v>
                </c:pt>
                <c:pt idx="3123">
                  <c:v>17425.71</c:v>
                </c:pt>
                <c:pt idx="3124">
                  <c:v>17462.80999999999</c:v>
                </c:pt>
                <c:pt idx="3125">
                  <c:v>17538.669999999987</c:v>
                </c:pt>
                <c:pt idx="3126">
                  <c:v>17521.12</c:v>
                </c:pt>
                <c:pt idx="3127">
                  <c:v>17391.98000000001</c:v>
                </c:pt>
                <c:pt idx="3128">
                  <c:v>17618.349999999988</c:v>
                </c:pt>
                <c:pt idx="3129">
                  <c:v>17489.14</c:v>
                </c:pt>
                <c:pt idx="3130">
                  <c:v>17232.55</c:v>
                </c:pt>
                <c:pt idx="3131">
                  <c:v>17213.7</c:v>
                </c:pt>
                <c:pt idx="3132">
                  <c:v>17103.30999999999</c:v>
                </c:pt>
                <c:pt idx="3133">
                  <c:v>17105.3</c:v>
                </c:pt>
                <c:pt idx="3134">
                  <c:v>17185.009999999987</c:v>
                </c:pt>
                <c:pt idx="3135">
                  <c:v>17278.849999999988</c:v>
                </c:pt>
                <c:pt idx="3136">
                  <c:v>17158.439999999988</c:v>
                </c:pt>
                <c:pt idx="3137">
                  <c:v>16877.349999999988</c:v>
                </c:pt>
                <c:pt idx="3138">
                  <c:v>16918.080000000005</c:v>
                </c:pt>
                <c:pt idx="3139">
                  <c:v>16846.05</c:v>
                </c:pt>
                <c:pt idx="3140">
                  <c:v>16639.82</c:v>
                </c:pt>
                <c:pt idx="3141">
                  <c:v>16839.189999999988</c:v>
                </c:pt>
                <c:pt idx="3142">
                  <c:v>17143.68</c:v>
                </c:pt>
                <c:pt idx="3143">
                  <c:v>17236.18</c:v>
                </c:pt>
                <c:pt idx="3144">
                  <c:v>17257.38</c:v>
                </c:pt>
                <c:pt idx="3145">
                  <c:v>17224.36</c:v>
                </c:pt>
                <c:pt idx="3146">
                  <c:v>17197.93</c:v>
                </c:pt>
                <c:pt idx="3147">
                  <c:v>17412.96000000001</c:v>
                </c:pt>
                <c:pt idx="3148">
                  <c:v>17601.78000000001</c:v>
                </c:pt>
                <c:pt idx="3149">
                  <c:v>17600.560000000001</c:v>
                </c:pt>
                <c:pt idx="3150">
                  <c:v>17560.87</c:v>
                </c:pt>
                <c:pt idx="3151">
                  <c:v>17557.740000000005</c:v>
                </c:pt>
                <c:pt idx="3152">
                  <c:v>17633.45</c:v>
                </c:pt>
                <c:pt idx="3153">
                  <c:v>17728.2</c:v>
                </c:pt>
                <c:pt idx="3154">
                  <c:v>17657.21</c:v>
                </c:pt>
                <c:pt idx="3155">
                  <c:v>17691.080000000005</c:v>
                </c:pt>
                <c:pt idx="3156">
                  <c:v>17885.259999999987</c:v>
                </c:pt>
                <c:pt idx="3157">
                  <c:v>17846.86</c:v>
                </c:pt>
                <c:pt idx="3158">
                  <c:v>17850.22</c:v>
                </c:pt>
                <c:pt idx="3159">
                  <c:v>17783.21</c:v>
                </c:pt>
                <c:pt idx="3160">
                  <c:v>17678.80999999999</c:v>
                </c:pt>
                <c:pt idx="3161">
                  <c:v>17631.71</c:v>
                </c:pt>
                <c:pt idx="3162">
                  <c:v>17490.80999999999</c:v>
                </c:pt>
                <c:pt idx="3163">
                  <c:v>17541.64</c:v>
                </c:pt>
                <c:pt idx="3164">
                  <c:v>17429.560000000001</c:v>
                </c:pt>
                <c:pt idx="3165">
                  <c:v>17384.400000000001</c:v>
                </c:pt>
                <c:pt idx="3166">
                  <c:v>17440.87</c:v>
                </c:pt>
                <c:pt idx="3167">
                  <c:v>17313.34</c:v>
                </c:pt>
                <c:pt idx="3168">
                  <c:v>17346.27</c:v>
                </c:pt>
                <c:pt idx="3169">
                  <c:v>17683.73</c:v>
                </c:pt>
                <c:pt idx="3170">
                  <c:v>17749.649999999991</c:v>
                </c:pt>
                <c:pt idx="3171">
                  <c:v>17766.78000000001</c:v>
                </c:pt>
                <c:pt idx="3172">
                  <c:v>17852.95</c:v>
                </c:pt>
                <c:pt idx="3173">
                  <c:v>18000.03</c:v>
                </c:pt>
                <c:pt idx="3174">
                  <c:v>18021.16</c:v>
                </c:pt>
                <c:pt idx="3175">
                  <c:v>18464.27</c:v>
                </c:pt>
                <c:pt idx="3176">
                  <c:v>18542.30999999999</c:v>
                </c:pt>
                <c:pt idx="3177">
                  <c:v>18496.009999999987</c:v>
                </c:pt>
                <c:pt idx="3178">
                  <c:v>18349.25</c:v>
                </c:pt>
                <c:pt idx="3179">
                  <c:v>18752.830000000002</c:v>
                </c:pt>
                <c:pt idx="3180">
                  <c:v>18673.34</c:v>
                </c:pt>
                <c:pt idx="3181">
                  <c:v>18694.41</c:v>
                </c:pt>
                <c:pt idx="3182">
                  <c:v>18632.169999999987</c:v>
                </c:pt>
                <c:pt idx="3183">
                  <c:v>18579.5</c:v>
                </c:pt>
                <c:pt idx="3184">
                  <c:v>18762.740000000005</c:v>
                </c:pt>
                <c:pt idx="3185">
                  <c:v>18823.91</c:v>
                </c:pt>
                <c:pt idx="3186">
                  <c:v>18869.689999999988</c:v>
                </c:pt>
                <c:pt idx="3187">
                  <c:v>19058.149999999991</c:v>
                </c:pt>
                <c:pt idx="3188">
                  <c:v>18938.46000000001</c:v>
                </c:pt>
                <c:pt idx="3189">
                  <c:v>18708.98000000001</c:v>
                </c:pt>
                <c:pt idx="3190">
                  <c:v>18793.36</c:v>
                </c:pt>
                <c:pt idx="3191">
                  <c:v>18631.099999999988</c:v>
                </c:pt>
                <c:pt idx="3192">
                  <c:v>18804.75</c:v>
                </c:pt>
                <c:pt idx="3193">
                  <c:v>18675.18</c:v>
                </c:pt>
                <c:pt idx="3194">
                  <c:v>18713.55</c:v>
                </c:pt>
                <c:pt idx="3195">
                  <c:v>18577.7</c:v>
                </c:pt>
                <c:pt idx="3196">
                  <c:v>18610.77</c:v>
                </c:pt>
                <c:pt idx="3197">
                  <c:v>18791.93</c:v>
                </c:pt>
                <c:pt idx="3198">
                  <c:v>18682.30999999999</c:v>
                </c:pt>
                <c:pt idx="3199">
                  <c:v>18793.439999999988</c:v>
                </c:pt>
                <c:pt idx="3200">
                  <c:v>18710.02</c:v>
                </c:pt>
                <c:pt idx="3201">
                  <c:v>18758.62999999999</c:v>
                </c:pt>
                <c:pt idx="3202">
                  <c:v>18625.34</c:v>
                </c:pt>
                <c:pt idx="3203">
                  <c:v>18635.82</c:v>
                </c:pt>
                <c:pt idx="3204">
                  <c:v>18430.849999999988</c:v>
                </c:pt>
                <c:pt idx="3205">
                  <c:v>18505.38</c:v>
                </c:pt>
                <c:pt idx="3206">
                  <c:v>18561.7</c:v>
                </c:pt>
                <c:pt idx="3207">
                  <c:v>18755.45</c:v>
                </c:pt>
                <c:pt idx="3208">
                  <c:v>18762.87</c:v>
                </c:pt>
                <c:pt idx="3209">
                  <c:v>18817.38</c:v>
                </c:pt>
                <c:pt idx="3210">
                  <c:v>18902.41</c:v>
                </c:pt>
                <c:pt idx="3211">
                  <c:v>18846.259999999987</c:v>
                </c:pt>
                <c:pt idx="3212">
                  <c:v>18683.68</c:v>
                </c:pt>
                <c:pt idx="3213">
                  <c:v>18670.34</c:v>
                </c:pt>
                <c:pt idx="3214">
                  <c:v>18618.87</c:v>
                </c:pt>
                <c:pt idx="3215">
                  <c:v>18471.37</c:v>
                </c:pt>
                <c:pt idx="3216">
                  <c:v>18309.37</c:v>
                </c:pt>
                <c:pt idx="3217">
                  <c:v>18339</c:v>
                </c:pt>
                <c:pt idx="3218">
                  <c:v>18329.32</c:v>
                </c:pt>
                <c:pt idx="3219">
                  <c:v>18460.38</c:v>
                </c:pt>
                <c:pt idx="3220">
                  <c:v>18517.34</c:v>
                </c:pt>
                <c:pt idx="3221">
                  <c:v>18506.57</c:v>
                </c:pt>
                <c:pt idx="3222">
                  <c:v>18537.009999999987</c:v>
                </c:pt>
                <c:pt idx="3223">
                  <c:v>18842.080000000005</c:v>
                </c:pt>
                <c:pt idx="3224">
                  <c:v>19170.91</c:v>
                </c:pt>
                <c:pt idx="3225">
                  <c:v>19339.900000000001</c:v>
                </c:pt>
                <c:pt idx="3226">
                  <c:v>19305.32</c:v>
                </c:pt>
                <c:pt idx="3227">
                  <c:v>19348.12</c:v>
                </c:pt>
                <c:pt idx="3228">
                  <c:v>19391.86</c:v>
                </c:pt>
                <c:pt idx="3229">
                  <c:v>19486.8</c:v>
                </c:pt>
                <c:pt idx="3230">
                  <c:v>19424.099999999988</c:v>
                </c:pt>
                <c:pt idx="3231">
                  <c:v>19409.689999999988</c:v>
                </c:pt>
                <c:pt idx="3232">
                  <c:v>19387.14</c:v>
                </c:pt>
                <c:pt idx="3233">
                  <c:v>19355.259999999987</c:v>
                </c:pt>
                <c:pt idx="3234">
                  <c:v>19229.259999999987</c:v>
                </c:pt>
                <c:pt idx="3235">
                  <c:v>19317.25</c:v>
                </c:pt>
                <c:pt idx="3236">
                  <c:v>19244.419999999987</c:v>
                </c:pt>
                <c:pt idx="3237">
                  <c:v>19364.75</c:v>
                </c:pt>
                <c:pt idx="3238">
                  <c:v>19476</c:v>
                </c:pt>
                <c:pt idx="3239">
                  <c:v>19453.919999999987</c:v>
                </c:pt>
                <c:pt idx="3240">
                  <c:v>19242</c:v>
                </c:pt>
                <c:pt idx="3241">
                  <c:v>19255.09</c:v>
                </c:pt>
                <c:pt idx="3242">
                  <c:v>19417.46000000001</c:v>
                </c:pt>
                <c:pt idx="3243">
                  <c:v>19323.8</c:v>
                </c:pt>
                <c:pt idx="3244">
                  <c:v>19444.84</c:v>
                </c:pt>
                <c:pt idx="3245">
                  <c:v>19426.71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EB-F84F-974E-1BC54620E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976384"/>
        <c:axId val="240709848"/>
      </c:lineChart>
      <c:dateAx>
        <c:axId val="155976384"/>
        <c:scaling>
          <c:orientation val="minMax"/>
        </c:scaling>
        <c:delete val="0"/>
        <c:axPos val="b"/>
        <c:numFmt formatCode="dd/mmm/yy" sourceLinked="0"/>
        <c:majorTickMark val="out"/>
        <c:minorTickMark val="none"/>
        <c:tickLblPos val="nextTo"/>
        <c:crossAx val="240709848"/>
        <c:crosses val="autoZero"/>
        <c:auto val="1"/>
        <c:lblOffset val="100"/>
        <c:baseTimeUnit val="days"/>
      </c:dateAx>
      <c:valAx>
        <c:axId val="240709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5976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Return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y(t)-y(t-1)/y(t-1)</c:v>
                </c:pt>
              </c:strCache>
            </c:strRef>
          </c:tx>
          <c:marker>
            <c:symbol val="none"/>
          </c:marker>
          <c:cat>
            <c:numRef>
              <c:f>Sheet1!$A$2:$A$3247</c:f>
              <c:numCache>
                <c:formatCode>dd/mmm/yy</c:formatCode>
                <c:ptCount val="3246"/>
                <c:pt idx="0">
                  <c:v>36528</c:v>
                </c:pt>
                <c:pt idx="1">
                  <c:v>36529</c:v>
                </c:pt>
                <c:pt idx="2">
                  <c:v>36530</c:v>
                </c:pt>
                <c:pt idx="3">
                  <c:v>36531</c:v>
                </c:pt>
                <c:pt idx="4">
                  <c:v>36532</c:v>
                </c:pt>
                <c:pt idx="5">
                  <c:v>36535</c:v>
                </c:pt>
                <c:pt idx="6">
                  <c:v>36536</c:v>
                </c:pt>
                <c:pt idx="7">
                  <c:v>36537</c:v>
                </c:pt>
                <c:pt idx="8">
                  <c:v>36538</c:v>
                </c:pt>
                <c:pt idx="9">
                  <c:v>36539</c:v>
                </c:pt>
                <c:pt idx="10">
                  <c:v>36542</c:v>
                </c:pt>
                <c:pt idx="11">
                  <c:v>36543</c:v>
                </c:pt>
                <c:pt idx="12">
                  <c:v>36544</c:v>
                </c:pt>
                <c:pt idx="13">
                  <c:v>36545</c:v>
                </c:pt>
                <c:pt idx="14">
                  <c:v>36546</c:v>
                </c:pt>
                <c:pt idx="15">
                  <c:v>36549</c:v>
                </c:pt>
                <c:pt idx="16">
                  <c:v>36550</c:v>
                </c:pt>
                <c:pt idx="17">
                  <c:v>36552</c:v>
                </c:pt>
                <c:pt idx="18">
                  <c:v>36553</c:v>
                </c:pt>
                <c:pt idx="19">
                  <c:v>36556</c:v>
                </c:pt>
                <c:pt idx="20">
                  <c:v>36557</c:v>
                </c:pt>
                <c:pt idx="21">
                  <c:v>36558</c:v>
                </c:pt>
                <c:pt idx="22">
                  <c:v>36559</c:v>
                </c:pt>
                <c:pt idx="23">
                  <c:v>36560</c:v>
                </c:pt>
                <c:pt idx="24">
                  <c:v>36563</c:v>
                </c:pt>
                <c:pt idx="25">
                  <c:v>36564</c:v>
                </c:pt>
                <c:pt idx="26">
                  <c:v>36565</c:v>
                </c:pt>
                <c:pt idx="27">
                  <c:v>36566</c:v>
                </c:pt>
                <c:pt idx="28">
                  <c:v>36567</c:v>
                </c:pt>
                <c:pt idx="29">
                  <c:v>36570</c:v>
                </c:pt>
                <c:pt idx="30">
                  <c:v>36571</c:v>
                </c:pt>
                <c:pt idx="31">
                  <c:v>36572</c:v>
                </c:pt>
                <c:pt idx="32">
                  <c:v>36573</c:v>
                </c:pt>
                <c:pt idx="33">
                  <c:v>36574</c:v>
                </c:pt>
                <c:pt idx="34">
                  <c:v>36577</c:v>
                </c:pt>
                <c:pt idx="35">
                  <c:v>36578</c:v>
                </c:pt>
                <c:pt idx="36">
                  <c:v>36579</c:v>
                </c:pt>
                <c:pt idx="37">
                  <c:v>36580</c:v>
                </c:pt>
                <c:pt idx="38">
                  <c:v>36581</c:v>
                </c:pt>
                <c:pt idx="39">
                  <c:v>36584</c:v>
                </c:pt>
                <c:pt idx="40">
                  <c:v>36585</c:v>
                </c:pt>
                <c:pt idx="41">
                  <c:v>36586</c:v>
                </c:pt>
                <c:pt idx="42">
                  <c:v>36587</c:v>
                </c:pt>
                <c:pt idx="43">
                  <c:v>36588</c:v>
                </c:pt>
                <c:pt idx="44">
                  <c:v>36591</c:v>
                </c:pt>
                <c:pt idx="45">
                  <c:v>36592</c:v>
                </c:pt>
                <c:pt idx="46">
                  <c:v>36593</c:v>
                </c:pt>
                <c:pt idx="47">
                  <c:v>36594</c:v>
                </c:pt>
                <c:pt idx="48">
                  <c:v>36595</c:v>
                </c:pt>
                <c:pt idx="49">
                  <c:v>36598</c:v>
                </c:pt>
                <c:pt idx="50">
                  <c:v>36599</c:v>
                </c:pt>
                <c:pt idx="51">
                  <c:v>36600</c:v>
                </c:pt>
                <c:pt idx="52">
                  <c:v>36601</c:v>
                </c:pt>
                <c:pt idx="53">
                  <c:v>36606</c:v>
                </c:pt>
                <c:pt idx="54">
                  <c:v>36607</c:v>
                </c:pt>
                <c:pt idx="55">
                  <c:v>36608</c:v>
                </c:pt>
                <c:pt idx="56">
                  <c:v>36609</c:v>
                </c:pt>
                <c:pt idx="57">
                  <c:v>36612</c:v>
                </c:pt>
                <c:pt idx="58">
                  <c:v>36613</c:v>
                </c:pt>
                <c:pt idx="59">
                  <c:v>36614</c:v>
                </c:pt>
                <c:pt idx="60">
                  <c:v>36615</c:v>
                </c:pt>
                <c:pt idx="61">
                  <c:v>36616</c:v>
                </c:pt>
                <c:pt idx="62">
                  <c:v>36619</c:v>
                </c:pt>
                <c:pt idx="63">
                  <c:v>36620</c:v>
                </c:pt>
                <c:pt idx="64">
                  <c:v>36621</c:v>
                </c:pt>
                <c:pt idx="65">
                  <c:v>36622</c:v>
                </c:pt>
                <c:pt idx="66">
                  <c:v>36623</c:v>
                </c:pt>
                <c:pt idx="67">
                  <c:v>36626</c:v>
                </c:pt>
                <c:pt idx="68">
                  <c:v>36627</c:v>
                </c:pt>
                <c:pt idx="69">
                  <c:v>36628</c:v>
                </c:pt>
                <c:pt idx="70">
                  <c:v>36629</c:v>
                </c:pt>
                <c:pt idx="71">
                  <c:v>36633</c:v>
                </c:pt>
                <c:pt idx="72">
                  <c:v>36634</c:v>
                </c:pt>
                <c:pt idx="73">
                  <c:v>36635</c:v>
                </c:pt>
                <c:pt idx="74">
                  <c:v>36636</c:v>
                </c:pt>
                <c:pt idx="75">
                  <c:v>36640</c:v>
                </c:pt>
                <c:pt idx="76">
                  <c:v>36641</c:v>
                </c:pt>
                <c:pt idx="77">
                  <c:v>36642</c:v>
                </c:pt>
                <c:pt idx="78">
                  <c:v>36643</c:v>
                </c:pt>
                <c:pt idx="79">
                  <c:v>36644</c:v>
                </c:pt>
                <c:pt idx="80">
                  <c:v>36648</c:v>
                </c:pt>
                <c:pt idx="81">
                  <c:v>36649</c:v>
                </c:pt>
                <c:pt idx="82">
                  <c:v>36650</c:v>
                </c:pt>
                <c:pt idx="83">
                  <c:v>36651</c:v>
                </c:pt>
                <c:pt idx="84">
                  <c:v>36654</c:v>
                </c:pt>
                <c:pt idx="85">
                  <c:v>36655</c:v>
                </c:pt>
                <c:pt idx="86">
                  <c:v>36656</c:v>
                </c:pt>
                <c:pt idx="87">
                  <c:v>36657</c:v>
                </c:pt>
                <c:pt idx="88">
                  <c:v>36658</c:v>
                </c:pt>
                <c:pt idx="89">
                  <c:v>36661</c:v>
                </c:pt>
                <c:pt idx="90">
                  <c:v>36662</c:v>
                </c:pt>
                <c:pt idx="91">
                  <c:v>36663</c:v>
                </c:pt>
                <c:pt idx="92">
                  <c:v>36664</c:v>
                </c:pt>
                <c:pt idx="93">
                  <c:v>36665</c:v>
                </c:pt>
                <c:pt idx="94">
                  <c:v>36668</c:v>
                </c:pt>
                <c:pt idx="95">
                  <c:v>36669</c:v>
                </c:pt>
                <c:pt idx="96">
                  <c:v>36670</c:v>
                </c:pt>
                <c:pt idx="97">
                  <c:v>36671</c:v>
                </c:pt>
                <c:pt idx="98">
                  <c:v>36672</c:v>
                </c:pt>
                <c:pt idx="99">
                  <c:v>36675</c:v>
                </c:pt>
                <c:pt idx="100">
                  <c:v>36676</c:v>
                </c:pt>
                <c:pt idx="101">
                  <c:v>36677</c:v>
                </c:pt>
                <c:pt idx="102">
                  <c:v>36678</c:v>
                </c:pt>
                <c:pt idx="103">
                  <c:v>36679</c:v>
                </c:pt>
                <c:pt idx="104">
                  <c:v>36682</c:v>
                </c:pt>
                <c:pt idx="105">
                  <c:v>36683</c:v>
                </c:pt>
                <c:pt idx="106">
                  <c:v>36684</c:v>
                </c:pt>
                <c:pt idx="107">
                  <c:v>36685</c:v>
                </c:pt>
                <c:pt idx="108">
                  <c:v>36686</c:v>
                </c:pt>
                <c:pt idx="109">
                  <c:v>36689</c:v>
                </c:pt>
                <c:pt idx="110">
                  <c:v>36690</c:v>
                </c:pt>
                <c:pt idx="111">
                  <c:v>36691</c:v>
                </c:pt>
                <c:pt idx="112">
                  <c:v>36692</c:v>
                </c:pt>
                <c:pt idx="113">
                  <c:v>36693</c:v>
                </c:pt>
                <c:pt idx="114">
                  <c:v>36696</c:v>
                </c:pt>
                <c:pt idx="115">
                  <c:v>36697</c:v>
                </c:pt>
                <c:pt idx="116">
                  <c:v>36698</c:v>
                </c:pt>
                <c:pt idx="117">
                  <c:v>36699</c:v>
                </c:pt>
                <c:pt idx="118">
                  <c:v>36700</c:v>
                </c:pt>
                <c:pt idx="119">
                  <c:v>36703</c:v>
                </c:pt>
                <c:pt idx="120">
                  <c:v>36704</c:v>
                </c:pt>
                <c:pt idx="121">
                  <c:v>36705</c:v>
                </c:pt>
                <c:pt idx="122">
                  <c:v>36706</c:v>
                </c:pt>
                <c:pt idx="123">
                  <c:v>36707</c:v>
                </c:pt>
                <c:pt idx="124">
                  <c:v>36710</c:v>
                </c:pt>
                <c:pt idx="125">
                  <c:v>36711</c:v>
                </c:pt>
                <c:pt idx="126">
                  <c:v>36712</c:v>
                </c:pt>
                <c:pt idx="127">
                  <c:v>36713</c:v>
                </c:pt>
                <c:pt idx="128">
                  <c:v>36714</c:v>
                </c:pt>
                <c:pt idx="129">
                  <c:v>36717</c:v>
                </c:pt>
                <c:pt idx="130">
                  <c:v>36718</c:v>
                </c:pt>
                <c:pt idx="131">
                  <c:v>36719</c:v>
                </c:pt>
                <c:pt idx="132">
                  <c:v>36720</c:v>
                </c:pt>
                <c:pt idx="133">
                  <c:v>36721</c:v>
                </c:pt>
                <c:pt idx="134">
                  <c:v>36724</c:v>
                </c:pt>
                <c:pt idx="135">
                  <c:v>36725</c:v>
                </c:pt>
                <c:pt idx="136">
                  <c:v>36726</c:v>
                </c:pt>
                <c:pt idx="137">
                  <c:v>36727</c:v>
                </c:pt>
                <c:pt idx="138">
                  <c:v>36728</c:v>
                </c:pt>
                <c:pt idx="139">
                  <c:v>36731</c:v>
                </c:pt>
                <c:pt idx="140">
                  <c:v>36732</c:v>
                </c:pt>
                <c:pt idx="141">
                  <c:v>36733</c:v>
                </c:pt>
                <c:pt idx="142">
                  <c:v>36734</c:v>
                </c:pt>
                <c:pt idx="143">
                  <c:v>36735</c:v>
                </c:pt>
                <c:pt idx="144">
                  <c:v>36738</c:v>
                </c:pt>
                <c:pt idx="145">
                  <c:v>36739</c:v>
                </c:pt>
                <c:pt idx="146">
                  <c:v>36740</c:v>
                </c:pt>
                <c:pt idx="147">
                  <c:v>36741</c:v>
                </c:pt>
                <c:pt idx="148">
                  <c:v>36742</c:v>
                </c:pt>
                <c:pt idx="149">
                  <c:v>36745</c:v>
                </c:pt>
                <c:pt idx="150">
                  <c:v>36746</c:v>
                </c:pt>
                <c:pt idx="151">
                  <c:v>36747</c:v>
                </c:pt>
                <c:pt idx="152">
                  <c:v>36748</c:v>
                </c:pt>
                <c:pt idx="153">
                  <c:v>36749</c:v>
                </c:pt>
                <c:pt idx="154">
                  <c:v>36752</c:v>
                </c:pt>
                <c:pt idx="155">
                  <c:v>36754</c:v>
                </c:pt>
                <c:pt idx="156">
                  <c:v>36755</c:v>
                </c:pt>
                <c:pt idx="157">
                  <c:v>36756</c:v>
                </c:pt>
                <c:pt idx="158">
                  <c:v>36759</c:v>
                </c:pt>
                <c:pt idx="159">
                  <c:v>36760</c:v>
                </c:pt>
                <c:pt idx="160">
                  <c:v>36761</c:v>
                </c:pt>
                <c:pt idx="161">
                  <c:v>36762</c:v>
                </c:pt>
                <c:pt idx="162">
                  <c:v>36763</c:v>
                </c:pt>
                <c:pt idx="163">
                  <c:v>36766</c:v>
                </c:pt>
                <c:pt idx="164">
                  <c:v>36767</c:v>
                </c:pt>
                <c:pt idx="165">
                  <c:v>36768</c:v>
                </c:pt>
                <c:pt idx="166">
                  <c:v>36769</c:v>
                </c:pt>
                <c:pt idx="167">
                  <c:v>36773</c:v>
                </c:pt>
                <c:pt idx="168">
                  <c:v>36774</c:v>
                </c:pt>
                <c:pt idx="169">
                  <c:v>36775</c:v>
                </c:pt>
                <c:pt idx="170">
                  <c:v>36776</c:v>
                </c:pt>
                <c:pt idx="171">
                  <c:v>36777</c:v>
                </c:pt>
                <c:pt idx="172">
                  <c:v>36780</c:v>
                </c:pt>
                <c:pt idx="173">
                  <c:v>36781</c:v>
                </c:pt>
                <c:pt idx="174">
                  <c:v>36782</c:v>
                </c:pt>
                <c:pt idx="175">
                  <c:v>36783</c:v>
                </c:pt>
                <c:pt idx="176">
                  <c:v>36784</c:v>
                </c:pt>
                <c:pt idx="177">
                  <c:v>36787</c:v>
                </c:pt>
                <c:pt idx="178">
                  <c:v>36788</c:v>
                </c:pt>
                <c:pt idx="179">
                  <c:v>36789</c:v>
                </c:pt>
                <c:pt idx="180">
                  <c:v>36790</c:v>
                </c:pt>
                <c:pt idx="181">
                  <c:v>36791</c:v>
                </c:pt>
                <c:pt idx="182">
                  <c:v>36794</c:v>
                </c:pt>
                <c:pt idx="183">
                  <c:v>36795</c:v>
                </c:pt>
                <c:pt idx="184">
                  <c:v>36796</c:v>
                </c:pt>
                <c:pt idx="185">
                  <c:v>36797</c:v>
                </c:pt>
                <c:pt idx="186">
                  <c:v>36798</c:v>
                </c:pt>
                <c:pt idx="187">
                  <c:v>36802</c:v>
                </c:pt>
                <c:pt idx="188">
                  <c:v>36803</c:v>
                </c:pt>
                <c:pt idx="189">
                  <c:v>36804</c:v>
                </c:pt>
                <c:pt idx="190">
                  <c:v>36805</c:v>
                </c:pt>
                <c:pt idx="191">
                  <c:v>36808</c:v>
                </c:pt>
                <c:pt idx="192">
                  <c:v>36809</c:v>
                </c:pt>
                <c:pt idx="193">
                  <c:v>36810</c:v>
                </c:pt>
                <c:pt idx="194">
                  <c:v>36811</c:v>
                </c:pt>
                <c:pt idx="195">
                  <c:v>36812</c:v>
                </c:pt>
                <c:pt idx="196">
                  <c:v>36815</c:v>
                </c:pt>
                <c:pt idx="197">
                  <c:v>36816</c:v>
                </c:pt>
                <c:pt idx="198">
                  <c:v>36817</c:v>
                </c:pt>
                <c:pt idx="199">
                  <c:v>36818</c:v>
                </c:pt>
                <c:pt idx="200">
                  <c:v>36819</c:v>
                </c:pt>
                <c:pt idx="201">
                  <c:v>36822</c:v>
                </c:pt>
                <c:pt idx="202">
                  <c:v>36823</c:v>
                </c:pt>
                <c:pt idx="203">
                  <c:v>36824</c:v>
                </c:pt>
                <c:pt idx="204">
                  <c:v>36825</c:v>
                </c:pt>
                <c:pt idx="205">
                  <c:v>36826</c:v>
                </c:pt>
                <c:pt idx="206">
                  <c:v>36829</c:v>
                </c:pt>
                <c:pt idx="207">
                  <c:v>36830</c:v>
                </c:pt>
                <c:pt idx="208">
                  <c:v>36831</c:v>
                </c:pt>
                <c:pt idx="209">
                  <c:v>36832</c:v>
                </c:pt>
                <c:pt idx="210">
                  <c:v>36833</c:v>
                </c:pt>
                <c:pt idx="211">
                  <c:v>36836</c:v>
                </c:pt>
                <c:pt idx="212">
                  <c:v>36837</c:v>
                </c:pt>
                <c:pt idx="213">
                  <c:v>36838</c:v>
                </c:pt>
                <c:pt idx="214">
                  <c:v>36839</c:v>
                </c:pt>
                <c:pt idx="215">
                  <c:v>36840</c:v>
                </c:pt>
                <c:pt idx="216">
                  <c:v>36843</c:v>
                </c:pt>
                <c:pt idx="217">
                  <c:v>36844</c:v>
                </c:pt>
                <c:pt idx="218">
                  <c:v>36845</c:v>
                </c:pt>
                <c:pt idx="219">
                  <c:v>36846</c:v>
                </c:pt>
                <c:pt idx="220">
                  <c:v>36847</c:v>
                </c:pt>
                <c:pt idx="221">
                  <c:v>36850</c:v>
                </c:pt>
                <c:pt idx="222">
                  <c:v>36851</c:v>
                </c:pt>
                <c:pt idx="223">
                  <c:v>36852</c:v>
                </c:pt>
                <c:pt idx="224">
                  <c:v>36853</c:v>
                </c:pt>
                <c:pt idx="225">
                  <c:v>36854</c:v>
                </c:pt>
                <c:pt idx="226">
                  <c:v>36857</c:v>
                </c:pt>
                <c:pt idx="227">
                  <c:v>36858</c:v>
                </c:pt>
                <c:pt idx="228">
                  <c:v>36859</c:v>
                </c:pt>
                <c:pt idx="229">
                  <c:v>36860</c:v>
                </c:pt>
                <c:pt idx="230">
                  <c:v>36861</c:v>
                </c:pt>
                <c:pt idx="231">
                  <c:v>36864</c:v>
                </c:pt>
                <c:pt idx="232">
                  <c:v>36865</c:v>
                </c:pt>
                <c:pt idx="233">
                  <c:v>36866</c:v>
                </c:pt>
                <c:pt idx="234">
                  <c:v>36867</c:v>
                </c:pt>
                <c:pt idx="235">
                  <c:v>36868</c:v>
                </c:pt>
                <c:pt idx="236">
                  <c:v>36871</c:v>
                </c:pt>
                <c:pt idx="237">
                  <c:v>36872</c:v>
                </c:pt>
                <c:pt idx="238">
                  <c:v>36873</c:v>
                </c:pt>
                <c:pt idx="239">
                  <c:v>36874</c:v>
                </c:pt>
                <c:pt idx="240">
                  <c:v>36875</c:v>
                </c:pt>
                <c:pt idx="241">
                  <c:v>36878</c:v>
                </c:pt>
                <c:pt idx="242">
                  <c:v>36879</c:v>
                </c:pt>
                <c:pt idx="243">
                  <c:v>36880</c:v>
                </c:pt>
                <c:pt idx="244">
                  <c:v>36881</c:v>
                </c:pt>
                <c:pt idx="245">
                  <c:v>36882</c:v>
                </c:pt>
                <c:pt idx="246">
                  <c:v>36886</c:v>
                </c:pt>
                <c:pt idx="247">
                  <c:v>36887</c:v>
                </c:pt>
                <c:pt idx="248">
                  <c:v>36888</c:v>
                </c:pt>
                <c:pt idx="249">
                  <c:v>36889</c:v>
                </c:pt>
                <c:pt idx="250">
                  <c:v>36892</c:v>
                </c:pt>
                <c:pt idx="251">
                  <c:v>36893</c:v>
                </c:pt>
                <c:pt idx="252">
                  <c:v>36894</c:v>
                </c:pt>
                <c:pt idx="253">
                  <c:v>36895</c:v>
                </c:pt>
                <c:pt idx="254">
                  <c:v>36896</c:v>
                </c:pt>
                <c:pt idx="255">
                  <c:v>36899</c:v>
                </c:pt>
                <c:pt idx="256">
                  <c:v>36900</c:v>
                </c:pt>
                <c:pt idx="257">
                  <c:v>36901</c:v>
                </c:pt>
                <c:pt idx="258">
                  <c:v>36902</c:v>
                </c:pt>
                <c:pt idx="259">
                  <c:v>36903</c:v>
                </c:pt>
                <c:pt idx="260">
                  <c:v>36906</c:v>
                </c:pt>
                <c:pt idx="261">
                  <c:v>36907</c:v>
                </c:pt>
                <c:pt idx="262">
                  <c:v>36908</c:v>
                </c:pt>
                <c:pt idx="263">
                  <c:v>36909</c:v>
                </c:pt>
                <c:pt idx="264">
                  <c:v>36910</c:v>
                </c:pt>
                <c:pt idx="265">
                  <c:v>36913</c:v>
                </c:pt>
                <c:pt idx="266">
                  <c:v>36914</c:v>
                </c:pt>
                <c:pt idx="267">
                  <c:v>36915</c:v>
                </c:pt>
                <c:pt idx="268">
                  <c:v>36916</c:v>
                </c:pt>
                <c:pt idx="269">
                  <c:v>36920</c:v>
                </c:pt>
                <c:pt idx="270">
                  <c:v>36921</c:v>
                </c:pt>
                <c:pt idx="271">
                  <c:v>36922</c:v>
                </c:pt>
                <c:pt idx="272">
                  <c:v>36923</c:v>
                </c:pt>
                <c:pt idx="273">
                  <c:v>36924</c:v>
                </c:pt>
                <c:pt idx="274">
                  <c:v>36927</c:v>
                </c:pt>
                <c:pt idx="275">
                  <c:v>36928</c:v>
                </c:pt>
                <c:pt idx="276">
                  <c:v>36929</c:v>
                </c:pt>
                <c:pt idx="277">
                  <c:v>36930</c:v>
                </c:pt>
                <c:pt idx="278">
                  <c:v>36931</c:v>
                </c:pt>
                <c:pt idx="279">
                  <c:v>36934</c:v>
                </c:pt>
                <c:pt idx="280">
                  <c:v>36935</c:v>
                </c:pt>
                <c:pt idx="281">
                  <c:v>36936</c:v>
                </c:pt>
                <c:pt idx="282">
                  <c:v>36937</c:v>
                </c:pt>
                <c:pt idx="283">
                  <c:v>36938</c:v>
                </c:pt>
                <c:pt idx="284">
                  <c:v>36941</c:v>
                </c:pt>
                <c:pt idx="285">
                  <c:v>36942</c:v>
                </c:pt>
                <c:pt idx="286">
                  <c:v>36943</c:v>
                </c:pt>
                <c:pt idx="287">
                  <c:v>36944</c:v>
                </c:pt>
                <c:pt idx="288">
                  <c:v>36945</c:v>
                </c:pt>
                <c:pt idx="289">
                  <c:v>36948</c:v>
                </c:pt>
                <c:pt idx="290">
                  <c:v>36949</c:v>
                </c:pt>
                <c:pt idx="291">
                  <c:v>36950</c:v>
                </c:pt>
                <c:pt idx="292">
                  <c:v>36951</c:v>
                </c:pt>
                <c:pt idx="293">
                  <c:v>36952</c:v>
                </c:pt>
                <c:pt idx="294">
                  <c:v>36955</c:v>
                </c:pt>
                <c:pt idx="295">
                  <c:v>36957</c:v>
                </c:pt>
                <c:pt idx="296">
                  <c:v>36958</c:v>
                </c:pt>
                <c:pt idx="297">
                  <c:v>36959</c:v>
                </c:pt>
                <c:pt idx="298">
                  <c:v>36962</c:v>
                </c:pt>
                <c:pt idx="299">
                  <c:v>36963</c:v>
                </c:pt>
                <c:pt idx="300">
                  <c:v>36964</c:v>
                </c:pt>
                <c:pt idx="301">
                  <c:v>36965</c:v>
                </c:pt>
                <c:pt idx="302">
                  <c:v>36966</c:v>
                </c:pt>
                <c:pt idx="303">
                  <c:v>36969</c:v>
                </c:pt>
                <c:pt idx="304">
                  <c:v>36970</c:v>
                </c:pt>
                <c:pt idx="305">
                  <c:v>36971</c:v>
                </c:pt>
                <c:pt idx="306">
                  <c:v>36972</c:v>
                </c:pt>
                <c:pt idx="307">
                  <c:v>36973</c:v>
                </c:pt>
                <c:pt idx="308">
                  <c:v>36976</c:v>
                </c:pt>
                <c:pt idx="309">
                  <c:v>36977</c:v>
                </c:pt>
                <c:pt idx="310">
                  <c:v>36978</c:v>
                </c:pt>
                <c:pt idx="311">
                  <c:v>36979</c:v>
                </c:pt>
                <c:pt idx="312">
                  <c:v>36980</c:v>
                </c:pt>
                <c:pt idx="313">
                  <c:v>36983</c:v>
                </c:pt>
                <c:pt idx="314">
                  <c:v>36984</c:v>
                </c:pt>
                <c:pt idx="315">
                  <c:v>36985</c:v>
                </c:pt>
                <c:pt idx="316">
                  <c:v>36987</c:v>
                </c:pt>
                <c:pt idx="317">
                  <c:v>36990</c:v>
                </c:pt>
                <c:pt idx="318">
                  <c:v>36991</c:v>
                </c:pt>
                <c:pt idx="319">
                  <c:v>36992</c:v>
                </c:pt>
                <c:pt idx="320">
                  <c:v>36993</c:v>
                </c:pt>
                <c:pt idx="321">
                  <c:v>36997</c:v>
                </c:pt>
                <c:pt idx="322">
                  <c:v>36998</c:v>
                </c:pt>
                <c:pt idx="323">
                  <c:v>36999</c:v>
                </c:pt>
                <c:pt idx="324">
                  <c:v>37000</c:v>
                </c:pt>
                <c:pt idx="325">
                  <c:v>37001</c:v>
                </c:pt>
                <c:pt idx="326">
                  <c:v>37004</c:v>
                </c:pt>
                <c:pt idx="327">
                  <c:v>37005</c:v>
                </c:pt>
                <c:pt idx="328">
                  <c:v>37006</c:v>
                </c:pt>
                <c:pt idx="329">
                  <c:v>37007</c:v>
                </c:pt>
                <c:pt idx="330">
                  <c:v>37008</c:v>
                </c:pt>
                <c:pt idx="331">
                  <c:v>37011</c:v>
                </c:pt>
                <c:pt idx="332">
                  <c:v>37013</c:v>
                </c:pt>
                <c:pt idx="333">
                  <c:v>37014</c:v>
                </c:pt>
                <c:pt idx="334">
                  <c:v>37015</c:v>
                </c:pt>
                <c:pt idx="335">
                  <c:v>37018</c:v>
                </c:pt>
                <c:pt idx="336">
                  <c:v>37019</c:v>
                </c:pt>
                <c:pt idx="337">
                  <c:v>37020</c:v>
                </c:pt>
                <c:pt idx="338">
                  <c:v>37021</c:v>
                </c:pt>
                <c:pt idx="339">
                  <c:v>37022</c:v>
                </c:pt>
                <c:pt idx="340">
                  <c:v>37025</c:v>
                </c:pt>
                <c:pt idx="341">
                  <c:v>37026</c:v>
                </c:pt>
                <c:pt idx="342">
                  <c:v>37027</c:v>
                </c:pt>
                <c:pt idx="343">
                  <c:v>37028</c:v>
                </c:pt>
                <c:pt idx="344">
                  <c:v>37029</c:v>
                </c:pt>
                <c:pt idx="345">
                  <c:v>37032</c:v>
                </c:pt>
                <c:pt idx="346">
                  <c:v>37033</c:v>
                </c:pt>
                <c:pt idx="347">
                  <c:v>37034</c:v>
                </c:pt>
                <c:pt idx="348">
                  <c:v>37035</c:v>
                </c:pt>
                <c:pt idx="349">
                  <c:v>37036</c:v>
                </c:pt>
                <c:pt idx="350">
                  <c:v>37039</c:v>
                </c:pt>
                <c:pt idx="351">
                  <c:v>37040</c:v>
                </c:pt>
                <c:pt idx="352">
                  <c:v>37041</c:v>
                </c:pt>
                <c:pt idx="353">
                  <c:v>37042</c:v>
                </c:pt>
                <c:pt idx="354">
                  <c:v>37043</c:v>
                </c:pt>
                <c:pt idx="355">
                  <c:v>37046</c:v>
                </c:pt>
                <c:pt idx="356">
                  <c:v>37047</c:v>
                </c:pt>
                <c:pt idx="357">
                  <c:v>37048</c:v>
                </c:pt>
                <c:pt idx="358">
                  <c:v>37049</c:v>
                </c:pt>
                <c:pt idx="359">
                  <c:v>37050</c:v>
                </c:pt>
                <c:pt idx="360">
                  <c:v>37053</c:v>
                </c:pt>
                <c:pt idx="361">
                  <c:v>37054</c:v>
                </c:pt>
                <c:pt idx="362">
                  <c:v>37055</c:v>
                </c:pt>
                <c:pt idx="363">
                  <c:v>37056</c:v>
                </c:pt>
                <c:pt idx="364">
                  <c:v>37057</c:v>
                </c:pt>
                <c:pt idx="365">
                  <c:v>37060</c:v>
                </c:pt>
                <c:pt idx="366">
                  <c:v>37061</c:v>
                </c:pt>
                <c:pt idx="367">
                  <c:v>37062</c:v>
                </c:pt>
                <c:pt idx="368">
                  <c:v>37063</c:v>
                </c:pt>
                <c:pt idx="369">
                  <c:v>37064</c:v>
                </c:pt>
                <c:pt idx="370">
                  <c:v>37067</c:v>
                </c:pt>
                <c:pt idx="371">
                  <c:v>37068</c:v>
                </c:pt>
                <c:pt idx="372">
                  <c:v>37069</c:v>
                </c:pt>
                <c:pt idx="373">
                  <c:v>37070</c:v>
                </c:pt>
                <c:pt idx="374">
                  <c:v>37071</c:v>
                </c:pt>
                <c:pt idx="375">
                  <c:v>37074</c:v>
                </c:pt>
                <c:pt idx="376">
                  <c:v>37075</c:v>
                </c:pt>
                <c:pt idx="377">
                  <c:v>37076</c:v>
                </c:pt>
                <c:pt idx="378">
                  <c:v>37077</c:v>
                </c:pt>
                <c:pt idx="379">
                  <c:v>37078</c:v>
                </c:pt>
                <c:pt idx="380">
                  <c:v>37081</c:v>
                </c:pt>
                <c:pt idx="381">
                  <c:v>37082</c:v>
                </c:pt>
                <c:pt idx="382">
                  <c:v>37083</c:v>
                </c:pt>
                <c:pt idx="383">
                  <c:v>37084</c:v>
                </c:pt>
                <c:pt idx="384">
                  <c:v>37085</c:v>
                </c:pt>
                <c:pt idx="385">
                  <c:v>37088</c:v>
                </c:pt>
                <c:pt idx="386">
                  <c:v>37089</c:v>
                </c:pt>
                <c:pt idx="387">
                  <c:v>37090</c:v>
                </c:pt>
                <c:pt idx="388">
                  <c:v>37091</c:v>
                </c:pt>
                <c:pt idx="389">
                  <c:v>37092</c:v>
                </c:pt>
                <c:pt idx="390">
                  <c:v>37095</c:v>
                </c:pt>
                <c:pt idx="391">
                  <c:v>37096</c:v>
                </c:pt>
                <c:pt idx="392">
                  <c:v>37097</c:v>
                </c:pt>
                <c:pt idx="393">
                  <c:v>37098</c:v>
                </c:pt>
                <c:pt idx="394">
                  <c:v>37099</c:v>
                </c:pt>
                <c:pt idx="395">
                  <c:v>37102</c:v>
                </c:pt>
                <c:pt idx="396">
                  <c:v>37103</c:v>
                </c:pt>
                <c:pt idx="397">
                  <c:v>37104</c:v>
                </c:pt>
                <c:pt idx="398">
                  <c:v>37105</c:v>
                </c:pt>
                <c:pt idx="399">
                  <c:v>37106</c:v>
                </c:pt>
                <c:pt idx="400">
                  <c:v>37109</c:v>
                </c:pt>
                <c:pt idx="401">
                  <c:v>37110</c:v>
                </c:pt>
                <c:pt idx="402">
                  <c:v>37111</c:v>
                </c:pt>
                <c:pt idx="403">
                  <c:v>37112</c:v>
                </c:pt>
                <c:pt idx="404">
                  <c:v>37113</c:v>
                </c:pt>
                <c:pt idx="405">
                  <c:v>37116</c:v>
                </c:pt>
                <c:pt idx="406">
                  <c:v>37117</c:v>
                </c:pt>
                <c:pt idx="407">
                  <c:v>37119</c:v>
                </c:pt>
                <c:pt idx="408">
                  <c:v>37120</c:v>
                </c:pt>
                <c:pt idx="409">
                  <c:v>37123</c:v>
                </c:pt>
                <c:pt idx="410">
                  <c:v>37124</c:v>
                </c:pt>
                <c:pt idx="411">
                  <c:v>37126</c:v>
                </c:pt>
                <c:pt idx="412">
                  <c:v>37127</c:v>
                </c:pt>
                <c:pt idx="413">
                  <c:v>37130</c:v>
                </c:pt>
                <c:pt idx="414">
                  <c:v>37131</c:v>
                </c:pt>
                <c:pt idx="415">
                  <c:v>37132</c:v>
                </c:pt>
                <c:pt idx="416">
                  <c:v>37133</c:v>
                </c:pt>
                <c:pt idx="417">
                  <c:v>37134</c:v>
                </c:pt>
                <c:pt idx="418">
                  <c:v>37137</c:v>
                </c:pt>
                <c:pt idx="419">
                  <c:v>37138</c:v>
                </c:pt>
                <c:pt idx="420">
                  <c:v>37139</c:v>
                </c:pt>
                <c:pt idx="421">
                  <c:v>37140</c:v>
                </c:pt>
                <c:pt idx="422">
                  <c:v>37141</c:v>
                </c:pt>
                <c:pt idx="423">
                  <c:v>37144</c:v>
                </c:pt>
                <c:pt idx="424">
                  <c:v>37145</c:v>
                </c:pt>
                <c:pt idx="425">
                  <c:v>37146</c:v>
                </c:pt>
                <c:pt idx="426">
                  <c:v>37147</c:v>
                </c:pt>
                <c:pt idx="427">
                  <c:v>37148</c:v>
                </c:pt>
                <c:pt idx="428">
                  <c:v>37151</c:v>
                </c:pt>
                <c:pt idx="429">
                  <c:v>37152</c:v>
                </c:pt>
                <c:pt idx="430">
                  <c:v>37153</c:v>
                </c:pt>
                <c:pt idx="431">
                  <c:v>37154</c:v>
                </c:pt>
                <c:pt idx="432">
                  <c:v>37155</c:v>
                </c:pt>
                <c:pt idx="433">
                  <c:v>37158</c:v>
                </c:pt>
                <c:pt idx="434">
                  <c:v>37159</c:v>
                </c:pt>
                <c:pt idx="435">
                  <c:v>37160</c:v>
                </c:pt>
                <c:pt idx="436">
                  <c:v>37161</c:v>
                </c:pt>
                <c:pt idx="437">
                  <c:v>37162</c:v>
                </c:pt>
                <c:pt idx="438">
                  <c:v>37165</c:v>
                </c:pt>
                <c:pt idx="439">
                  <c:v>37167</c:v>
                </c:pt>
                <c:pt idx="440">
                  <c:v>37168</c:v>
                </c:pt>
                <c:pt idx="441">
                  <c:v>37169</c:v>
                </c:pt>
                <c:pt idx="442">
                  <c:v>37172</c:v>
                </c:pt>
                <c:pt idx="443">
                  <c:v>37173</c:v>
                </c:pt>
                <c:pt idx="444">
                  <c:v>37174</c:v>
                </c:pt>
                <c:pt idx="445">
                  <c:v>37175</c:v>
                </c:pt>
                <c:pt idx="446">
                  <c:v>37176</c:v>
                </c:pt>
                <c:pt idx="447">
                  <c:v>37179</c:v>
                </c:pt>
                <c:pt idx="448">
                  <c:v>37180</c:v>
                </c:pt>
                <c:pt idx="449">
                  <c:v>37181</c:v>
                </c:pt>
                <c:pt idx="450">
                  <c:v>37182</c:v>
                </c:pt>
                <c:pt idx="451">
                  <c:v>37183</c:v>
                </c:pt>
                <c:pt idx="452">
                  <c:v>37186</c:v>
                </c:pt>
                <c:pt idx="453">
                  <c:v>37187</c:v>
                </c:pt>
                <c:pt idx="454">
                  <c:v>37188</c:v>
                </c:pt>
                <c:pt idx="455">
                  <c:v>37189</c:v>
                </c:pt>
                <c:pt idx="456">
                  <c:v>37193</c:v>
                </c:pt>
                <c:pt idx="457">
                  <c:v>37194</c:v>
                </c:pt>
                <c:pt idx="458">
                  <c:v>37195</c:v>
                </c:pt>
                <c:pt idx="459">
                  <c:v>37196</c:v>
                </c:pt>
                <c:pt idx="460">
                  <c:v>37197</c:v>
                </c:pt>
                <c:pt idx="461">
                  <c:v>37200</c:v>
                </c:pt>
                <c:pt idx="462">
                  <c:v>37201</c:v>
                </c:pt>
                <c:pt idx="463">
                  <c:v>37202</c:v>
                </c:pt>
                <c:pt idx="464">
                  <c:v>37203</c:v>
                </c:pt>
                <c:pt idx="465">
                  <c:v>37204</c:v>
                </c:pt>
                <c:pt idx="466">
                  <c:v>37207</c:v>
                </c:pt>
                <c:pt idx="467">
                  <c:v>37208</c:v>
                </c:pt>
                <c:pt idx="468">
                  <c:v>37209</c:v>
                </c:pt>
                <c:pt idx="469">
                  <c:v>37210</c:v>
                </c:pt>
                <c:pt idx="470">
                  <c:v>37214</c:v>
                </c:pt>
                <c:pt idx="471">
                  <c:v>37215</c:v>
                </c:pt>
                <c:pt idx="472">
                  <c:v>37216</c:v>
                </c:pt>
                <c:pt idx="473">
                  <c:v>37217</c:v>
                </c:pt>
                <c:pt idx="474">
                  <c:v>37218</c:v>
                </c:pt>
                <c:pt idx="475">
                  <c:v>37221</c:v>
                </c:pt>
                <c:pt idx="476">
                  <c:v>37222</c:v>
                </c:pt>
                <c:pt idx="477">
                  <c:v>37223</c:v>
                </c:pt>
                <c:pt idx="478">
                  <c:v>37224</c:v>
                </c:pt>
                <c:pt idx="479">
                  <c:v>37228</c:v>
                </c:pt>
                <c:pt idx="480">
                  <c:v>37229</c:v>
                </c:pt>
                <c:pt idx="481">
                  <c:v>37230</c:v>
                </c:pt>
                <c:pt idx="482">
                  <c:v>37231</c:v>
                </c:pt>
                <c:pt idx="483">
                  <c:v>37232</c:v>
                </c:pt>
                <c:pt idx="484">
                  <c:v>37235</c:v>
                </c:pt>
                <c:pt idx="485">
                  <c:v>37236</c:v>
                </c:pt>
                <c:pt idx="486">
                  <c:v>37237</c:v>
                </c:pt>
                <c:pt idx="487">
                  <c:v>37238</c:v>
                </c:pt>
                <c:pt idx="488">
                  <c:v>37239</c:v>
                </c:pt>
                <c:pt idx="489">
                  <c:v>37243</c:v>
                </c:pt>
                <c:pt idx="490">
                  <c:v>37244</c:v>
                </c:pt>
                <c:pt idx="491">
                  <c:v>37245</c:v>
                </c:pt>
                <c:pt idx="492">
                  <c:v>37246</c:v>
                </c:pt>
                <c:pt idx="493">
                  <c:v>37249</c:v>
                </c:pt>
                <c:pt idx="494">
                  <c:v>37251</c:v>
                </c:pt>
                <c:pt idx="495">
                  <c:v>37252</c:v>
                </c:pt>
                <c:pt idx="496">
                  <c:v>37253</c:v>
                </c:pt>
                <c:pt idx="497">
                  <c:v>37256</c:v>
                </c:pt>
                <c:pt idx="498">
                  <c:v>37257</c:v>
                </c:pt>
                <c:pt idx="499">
                  <c:v>37258</c:v>
                </c:pt>
                <c:pt idx="500">
                  <c:v>37259</c:v>
                </c:pt>
                <c:pt idx="501">
                  <c:v>37260</c:v>
                </c:pt>
                <c:pt idx="502">
                  <c:v>37263</c:v>
                </c:pt>
                <c:pt idx="503">
                  <c:v>37264</c:v>
                </c:pt>
                <c:pt idx="504">
                  <c:v>37265</c:v>
                </c:pt>
                <c:pt idx="505">
                  <c:v>37266</c:v>
                </c:pt>
                <c:pt idx="506">
                  <c:v>37267</c:v>
                </c:pt>
                <c:pt idx="507">
                  <c:v>37270</c:v>
                </c:pt>
                <c:pt idx="508">
                  <c:v>37271</c:v>
                </c:pt>
                <c:pt idx="509">
                  <c:v>37272</c:v>
                </c:pt>
                <c:pt idx="510">
                  <c:v>37273</c:v>
                </c:pt>
                <c:pt idx="511">
                  <c:v>37274</c:v>
                </c:pt>
                <c:pt idx="512">
                  <c:v>37277</c:v>
                </c:pt>
                <c:pt idx="513">
                  <c:v>37278</c:v>
                </c:pt>
                <c:pt idx="514">
                  <c:v>37279</c:v>
                </c:pt>
                <c:pt idx="515">
                  <c:v>37280</c:v>
                </c:pt>
                <c:pt idx="516">
                  <c:v>37281</c:v>
                </c:pt>
                <c:pt idx="517">
                  <c:v>37284</c:v>
                </c:pt>
                <c:pt idx="518">
                  <c:v>37285</c:v>
                </c:pt>
                <c:pt idx="519">
                  <c:v>37286</c:v>
                </c:pt>
                <c:pt idx="520">
                  <c:v>37287</c:v>
                </c:pt>
                <c:pt idx="521">
                  <c:v>37288</c:v>
                </c:pt>
                <c:pt idx="522">
                  <c:v>37291</c:v>
                </c:pt>
                <c:pt idx="523">
                  <c:v>37292</c:v>
                </c:pt>
                <c:pt idx="524">
                  <c:v>37293</c:v>
                </c:pt>
                <c:pt idx="525">
                  <c:v>37294</c:v>
                </c:pt>
                <c:pt idx="526">
                  <c:v>37295</c:v>
                </c:pt>
                <c:pt idx="527">
                  <c:v>37298</c:v>
                </c:pt>
                <c:pt idx="528">
                  <c:v>37299</c:v>
                </c:pt>
                <c:pt idx="529">
                  <c:v>37300</c:v>
                </c:pt>
                <c:pt idx="530">
                  <c:v>37301</c:v>
                </c:pt>
                <c:pt idx="531">
                  <c:v>37302</c:v>
                </c:pt>
                <c:pt idx="532">
                  <c:v>37305</c:v>
                </c:pt>
                <c:pt idx="533">
                  <c:v>37306</c:v>
                </c:pt>
                <c:pt idx="534">
                  <c:v>37307</c:v>
                </c:pt>
                <c:pt idx="535">
                  <c:v>37308</c:v>
                </c:pt>
                <c:pt idx="536">
                  <c:v>37309</c:v>
                </c:pt>
                <c:pt idx="537">
                  <c:v>37312</c:v>
                </c:pt>
                <c:pt idx="538">
                  <c:v>37313</c:v>
                </c:pt>
                <c:pt idx="539">
                  <c:v>37314</c:v>
                </c:pt>
                <c:pt idx="540">
                  <c:v>37315</c:v>
                </c:pt>
                <c:pt idx="541">
                  <c:v>37316</c:v>
                </c:pt>
                <c:pt idx="542">
                  <c:v>37319</c:v>
                </c:pt>
                <c:pt idx="543">
                  <c:v>37320</c:v>
                </c:pt>
                <c:pt idx="544">
                  <c:v>37321</c:v>
                </c:pt>
                <c:pt idx="545">
                  <c:v>37322</c:v>
                </c:pt>
                <c:pt idx="546">
                  <c:v>37323</c:v>
                </c:pt>
                <c:pt idx="547">
                  <c:v>37326</c:v>
                </c:pt>
                <c:pt idx="548">
                  <c:v>37327</c:v>
                </c:pt>
                <c:pt idx="549">
                  <c:v>37328</c:v>
                </c:pt>
                <c:pt idx="550">
                  <c:v>37329</c:v>
                </c:pt>
                <c:pt idx="551">
                  <c:v>37330</c:v>
                </c:pt>
                <c:pt idx="552">
                  <c:v>37333</c:v>
                </c:pt>
                <c:pt idx="553">
                  <c:v>37334</c:v>
                </c:pt>
                <c:pt idx="554">
                  <c:v>37335</c:v>
                </c:pt>
                <c:pt idx="555">
                  <c:v>37336</c:v>
                </c:pt>
                <c:pt idx="556">
                  <c:v>37337</c:v>
                </c:pt>
                <c:pt idx="557">
                  <c:v>37341</c:v>
                </c:pt>
                <c:pt idx="558">
                  <c:v>37342</c:v>
                </c:pt>
                <c:pt idx="559">
                  <c:v>37343</c:v>
                </c:pt>
                <c:pt idx="560">
                  <c:v>37347</c:v>
                </c:pt>
                <c:pt idx="561">
                  <c:v>37348</c:v>
                </c:pt>
                <c:pt idx="562">
                  <c:v>37349</c:v>
                </c:pt>
                <c:pt idx="563">
                  <c:v>37350</c:v>
                </c:pt>
                <c:pt idx="564">
                  <c:v>37351</c:v>
                </c:pt>
                <c:pt idx="565">
                  <c:v>37354</c:v>
                </c:pt>
                <c:pt idx="566">
                  <c:v>37355</c:v>
                </c:pt>
                <c:pt idx="567">
                  <c:v>37356</c:v>
                </c:pt>
                <c:pt idx="568">
                  <c:v>37357</c:v>
                </c:pt>
                <c:pt idx="569">
                  <c:v>37358</c:v>
                </c:pt>
                <c:pt idx="570">
                  <c:v>37361</c:v>
                </c:pt>
                <c:pt idx="571">
                  <c:v>37362</c:v>
                </c:pt>
                <c:pt idx="572">
                  <c:v>37363</c:v>
                </c:pt>
                <c:pt idx="573">
                  <c:v>37364</c:v>
                </c:pt>
                <c:pt idx="574">
                  <c:v>37365</c:v>
                </c:pt>
                <c:pt idx="575">
                  <c:v>37368</c:v>
                </c:pt>
                <c:pt idx="576">
                  <c:v>37369</c:v>
                </c:pt>
                <c:pt idx="577">
                  <c:v>37370</c:v>
                </c:pt>
                <c:pt idx="578">
                  <c:v>37371</c:v>
                </c:pt>
                <c:pt idx="579">
                  <c:v>37372</c:v>
                </c:pt>
                <c:pt idx="580">
                  <c:v>37375</c:v>
                </c:pt>
                <c:pt idx="581">
                  <c:v>37376</c:v>
                </c:pt>
                <c:pt idx="582">
                  <c:v>37378</c:v>
                </c:pt>
                <c:pt idx="583">
                  <c:v>37379</c:v>
                </c:pt>
                <c:pt idx="584">
                  <c:v>37382</c:v>
                </c:pt>
                <c:pt idx="585">
                  <c:v>37383</c:v>
                </c:pt>
                <c:pt idx="586">
                  <c:v>37384</c:v>
                </c:pt>
                <c:pt idx="587">
                  <c:v>37385</c:v>
                </c:pt>
                <c:pt idx="588">
                  <c:v>37386</c:v>
                </c:pt>
                <c:pt idx="589">
                  <c:v>37389</c:v>
                </c:pt>
                <c:pt idx="590">
                  <c:v>37390</c:v>
                </c:pt>
                <c:pt idx="591">
                  <c:v>37391</c:v>
                </c:pt>
                <c:pt idx="592">
                  <c:v>37392</c:v>
                </c:pt>
                <c:pt idx="593">
                  <c:v>37393</c:v>
                </c:pt>
                <c:pt idx="594">
                  <c:v>37396</c:v>
                </c:pt>
                <c:pt idx="595">
                  <c:v>37397</c:v>
                </c:pt>
                <c:pt idx="596">
                  <c:v>37398</c:v>
                </c:pt>
                <c:pt idx="597">
                  <c:v>37399</c:v>
                </c:pt>
                <c:pt idx="598">
                  <c:v>37400</c:v>
                </c:pt>
                <c:pt idx="599">
                  <c:v>37403</c:v>
                </c:pt>
                <c:pt idx="600">
                  <c:v>37404</c:v>
                </c:pt>
                <c:pt idx="601">
                  <c:v>37405</c:v>
                </c:pt>
                <c:pt idx="602">
                  <c:v>37406</c:v>
                </c:pt>
                <c:pt idx="603">
                  <c:v>37407</c:v>
                </c:pt>
                <c:pt idx="604">
                  <c:v>37410</c:v>
                </c:pt>
                <c:pt idx="605">
                  <c:v>37411</c:v>
                </c:pt>
                <c:pt idx="606">
                  <c:v>37412</c:v>
                </c:pt>
                <c:pt idx="607">
                  <c:v>37413</c:v>
                </c:pt>
                <c:pt idx="608">
                  <c:v>37414</c:v>
                </c:pt>
                <c:pt idx="609">
                  <c:v>37417</c:v>
                </c:pt>
                <c:pt idx="610">
                  <c:v>37418</c:v>
                </c:pt>
                <c:pt idx="611">
                  <c:v>37419</c:v>
                </c:pt>
                <c:pt idx="612">
                  <c:v>37420</c:v>
                </c:pt>
                <c:pt idx="613">
                  <c:v>37421</c:v>
                </c:pt>
                <c:pt idx="614">
                  <c:v>37424</c:v>
                </c:pt>
                <c:pt idx="615">
                  <c:v>37425</c:v>
                </c:pt>
                <c:pt idx="616">
                  <c:v>37426</c:v>
                </c:pt>
                <c:pt idx="617">
                  <c:v>37427</c:v>
                </c:pt>
                <c:pt idx="618">
                  <c:v>37428</c:v>
                </c:pt>
                <c:pt idx="619">
                  <c:v>37431</c:v>
                </c:pt>
                <c:pt idx="620">
                  <c:v>37432</c:v>
                </c:pt>
                <c:pt idx="621">
                  <c:v>37433</c:v>
                </c:pt>
                <c:pt idx="622">
                  <c:v>37434</c:v>
                </c:pt>
                <c:pt idx="623">
                  <c:v>37435</c:v>
                </c:pt>
                <c:pt idx="624">
                  <c:v>37438</c:v>
                </c:pt>
                <c:pt idx="625">
                  <c:v>37439</c:v>
                </c:pt>
                <c:pt idx="626">
                  <c:v>37440</c:v>
                </c:pt>
                <c:pt idx="627">
                  <c:v>37441</c:v>
                </c:pt>
                <c:pt idx="628">
                  <c:v>37442</c:v>
                </c:pt>
                <c:pt idx="629">
                  <c:v>37445</c:v>
                </c:pt>
                <c:pt idx="630">
                  <c:v>37446</c:v>
                </c:pt>
                <c:pt idx="631">
                  <c:v>37447</c:v>
                </c:pt>
                <c:pt idx="632">
                  <c:v>37448</c:v>
                </c:pt>
                <c:pt idx="633">
                  <c:v>37449</c:v>
                </c:pt>
                <c:pt idx="634">
                  <c:v>37452</c:v>
                </c:pt>
                <c:pt idx="635">
                  <c:v>37453</c:v>
                </c:pt>
                <c:pt idx="636">
                  <c:v>37454</c:v>
                </c:pt>
                <c:pt idx="637">
                  <c:v>37455</c:v>
                </c:pt>
                <c:pt idx="638">
                  <c:v>37456</c:v>
                </c:pt>
                <c:pt idx="639">
                  <c:v>37459</c:v>
                </c:pt>
                <c:pt idx="640">
                  <c:v>37460</c:v>
                </c:pt>
                <c:pt idx="641">
                  <c:v>37461</c:v>
                </c:pt>
                <c:pt idx="642">
                  <c:v>37462</c:v>
                </c:pt>
                <c:pt idx="643">
                  <c:v>37463</c:v>
                </c:pt>
                <c:pt idx="644">
                  <c:v>37466</c:v>
                </c:pt>
                <c:pt idx="645">
                  <c:v>37467</c:v>
                </c:pt>
                <c:pt idx="646">
                  <c:v>37468</c:v>
                </c:pt>
                <c:pt idx="647">
                  <c:v>37469</c:v>
                </c:pt>
                <c:pt idx="648">
                  <c:v>37470</c:v>
                </c:pt>
                <c:pt idx="649">
                  <c:v>37473</c:v>
                </c:pt>
                <c:pt idx="650">
                  <c:v>37474</c:v>
                </c:pt>
                <c:pt idx="651">
                  <c:v>37475</c:v>
                </c:pt>
                <c:pt idx="652">
                  <c:v>37476</c:v>
                </c:pt>
                <c:pt idx="653">
                  <c:v>37477</c:v>
                </c:pt>
                <c:pt idx="654">
                  <c:v>37480</c:v>
                </c:pt>
                <c:pt idx="655">
                  <c:v>37481</c:v>
                </c:pt>
                <c:pt idx="656">
                  <c:v>37482</c:v>
                </c:pt>
                <c:pt idx="657">
                  <c:v>37484</c:v>
                </c:pt>
                <c:pt idx="658">
                  <c:v>37487</c:v>
                </c:pt>
                <c:pt idx="659">
                  <c:v>37488</c:v>
                </c:pt>
                <c:pt idx="660">
                  <c:v>37489</c:v>
                </c:pt>
                <c:pt idx="661">
                  <c:v>37490</c:v>
                </c:pt>
                <c:pt idx="662">
                  <c:v>37491</c:v>
                </c:pt>
                <c:pt idx="663">
                  <c:v>37494</c:v>
                </c:pt>
                <c:pt idx="664">
                  <c:v>37495</c:v>
                </c:pt>
                <c:pt idx="665">
                  <c:v>37496</c:v>
                </c:pt>
                <c:pt idx="666">
                  <c:v>37497</c:v>
                </c:pt>
                <c:pt idx="667">
                  <c:v>37498</c:v>
                </c:pt>
                <c:pt idx="668">
                  <c:v>37501</c:v>
                </c:pt>
                <c:pt idx="669">
                  <c:v>37502</c:v>
                </c:pt>
                <c:pt idx="670">
                  <c:v>37503</c:v>
                </c:pt>
                <c:pt idx="671">
                  <c:v>37504</c:v>
                </c:pt>
                <c:pt idx="672">
                  <c:v>37505</c:v>
                </c:pt>
                <c:pt idx="673">
                  <c:v>37508</c:v>
                </c:pt>
                <c:pt idx="674">
                  <c:v>37510</c:v>
                </c:pt>
                <c:pt idx="675">
                  <c:v>37511</c:v>
                </c:pt>
                <c:pt idx="676">
                  <c:v>37512</c:v>
                </c:pt>
                <c:pt idx="677">
                  <c:v>37515</c:v>
                </c:pt>
                <c:pt idx="678">
                  <c:v>37516</c:v>
                </c:pt>
                <c:pt idx="679">
                  <c:v>37517</c:v>
                </c:pt>
                <c:pt idx="680">
                  <c:v>37518</c:v>
                </c:pt>
                <c:pt idx="681">
                  <c:v>37519</c:v>
                </c:pt>
                <c:pt idx="682">
                  <c:v>37522</c:v>
                </c:pt>
                <c:pt idx="683">
                  <c:v>37523</c:v>
                </c:pt>
                <c:pt idx="684">
                  <c:v>37524</c:v>
                </c:pt>
                <c:pt idx="685">
                  <c:v>37525</c:v>
                </c:pt>
                <c:pt idx="686">
                  <c:v>37526</c:v>
                </c:pt>
                <c:pt idx="687">
                  <c:v>37529</c:v>
                </c:pt>
                <c:pt idx="688">
                  <c:v>37530</c:v>
                </c:pt>
                <c:pt idx="689">
                  <c:v>37532</c:v>
                </c:pt>
                <c:pt idx="690">
                  <c:v>37533</c:v>
                </c:pt>
                <c:pt idx="691">
                  <c:v>37536</c:v>
                </c:pt>
                <c:pt idx="692">
                  <c:v>37537</c:v>
                </c:pt>
                <c:pt idx="693">
                  <c:v>37538</c:v>
                </c:pt>
                <c:pt idx="694">
                  <c:v>37539</c:v>
                </c:pt>
                <c:pt idx="695">
                  <c:v>37540</c:v>
                </c:pt>
                <c:pt idx="696">
                  <c:v>37543</c:v>
                </c:pt>
                <c:pt idx="697">
                  <c:v>37545</c:v>
                </c:pt>
                <c:pt idx="698">
                  <c:v>37546</c:v>
                </c:pt>
                <c:pt idx="699">
                  <c:v>37547</c:v>
                </c:pt>
                <c:pt idx="700">
                  <c:v>37550</c:v>
                </c:pt>
                <c:pt idx="701">
                  <c:v>37551</c:v>
                </c:pt>
                <c:pt idx="702">
                  <c:v>37552</c:v>
                </c:pt>
                <c:pt idx="703">
                  <c:v>37553</c:v>
                </c:pt>
                <c:pt idx="704">
                  <c:v>37554</c:v>
                </c:pt>
                <c:pt idx="705">
                  <c:v>37557</c:v>
                </c:pt>
                <c:pt idx="706">
                  <c:v>37558</c:v>
                </c:pt>
                <c:pt idx="707">
                  <c:v>37559</c:v>
                </c:pt>
                <c:pt idx="708">
                  <c:v>37560</c:v>
                </c:pt>
                <c:pt idx="709">
                  <c:v>37561</c:v>
                </c:pt>
                <c:pt idx="710">
                  <c:v>37564</c:v>
                </c:pt>
                <c:pt idx="711">
                  <c:v>37565</c:v>
                </c:pt>
                <c:pt idx="712">
                  <c:v>37567</c:v>
                </c:pt>
                <c:pt idx="713">
                  <c:v>37568</c:v>
                </c:pt>
                <c:pt idx="714">
                  <c:v>37571</c:v>
                </c:pt>
                <c:pt idx="715">
                  <c:v>37572</c:v>
                </c:pt>
                <c:pt idx="716">
                  <c:v>37573</c:v>
                </c:pt>
                <c:pt idx="717">
                  <c:v>37574</c:v>
                </c:pt>
                <c:pt idx="718">
                  <c:v>37575</c:v>
                </c:pt>
                <c:pt idx="719">
                  <c:v>37578</c:v>
                </c:pt>
                <c:pt idx="720">
                  <c:v>37580</c:v>
                </c:pt>
                <c:pt idx="721">
                  <c:v>37581</c:v>
                </c:pt>
                <c:pt idx="722">
                  <c:v>37582</c:v>
                </c:pt>
                <c:pt idx="723">
                  <c:v>37585</c:v>
                </c:pt>
                <c:pt idx="724">
                  <c:v>37586</c:v>
                </c:pt>
                <c:pt idx="725">
                  <c:v>37587</c:v>
                </c:pt>
                <c:pt idx="726">
                  <c:v>37588</c:v>
                </c:pt>
                <c:pt idx="727">
                  <c:v>37589</c:v>
                </c:pt>
                <c:pt idx="728">
                  <c:v>37592</c:v>
                </c:pt>
                <c:pt idx="729">
                  <c:v>37593</c:v>
                </c:pt>
                <c:pt idx="730">
                  <c:v>37594</c:v>
                </c:pt>
                <c:pt idx="731">
                  <c:v>37595</c:v>
                </c:pt>
                <c:pt idx="732">
                  <c:v>37596</c:v>
                </c:pt>
                <c:pt idx="733">
                  <c:v>37599</c:v>
                </c:pt>
                <c:pt idx="734">
                  <c:v>37600</c:v>
                </c:pt>
                <c:pt idx="735">
                  <c:v>37601</c:v>
                </c:pt>
                <c:pt idx="736">
                  <c:v>37602</c:v>
                </c:pt>
                <c:pt idx="737">
                  <c:v>37603</c:v>
                </c:pt>
                <c:pt idx="738">
                  <c:v>37606</c:v>
                </c:pt>
                <c:pt idx="739">
                  <c:v>37607</c:v>
                </c:pt>
                <c:pt idx="740">
                  <c:v>37608</c:v>
                </c:pt>
                <c:pt idx="741">
                  <c:v>37609</c:v>
                </c:pt>
                <c:pt idx="742">
                  <c:v>37610</c:v>
                </c:pt>
                <c:pt idx="743">
                  <c:v>37613</c:v>
                </c:pt>
                <c:pt idx="744">
                  <c:v>37614</c:v>
                </c:pt>
                <c:pt idx="745">
                  <c:v>37616</c:v>
                </c:pt>
                <c:pt idx="746">
                  <c:v>37617</c:v>
                </c:pt>
                <c:pt idx="747">
                  <c:v>37620</c:v>
                </c:pt>
                <c:pt idx="748">
                  <c:v>37621</c:v>
                </c:pt>
                <c:pt idx="749">
                  <c:v>37622</c:v>
                </c:pt>
                <c:pt idx="750">
                  <c:v>37623</c:v>
                </c:pt>
                <c:pt idx="751">
                  <c:v>37624</c:v>
                </c:pt>
                <c:pt idx="752">
                  <c:v>37627</c:v>
                </c:pt>
                <c:pt idx="753">
                  <c:v>37628</c:v>
                </c:pt>
                <c:pt idx="754">
                  <c:v>37629</c:v>
                </c:pt>
                <c:pt idx="755">
                  <c:v>37630</c:v>
                </c:pt>
                <c:pt idx="756">
                  <c:v>37631</c:v>
                </c:pt>
                <c:pt idx="757">
                  <c:v>37634</c:v>
                </c:pt>
                <c:pt idx="758">
                  <c:v>37635</c:v>
                </c:pt>
                <c:pt idx="759">
                  <c:v>37636</c:v>
                </c:pt>
                <c:pt idx="760">
                  <c:v>37637</c:v>
                </c:pt>
                <c:pt idx="761">
                  <c:v>37638</c:v>
                </c:pt>
                <c:pt idx="762">
                  <c:v>37641</c:v>
                </c:pt>
                <c:pt idx="763">
                  <c:v>37642</c:v>
                </c:pt>
                <c:pt idx="764">
                  <c:v>37643</c:v>
                </c:pt>
                <c:pt idx="765">
                  <c:v>37644</c:v>
                </c:pt>
                <c:pt idx="766">
                  <c:v>37645</c:v>
                </c:pt>
                <c:pt idx="767">
                  <c:v>37648</c:v>
                </c:pt>
                <c:pt idx="768">
                  <c:v>37649</c:v>
                </c:pt>
                <c:pt idx="769">
                  <c:v>37650</c:v>
                </c:pt>
                <c:pt idx="770">
                  <c:v>37651</c:v>
                </c:pt>
                <c:pt idx="771">
                  <c:v>37652</c:v>
                </c:pt>
                <c:pt idx="772">
                  <c:v>37655</c:v>
                </c:pt>
                <c:pt idx="773">
                  <c:v>37656</c:v>
                </c:pt>
                <c:pt idx="774">
                  <c:v>37657</c:v>
                </c:pt>
                <c:pt idx="775">
                  <c:v>37658</c:v>
                </c:pt>
                <c:pt idx="776">
                  <c:v>37659</c:v>
                </c:pt>
                <c:pt idx="777">
                  <c:v>37662</c:v>
                </c:pt>
                <c:pt idx="778">
                  <c:v>37663</c:v>
                </c:pt>
                <c:pt idx="779">
                  <c:v>37664</c:v>
                </c:pt>
                <c:pt idx="780">
                  <c:v>37666</c:v>
                </c:pt>
                <c:pt idx="781">
                  <c:v>37669</c:v>
                </c:pt>
                <c:pt idx="782">
                  <c:v>37670</c:v>
                </c:pt>
                <c:pt idx="783">
                  <c:v>37671</c:v>
                </c:pt>
                <c:pt idx="784">
                  <c:v>37672</c:v>
                </c:pt>
                <c:pt idx="785">
                  <c:v>37673</c:v>
                </c:pt>
                <c:pt idx="786">
                  <c:v>37676</c:v>
                </c:pt>
                <c:pt idx="787">
                  <c:v>37677</c:v>
                </c:pt>
                <c:pt idx="788">
                  <c:v>37678</c:v>
                </c:pt>
                <c:pt idx="789">
                  <c:v>37679</c:v>
                </c:pt>
                <c:pt idx="790">
                  <c:v>37680</c:v>
                </c:pt>
                <c:pt idx="791">
                  <c:v>37683</c:v>
                </c:pt>
                <c:pt idx="792">
                  <c:v>37684</c:v>
                </c:pt>
                <c:pt idx="793">
                  <c:v>37685</c:v>
                </c:pt>
                <c:pt idx="794">
                  <c:v>37686</c:v>
                </c:pt>
                <c:pt idx="795">
                  <c:v>37687</c:v>
                </c:pt>
                <c:pt idx="796">
                  <c:v>37690</c:v>
                </c:pt>
                <c:pt idx="797">
                  <c:v>37691</c:v>
                </c:pt>
                <c:pt idx="798">
                  <c:v>37692</c:v>
                </c:pt>
                <c:pt idx="799">
                  <c:v>37693</c:v>
                </c:pt>
                <c:pt idx="800">
                  <c:v>37697</c:v>
                </c:pt>
                <c:pt idx="801">
                  <c:v>37699</c:v>
                </c:pt>
                <c:pt idx="802">
                  <c:v>37700</c:v>
                </c:pt>
                <c:pt idx="803">
                  <c:v>37701</c:v>
                </c:pt>
                <c:pt idx="804">
                  <c:v>37702</c:v>
                </c:pt>
                <c:pt idx="805">
                  <c:v>37704</c:v>
                </c:pt>
                <c:pt idx="806">
                  <c:v>37705</c:v>
                </c:pt>
                <c:pt idx="807">
                  <c:v>37706</c:v>
                </c:pt>
                <c:pt idx="808">
                  <c:v>37707</c:v>
                </c:pt>
                <c:pt idx="809">
                  <c:v>37708</c:v>
                </c:pt>
                <c:pt idx="810">
                  <c:v>37711</c:v>
                </c:pt>
                <c:pt idx="811">
                  <c:v>37712</c:v>
                </c:pt>
                <c:pt idx="812">
                  <c:v>37713</c:v>
                </c:pt>
                <c:pt idx="813">
                  <c:v>37714</c:v>
                </c:pt>
                <c:pt idx="814">
                  <c:v>37715</c:v>
                </c:pt>
                <c:pt idx="815">
                  <c:v>37718</c:v>
                </c:pt>
                <c:pt idx="816">
                  <c:v>37719</c:v>
                </c:pt>
                <c:pt idx="817">
                  <c:v>37720</c:v>
                </c:pt>
                <c:pt idx="818">
                  <c:v>37721</c:v>
                </c:pt>
                <c:pt idx="819">
                  <c:v>37722</c:v>
                </c:pt>
                <c:pt idx="820">
                  <c:v>37726</c:v>
                </c:pt>
                <c:pt idx="821">
                  <c:v>37727</c:v>
                </c:pt>
                <c:pt idx="822">
                  <c:v>37728</c:v>
                </c:pt>
                <c:pt idx="823">
                  <c:v>37732</c:v>
                </c:pt>
                <c:pt idx="824">
                  <c:v>37733</c:v>
                </c:pt>
                <c:pt idx="825">
                  <c:v>37734</c:v>
                </c:pt>
                <c:pt idx="826">
                  <c:v>37735</c:v>
                </c:pt>
                <c:pt idx="827">
                  <c:v>37736</c:v>
                </c:pt>
                <c:pt idx="828">
                  <c:v>37739</c:v>
                </c:pt>
                <c:pt idx="829">
                  <c:v>37740</c:v>
                </c:pt>
                <c:pt idx="830">
                  <c:v>37741</c:v>
                </c:pt>
                <c:pt idx="831">
                  <c:v>37743</c:v>
                </c:pt>
                <c:pt idx="832">
                  <c:v>37746</c:v>
                </c:pt>
                <c:pt idx="833">
                  <c:v>37747</c:v>
                </c:pt>
                <c:pt idx="834">
                  <c:v>37748</c:v>
                </c:pt>
                <c:pt idx="835">
                  <c:v>37749</c:v>
                </c:pt>
                <c:pt idx="836">
                  <c:v>37750</c:v>
                </c:pt>
                <c:pt idx="837">
                  <c:v>37753</c:v>
                </c:pt>
                <c:pt idx="838">
                  <c:v>37754</c:v>
                </c:pt>
                <c:pt idx="839">
                  <c:v>37755</c:v>
                </c:pt>
                <c:pt idx="840">
                  <c:v>37756</c:v>
                </c:pt>
                <c:pt idx="841">
                  <c:v>37757</c:v>
                </c:pt>
                <c:pt idx="842">
                  <c:v>37760</c:v>
                </c:pt>
                <c:pt idx="843">
                  <c:v>37761</c:v>
                </c:pt>
                <c:pt idx="844">
                  <c:v>37762</c:v>
                </c:pt>
                <c:pt idx="845">
                  <c:v>37763</c:v>
                </c:pt>
                <c:pt idx="846">
                  <c:v>37764</c:v>
                </c:pt>
                <c:pt idx="847">
                  <c:v>37767</c:v>
                </c:pt>
                <c:pt idx="848">
                  <c:v>37768</c:v>
                </c:pt>
                <c:pt idx="849">
                  <c:v>37769</c:v>
                </c:pt>
                <c:pt idx="850">
                  <c:v>37770</c:v>
                </c:pt>
                <c:pt idx="851">
                  <c:v>37771</c:v>
                </c:pt>
                <c:pt idx="852">
                  <c:v>37774</c:v>
                </c:pt>
                <c:pt idx="853">
                  <c:v>37775</c:v>
                </c:pt>
                <c:pt idx="854">
                  <c:v>37776</c:v>
                </c:pt>
                <c:pt idx="855">
                  <c:v>37777</c:v>
                </c:pt>
                <c:pt idx="856">
                  <c:v>37778</c:v>
                </c:pt>
                <c:pt idx="857">
                  <c:v>37781</c:v>
                </c:pt>
                <c:pt idx="858">
                  <c:v>37782</c:v>
                </c:pt>
                <c:pt idx="859">
                  <c:v>37783</c:v>
                </c:pt>
                <c:pt idx="860">
                  <c:v>37784</c:v>
                </c:pt>
                <c:pt idx="861">
                  <c:v>37785</c:v>
                </c:pt>
                <c:pt idx="862">
                  <c:v>37788</c:v>
                </c:pt>
                <c:pt idx="863">
                  <c:v>37789</c:v>
                </c:pt>
                <c:pt idx="864">
                  <c:v>37790</c:v>
                </c:pt>
                <c:pt idx="865">
                  <c:v>37791</c:v>
                </c:pt>
                <c:pt idx="866">
                  <c:v>37792</c:v>
                </c:pt>
                <c:pt idx="867">
                  <c:v>37795</c:v>
                </c:pt>
                <c:pt idx="868">
                  <c:v>37796</c:v>
                </c:pt>
                <c:pt idx="869">
                  <c:v>37797</c:v>
                </c:pt>
                <c:pt idx="870">
                  <c:v>37798</c:v>
                </c:pt>
                <c:pt idx="871">
                  <c:v>37799</c:v>
                </c:pt>
                <c:pt idx="872">
                  <c:v>37802</c:v>
                </c:pt>
                <c:pt idx="873">
                  <c:v>37803</c:v>
                </c:pt>
                <c:pt idx="874">
                  <c:v>37804</c:v>
                </c:pt>
                <c:pt idx="875">
                  <c:v>37805</c:v>
                </c:pt>
                <c:pt idx="876">
                  <c:v>37806</c:v>
                </c:pt>
                <c:pt idx="877">
                  <c:v>37809</c:v>
                </c:pt>
                <c:pt idx="878">
                  <c:v>37810</c:v>
                </c:pt>
                <c:pt idx="879">
                  <c:v>37811</c:v>
                </c:pt>
                <c:pt idx="880">
                  <c:v>37812</c:v>
                </c:pt>
                <c:pt idx="881">
                  <c:v>37813</c:v>
                </c:pt>
                <c:pt idx="882">
                  <c:v>37816</c:v>
                </c:pt>
                <c:pt idx="883">
                  <c:v>37817</c:v>
                </c:pt>
                <c:pt idx="884">
                  <c:v>37818</c:v>
                </c:pt>
                <c:pt idx="885">
                  <c:v>37819</c:v>
                </c:pt>
                <c:pt idx="886">
                  <c:v>37820</c:v>
                </c:pt>
                <c:pt idx="887">
                  <c:v>37823</c:v>
                </c:pt>
                <c:pt idx="888">
                  <c:v>37824</c:v>
                </c:pt>
                <c:pt idx="889">
                  <c:v>37825</c:v>
                </c:pt>
                <c:pt idx="890">
                  <c:v>37826</c:v>
                </c:pt>
                <c:pt idx="891">
                  <c:v>37827</c:v>
                </c:pt>
                <c:pt idx="892">
                  <c:v>37830</c:v>
                </c:pt>
                <c:pt idx="893">
                  <c:v>37831</c:v>
                </c:pt>
                <c:pt idx="894">
                  <c:v>37832</c:v>
                </c:pt>
                <c:pt idx="895">
                  <c:v>37833</c:v>
                </c:pt>
                <c:pt idx="896">
                  <c:v>37834</c:v>
                </c:pt>
                <c:pt idx="897">
                  <c:v>37837</c:v>
                </c:pt>
                <c:pt idx="898">
                  <c:v>37838</c:v>
                </c:pt>
                <c:pt idx="899">
                  <c:v>37839</c:v>
                </c:pt>
                <c:pt idx="900">
                  <c:v>37840</c:v>
                </c:pt>
                <c:pt idx="901">
                  <c:v>37841</c:v>
                </c:pt>
                <c:pt idx="902">
                  <c:v>37844</c:v>
                </c:pt>
                <c:pt idx="903">
                  <c:v>37845</c:v>
                </c:pt>
                <c:pt idx="904">
                  <c:v>37846</c:v>
                </c:pt>
                <c:pt idx="905">
                  <c:v>37847</c:v>
                </c:pt>
                <c:pt idx="906">
                  <c:v>37851</c:v>
                </c:pt>
                <c:pt idx="907">
                  <c:v>37852</c:v>
                </c:pt>
                <c:pt idx="908">
                  <c:v>37853</c:v>
                </c:pt>
                <c:pt idx="909">
                  <c:v>37854</c:v>
                </c:pt>
                <c:pt idx="910">
                  <c:v>37855</c:v>
                </c:pt>
                <c:pt idx="911">
                  <c:v>37858</c:v>
                </c:pt>
                <c:pt idx="912">
                  <c:v>37859</c:v>
                </c:pt>
                <c:pt idx="913">
                  <c:v>37860</c:v>
                </c:pt>
                <c:pt idx="914">
                  <c:v>37861</c:v>
                </c:pt>
                <c:pt idx="915">
                  <c:v>37862</c:v>
                </c:pt>
                <c:pt idx="916">
                  <c:v>37865</c:v>
                </c:pt>
                <c:pt idx="917">
                  <c:v>37866</c:v>
                </c:pt>
                <c:pt idx="918">
                  <c:v>37867</c:v>
                </c:pt>
                <c:pt idx="919">
                  <c:v>37868</c:v>
                </c:pt>
                <c:pt idx="920">
                  <c:v>37869</c:v>
                </c:pt>
                <c:pt idx="921">
                  <c:v>37872</c:v>
                </c:pt>
                <c:pt idx="922">
                  <c:v>37873</c:v>
                </c:pt>
                <c:pt idx="923">
                  <c:v>37874</c:v>
                </c:pt>
                <c:pt idx="924">
                  <c:v>37875</c:v>
                </c:pt>
                <c:pt idx="925">
                  <c:v>37876</c:v>
                </c:pt>
                <c:pt idx="926">
                  <c:v>37879</c:v>
                </c:pt>
                <c:pt idx="927">
                  <c:v>37880</c:v>
                </c:pt>
                <c:pt idx="928">
                  <c:v>37881</c:v>
                </c:pt>
                <c:pt idx="929">
                  <c:v>37882</c:v>
                </c:pt>
                <c:pt idx="930">
                  <c:v>37883</c:v>
                </c:pt>
                <c:pt idx="931">
                  <c:v>37886</c:v>
                </c:pt>
                <c:pt idx="932">
                  <c:v>37887</c:v>
                </c:pt>
                <c:pt idx="933">
                  <c:v>37888</c:v>
                </c:pt>
                <c:pt idx="934">
                  <c:v>37889</c:v>
                </c:pt>
                <c:pt idx="935">
                  <c:v>37890</c:v>
                </c:pt>
                <c:pt idx="936">
                  <c:v>37893</c:v>
                </c:pt>
                <c:pt idx="937">
                  <c:v>37894</c:v>
                </c:pt>
                <c:pt idx="938">
                  <c:v>37895</c:v>
                </c:pt>
                <c:pt idx="939">
                  <c:v>37897</c:v>
                </c:pt>
                <c:pt idx="940">
                  <c:v>37900</c:v>
                </c:pt>
                <c:pt idx="941">
                  <c:v>37901</c:v>
                </c:pt>
                <c:pt idx="942">
                  <c:v>37902</c:v>
                </c:pt>
                <c:pt idx="943">
                  <c:v>37903</c:v>
                </c:pt>
                <c:pt idx="944">
                  <c:v>37904</c:v>
                </c:pt>
                <c:pt idx="945">
                  <c:v>37907</c:v>
                </c:pt>
                <c:pt idx="946">
                  <c:v>37908</c:v>
                </c:pt>
                <c:pt idx="947">
                  <c:v>37909</c:v>
                </c:pt>
                <c:pt idx="948">
                  <c:v>37910</c:v>
                </c:pt>
                <c:pt idx="949">
                  <c:v>37911</c:v>
                </c:pt>
                <c:pt idx="950">
                  <c:v>37914</c:v>
                </c:pt>
                <c:pt idx="951">
                  <c:v>37915</c:v>
                </c:pt>
                <c:pt idx="952">
                  <c:v>37916</c:v>
                </c:pt>
                <c:pt idx="953">
                  <c:v>37917</c:v>
                </c:pt>
                <c:pt idx="954">
                  <c:v>37918</c:v>
                </c:pt>
                <c:pt idx="955">
                  <c:v>37919</c:v>
                </c:pt>
                <c:pt idx="956">
                  <c:v>37921</c:v>
                </c:pt>
                <c:pt idx="957">
                  <c:v>37922</c:v>
                </c:pt>
                <c:pt idx="958">
                  <c:v>37923</c:v>
                </c:pt>
                <c:pt idx="959">
                  <c:v>37924</c:v>
                </c:pt>
                <c:pt idx="960">
                  <c:v>37925</c:v>
                </c:pt>
                <c:pt idx="961">
                  <c:v>37928</c:v>
                </c:pt>
                <c:pt idx="962">
                  <c:v>37929</c:v>
                </c:pt>
                <c:pt idx="963">
                  <c:v>37930</c:v>
                </c:pt>
                <c:pt idx="964">
                  <c:v>37931</c:v>
                </c:pt>
                <c:pt idx="965">
                  <c:v>37932</c:v>
                </c:pt>
                <c:pt idx="966">
                  <c:v>37935</c:v>
                </c:pt>
                <c:pt idx="967">
                  <c:v>37936</c:v>
                </c:pt>
                <c:pt idx="968">
                  <c:v>37937</c:v>
                </c:pt>
                <c:pt idx="969">
                  <c:v>37938</c:v>
                </c:pt>
                <c:pt idx="970">
                  <c:v>37939</c:v>
                </c:pt>
                <c:pt idx="971">
                  <c:v>37940</c:v>
                </c:pt>
                <c:pt idx="972">
                  <c:v>37942</c:v>
                </c:pt>
                <c:pt idx="973">
                  <c:v>37943</c:v>
                </c:pt>
                <c:pt idx="974">
                  <c:v>37944</c:v>
                </c:pt>
                <c:pt idx="975">
                  <c:v>37945</c:v>
                </c:pt>
                <c:pt idx="976">
                  <c:v>37946</c:v>
                </c:pt>
                <c:pt idx="977">
                  <c:v>37949</c:v>
                </c:pt>
                <c:pt idx="978">
                  <c:v>37950</c:v>
                </c:pt>
                <c:pt idx="979">
                  <c:v>37952</c:v>
                </c:pt>
                <c:pt idx="980">
                  <c:v>37953</c:v>
                </c:pt>
                <c:pt idx="981">
                  <c:v>37956</c:v>
                </c:pt>
                <c:pt idx="982">
                  <c:v>37957</c:v>
                </c:pt>
                <c:pt idx="983">
                  <c:v>37958</c:v>
                </c:pt>
                <c:pt idx="984">
                  <c:v>37959</c:v>
                </c:pt>
                <c:pt idx="985">
                  <c:v>37960</c:v>
                </c:pt>
                <c:pt idx="986">
                  <c:v>37963</c:v>
                </c:pt>
                <c:pt idx="987">
                  <c:v>37964</c:v>
                </c:pt>
                <c:pt idx="988">
                  <c:v>37965</c:v>
                </c:pt>
                <c:pt idx="989">
                  <c:v>37966</c:v>
                </c:pt>
                <c:pt idx="990">
                  <c:v>37967</c:v>
                </c:pt>
                <c:pt idx="991">
                  <c:v>37970</c:v>
                </c:pt>
                <c:pt idx="992">
                  <c:v>37971</c:v>
                </c:pt>
                <c:pt idx="993">
                  <c:v>37972</c:v>
                </c:pt>
                <c:pt idx="994">
                  <c:v>37973</c:v>
                </c:pt>
                <c:pt idx="995">
                  <c:v>37974</c:v>
                </c:pt>
                <c:pt idx="996">
                  <c:v>37977</c:v>
                </c:pt>
                <c:pt idx="997">
                  <c:v>37978</c:v>
                </c:pt>
                <c:pt idx="998">
                  <c:v>37979</c:v>
                </c:pt>
                <c:pt idx="999">
                  <c:v>37981</c:v>
                </c:pt>
                <c:pt idx="1000">
                  <c:v>37984</c:v>
                </c:pt>
                <c:pt idx="1001">
                  <c:v>37985</c:v>
                </c:pt>
                <c:pt idx="1002">
                  <c:v>37986</c:v>
                </c:pt>
                <c:pt idx="1003">
                  <c:v>37987</c:v>
                </c:pt>
                <c:pt idx="1004">
                  <c:v>37988</c:v>
                </c:pt>
                <c:pt idx="1005">
                  <c:v>37991</c:v>
                </c:pt>
                <c:pt idx="1006">
                  <c:v>37992</c:v>
                </c:pt>
                <c:pt idx="1007">
                  <c:v>37993</c:v>
                </c:pt>
                <c:pt idx="1008">
                  <c:v>37994</c:v>
                </c:pt>
                <c:pt idx="1009">
                  <c:v>37995</c:v>
                </c:pt>
                <c:pt idx="1010">
                  <c:v>37998</c:v>
                </c:pt>
                <c:pt idx="1011">
                  <c:v>37999</c:v>
                </c:pt>
                <c:pt idx="1012">
                  <c:v>38000</c:v>
                </c:pt>
                <c:pt idx="1013">
                  <c:v>38001</c:v>
                </c:pt>
                <c:pt idx="1014">
                  <c:v>38002</c:v>
                </c:pt>
                <c:pt idx="1015">
                  <c:v>38005</c:v>
                </c:pt>
                <c:pt idx="1016">
                  <c:v>38006</c:v>
                </c:pt>
                <c:pt idx="1017">
                  <c:v>38007</c:v>
                </c:pt>
                <c:pt idx="1018">
                  <c:v>38008</c:v>
                </c:pt>
                <c:pt idx="1019">
                  <c:v>38009</c:v>
                </c:pt>
                <c:pt idx="1020">
                  <c:v>38013</c:v>
                </c:pt>
                <c:pt idx="1021">
                  <c:v>38014</c:v>
                </c:pt>
                <c:pt idx="1022">
                  <c:v>38015</c:v>
                </c:pt>
                <c:pt idx="1023">
                  <c:v>38016</c:v>
                </c:pt>
                <c:pt idx="1024">
                  <c:v>38020</c:v>
                </c:pt>
                <c:pt idx="1025">
                  <c:v>38021</c:v>
                </c:pt>
                <c:pt idx="1026">
                  <c:v>38022</c:v>
                </c:pt>
                <c:pt idx="1027">
                  <c:v>38023</c:v>
                </c:pt>
                <c:pt idx="1028">
                  <c:v>38026</c:v>
                </c:pt>
                <c:pt idx="1029">
                  <c:v>38027</c:v>
                </c:pt>
                <c:pt idx="1030">
                  <c:v>38028</c:v>
                </c:pt>
                <c:pt idx="1031">
                  <c:v>38029</c:v>
                </c:pt>
                <c:pt idx="1032">
                  <c:v>38030</c:v>
                </c:pt>
                <c:pt idx="1033">
                  <c:v>38033</c:v>
                </c:pt>
                <c:pt idx="1034">
                  <c:v>38034</c:v>
                </c:pt>
                <c:pt idx="1035">
                  <c:v>38035</c:v>
                </c:pt>
                <c:pt idx="1036">
                  <c:v>38036</c:v>
                </c:pt>
                <c:pt idx="1037">
                  <c:v>38037</c:v>
                </c:pt>
                <c:pt idx="1038">
                  <c:v>38040</c:v>
                </c:pt>
                <c:pt idx="1039">
                  <c:v>38041</c:v>
                </c:pt>
                <c:pt idx="1040">
                  <c:v>38042</c:v>
                </c:pt>
                <c:pt idx="1041">
                  <c:v>38043</c:v>
                </c:pt>
                <c:pt idx="1042">
                  <c:v>38044</c:v>
                </c:pt>
                <c:pt idx="1043">
                  <c:v>38047</c:v>
                </c:pt>
                <c:pt idx="1044">
                  <c:v>38049</c:v>
                </c:pt>
                <c:pt idx="1045">
                  <c:v>38050</c:v>
                </c:pt>
                <c:pt idx="1046">
                  <c:v>38051</c:v>
                </c:pt>
                <c:pt idx="1047">
                  <c:v>38054</c:v>
                </c:pt>
                <c:pt idx="1048">
                  <c:v>38055</c:v>
                </c:pt>
                <c:pt idx="1049">
                  <c:v>38056</c:v>
                </c:pt>
                <c:pt idx="1050">
                  <c:v>38057</c:v>
                </c:pt>
                <c:pt idx="1051">
                  <c:v>38058</c:v>
                </c:pt>
                <c:pt idx="1052">
                  <c:v>38061</c:v>
                </c:pt>
                <c:pt idx="1053">
                  <c:v>38062</c:v>
                </c:pt>
                <c:pt idx="1054">
                  <c:v>38063</c:v>
                </c:pt>
                <c:pt idx="1055">
                  <c:v>38064</c:v>
                </c:pt>
                <c:pt idx="1056">
                  <c:v>38065</c:v>
                </c:pt>
                <c:pt idx="1057">
                  <c:v>38068</c:v>
                </c:pt>
                <c:pt idx="1058">
                  <c:v>38069</c:v>
                </c:pt>
                <c:pt idx="1059">
                  <c:v>38070</c:v>
                </c:pt>
                <c:pt idx="1060">
                  <c:v>38071</c:v>
                </c:pt>
                <c:pt idx="1061">
                  <c:v>38072</c:v>
                </c:pt>
                <c:pt idx="1062">
                  <c:v>38075</c:v>
                </c:pt>
                <c:pt idx="1063">
                  <c:v>38076</c:v>
                </c:pt>
                <c:pt idx="1064">
                  <c:v>38077</c:v>
                </c:pt>
                <c:pt idx="1065">
                  <c:v>38078</c:v>
                </c:pt>
                <c:pt idx="1066">
                  <c:v>38079</c:v>
                </c:pt>
                <c:pt idx="1067">
                  <c:v>38082</c:v>
                </c:pt>
                <c:pt idx="1068">
                  <c:v>38083</c:v>
                </c:pt>
                <c:pt idx="1069">
                  <c:v>38084</c:v>
                </c:pt>
                <c:pt idx="1070">
                  <c:v>38085</c:v>
                </c:pt>
                <c:pt idx="1071">
                  <c:v>38089</c:v>
                </c:pt>
                <c:pt idx="1072">
                  <c:v>38090</c:v>
                </c:pt>
                <c:pt idx="1073">
                  <c:v>38092</c:v>
                </c:pt>
                <c:pt idx="1074">
                  <c:v>38093</c:v>
                </c:pt>
                <c:pt idx="1075">
                  <c:v>38094</c:v>
                </c:pt>
                <c:pt idx="1076">
                  <c:v>38096</c:v>
                </c:pt>
                <c:pt idx="1077">
                  <c:v>38097</c:v>
                </c:pt>
                <c:pt idx="1078">
                  <c:v>38098</c:v>
                </c:pt>
                <c:pt idx="1079">
                  <c:v>38099</c:v>
                </c:pt>
                <c:pt idx="1080">
                  <c:v>38100</c:v>
                </c:pt>
                <c:pt idx="1081">
                  <c:v>38104</c:v>
                </c:pt>
                <c:pt idx="1082">
                  <c:v>38105</c:v>
                </c:pt>
                <c:pt idx="1083">
                  <c:v>38106</c:v>
                </c:pt>
                <c:pt idx="1084">
                  <c:v>38107</c:v>
                </c:pt>
                <c:pt idx="1085">
                  <c:v>38110</c:v>
                </c:pt>
                <c:pt idx="1086">
                  <c:v>38111</c:v>
                </c:pt>
                <c:pt idx="1087">
                  <c:v>38112</c:v>
                </c:pt>
                <c:pt idx="1088">
                  <c:v>38113</c:v>
                </c:pt>
                <c:pt idx="1089">
                  <c:v>38114</c:v>
                </c:pt>
                <c:pt idx="1090">
                  <c:v>38117</c:v>
                </c:pt>
                <c:pt idx="1091">
                  <c:v>38118</c:v>
                </c:pt>
                <c:pt idx="1092">
                  <c:v>38119</c:v>
                </c:pt>
                <c:pt idx="1093">
                  <c:v>38120</c:v>
                </c:pt>
                <c:pt idx="1094">
                  <c:v>38121</c:v>
                </c:pt>
                <c:pt idx="1095">
                  <c:v>38124</c:v>
                </c:pt>
                <c:pt idx="1096">
                  <c:v>38125</c:v>
                </c:pt>
                <c:pt idx="1097">
                  <c:v>38126</c:v>
                </c:pt>
                <c:pt idx="1098">
                  <c:v>38127</c:v>
                </c:pt>
                <c:pt idx="1099">
                  <c:v>38128</c:v>
                </c:pt>
                <c:pt idx="1100">
                  <c:v>38131</c:v>
                </c:pt>
                <c:pt idx="1101">
                  <c:v>38132</c:v>
                </c:pt>
                <c:pt idx="1102">
                  <c:v>38133</c:v>
                </c:pt>
                <c:pt idx="1103">
                  <c:v>38134</c:v>
                </c:pt>
                <c:pt idx="1104">
                  <c:v>38135</c:v>
                </c:pt>
                <c:pt idx="1105">
                  <c:v>38138</c:v>
                </c:pt>
                <c:pt idx="1106">
                  <c:v>38139</c:v>
                </c:pt>
                <c:pt idx="1107">
                  <c:v>38140</c:v>
                </c:pt>
                <c:pt idx="1108">
                  <c:v>38141</c:v>
                </c:pt>
                <c:pt idx="1109">
                  <c:v>38142</c:v>
                </c:pt>
                <c:pt idx="1110">
                  <c:v>38145</c:v>
                </c:pt>
                <c:pt idx="1111">
                  <c:v>38146</c:v>
                </c:pt>
                <c:pt idx="1112">
                  <c:v>38147</c:v>
                </c:pt>
                <c:pt idx="1113">
                  <c:v>38148</c:v>
                </c:pt>
                <c:pt idx="1114">
                  <c:v>38149</c:v>
                </c:pt>
                <c:pt idx="1115">
                  <c:v>38152</c:v>
                </c:pt>
                <c:pt idx="1116">
                  <c:v>38153</c:v>
                </c:pt>
                <c:pt idx="1117">
                  <c:v>38154</c:v>
                </c:pt>
                <c:pt idx="1118">
                  <c:v>38155</c:v>
                </c:pt>
                <c:pt idx="1119">
                  <c:v>38156</c:v>
                </c:pt>
                <c:pt idx="1120">
                  <c:v>38159</c:v>
                </c:pt>
                <c:pt idx="1121">
                  <c:v>38160</c:v>
                </c:pt>
                <c:pt idx="1122">
                  <c:v>38161</c:v>
                </c:pt>
                <c:pt idx="1123">
                  <c:v>38162</c:v>
                </c:pt>
                <c:pt idx="1124">
                  <c:v>38163</c:v>
                </c:pt>
                <c:pt idx="1125">
                  <c:v>38166</c:v>
                </c:pt>
                <c:pt idx="1126">
                  <c:v>38167</c:v>
                </c:pt>
                <c:pt idx="1127">
                  <c:v>38168</c:v>
                </c:pt>
                <c:pt idx="1128">
                  <c:v>38169</c:v>
                </c:pt>
                <c:pt idx="1129">
                  <c:v>38170</c:v>
                </c:pt>
                <c:pt idx="1130">
                  <c:v>38173</c:v>
                </c:pt>
                <c:pt idx="1131">
                  <c:v>38174</c:v>
                </c:pt>
                <c:pt idx="1132">
                  <c:v>38175</c:v>
                </c:pt>
                <c:pt idx="1133">
                  <c:v>38176</c:v>
                </c:pt>
                <c:pt idx="1134">
                  <c:v>38177</c:v>
                </c:pt>
                <c:pt idx="1135">
                  <c:v>38180</c:v>
                </c:pt>
                <c:pt idx="1136">
                  <c:v>38181</c:v>
                </c:pt>
                <c:pt idx="1137">
                  <c:v>38182</c:v>
                </c:pt>
                <c:pt idx="1138">
                  <c:v>38183</c:v>
                </c:pt>
                <c:pt idx="1139">
                  <c:v>38184</c:v>
                </c:pt>
                <c:pt idx="1140">
                  <c:v>38187</c:v>
                </c:pt>
                <c:pt idx="1141">
                  <c:v>38188</c:v>
                </c:pt>
                <c:pt idx="1142">
                  <c:v>38189</c:v>
                </c:pt>
                <c:pt idx="1143">
                  <c:v>38190</c:v>
                </c:pt>
                <c:pt idx="1144">
                  <c:v>38191</c:v>
                </c:pt>
                <c:pt idx="1145">
                  <c:v>38194</c:v>
                </c:pt>
                <c:pt idx="1146">
                  <c:v>38195</c:v>
                </c:pt>
                <c:pt idx="1147">
                  <c:v>38196</c:v>
                </c:pt>
                <c:pt idx="1148">
                  <c:v>38197</c:v>
                </c:pt>
                <c:pt idx="1149">
                  <c:v>38198</c:v>
                </c:pt>
                <c:pt idx="1150">
                  <c:v>38201</c:v>
                </c:pt>
                <c:pt idx="1151">
                  <c:v>38202</c:v>
                </c:pt>
                <c:pt idx="1152">
                  <c:v>38203</c:v>
                </c:pt>
                <c:pt idx="1153">
                  <c:v>38204</c:v>
                </c:pt>
                <c:pt idx="1154">
                  <c:v>38205</c:v>
                </c:pt>
                <c:pt idx="1155">
                  <c:v>38208</c:v>
                </c:pt>
                <c:pt idx="1156">
                  <c:v>38209</c:v>
                </c:pt>
                <c:pt idx="1157">
                  <c:v>38210</c:v>
                </c:pt>
                <c:pt idx="1158">
                  <c:v>38211</c:v>
                </c:pt>
                <c:pt idx="1159">
                  <c:v>38212</c:v>
                </c:pt>
                <c:pt idx="1160">
                  <c:v>38215</c:v>
                </c:pt>
                <c:pt idx="1161">
                  <c:v>38216</c:v>
                </c:pt>
                <c:pt idx="1162">
                  <c:v>38217</c:v>
                </c:pt>
                <c:pt idx="1163">
                  <c:v>38218</c:v>
                </c:pt>
                <c:pt idx="1164">
                  <c:v>38219</c:v>
                </c:pt>
                <c:pt idx="1165">
                  <c:v>38222</c:v>
                </c:pt>
                <c:pt idx="1166">
                  <c:v>38223</c:v>
                </c:pt>
                <c:pt idx="1167">
                  <c:v>38224</c:v>
                </c:pt>
                <c:pt idx="1168">
                  <c:v>38225</c:v>
                </c:pt>
                <c:pt idx="1169">
                  <c:v>38226</c:v>
                </c:pt>
                <c:pt idx="1170">
                  <c:v>38229</c:v>
                </c:pt>
                <c:pt idx="1171">
                  <c:v>38230</c:v>
                </c:pt>
                <c:pt idx="1172">
                  <c:v>38231</c:v>
                </c:pt>
                <c:pt idx="1173">
                  <c:v>38232</c:v>
                </c:pt>
                <c:pt idx="1174">
                  <c:v>38233</c:v>
                </c:pt>
                <c:pt idx="1175">
                  <c:v>38236</c:v>
                </c:pt>
                <c:pt idx="1176">
                  <c:v>38237</c:v>
                </c:pt>
                <c:pt idx="1177">
                  <c:v>38238</c:v>
                </c:pt>
                <c:pt idx="1178">
                  <c:v>38239</c:v>
                </c:pt>
                <c:pt idx="1179">
                  <c:v>38240</c:v>
                </c:pt>
                <c:pt idx="1180">
                  <c:v>38243</c:v>
                </c:pt>
                <c:pt idx="1181">
                  <c:v>38244</c:v>
                </c:pt>
                <c:pt idx="1182">
                  <c:v>38245</c:v>
                </c:pt>
                <c:pt idx="1183">
                  <c:v>38246</c:v>
                </c:pt>
                <c:pt idx="1184">
                  <c:v>38247</c:v>
                </c:pt>
                <c:pt idx="1185">
                  <c:v>38250</c:v>
                </c:pt>
                <c:pt idx="1186">
                  <c:v>38251</c:v>
                </c:pt>
                <c:pt idx="1187">
                  <c:v>38252</c:v>
                </c:pt>
                <c:pt idx="1188">
                  <c:v>38253</c:v>
                </c:pt>
                <c:pt idx="1189">
                  <c:v>38254</c:v>
                </c:pt>
                <c:pt idx="1190">
                  <c:v>38257</c:v>
                </c:pt>
                <c:pt idx="1191">
                  <c:v>38258</c:v>
                </c:pt>
                <c:pt idx="1192">
                  <c:v>38259</c:v>
                </c:pt>
                <c:pt idx="1193">
                  <c:v>38260</c:v>
                </c:pt>
                <c:pt idx="1194">
                  <c:v>38261</c:v>
                </c:pt>
                <c:pt idx="1195">
                  <c:v>38264</c:v>
                </c:pt>
                <c:pt idx="1196">
                  <c:v>38265</c:v>
                </c:pt>
                <c:pt idx="1197">
                  <c:v>38266</c:v>
                </c:pt>
                <c:pt idx="1198">
                  <c:v>38267</c:v>
                </c:pt>
                <c:pt idx="1199">
                  <c:v>38268</c:v>
                </c:pt>
                <c:pt idx="1200">
                  <c:v>38269</c:v>
                </c:pt>
                <c:pt idx="1201">
                  <c:v>38271</c:v>
                </c:pt>
                <c:pt idx="1202">
                  <c:v>38272</c:v>
                </c:pt>
                <c:pt idx="1203">
                  <c:v>38274</c:v>
                </c:pt>
                <c:pt idx="1204">
                  <c:v>38275</c:v>
                </c:pt>
                <c:pt idx="1205">
                  <c:v>38278</c:v>
                </c:pt>
                <c:pt idx="1206">
                  <c:v>38279</c:v>
                </c:pt>
                <c:pt idx="1207">
                  <c:v>38280</c:v>
                </c:pt>
                <c:pt idx="1208">
                  <c:v>38281</c:v>
                </c:pt>
                <c:pt idx="1209">
                  <c:v>38285</c:v>
                </c:pt>
                <c:pt idx="1210">
                  <c:v>38286</c:v>
                </c:pt>
                <c:pt idx="1211">
                  <c:v>38287</c:v>
                </c:pt>
                <c:pt idx="1212">
                  <c:v>38288</c:v>
                </c:pt>
                <c:pt idx="1213">
                  <c:v>38289</c:v>
                </c:pt>
                <c:pt idx="1214">
                  <c:v>38292</c:v>
                </c:pt>
                <c:pt idx="1215">
                  <c:v>38293</c:v>
                </c:pt>
                <c:pt idx="1216">
                  <c:v>38294</c:v>
                </c:pt>
                <c:pt idx="1217">
                  <c:v>38295</c:v>
                </c:pt>
                <c:pt idx="1218">
                  <c:v>38296</c:v>
                </c:pt>
                <c:pt idx="1219">
                  <c:v>38299</c:v>
                </c:pt>
                <c:pt idx="1220">
                  <c:v>38300</c:v>
                </c:pt>
                <c:pt idx="1221">
                  <c:v>38301</c:v>
                </c:pt>
                <c:pt idx="1222">
                  <c:v>38302</c:v>
                </c:pt>
                <c:pt idx="1223">
                  <c:v>38303</c:v>
                </c:pt>
                <c:pt idx="1224">
                  <c:v>38307</c:v>
                </c:pt>
                <c:pt idx="1225">
                  <c:v>38308</c:v>
                </c:pt>
                <c:pt idx="1226">
                  <c:v>38309</c:v>
                </c:pt>
                <c:pt idx="1227">
                  <c:v>38310</c:v>
                </c:pt>
                <c:pt idx="1228">
                  <c:v>38313</c:v>
                </c:pt>
                <c:pt idx="1229">
                  <c:v>38314</c:v>
                </c:pt>
                <c:pt idx="1230">
                  <c:v>38315</c:v>
                </c:pt>
                <c:pt idx="1231">
                  <c:v>38316</c:v>
                </c:pt>
                <c:pt idx="1232">
                  <c:v>38320</c:v>
                </c:pt>
                <c:pt idx="1233">
                  <c:v>38321</c:v>
                </c:pt>
                <c:pt idx="1234">
                  <c:v>38322</c:v>
                </c:pt>
                <c:pt idx="1235">
                  <c:v>38323</c:v>
                </c:pt>
                <c:pt idx="1236">
                  <c:v>38324</c:v>
                </c:pt>
                <c:pt idx="1237">
                  <c:v>38327</c:v>
                </c:pt>
                <c:pt idx="1238">
                  <c:v>38328</c:v>
                </c:pt>
                <c:pt idx="1239">
                  <c:v>38329</c:v>
                </c:pt>
                <c:pt idx="1240">
                  <c:v>38330</c:v>
                </c:pt>
                <c:pt idx="1241">
                  <c:v>38331</c:v>
                </c:pt>
                <c:pt idx="1242">
                  <c:v>38334</c:v>
                </c:pt>
                <c:pt idx="1243">
                  <c:v>38335</c:v>
                </c:pt>
                <c:pt idx="1244">
                  <c:v>38336</c:v>
                </c:pt>
                <c:pt idx="1245">
                  <c:v>38337</c:v>
                </c:pt>
                <c:pt idx="1246">
                  <c:v>38338</c:v>
                </c:pt>
                <c:pt idx="1247">
                  <c:v>38341</c:v>
                </c:pt>
                <c:pt idx="1248">
                  <c:v>38342</c:v>
                </c:pt>
                <c:pt idx="1249">
                  <c:v>38343</c:v>
                </c:pt>
                <c:pt idx="1250">
                  <c:v>38344</c:v>
                </c:pt>
                <c:pt idx="1251">
                  <c:v>38345</c:v>
                </c:pt>
                <c:pt idx="1252">
                  <c:v>38348</c:v>
                </c:pt>
                <c:pt idx="1253">
                  <c:v>38349</c:v>
                </c:pt>
                <c:pt idx="1254">
                  <c:v>38350</c:v>
                </c:pt>
                <c:pt idx="1255">
                  <c:v>38351</c:v>
                </c:pt>
                <c:pt idx="1256">
                  <c:v>38352</c:v>
                </c:pt>
                <c:pt idx="1257">
                  <c:v>38355</c:v>
                </c:pt>
                <c:pt idx="1258">
                  <c:v>38356</c:v>
                </c:pt>
                <c:pt idx="1259">
                  <c:v>38357</c:v>
                </c:pt>
                <c:pt idx="1260">
                  <c:v>38358</c:v>
                </c:pt>
                <c:pt idx="1261">
                  <c:v>38359</c:v>
                </c:pt>
                <c:pt idx="1262">
                  <c:v>38362</c:v>
                </c:pt>
                <c:pt idx="1263">
                  <c:v>38363</c:v>
                </c:pt>
                <c:pt idx="1264">
                  <c:v>38364</c:v>
                </c:pt>
                <c:pt idx="1265">
                  <c:v>38365</c:v>
                </c:pt>
                <c:pt idx="1266">
                  <c:v>38366</c:v>
                </c:pt>
                <c:pt idx="1267">
                  <c:v>38369</c:v>
                </c:pt>
                <c:pt idx="1268">
                  <c:v>38370</c:v>
                </c:pt>
                <c:pt idx="1269">
                  <c:v>38371</c:v>
                </c:pt>
                <c:pt idx="1270">
                  <c:v>38372</c:v>
                </c:pt>
                <c:pt idx="1271">
                  <c:v>38376</c:v>
                </c:pt>
                <c:pt idx="1272">
                  <c:v>38377</c:v>
                </c:pt>
                <c:pt idx="1273">
                  <c:v>38379</c:v>
                </c:pt>
                <c:pt idx="1274">
                  <c:v>38380</c:v>
                </c:pt>
                <c:pt idx="1275">
                  <c:v>38383</c:v>
                </c:pt>
                <c:pt idx="1276">
                  <c:v>38384</c:v>
                </c:pt>
                <c:pt idx="1277">
                  <c:v>38385</c:v>
                </c:pt>
                <c:pt idx="1278">
                  <c:v>38386</c:v>
                </c:pt>
                <c:pt idx="1279">
                  <c:v>38387</c:v>
                </c:pt>
                <c:pt idx="1280">
                  <c:v>38390</c:v>
                </c:pt>
                <c:pt idx="1281">
                  <c:v>38391</c:v>
                </c:pt>
                <c:pt idx="1282">
                  <c:v>38392</c:v>
                </c:pt>
                <c:pt idx="1283">
                  <c:v>38393</c:v>
                </c:pt>
                <c:pt idx="1284">
                  <c:v>38394</c:v>
                </c:pt>
                <c:pt idx="1285">
                  <c:v>38397</c:v>
                </c:pt>
                <c:pt idx="1286">
                  <c:v>38398</c:v>
                </c:pt>
                <c:pt idx="1287">
                  <c:v>38399</c:v>
                </c:pt>
                <c:pt idx="1288">
                  <c:v>38400</c:v>
                </c:pt>
                <c:pt idx="1289">
                  <c:v>38401</c:v>
                </c:pt>
                <c:pt idx="1290">
                  <c:v>38404</c:v>
                </c:pt>
                <c:pt idx="1291">
                  <c:v>38405</c:v>
                </c:pt>
                <c:pt idx="1292">
                  <c:v>38406</c:v>
                </c:pt>
                <c:pt idx="1293">
                  <c:v>38407</c:v>
                </c:pt>
                <c:pt idx="1294">
                  <c:v>38408</c:v>
                </c:pt>
                <c:pt idx="1295">
                  <c:v>38411</c:v>
                </c:pt>
                <c:pt idx="1296">
                  <c:v>38412</c:v>
                </c:pt>
                <c:pt idx="1297">
                  <c:v>38413</c:v>
                </c:pt>
                <c:pt idx="1298">
                  <c:v>38414</c:v>
                </c:pt>
                <c:pt idx="1299">
                  <c:v>38415</c:v>
                </c:pt>
                <c:pt idx="1300">
                  <c:v>38418</c:v>
                </c:pt>
                <c:pt idx="1301">
                  <c:v>38419</c:v>
                </c:pt>
                <c:pt idx="1302">
                  <c:v>38420</c:v>
                </c:pt>
                <c:pt idx="1303">
                  <c:v>38421</c:v>
                </c:pt>
                <c:pt idx="1304">
                  <c:v>38422</c:v>
                </c:pt>
                <c:pt idx="1305">
                  <c:v>38425</c:v>
                </c:pt>
                <c:pt idx="1306">
                  <c:v>38426</c:v>
                </c:pt>
                <c:pt idx="1307">
                  <c:v>38427</c:v>
                </c:pt>
                <c:pt idx="1308">
                  <c:v>38428</c:v>
                </c:pt>
                <c:pt idx="1309">
                  <c:v>38429</c:v>
                </c:pt>
                <c:pt idx="1310">
                  <c:v>38432</c:v>
                </c:pt>
                <c:pt idx="1311">
                  <c:v>38433</c:v>
                </c:pt>
                <c:pt idx="1312">
                  <c:v>38434</c:v>
                </c:pt>
                <c:pt idx="1313">
                  <c:v>38435</c:v>
                </c:pt>
                <c:pt idx="1314">
                  <c:v>38439</c:v>
                </c:pt>
                <c:pt idx="1315">
                  <c:v>38440</c:v>
                </c:pt>
                <c:pt idx="1316">
                  <c:v>38441</c:v>
                </c:pt>
                <c:pt idx="1317">
                  <c:v>38442</c:v>
                </c:pt>
                <c:pt idx="1318">
                  <c:v>38443</c:v>
                </c:pt>
                <c:pt idx="1319">
                  <c:v>38446</c:v>
                </c:pt>
                <c:pt idx="1320">
                  <c:v>38447</c:v>
                </c:pt>
                <c:pt idx="1321">
                  <c:v>38448</c:v>
                </c:pt>
                <c:pt idx="1322">
                  <c:v>38449</c:v>
                </c:pt>
                <c:pt idx="1323">
                  <c:v>38450</c:v>
                </c:pt>
                <c:pt idx="1324">
                  <c:v>38453</c:v>
                </c:pt>
                <c:pt idx="1325">
                  <c:v>38454</c:v>
                </c:pt>
                <c:pt idx="1326">
                  <c:v>38455</c:v>
                </c:pt>
                <c:pt idx="1327">
                  <c:v>38457</c:v>
                </c:pt>
                <c:pt idx="1328">
                  <c:v>38460</c:v>
                </c:pt>
                <c:pt idx="1329">
                  <c:v>38461</c:v>
                </c:pt>
                <c:pt idx="1330">
                  <c:v>38462</c:v>
                </c:pt>
                <c:pt idx="1331">
                  <c:v>38463</c:v>
                </c:pt>
                <c:pt idx="1332">
                  <c:v>38464</c:v>
                </c:pt>
                <c:pt idx="1333">
                  <c:v>38467</c:v>
                </c:pt>
                <c:pt idx="1334">
                  <c:v>38468</c:v>
                </c:pt>
                <c:pt idx="1335">
                  <c:v>38469</c:v>
                </c:pt>
                <c:pt idx="1336">
                  <c:v>38470</c:v>
                </c:pt>
                <c:pt idx="1337">
                  <c:v>38471</c:v>
                </c:pt>
                <c:pt idx="1338">
                  <c:v>38474</c:v>
                </c:pt>
                <c:pt idx="1339">
                  <c:v>38475</c:v>
                </c:pt>
                <c:pt idx="1340">
                  <c:v>38476</c:v>
                </c:pt>
                <c:pt idx="1341">
                  <c:v>38477</c:v>
                </c:pt>
                <c:pt idx="1342">
                  <c:v>38478</c:v>
                </c:pt>
                <c:pt idx="1343">
                  <c:v>38481</c:v>
                </c:pt>
                <c:pt idx="1344">
                  <c:v>38482</c:v>
                </c:pt>
                <c:pt idx="1345">
                  <c:v>38483</c:v>
                </c:pt>
                <c:pt idx="1346">
                  <c:v>38484</c:v>
                </c:pt>
                <c:pt idx="1347">
                  <c:v>38485</c:v>
                </c:pt>
                <c:pt idx="1348">
                  <c:v>38488</c:v>
                </c:pt>
                <c:pt idx="1349">
                  <c:v>38489</c:v>
                </c:pt>
                <c:pt idx="1350">
                  <c:v>38490</c:v>
                </c:pt>
                <c:pt idx="1351">
                  <c:v>38491</c:v>
                </c:pt>
                <c:pt idx="1352">
                  <c:v>38492</c:v>
                </c:pt>
                <c:pt idx="1353">
                  <c:v>38495</c:v>
                </c:pt>
                <c:pt idx="1354">
                  <c:v>38496</c:v>
                </c:pt>
                <c:pt idx="1355">
                  <c:v>38497</c:v>
                </c:pt>
                <c:pt idx="1356">
                  <c:v>38498</c:v>
                </c:pt>
                <c:pt idx="1357">
                  <c:v>38499</c:v>
                </c:pt>
                <c:pt idx="1358">
                  <c:v>38502</c:v>
                </c:pt>
                <c:pt idx="1359">
                  <c:v>38503</c:v>
                </c:pt>
                <c:pt idx="1360">
                  <c:v>38504</c:v>
                </c:pt>
                <c:pt idx="1361">
                  <c:v>38505</c:v>
                </c:pt>
                <c:pt idx="1362">
                  <c:v>38506</c:v>
                </c:pt>
                <c:pt idx="1363">
                  <c:v>38507</c:v>
                </c:pt>
                <c:pt idx="1364">
                  <c:v>38509</c:v>
                </c:pt>
                <c:pt idx="1365">
                  <c:v>38510</c:v>
                </c:pt>
                <c:pt idx="1366">
                  <c:v>38511</c:v>
                </c:pt>
                <c:pt idx="1367">
                  <c:v>38512</c:v>
                </c:pt>
                <c:pt idx="1368">
                  <c:v>38513</c:v>
                </c:pt>
                <c:pt idx="1369">
                  <c:v>38516</c:v>
                </c:pt>
                <c:pt idx="1370">
                  <c:v>38517</c:v>
                </c:pt>
                <c:pt idx="1371">
                  <c:v>38518</c:v>
                </c:pt>
                <c:pt idx="1372">
                  <c:v>38519</c:v>
                </c:pt>
                <c:pt idx="1373">
                  <c:v>38520</c:v>
                </c:pt>
                <c:pt idx="1374">
                  <c:v>38523</c:v>
                </c:pt>
                <c:pt idx="1375">
                  <c:v>38524</c:v>
                </c:pt>
                <c:pt idx="1376">
                  <c:v>38525</c:v>
                </c:pt>
                <c:pt idx="1377">
                  <c:v>38526</c:v>
                </c:pt>
                <c:pt idx="1378">
                  <c:v>38527</c:v>
                </c:pt>
                <c:pt idx="1379">
                  <c:v>38530</c:v>
                </c:pt>
                <c:pt idx="1380">
                  <c:v>38531</c:v>
                </c:pt>
                <c:pt idx="1381">
                  <c:v>38532</c:v>
                </c:pt>
                <c:pt idx="1382">
                  <c:v>38533</c:v>
                </c:pt>
                <c:pt idx="1383">
                  <c:v>38534</c:v>
                </c:pt>
                <c:pt idx="1384">
                  <c:v>38537</c:v>
                </c:pt>
                <c:pt idx="1385">
                  <c:v>38538</c:v>
                </c:pt>
                <c:pt idx="1386">
                  <c:v>38539</c:v>
                </c:pt>
                <c:pt idx="1387">
                  <c:v>38540</c:v>
                </c:pt>
                <c:pt idx="1388">
                  <c:v>38541</c:v>
                </c:pt>
                <c:pt idx="1389">
                  <c:v>38544</c:v>
                </c:pt>
                <c:pt idx="1390">
                  <c:v>38545</c:v>
                </c:pt>
                <c:pt idx="1391">
                  <c:v>38546</c:v>
                </c:pt>
                <c:pt idx="1392">
                  <c:v>38547</c:v>
                </c:pt>
                <c:pt idx="1393">
                  <c:v>38548</c:v>
                </c:pt>
                <c:pt idx="1394">
                  <c:v>38551</c:v>
                </c:pt>
                <c:pt idx="1395">
                  <c:v>38552</c:v>
                </c:pt>
                <c:pt idx="1396">
                  <c:v>38553</c:v>
                </c:pt>
                <c:pt idx="1397">
                  <c:v>38554</c:v>
                </c:pt>
                <c:pt idx="1398">
                  <c:v>38555</c:v>
                </c:pt>
                <c:pt idx="1399">
                  <c:v>38558</c:v>
                </c:pt>
                <c:pt idx="1400">
                  <c:v>38559</c:v>
                </c:pt>
                <c:pt idx="1401">
                  <c:v>38560</c:v>
                </c:pt>
                <c:pt idx="1402">
                  <c:v>38562</c:v>
                </c:pt>
                <c:pt idx="1403">
                  <c:v>38565</c:v>
                </c:pt>
                <c:pt idx="1404">
                  <c:v>38566</c:v>
                </c:pt>
                <c:pt idx="1405">
                  <c:v>38567</c:v>
                </c:pt>
                <c:pt idx="1406">
                  <c:v>38568</c:v>
                </c:pt>
                <c:pt idx="1407">
                  <c:v>38569</c:v>
                </c:pt>
                <c:pt idx="1408">
                  <c:v>38572</c:v>
                </c:pt>
                <c:pt idx="1409">
                  <c:v>38573</c:v>
                </c:pt>
                <c:pt idx="1410">
                  <c:v>38574</c:v>
                </c:pt>
                <c:pt idx="1411">
                  <c:v>38575</c:v>
                </c:pt>
                <c:pt idx="1412">
                  <c:v>38576</c:v>
                </c:pt>
                <c:pt idx="1413">
                  <c:v>38580</c:v>
                </c:pt>
                <c:pt idx="1414">
                  <c:v>38581</c:v>
                </c:pt>
                <c:pt idx="1415">
                  <c:v>38582</c:v>
                </c:pt>
                <c:pt idx="1416">
                  <c:v>38583</c:v>
                </c:pt>
                <c:pt idx="1417">
                  <c:v>38586</c:v>
                </c:pt>
                <c:pt idx="1418">
                  <c:v>38587</c:v>
                </c:pt>
                <c:pt idx="1419">
                  <c:v>38588</c:v>
                </c:pt>
                <c:pt idx="1420">
                  <c:v>38589</c:v>
                </c:pt>
                <c:pt idx="1421">
                  <c:v>38590</c:v>
                </c:pt>
                <c:pt idx="1422">
                  <c:v>38593</c:v>
                </c:pt>
                <c:pt idx="1423">
                  <c:v>38594</c:v>
                </c:pt>
                <c:pt idx="1424">
                  <c:v>38595</c:v>
                </c:pt>
                <c:pt idx="1425">
                  <c:v>38596</c:v>
                </c:pt>
                <c:pt idx="1426">
                  <c:v>38597</c:v>
                </c:pt>
                <c:pt idx="1427">
                  <c:v>38600</c:v>
                </c:pt>
                <c:pt idx="1428">
                  <c:v>38601</c:v>
                </c:pt>
                <c:pt idx="1429">
                  <c:v>38603</c:v>
                </c:pt>
                <c:pt idx="1430">
                  <c:v>38604</c:v>
                </c:pt>
                <c:pt idx="1431">
                  <c:v>38607</c:v>
                </c:pt>
                <c:pt idx="1432">
                  <c:v>38608</c:v>
                </c:pt>
                <c:pt idx="1433">
                  <c:v>38609</c:v>
                </c:pt>
                <c:pt idx="1434">
                  <c:v>38610</c:v>
                </c:pt>
                <c:pt idx="1435">
                  <c:v>38611</c:v>
                </c:pt>
                <c:pt idx="1436">
                  <c:v>38614</c:v>
                </c:pt>
                <c:pt idx="1437">
                  <c:v>38615</c:v>
                </c:pt>
                <c:pt idx="1438">
                  <c:v>38616</c:v>
                </c:pt>
                <c:pt idx="1439">
                  <c:v>38617</c:v>
                </c:pt>
                <c:pt idx="1440">
                  <c:v>38618</c:v>
                </c:pt>
                <c:pt idx="1441">
                  <c:v>38621</c:v>
                </c:pt>
                <c:pt idx="1442">
                  <c:v>38622</c:v>
                </c:pt>
                <c:pt idx="1443">
                  <c:v>38623</c:v>
                </c:pt>
                <c:pt idx="1444">
                  <c:v>38624</c:v>
                </c:pt>
                <c:pt idx="1445">
                  <c:v>38625</c:v>
                </c:pt>
                <c:pt idx="1446">
                  <c:v>38628</c:v>
                </c:pt>
                <c:pt idx="1447">
                  <c:v>38629</c:v>
                </c:pt>
                <c:pt idx="1448">
                  <c:v>38630</c:v>
                </c:pt>
                <c:pt idx="1449">
                  <c:v>38631</c:v>
                </c:pt>
                <c:pt idx="1450">
                  <c:v>38632</c:v>
                </c:pt>
                <c:pt idx="1451">
                  <c:v>38635</c:v>
                </c:pt>
                <c:pt idx="1452">
                  <c:v>38636</c:v>
                </c:pt>
                <c:pt idx="1453">
                  <c:v>38638</c:v>
                </c:pt>
                <c:pt idx="1454">
                  <c:v>38639</c:v>
                </c:pt>
                <c:pt idx="1455">
                  <c:v>38642</c:v>
                </c:pt>
                <c:pt idx="1456">
                  <c:v>38643</c:v>
                </c:pt>
                <c:pt idx="1457">
                  <c:v>38644</c:v>
                </c:pt>
                <c:pt idx="1458">
                  <c:v>38645</c:v>
                </c:pt>
                <c:pt idx="1459">
                  <c:v>38646</c:v>
                </c:pt>
                <c:pt idx="1460">
                  <c:v>38649</c:v>
                </c:pt>
                <c:pt idx="1461">
                  <c:v>38650</c:v>
                </c:pt>
                <c:pt idx="1462">
                  <c:v>38651</c:v>
                </c:pt>
                <c:pt idx="1463">
                  <c:v>38652</c:v>
                </c:pt>
                <c:pt idx="1464">
                  <c:v>38653</c:v>
                </c:pt>
                <c:pt idx="1465">
                  <c:v>38656</c:v>
                </c:pt>
                <c:pt idx="1466">
                  <c:v>38657</c:v>
                </c:pt>
                <c:pt idx="1467">
                  <c:v>38658</c:v>
                </c:pt>
                <c:pt idx="1468">
                  <c:v>38663</c:v>
                </c:pt>
                <c:pt idx="1469">
                  <c:v>38664</c:v>
                </c:pt>
                <c:pt idx="1470">
                  <c:v>38665</c:v>
                </c:pt>
                <c:pt idx="1471">
                  <c:v>38666</c:v>
                </c:pt>
                <c:pt idx="1472">
                  <c:v>38667</c:v>
                </c:pt>
                <c:pt idx="1473">
                  <c:v>38670</c:v>
                </c:pt>
                <c:pt idx="1474">
                  <c:v>38672</c:v>
                </c:pt>
                <c:pt idx="1475">
                  <c:v>38673</c:v>
                </c:pt>
                <c:pt idx="1476">
                  <c:v>38674</c:v>
                </c:pt>
                <c:pt idx="1477">
                  <c:v>38677</c:v>
                </c:pt>
                <c:pt idx="1478">
                  <c:v>38678</c:v>
                </c:pt>
                <c:pt idx="1479">
                  <c:v>38679</c:v>
                </c:pt>
                <c:pt idx="1480">
                  <c:v>38680</c:v>
                </c:pt>
                <c:pt idx="1481">
                  <c:v>38681</c:v>
                </c:pt>
                <c:pt idx="1482">
                  <c:v>38682</c:v>
                </c:pt>
                <c:pt idx="1483">
                  <c:v>38684</c:v>
                </c:pt>
                <c:pt idx="1484">
                  <c:v>38685</c:v>
                </c:pt>
                <c:pt idx="1485">
                  <c:v>38686</c:v>
                </c:pt>
                <c:pt idx="1486">
                  <c:v>38687</c:v>
                </c:pt>
                <c:pt idx="1487">
                  <c:v>38688</c:v>
                </c:pt>
                <c:pt idx="1488">
                  <c:v>38691</c:v>
                </c:pt>
                <c:pt idx="1489">
                  <c:v>38692</c:v>
                </c:pt>
                <c:pt idx="1490">
                  <c:v>38693</c:v>
                </c:pt>
                <c:pt idx="1491">
                  <c:v>38694</c:v>
                </c:pt>
                <c:pt idx="1492">
                  <c:v>38695</c:v>
                </c:pt>
                <c:pt idx="1493">
                  <c:v>38698</c:v>
                </c:pt>
                <c:pt idx="1494">
                  <c:v>38699</c:v>
                </c:pt>
                <c:pt idx="1495">
                  <c:v>38700</c:v>
                </c:pt>
                <c:pt idx="1496">
                  <c:v>38701</c:v>
                </c:pt>
                <c:pt idx="1497">
                  <c:v>38702</c:v>
                </c:pt>
                <c:pt idx="1498">
                  <c:v>38705</c:v>
                </c:pt>
                <c:pt idx="1499">
                  <c:v>38706</c:v>
                </c:pt>
                <c:pt idx="1500">
                  <c:v>38707</c:v>
                </c:pt>
                <c:pt idx="1501">
                  <c:v>38708</c:v>
                </c:pt>
                <c:pt idx="1502">
                  <c:v>38709</c:v>
                </c:pt>
                <c:pt idx="1503">
                  <c:v>38712</c:v>
                </c:pt>
                <c:pt idx="1504">
                  <c:v>38713</c:v>
                </c:pt>
                <c:pt idx="1505">
                  <c:v>38714</c:v>
                </c:pt>
                <c:pt idx="1506">
                  <c:v>38715</c:v>
                </c:pt>
                <c:pt idx="1507">
                  <c:v>38716</c:v>
                </c:pt>
                <c:pt idx="1508">
                  <c:v>38719</c:v>
                </c:pt>
                <c:pt idx="1509">
                  <c:v>38720</c:v>
                </c:pt>
                <c:pt idx="1510">
                  <c:v>38721</c:v>
                </c:pt>
                <c:pt idx="1511">
                  <c:v>38722</c:v>
                </c:pt>
                <c:pt idx="1512">
                  <c:v>38723</c:v>
                </c:pt>
                <c:pt idx="1513">
                  <c:v>38726</c:v>
                </c:pt>
                <c:pt idx="1514">
                  <c:v>38727</c:v>
                </c:pt>
                <c:pt idx="1515">
                  <c:v>38729</c:v>
                </c:pt>
                <c:pt idx="1516">
                  <c:v>38730</c:v>
                </c:pt>
                <c:pt idx="1517">
                  <c:v>38733</c:v>
                </c:pt>
                <c:pt idx="1518">
                  <c:v>38734</c:v>
                </c:pt>
                <c:pt idx="1519">
                  <c:v>38735</c:v>
                </c:pt>
                <c:pt idx="1520">
                  <c:v>38736</c:v>
                </c:pt>
                <c:pt idx="1521">
                  <c:v>38737</c:v>
                </c:pt>
                <c:pt idx="1522">
                  <c:v>38740</c:v>
                </c:pt>
                <c:pt idx="1523">
                  <c:v>38741</c:v>
                </c:pt>
                <c:pt idx="1524">
                  <c:v>38742</c:v>
                </c:pt>
                <c:pt idx="1525">
                  <c:v>38744</c:v>
                </c:pt>
                <c:pt idx="1526">
                  <c:v>38747</c:v>
                </c:pt>
                <c:pt idx="1527">
                  <c:v>38748</c:v>
                </c:pt>
                <c:pt idx="1528">
                  <c:v>38749</c:v>
                </c:pt>
                <c:pt idx="1529">
                  <c:v>38750</c:v>
                </c:pt>
                <c:pt idx="1530">
                  <c:v>38751</c:v>
                </c:pt>
                <c:pt idx="1531">
                  <c:v>38754</c:v>
                </c:pt>
                <c:pt idx="1532">
                  <c:v>38755</c:v>
                </c:pt>
                <c:pt idx="1533">
                  <c:v>38756</c:v>
                </c:pt>
                <c:pt idx="1534">
                  <c:v>38758</c:v>
                </c:pt>
                <c:pt idx="1535">
                  <c:v>38761</c:v>
                </c:pt>
                <c:pt idx="1536">
                  <c:v>38762</c:v>
                </c:pt>
                <c:pt idx="1537">
                  <c:v>38763</c:v>
                </c:pt>
                <c:pt idx="1538">
                  <c:v>38764</c:v>
                </c:pt>
                <c:pt idx="1539">
                  <c:v>38765</c:v>
                </c:pt>
                <c:pt idx="1540">
                  <c:v>38768</c:v>
                </c:pt>
                <c:pt idx="1541">
                  <c:v>38769</c:v>
                </c:pt>
                <c:pt idx="1542">
                  <c:v>38770</c:v>
                </c:pt>
                <c:pt idx="1543">
                  <c:v>38771</c:v>
                </c:pt>
                <c:pt idx="1544">
                  <c:v>38772</c:v>
                </c:pt>
                <c:pt idx="1545">
                  <c:v>38775</c:v>
                </c:pt>
                <c:pt idx="1546">
                  <c:v>38776</c:v>
                </c:pt>
                <c:pt idx="1547">
                  <c:v>38777</c:v>
                </c:pt>
                <c:pt idx="1548">
                  <c:v>38778</c:v>
                </c:pt>
                <c:pt idx="1549">
                  <c:v>38779</c:v>
                </c:pt>
                <c:pt idx="1550">
                  <c:v>38782</c:v>
                </c:pt>
                <c:pt idx="1551">
                  <c:v>38783</c:v>
                </c:pt>
                <c:pt idx="1552">
                  <c:v>38784</c:v>
                </c:pt>
                <c:pt idx="1553">
                  <c:v>38785</c:v>
                </c:pt>
                <c:pt idx="1554">
                  <c:v>38786</c:v>
                </c:pt>
                <c:pt idx="1555">
                  <c:v>38789</c:v>
                </c:pt>
                <c:pt idx="1556">
                  <c:v>38790</c:v>
                </c:pt>
                <c:pt idx="1557">
                  <c:v>38792</c:v>
                </c:pt>
                <c:pt idx="1558">
                  <c:v>38793</c:v>
                </c:pt>
                <c:pt idx="1559">
                  <c:v>38796</c:v>
                </c:pt>
                <c:pt idx="1560">
                  <c:v>38797</c:v>
                </c:pt>
                <c:pt idx="1561">
                  <c:v>38798</c:v>
                </c:pt>
                <c:pt idx="1562">
                  <c:v>38799</c:v>
                </c:pt>
                <c:pt idx="1563">
                  <c:v>38800</c:v>
                </c:pt>
                <c:pt idx="1564">
                  <c:v>38803</c:v>
                </c:pt>
                <c:pt idx="1565">
                  <c:v>38804</c:v>
                </c:pt>
                <c:pt idx="1566">
                  <c:v>38805</c:v>
                </c:pt>
                <c:pt idx="1567">
                  <c:v>38806</c:v>
                </c:pt>
                <c:pt idx="1568">
                  <c:v>38807</c:v>
                </c:pt>
                <c:pt idx="1569">
                  <c:v>38810</c:v>
                </c:pt>
                <c:pt idx="1570">
                  <c:v>38811</c:v>
                </c:pt>
                <c:pt idx="1571">
                  <c:v>38812</c:v>
                </c:pt>
                <c:pt idx="1572">
                  <c:v>38814</c:v>
                </c:pt>
                <c:pt idx="1573">
                  <c:v>38817</c:v>
                </c:pt>
                <c:pt idx="1574">
                  <c:v>38819</c:v>
                </c:pt>
                <c:pt idx="1575">
                  <c:v>38820</c:v>
                </c:pt>
                <c:pt idx="1576">
                  <c:v>38824</c:v>
                </c:pt>
                <c:pt idx="1577">
                  <c:v>38825</c:v>
                </c:pt>
                <c:pt idx="1578">
                  <c:v>38826</c:v>
                </c:pt>
                <c:pt idx="1579">
                  <c:v>38827</c:v>
                </c:pt>
                <c:pt idx="1580">
                  <c:v>38828</c:v>
                </c:pt>
                <c:pt idx="1581">
                  <c:v>38831</c:v>
                </c:pt>
                <c:pt idx="1582">
                  <c:v>38832</c:v>
                </c:pt>
                <c:pt idx="1583">
                  <c:v>38833</c:v>
                </c:pt>
                <c:pt idx="1584">
                  <c:v>38834</c:v>
                </c:pt>
                <c:pt idx="1585">
                  <c:v>38835</c:v>
                </c:pt>
                <c:pt idx="1586">
                  <c:v>38836</c:v>
                </c:pt>
                <c:pt idx="1587">
                  <c:v>38839</c:v>
                </c:pt>
                <c:pt idx="1588">
                  <c:v>38840</c:v>
                </c:pt>
                <c:pt idx="1589">
                  <c:v>38841</c:v>
                </c:pt>
                <c:pt idx="1590">
                  <c:v>38842</c:v>
                </c:pt>
                <c:pt idx="1591">
                  <c:v>38845</c:v>
                </c:pt>
                <c:pt idx="1592">
                  <c:v>38846</c:v>
                </c:pt>
                <c:pt idx="1593">
                  <c:v>38847</c:v>
                </c:pt>
                <c:pt idx="1594">
                  <c:v>38848</c:v>
                </c:pt>
                <c:pt idx="1595">
                  <c:v>38849</c:v>
                </c:pt>
                <c:pt idx="1596">
                  <c:v>38852</c:v>
                </c:pt>
                <c:pt idx="1597">
                  <c:v>38853</c:v>
                </c:pt>
                <c:pt idx="1598">
                  <c:v>38854</c:v>
                </c:pt>
                <c:pt idx="1599">
                  <c:v>38855</c:v>
                </c:pt>
                <c:pt idx="1600">
                  <c:v>38856</c:v>
                </c:pt>
                <c:pt idx="1601">
                  <c:v>38859</c:v>
                </c:pt>
                <c:pt idx="1602">
                  <c:v>38860</c:v>
                </c:pt>
                <c:pt idx="1603">
                  <c:v>38861</c:v>
                </c:pt>
                <c:pt idx="1604">
                  <c:v>38862</c:v>
                </c:pt>
                <c:pt idx="1605">
                  <c:v>38863</c:v>
                </c:pt>
                <c:pt idx="1606">
                  <c:v>38866</c:v>
                </c:pt>
                <c:pt idx="1607">
                  <c:v>38867</c:v>
                </c:pt>
                <c:pt idx="1608">
                  <c:v>38868</c:v>
                </c:pt>
                <c:pt idx="1609">
                  <c:v>38869</c:v>
                </c:pt>
                <c:pt idx="1610">
                  <c:v>38870</c:v>
                </c:pt>
                <c:pt idx="1611">
                  <c:v>38873</c:v>
                </c:pt>
                <c:pt idx="1612">
                  <c:v>38874</c:v>
                </c:pt>
                <c:pt idx="1613">
                  <c:v>38875</c:v>
                </c:pt>
                <c:pt idx="1614">
                  <c:v>38876</c:v>
                </c:pt>
                <c:pt idx="1615">
                  <c:v>38877</c:v>
                </c:pt>
                <c:pt idx="1616">
                  <c:v>38880</c:v>
                </c:pt>
                <c:pt idx="1617">
                  <c:v>38881</c:v>
                </c:pt>
                <c:pt idx="1618">
                  <c:v>38882</c:v>
                </c:pt>
                <c:pt idx="1619">
                  <c:v>38883</c:v>
                </c:pt>
                <c:pt idx="1620">
                  <c:v>38884</c:v>
                </c:pt>
                <c:pt idx="1621">
                  <c:v>38887</c:v>
                </c:pt>
                <c:pt idx="1622">
                  <c:v>38888</c:v>
                </c:pt>
                <c:pt idx="1623">
                  <c:v>38889</c:v>
                </c:pt>
                <c:pt idx="1624">
                  <c:v>38890</c:v>
                </c:pt>
                <c:pt idx="1625">
                  <c:v>38891</c:v>
                </c:pt>
                <c:pt idx="1626">
                  <c:v>38893</c:v>
                </c:pt>
                <c:pt idx="1627">
                  <c:v>38894</c:v>
                </c:pt>
                <c:pt idx="1628">
                  <c:v>38895</c:v>
                </c:pt>
                <c:pt idx="1629">
                  <c:v>38896</c:v>
                </c:pt>
                <c:pt idx="1630">
                  <c:v>38897</c:v>
                </c:pt>
                <c:pt idx="1631">
                  <c:v>38898</c:v>
                </c:pt>
                <c:pt idx="1632">
                  <c:v>38901</c:v>
                </c:pt>
                <c:pt idx="1633">
                  <c:v>38902</c:v>
                </c:pt>
                <c:pt idx="1634">
                  <c:v>38903</c:v>
                </c:pt>
                <c:pt idx="1635">
                  <c:v>38904</c:v>
                </c:pt>
                <c:pt idx="1636">
                  <c:v>38905</c:v>
                </c:pt>
                <c:pt idx="1637">
                  <c:v>38908</c:v>
                </c:pt>
                <c:pt idx="1638">
                  <c:v>38909</c:v>
                </c:pt>
                <c:pt idx="1639">
                  <c:v>38910</c:v>
                </c:pt>
                <c:pt idx="1640">
                  <c:v>38911</c:v>
                </c:pt>
                <c:pt idx="1641">
                  <c:v>38912</c:v>
                </c:pt>
                <c:pt idx="1642">
                  <c:v>38915</c:v>
                </c:pt>
                <c:pt idx="1643">
                  <c:v>38916</c:v>
                </c:pt>
                <c:pt idx="1644">
                  <c:v>38917</c:v>
                </c:pt>
                <c:pt idx="1645">
                  <c:v>38918</c:v>
                </c:pt>
                <c:pt idx="1646">
                  <c:v>38919</c:v>
                </c:pt>
                <c:pt idx="1647">
                  <c:v>38922</c:v>
                </c:pt>
                <c:pt idx="1648">
                  <c:v>38923</c:v>
                </c:pt>
                <c:pt idx="1649">
                  <c:v>38924</c:v>
                </c:pt>
                <c:pt idx="1650">
                  <c:v>38925</c:v>
                </c:pt>
                <c:pt idx="1651">
                  <c:v>38926</c:v>
                </c:pt>
                <c:pt idx="1652">
                  <c:v>38929</c:v>
                </c:pt>
                <c:pt idx="1653">
                  <c:v>38930</c:v>
                </c:pt>
                <c:pt idx="1654">
                  <c:v>38931</c:v>
                </c:pt>
                <c:pt idx="1655">
                  <c:v>38932</c:v>
                </c:pt>
                <c:pt idx="1656">
                  <c:v>38933</c:v>
                </c:pt>
                <c:pt idx="1657">
                  <c:v>38936</c:v>
                </c:pt>
                <c:pt idx="1658">
                  <c:v>38937</c:v>
                </c:pt>
                <c:pt idx="1659">
                  <c:v>38938</c:v>
                </c:pt>
                <c:pt idx="1660">
                  <c:v>38939</c:v>
                </c:pt>
                <c:pt idx="1661">
                  <c:v>38940</c:v>
                </c:pt>
                <c:pt idx="1662">
                  <c:v>38943</c:v>
                </c:pt>
                <c:pt idx="1663">
                  <c:v>38945</c:v>
                </c:pt>
                <c:pt idx="1664">
                  <c:v>38946</c:v>
                </c:pt>
                <c:pt idx="1665">
                  <c:v>38947</c:v>
                </c:pt>
                <c:pt idx="1666">
                  <c:v>38950</c:v>
                </c:pt>
                <c:pt idx="1667">
                  <c:v>38951</c:v>
                </c:pt>
                <c:pt idx="1668">
                  <c:v>38952</c:v>
                </c:pt>
                <c:pt idx="1669">
                  <c:v>38953</c:v>
                </c:pt>
                <c:pt idx="1670">
                  <c:v>38954</c:v>
                </c:pt>
                <c:pt idx="1671">
                  <c:v>38957</c:v>
                </c:pt>
                <c:pt idx="1672">
                  <c:v>38958</c:v>
                </c:pt>
                <c:pt idx="1673">
                  <c:v>38959</c:v>
                </c:pt>
                <c:pt idx="1674">
                  <c:v>38960</c:v>
                </c:pt>
                <c:pt idx="1675">
                  <c:v>38961</c:v>
                </c:pt>
                <c:pt idx="1676">
                  <c:v>38964</c:v>
                </c:pt>
                <c:pt idx="1677">
                  <c:v>38965</c:v>
                </c:pt>
                <c:pt idx="1678">
                  <c:v>38966</c:v>
                </c:pt>
                <c:pt idx="1679">
                  <c:v>38967</c:v>
                </c:pt>
                <c:pt idx="1680">
                  <c:v>38968</c:v>
                </c:pt>
                <c:pt idx="1681">
                  <c:v>38971</c:v>
                </c:pt>
                <c:pt idx="1682">
                  <c:v>38972</c:v>
                </c:pt>
                <c:pt idx="1683">
                  <c:v>38973</c:v>
                </c:pt>
                <c:pt idx="1684">
                  <c:v>38974</c:v>
                </c:pt>
                <c:pt idx="1685">
                  <c:v>38975</c:v>
                </c:pt>
                <c:pt idx="1686">
                  <c:v>38978</c:v>
                </c:pt>
                <c:pt idx="1687">
                  <c:v>38979</c:v>
                </c:pt>
                <c:pt idx="1688">
                  <c:v>38980</c:v>
                </c:pt>
                <c:pt idx="1689">
                  <c:v>38981</c:v>
                </c:pt>
                <c:pt idx="1690">
                  <c:v>38982</c:v>
                </c:pt>
                <c:pt idx="1691">
                  <c:v>38985</c:v>
                </c:pt>
                <c:pt idx="1692">
                  <c:v>38986</c:v>
                </c:pt>
                <c:pt idx="1693">
                  <c:v>38987</c:v>
                </c:pt>
                <c:pt idx="1694">
                  <c:v>38988</c:v>
                </c:pt>
                <c:pt idx="1695">
                  <c:v>38989</c:v>
                </c:pt>
                <c:pt idx="1696">
                  <c:v>38993</c:v>
                </c:pt>
                <c:pt idx="1697">
                  <c:v>38994</c:v>
                </c:pt>
                <c:pt idx="1698">
                  <c:v>38995</c:v>
                </c:pt>
                <c:pt idx="1699">
                  <c:v>38996</c:v>
                </c:pt>
                <c:pt idx="1700">
                  <c:v>38999</c:v>
                </c:pt>
                <c:pt idx="1701">
                  <c:v>39000</c:v>
                </c:pt>
                <c:pt idx="1702">
                  <c:v>39001</c:v>
                </c:pt>
                <c:pt idx="1703">
                  <c:v>39002</c:v>
                </c:pt>
                <c:pt idx="1704">
                  <c:v>39003</c:v>
                </c:pt>
                <c:pt idx="1705">
                  <c:v>39006</c:v>
                </c:pt>
                <c:pt idx="1706">
                  <c:v>39007</c:v>
                </c:pt>
                <c:pt idx="1707">
                  <c:v>39008</c:v>
                </c:pt>
                <c:pt idx="1708">
                  <c:v>39009</c:v>
                </c:pt>
                <c:pt idx="1709">
                  <c:v>39010</c:v>
                </c:pt>
                <c:pt idx="1710">
                  <c:v>39011</c:v>
                </c:pt>
                <c:pt idx="1711">
                  <c:v>39013</c:v>
                </c:pt>
                <c:pt idx="1712">
                  <c:v>39016</c:v>
                </c:pt>
                <c:pt idx="1713">
                  <c:v>39017</c:v>
                </c:pt>
                <c:pt idx="1714">
                  <c:v>39020</c:v>
                </c:pt>
                <c:pt idx="1715">
                  <c:v>39021</c:v>
                </c:pt>
                <c:pt idx="1716">
                  <c:v>39022</c:v>
                </c:pt>
                <c:pt idx="1717">
                  <c:v>39023</c:v>
                </c:pt>
                <c:pt idx="1718">
                  <c:v>39024</c:v>
                </c:pt>
                <c:pt idx="1719">
                  <c:v>39027</c:v>
                </c:pt>
                <c:pt idx="1720">
                  <c:v>39028</c:v>
                </c:pt>
                <c:pt idx="1721">
                  <c:v>39029</c:v>
                </c:pt>
                <c:pt idx="1722">
                  <c:v>39030</c:v>
                </c:pt>
                <c:pt idx="1723">
                  <c:v>39031</c:v>
                </c:pt>
                <c:pt idx="1724">
                  <c:v>39034</c:v>
                </c:pt>
                <c:pt idx="1725">
                  <c:v>39035</c:v>
                </c:pt>
                <c:pt idx="1726">
                  <c:v>39036</c:v>
                </c:pt>
                <c:pt idx="1727">
                  <c:v>39037</c:v>
                </c:pt>
                <c:pt idx="1728">
                  <c:v>39038</c:v>
                </c:pt>
                <c:pt idx="1729">
                  <c:v>39041</c:v>
                </c:pt>
                <c:pt idx="1730">
                  <c:v>39042</c:v>
                </c:pt>
                <c:pt idx="1731">
                  <c:v>39043</c:v>
                </c:pt>
                <c:pt idx="1732">
                  <c:v>39044</c:v>
                </c:pt>
                <c:pt idx="1733">
                  <c:v>39045</c:v>
                </c:pt>
                <c:pt idx="1734">
                  <c:v>39048</c:v>
                </c:pt>
                <c:pt idx="1735">
                  <c:v>39049</c:v>
                </c:pt>
                <c:pt idx="1736">
                  <c:v>39050</c:v>
                </c:pt>
                <c:pt idx="1737">
                  <c:v>39051</c:v>
                </c:pt>
                <c:pt idx="1738">
                  <c:v>39052</c:v>
                </c:pt>
                <c:pt idx="1739">
                  <c:v>39055</c:v>
                </c:pt>
                <c:pt idx="1740">
                  <c:v>39056</c:v>
                </c:pt>
                <c:pt idx="1741">
                  <c:v>39057</c:v>
                </c:pt>
                <c:pt idx="1742">
                  <c:v>39058</c:v>
                </c:pt>
                <c:pt idx="1743">
                  <c:v>39059</c:v>
                </c:pt>
                <c:pt idx="1744">
                  <c:v>39062</c:v>
                </c:pt>
                <c:pt idx="1745">
                  <c:v>39063</c:v>
                </c:pt>
                <c:pt idx="1746">
                  <c:v>39064</c:v>
                </c:pt>
                <c:pt idx="1747">
                  <c:v>39065</c:v>
                </c:pt>
                <c:pt idx="1748">
                  <c:v>39066</c:v>
                </c:pt>
                <c:pt idx="1749">
                  <c:v>39069</c:v>
                </c:pt>
                <c:pt idx="1750">
                  <c:v>39070</c:v>
                </c:pt>
                <c:pt idx="1751">
                  <c:v>39071</c:v>
                </c:pt>
                <c:pt idx="1752">
                  <c:v>39072</c:v>
                </c:pt>
                <c:pt idx="1753">
                  <c:v>39073</c:v>
                </c:pt>
                <c:pt idx="1754">
                  <c:v>39077</c:v>
                </c:pt>
                <c:pt idx="1755">
                  <c:v>39078</c:v>
                </c:pt>
                <c:pt idx="1756">
                  <c:v>39079</c:v>
                </c:pt>
                <c:pt idx="1757">
                  <c:v>39080</c:v>
                </c:pt>
                <c:pt idx="1758">
                  <c:v>39084</c:v>
                </c:pt>
                <c:pt idx="1759">
                  <c:v>39085</c:v>
                </c:pt>
                <c:pt idx="1760">
                  <c:v>39086</c:v>
                </c:pt>
                <c:pt idx="1761">
                  <c:v>39087</c:v>
                </c:pt>
                <c:pt idx="1762">
                  <c:v>39090</c:v>
                </c:pt>
                <c:pt idx="1763">
                  <c:v>39091</c:v>
                </c:pt>
                <c:pt idx="1764">
                  <c:v>39092</c:v>
                </c:pt>
                <c:pt idx="1765">
                  <c:v>39093</c:v>
                </c:pt>
                <c:pt idx="1766">
                  <c:v>39094</c:v>
                </c:pt>
                <c:pt idx="1767">
                  <c:v>39097</c:v>
                </c:pt>
                <c:pt idx="1768">
                  <c:v>39098</c:v>
                </c:pt>
                <c:pt idx="1769">
                  <c:v>39099</c:v>
                </c:pt>
                <c:pt idx="1770">
                  <c:v>39100</c:v>
                </c:pt>
                <c:pt idx="1771">
                  <c:v>39101</c:v>
                </c:pt>
                <c:pt idx="1772">
                  <c:v>39104</c:v>
                </c:pt>
                <c:pt idx="1773">
                  <c:v>39105</c:v>
                </c:pt>
                <c:pt idx="1774">
                  <c:v>39106</c:v>
                </c:pt>
                <c:pt idx="1775">
                  <c:v>39107</c:v>
                </c:pt>
                <c:pt idx="1776">
                  <c:v>39111</c:v>
                </c:pt>
                <c:pt idx="1777">
                  <c:v>39113</c:v>
                </c:pt>
                <c:pt idx="1778">
                  <c:v>39114</c:v>
                </c:pt>
                <c:pt idx="1779">
                  <c:v>39115</c:v>
                </c:pt>
                <c:pt idx="1780">
                  <c:v>39118</c:v>
                </c:pt>
                <c:pt idx="1781">
                  <c:v>39119</c:v>
                </c:pt>
                <c:pt idx="1782">
                  <c:v>39120</c:v>
                </c:pt>
                <c:pt idx="1783">
                  <c:v>39121</c:v>
                </c:pt>
                <c:pt idx="1784">
                  <c:v>39122</c:v>
                </c:pt>
                <c:pt idx="1785">
                  <c:v>39125</c:v>
                </c:pt>
                <c:pt idx="1786">
                  <c:v>39126</c:v>
                </c:pt>
                <c:pt idx="1787">
                  <c:v>39127</c:v>
                </c:pt>
                <c:pt idx="1788">
                  <c:v>39128</c:v>
                </c:pt>
                <c:pt idx="1789">
                  <c:v>39132</c:v>
                </c:pt>
                <c:pt idx="1790">
                  <c:v>39133</c:v>
                </c:pt>
                <c:pt idx="1791">
                  <c:v>39134</c:v>
                </c:pt>
                <c:pt idx="1792">
                  <c:v>39135</c:v>
                </c:pt>
                <c:pt idx="1793">
                  <c:v>39136</c:v>
                </c:pt>
                <c:pt idx="1794">
                  <c:v>39139</c:v>
                </c:pt>
                <c:pt idx="1795">
                  <c:v>39140</c:v>
                </c:pt>
                <c:pt idx="1796">
                  <c:v>39141</c:v>
                </c:pt>
                <c:pt idx="1797">
                  <c:v>39142</c:v>
                </c:pt>
                <c:pt idx="1798">
                  <c:v>39143</c:v>
                </c:pt>
                <c:pt idx="1799">
                  <c:v>39146</c:v>
                </c:pt>
                <c:pt idx="1800">
                  <c:v>39147</c:v>
                </c:pt>
                <c:pt idx="1801">
                  <c:v>39148</c:v>
                </c:pt>
                <c:pt idx="1802">
                  <c:v>39149</c:v>
                </c:pt>
                <c:pt idx="1803">
                  <c:v>39150</c:v>
                </c:pt>
                <c:pt idx="1804">
                  <c:v>39153</c:v>
                </c:pt>
                <c:pt idx="1805">
                  <c:v>39154</c:v>
                </c:pt>
                <c:pt idx="1806">
                  <c:v>39155</c:v>
                </c:pt>
                <c:pt idx="1807">
                  <c:v>39156</c:v>
                </c:pt>
                <c:pt idx="1808">
                  <c:v>39157</c:v>
                </c:pt>
                <c:pt idx="1809">
                  <c:v>39160</c:v>
                </c:pt>
                <c:pt idx="1810">
                  <c:v>39161</c:v>
                </c:pt>
                <c:pt idx="1811">
                  <c:v>39162</c:v>
                </c:pt>
                <c:pt idx="1812">
                  <c:v>39163</c:v>
                </c:pt>
                <c:pt idx="1813">
                  <c:v>39164</c:v>
                </c:pt>
                <c:pt idx="1814">
                  <c:v>39167</c:v>
                </c:pt>
                <c:pt idx="1815">
                  <c:v>39169</c:v>
                </c:pt>
                <c:pt idx="1816">
                  <c:v>39170</c:v>
                </c:pt>
                <c:pt idx="1817">
                  <c:v>39171</c:v>
                </c:pt>
                <c:pt idx="1818">
                  <c:v>39174</c:v>
                </c:pt>
                <c:pt idx="1819">
                  <c:v>39175</c:v>
                </c:pt>
                <c:pt idx="1820">
                  <c:v>39176</c:v>
                </c:pt>
                <c:pt idx="1821">
                  <c:v>39177</c:v>
                </c:pt>
                <c:pt idx="1822">
                  <c:v>39181</c:v>
                </c:pt>
                <c:pt idx="1823">
                  <c:v>39182</c:v>
                </c:pt>
                <c:pt idx="1824">
                  <c:v>39183</c:v>
                </c:pt>
                <c:pt idx="1825">
                  <c:v>39184</c:v>
                </c:pt>
                <c:pt idx="1826">
                  <c:v>39185</c:v>
                </c:pt>
                <c:pt idx="1827">
                  <c:v>39188</c:v>
                </c:pt>
                <c:pt idx="1828">
                  <c:v>39189</c:v>
                </c:pt>
                <c:pt idx="1829">
                  <c:v>39190</c:v>
                </c:pt>
                <c:pt idx="1830">
                  <c:v>39191</c:v>
                </c:pt>
                <c:pt idx="1831">
                  <c:v>39192</c:v>
                </c:pt>
                <c:pt idx="1832">
                  <c:v>39195</c:v>
                </c:pt>
                <c:pt idx="1833">
                  <c:v>39196</c:v>
                </c:pt>
                <c:pt idx="1834">
                  <c:v>39197</c:v>
                </c:pt>
                <c:pt idx="1835">
                  <c:v>39198</c:v>
                </c:pt>
                <c:pt idx="1836">
                  <c:v>39199</c:v>
                </c:pt>
                <c:pt idx="1837">
                  <c:v>39202</c:v>
                </c:pt>
                <c:pt idx="1838">
                  <c:v>39205</c:v>
                </c:pt>
                <c:pt idx="1839">
                  <c:v>39206</c:v>
                </c:pt>
                <c:pt idx="1840">
                  <c:v>39209</c:v>
                </c:pt>
                <c:pt idx="1841">
                  <c:v>39210</c:v>
                </c:pt>
                <c:pt idx="1842">
                  <c:v>39211</c:v>
                </c:pt>
                <c:pt idx="1843">
                  <c:v>39212</c:v>
                </c:pt>
                <c:pt idx="1844">
                  <c:v>39213</c:v>
                </c:pt>
                <c:pt idx="1845">
                  <c:v>39216</c:v>
                </c:pt>
                <c:pt idx="1846">
                  <c:v>39217</c:v>
                </c:pt>
                <c:pt idx="1847">
                  <c:v>39218</c:v>
                </c:pt>
                <c:pt idx="1848">
                  <c:v>39219</c:v>
                </c:pt>
                <c:pt idx="1849">
                  <c:v>39220</c:v>
                </c:pt>
                <c:pt idx="1850">
                  <c:v>39223</c:v>
                </c:pt>
                <c:pt idx="1851">
                  <c:v>39224</c:v>
                </c:pt>
                <c:pt idx="1852">
                  <c:v>39225</c:v>
                </c:pt>
                <c:pt idx="1853">
                  <c:v>39226</c:v>
                </c:pt>
                <c:pt idx="1854">
                  <c:v>39227</c:v>
                </c:pt>
                <c:pt idx="1855">
                  <c:v>39230</c:v>
                </c:pt>
                <c:pt idx="1856">
                  <c:v>39231</c:v>
                </c:pt>
                <c:pt idx="1857">
                  <c:v>39232</c:v>
                </c:pt>
                <c:pt idx="1858">
                  <c:v>39233</c:v>
                </c:pt>
                <c:pt idx="1859">
                  <c:v>39234</c:v>
                </c:pt>
                <c:pt idx="1860">
                  <c:v>39237</c:v>
                </c:pt>
                <c:pt idx="1861">
                  <c:v>39238</c:v>
                </c:pt>
                <c:pt idx="1862">
                  <c:v>39239</c:v>
                </c:pt>
                <c:pt idx="1863">
                  <c:v>39240</c:v>
                </c:pt>
                <c:pt idx="1864">
                  <c:v>39241</c:v>
                </c:pt>
                <c:pt idx="1865">
                  <c:v>39244</c:v>
                </c:pt>
                <c:pt idx="1866">
                  <c:v>39245</c:v>
                </c:pt>
                <c:pt idx="1867">
                  <c:v>39246</c:v>
                </c:pt>
                <c:pt idx="1868">
                  <c:v>39247</c:v>
                </c:pt>
                <c:pt idx="1869">
                  <c:v>39248</c:v>
                </c:pt>
                <c:pt idx="1870">
                  <c:v>39251</c:v>
                </c:pt>
                <c:pt idx="1871">
                  <c:v>39252</c:v>
                </c:pt>
                <c:pt idx="1872">
                  <c:v>39253</c:v>
                </c:pt>
                <c:pt idx="1873">
                  <c:v>39254</c:v>
                </c:pt>
                <c:pt idx="1874">
                  <c:v>39255</c:v>
                </c:pt>
                <c:pt idx="1875">
                  <c:v>39258</c:v>
                </c:pt>
                <c:pt idx="1876">
                  <c:v>39259</c:v>
                </c:pt>
                <c:pt idx="1877">
                  <c:v>39260</c:v>
                </c:pt>
                <c:pt idx="1878">
                  <c:v>39261</c:v>
                </c:pt>
                <c:pt idx="1879">
                  <c:v>39262</c:v>
                </c:pt>
                <c:pt idx="1880">
                  <c:v>39265</c:v>
                </c:pt>
                <c:pt idx="1881">
                  <c:v>39266</c:v>
                </c:pt>
                <c:pt idx="1882">
                  <c:v>39267</c:v>
                </c:pt>
                <c:pt idx="1883">
                  <c:v>39268</c:v>
                </c:pt>
                <c:pt idx="1884">
                  <c:v>39269</c:v>
                </c:pt>
                <c:pt idx="1885">
                  <c:v>39272</c:v>
                </c:pt>
                <c:pt idx="1886">
                  <c:v>39273</c:v>
                </c:pt>
                <c:pt idx="1887">
                  <c:v>39274</c:v>
                </c:pt>
                <c:pt idx="1888">
                  <c:v>39275</c:v>
                </c:pt>
                <c:pt idx="1889">
                  <c:v>39276</c:v>
                </c:pt>
                <c:pt idx="1890">
                  <c:v>39279</c:v>
                </c:pt>
                <c:pt idx="1891">
                  <c:v>39280</c:v>
                </c:pt>
                <c:pt idx="1892">
                  <c:v>39281</c:v>
                </c:pt>
                <c:pt idx="1893">
                  <c:v>39282</c:v>
                </c:pt>
                <c:pt idx="1894">
                  <c:v>39283</c:v>
                </c:pt>
                <c:pt idx="1895">
                  <c:v>39286</c:v>
                </c:pt>
                <c:pt idx="1896">
                  <c:v>39287</c:v>
                </c:pt>
                <c:pt idx="1897">
                  <c:v>39288</c:v>
                </c:pt>
                <c:pt idx="1898">
                  <c:v>39289</c:v>
                </c:pt>
                <c:pt idx="1899">
                  <c:v>39290</c:v>
                </c:pt>
                <c:pt idx="1900">
                  <c:v>39293</c:v>
                </c:pt>
                <c:pt idx="1901">
                  <c:v>39294</c:v>
                </c:pt>
                <c:pt idx="1902">
                  <c:v>39295</c:v>
                </c:pt>
                <c:pt idx="1903">
                  <c:v>39296</c:v>
                </c:pt>
                <c:pt idx="1904">
                  <c:v>39297</c:v>
                </c:pt>
                <c:pt idx="1905">
                  <c:v>39300</c:v>
                </c:pt>
                <c:pt idx="1906">
                  <c:v>39301</c:v>
                </c:pt>
                <c:pt idx="1907">
                  <c:v>39302</c:v>
                </c:pt>
                <c:pt idx="1908">
                  <c:v>39303</c:v>
                </c:pt>
                <c:pt idx="1909">
                  <c:v>39304</c:v>
                </c:pt>
                <c:pt idx="1910">
                  <c:v>39307</c:v>
                </c:pt>
                <c:pt idx="1911">
                  <c:v>39308</c:v>
                </c:pt>
                <c:pt idx="1912">
                  <c:v>39310</c:v>
                </c:pt>
                <c:pt idx="1913">
                  <c:v>39311</c:v>
                </c:pt>
                <c:pt idx="1914">
                  <c:v>39314</c:v>
                </c:pt>
                <c:pt idx="1915">
                  <c:v>39315</c:v>
                </c:pt>
                <c:pt idx="1916">
                  <c:v>39316</c:v>
                </c:pt>
                <c:pt idx="1917">
                  <c:v>39317</c:v>
                </c:pt>
                <c:pt idx="1918">
                  <c:v>39318</c:v>
                </c:pt>
                <c:pt idx="1919">
                  <c:v>39321</c:v>
                </c:pt>
                <c:pt idx="1920">
                  <c:v>39322</c:v>
                </c:pt>
                <c:pt idx="1921">
                  <c:v>39323</c:v>
                </c:pt>
                <c:pt idx="1922">
                  <c:v>39324</c:v>
                </c:pt>
                <c:pt idx="1923">
                  <c:v>39325</c:v>
                </c:pt>
                <c:pt idx="1924">
                  <c:v>39328</c:v>
                </c:pt>
                <c:pt idx="1925">
                  <c:v>39329</c:v>
                </c:pt>
                <c:pt idx="1926">
                  <c:v>39330</c:v>
                </c:pt>
                <c:pt idx="1927">
                  <c:v>39331</c:v>
                </c:pt>
                <c:pt idx="1928">
                  <c:v>39332</c:v>
                </c:pt>
                <c:pt idx="1929">
                  <c:v>39335</c:v>
                </c:pt>
                <c:pt idx="1930">
                  <c:v>39336</c:v>
                </c:pt>
                <c:pt idx="1931">
                  <c:v>39337</c:v>
                </c:pt>
                <c:pt idx="1932">
                  <c:v>39338</c:v>
                </c:pt>
                <c:pt idx="1933">
                  <c:v>39339</c:v>
                </c:pt>
                <c:pt idx="1934">
                  <c:v>39342</c:v>
                </c:pt>
                <c:pt idx="1935">
                  <c:v>39343</c:v>
                </c:pt>
                <c:pt idx="1936">
                  <c:v>39344</c:v>
                </c:pt>
                <c:pt idx="1937">
                  <c:v>39345</c:v>
                </c:pt>
                <c:pt idx="1938">
                  <c:v>39346</c:v>
                </c:pt>
                <c:pt idx="1939">
                  <c:v>39349</c:v>
                </c:pt>
                <c:pt idx="1940">
                  <c:v>39350</c:v>
                </c:pt>
                <c:pt idx="1941">
                  <c:v>39351</c:v>
                </c:pt>
                <c:pt idx="1942">
                  <c:v>39352</c:v>
                </c:pt>
                <c:pt idx="1943">
                  <c:v>39353</c:v>
                </c:pt>
                <c:pt idx="1944">
                  <c:v>39356</c:v>
                </c:pt>
                <c:pt idx="1945">
                  <c:v>39358</c:v>
                </c:pt>
                <c:pt idx="1946">
                  <c:v>39359</c:v>
                </c:pt>
                <c:pt idx="1947">
                  <c:v>39360</c:v>
                </c:pt>
                <c:pt idx="1948">
                  <c:v>39363</c:v>
                </c:pt>
                <c:pt idx="1949">
                  <c:v>39364</c:v>
                </c:pt>
                <c:pt idx="1950">
                  <c:v>39365</c:v>
                </c:pt>
                <c:pt idx="1951">
                  <c:v>39366</c:v>
                </c:pt>
                <c:pt idx="1952">
                  <c:v>39367</c:v>
                </c:pt>
                <c:pt idx="1953">
                  <c:v>39370</c:v>
                </c:pt>
                <c:pt idx="1954">
                  <c:v>39371</c:v>
                </c:pt>
                <c:pt idx="1955">
                  <c:v>39372</c:v>
                </c:pt>
                <c:pt idx="1956">
                  <c:v>39373</c:v>
                </c:pt>
                <c:pt idx="1957">
                  <c:v>39374</c:v>
                </c:pt>
                <c:pt idx="1958">
                  <c:v>39377</c:v>
                </c:pt>
                <c:pt idx="1959">
                  <c:v>39378</c:v>
                </c:pt>
                <c:pt idx="1960">
                  <c:v>39379</c:v>
                </c:pt>
                <c:pt idx="1961">
                  <c:v>39380</c:v>
                </c:pt>
                <c:pt idx="1962">
                  <c:v>39381</c:v>
                </c:pt>
                <c:pt idx="1963">
                  <c:v>39384</c:v>
                </c:pt>
                <c:pt idx="1964">
                  <c:v>39385</c:v>
                </c:pt>
                <c:pt idx="1965">
                  <c:v>39386</c:v>
                </c:pt>
                <c:pt idx="1966">
                  <c:v>39387</c:v>
                </c:pt>
                <c:pt idx="1967">
                  <c:v>39388</c:v>
                </c:pt>
                <c:pt idx="1968">
                  <c:v>39391</c:v>
                </c:pt>
                <c:pt idx="1969">
                  <c:v>39392</c:v>
                </c:pt>
                <c:pt idx="1970">
                  <c:v>39393</c:v>
                </c:pt>
                <c:pt idx="1971">
                  <c:v>39394</c:v>
                </c:pt>
                <c:pt idx="1972">
                  <c:v>39395</c:v>
                </c:pt>
                <c:pt idx="1973">
                  <c:v>39398</c:v>
                </c:pt>
                <c:pt idx="1974">
                  <c:v>39399</c:v>
                </c:pt>
                <c:pt idx="1975">
                  <c:v>39400</c:v>
                </c:pt>
                <c:pt idx="1976">
                  <c:v>39401</c:v>
                </c:pt>
                <c:pt idx="1977">
                  <c:v>39402</c:v>
                </c:pt>
                <c:pt idx="1978">
                  <c:v>39405</c:v>
                </c:pt>
                <c:pt idx="1979">
                  <c:v>39406</c:v>
                </c:pt>
                <c:pt idx="1980">
                  <c:v>39407</c:v>
                </c:pt>
                <c:pt idx="1981">
                  <c:v>39408</c:v>
                </c:pt>
                <c:pt idx="1982">
                  <c:v>39409</c:v>
                </c:pt>
                <c:pt idx="1983">
                  <c:v>39412</c:v>
                </c:pt>
                <c:pt idx="1984">
                  <c:v>39413</c:v>
                </c:pt>
                <c:pt idx="1985">
                  <c:v>39414</c:v>
                </c:pt>
                <c:pt idx="1986">
                  <c:v>39415</c:v>
                </c:pt>
                <c:pt idx="1987">
                  <c:v>39416</c:v>
                </c:pt>
                <c:pt idx="1988">
                  <c:v>39419</c:v>
                </c:pt>
                <c:pt idx="1989">
                  <c:v>39420</c:v>
                </c:pt>
                <c:pt idx="1990">
                  <c:v>39421</c:v>
                </c:pt>
                <c:pt idx="1991">
                  <c:v>39422</c:v>
                </c:pt>
                <c:pt idx="1992">
                  <c:v>39423</c:v>
                </c:pt>
                <c:pt idx="1993">
                  <c:v>39426</c:v>
                </c:pt>
                <c:pt idx="1994">
                  <c:v>39427</c:v>
                </c:pt>
                <c:pt idx="1995">
                  <c:v>39428</c:v>
                </c:pt>
                <c:pt idx="1996">
                  <c:v>39429</c:v>
                </c:pt>
                <c:pt idx="1997">
                  <c:v>39430</c:v>
                </c:pt>
                <c:pt idx="1998">
                  <c:v>39433</c:v>
                </c:pt>
                <c:pt idx="1999">
                  <c:v>39434</c:v>
                </c:pt>
                <c:pt idx="2000">
                  <c:v>39435</c:v>
                </c:pt>
                <c:pt idx="2001">
                  <c:v>39436</c:v>
                </c:pt>
                <c:pt idx="2002">
                  <c:v>39440</c:v>
                </c:pt>
                <c:pt idx="2003">
                  <c:v>39442</c:v>
                </c:pt>
                <c:pt idx="2004">
                  <c:v>39443</c:v>
                </c:pt>
                <c:pt idx="2005">
                  <c:v>39444</c:v>
                </c:pt>
                <c:pt idx="2006">
                  <c:v>39447</c:v>
                </c:pt>
                <c:pt idx="2007">
                  <c:v>39448</c:v>
                </c:pt>
                <c:pt idx="2008">
                  <c:v>39449</c:v>
                </c:pt>
                <c:pt idx="2009">
                  <c:v>39450</c:v>
                </c:pt>
                <c:pt idx="2010">
                  <c:v>39451</c:v>
                </c:pt>
                <c:pt idx="2011">
                  <c:v>39454</c:v>
                </c:pt>
                <c:pt idx="2012">
                  <c:v>39455</c:v>
                </c:pt>
                <c:pt idx="2013">
                  <c:v>39456</c:v>
                </c:pt>
                <c:pt idx="2014">
                  <c:v>39457</c:v>
                </c:pt>
                <c:pt idx="2015">
                  <c:v>39458</c:v>
                </c:pt>
                <c:pt idx="2016">
                  <c:v>39461</c:v>
                </c:pt>
                <c:pt idx="2017">
                  <c:v>39462</c:v>
                </c:pt>
                <c:pt idx="2018">
                  <c:v>39463</c:v>
                </c:pt>
                <c:pt idx="2019">
                  <c:v>39464</c:v>
                </c:pt>
                <c:pt idx="2020">
                  <c:v>39465</c:v>
                </c:pt>
                <c:pt idx="2021">
                  <c:v>39468</c:v>
                </c:pt>
                <c:pt idx="2022">
                  <c:v>39469</c:v>
                </c:pt>
                <c:pt idx="2023">
                  <c:v>39470</c:v>
                </c:pt>
                <c:pt idx="2024">
                  <c:v>39471</c:v>
                </c:pt>
                <c:pt idx="2025">
                  <c:v>39472</c:v>
                </c:pt>
                <c:pt idx="2026">
                  <c:v>39475</c:v>
                </c:pt>
                <c:pt idx="2027">
                  <c:v>39476</c:v>
                </c:pt>
                <c:pt idx="2028">
                  <c:v>39477</c:v>
                </c:pt>
                <c:pt idx="2029">
                  <c:v>39478</c:v>
                </c:pt>
                <c:pt idx="2030">
                  <c:v>39479</c:v>
                </c:pt>
                <c:pt idx="2031">
                  <c:v>39482</c:v>
                </c:pt>
                <c:pt idx="2032">
                  <c:v>39483</c:v>
                </c:pt>
                <c:pt idx="2033">
                  <c:v>39484</c:v>
                </c:pt>
                <c:pt idx="2034">
                  <c:v>39485</c:v>
                </c:pt>
                <c:pt idx="2035">
                  <c:v>39486</c:v>
                </c:pt>
                <c:pt idx="2036">
                  <c:v>39489</c:v>
                </c:pt>
                <c:pt idx="2037">
                  <c:v>39490</c:v>
                </c:pt>
                <c:pt idx="2038">
                  <c:v>39491</c:v>
                </c:pt>
                <c:pt idx="2039">
                  <c:v>39492</c:v>
                </c:pt>
                <c:pt idx="2040">
                  <c:v>39493</c:v>
                </c:pt>
                <c:pt idx="2041">
                  <c:v>39496</c:v>
                </c:pt>
                <c:pt idx="2042">
                  <c:v>39497</c:v>
                </c:pt>
                <c:pt idx="2043">
                  <c:v>39498</c:v>
                </c:pt>
                <c:pt idx="2044">
                  <c:v>39499</c:v>
                </c:pt>
                <c:pt idx="2045">
                  <c:v>39500</c:v>
                </c:pt>
                <c:pt idx="2046">
                  <c:v>39503</c:v>
                </c:pt>
                <c:pt idx="2047">
                  <c:v>39504</c:v>
                </c:pt>
                <c:pt idx="2048">
                  <c:v>39505</c:v>
                </c:pt>
                <c:pt idx="2049">
                  <c:v>39506</c:v>
                </c:pt>
                <c:pt idx="2050">
                  <c:v>39507</c:v>
                </c:pt>
                <c:pt idx="2051">
                  <c:v>39510</c:v>
                </c:pt>
                <c:pt idx="2052">
                  <c:v>39511</c:v>
                </c:pt>
                <c:pt idx="2053">
                  <c:v>39512</c:v>
                </c:pt>
                <c:pt idx="2054">
                  <c:v>39514</c:v>
                </c:pt>
                <c:pt idx="2055">
                  <c:v>39517</c:v>
                </c:pt>
                <c:pt idx="2056">
                  <c:v>39518</c:v>
                </c:pt>
                <c:pt idx="2057">
                  <c:v>39519</c:v>
                </c:pt>
                <c:pt idx="2058">
                  <c:v>39520</c:v>
                </c:pt>
                <c:pt idx="2059">
                  <c:v>39521</c:v>
                </c:pt>
                <c:pt idx="2060">
                  <c:v>39524</c:v>
                </c:pt>
                <c:pt idx="2061">
                  <c:v>39525</c:v>
                </c:pt>
                <c:pt idx="2062">
                  <c:v>39526</c:v>
                </c:pt>
                <c:pt idx="2063">
                  <c:v>39531</c:v>
                </c:pt>
                <c:pt idx="2064">
                  <c:v>39532</c:v>
                </c:pt>
                <c:pt idx="2065">
                  <c:v>39533</c:v>
                </c:pt>
                <c:pt idx="2066">
                  <c:v>39534</c:v>
                </c:pt>
                <c:pt idx="2067">
                  <c:v>39535</c:v>
                </c:pt>
                <c:pt idx="2068">
                  <c:v>39538</c:v>
                </c:pt>
                <c:pt idx="2069">
                  <c:v>39539</c:v>
                </c:pt>
                <c:pt idx="2070">
                  <c:v>39540</c:v>
                </c:pt>
                <c:pt idx="2071">
                  <c:v>39541</c:v>
                </c:pt>
                <c:pt idx="2072">
                  <c:v>39542</c:v>
                </c:pt>
                <c:pt idx="2073">
                  <c:v>39545</c:v>
                </c:pt>
                <c:pt idx="2074">
                  <c:v>39546</c:v>
                </c:pt>
                <c:pt idx="2075">
                  <c:v>39547</c:v>
                </c:pt>
                <c:pt idx="2076">
                  <c:v>39548</c:v>
                </c:pt>
                <c:pt idx="2077">
                  <c:v>39549</c:v>
                </c:pt>
                <c:pt idx="2078">
                  <c:v>39553</c:v>
                </c:pt>
                <c:pt idx="2079">
                  <c:v>39554</c:v>
                </c:pt>
                <c:pt idx="2080">
                  <c:v>39555</c:v>
                </c:pt>
                <c:pt idx="2081">
                  <c:v>39559</c:v>
                </c:pt>
                <c:pt idx="2082">
                  <c:v>39560</c:v>
                </c:pt>
                <c:pt idx="2083">
                  <c:v>39561</c:v>
                </c:pt>
                <c:pt idx="2084">
                  <c:v>39562</c:v>
                </c:pt>
                <c:pt idx="2085">
                  <c:v>39563</c:v>
                </c:pt>
                <c:pt idx="2086">
                  <c:v>39566</c:v>
                </c:pt>
                <c:pt idx="2087">
                  <c:v>39567</c:v>
                </c:pt>
                <c:pt idx="2088">
                  <c:v>39568</c:v>
                </c:pt>
                <c:pt idx="2089">
                  <c:v>39570</c:v>
                </c:pt>
                <c:pt idx="2090">
                  <c:v>39573</c:v>
                </c:pt>
                <c:pt idx="2091">
                  <c:v>39574</c:v>
                </c:pt>
                <c:pt idx="2092">
                  <c:v>39575</c:v>
                </c:pt>
                <c:pt idx="2093">
                  <c:v>39576</c:v>
                </c:pt>
                <c:pt idx="2094">
                  <c:v>39577</c:v>
                </c:pt>
                <c:pt idx="2095">
                  <c:v>39580</c:v>
                </c:pt>
                <c:pt idx="2096">
                  <c:v>39581</c:v>
                </c:pt>
                <c:pt idx="2097">
                  <c:v>39582</c:v>
                </c:pt>
                <c:pt idx="2098">
                  <c:v>39583</c:v>
                </c:pt>
                <c:pt idx="2099">
                  <c:v>39584</c:v>
                </c:pt>
                <c:pt idx="2100">
                  <c:v>39588</c:v>
                </c:pt>
                <c:pt idx="2101">
                  <c:v>39589</c:v>
                </c:pt>
                <c:pt idx="2102">
                  <c:v>39590</c:v>
                </c:pt>
                <c:pt idx="2103">
                  <c:v>39591</c:v>
                </c:pt>
                <c:pt idx="2104">
                  <c:v>39594</c:v>
                </c:pt>
                <c:pt idx="2105">
                  <c:v>39595</c:v>
                </c:pt>
                <c:pt idx="2106">
                  <c:v>39596</c:v>
                </c:pt>
                <c:pt idx="2107">
                  <c:v>39597</c:v>
                </c:pt>
                <c:pt idx="2108">
                  <c:v>39598</c:v>
                </c:pt>
                <c:pt idx="2109">
                  <c:v>39601</c:v>
                </c:pt>
                <c:pt idx="2110">
                  <c:v>39602</c:v>
                </c:pt>
                <c:pt idx="2111">
                  <c:v>39603</c:v>
                </c:pt>
                <c:pt idx="2112">
                  <c:v>39604</c:v>
                </c:pt>
                <c:pt idx="2113">
                  <c:v>39605</c:v>
                </c:pt>
                <c:pt idx="2114">
                  <c:v>39608</c:v>
                </c:pt>
                <c:pt idx="2115">
                  <c:v>39609</c:v>
                </c:pt>
                <c:pt idx="2116">
                  <c:v>39610</c:v>
                </c:pt>
                <c:pt idx="2117">
                  <c:v>39611</c:v>
                </c:pt>
                <c:pt idx="2118">
                  <c:v>39612</c:v>
                </c:pt>
                <c:pt idx="2119">
                  <c:v>39615</c:v>
                </c:pt>
                <c:pt idx="2120">
                  <c:v>39616</c:v>
                </c:pt>
                <c:pt idx="2121">
                  <c:v>39617</c:v>
                </c:pt>
                <c:pt idx="2122">
                  <c:v>39618</c:v>
                </c:pt>
                <c:pt idx="2123">
                  <c:v>39619</c:v>
                </c:pt>
                <c:pt idx="2124">
                  <c:v>39622</c:v>
                </c:pt>
                <c:pt idx="2125">
                  <c:v>39623</c:v>
                </c:pt>
                <c:pt idx="2126">
                  <c:v>39624</c:v>
                </c:pt>
                <c:pt idx="2127">
                  <c:v>39625</c:v>
                </c:pt>
                <c:pt idx="2128">
                  <c:v>39626</c:v>
                </c:pt>
                <c:pt idx="2129">
                  <c:v>39629</c:v>
                </c:pt>
                <c:pt idx="2130">
                  <c:v>39630</c:v>
                </c:pt>
                <c:pt idx="2131">
                  <c:v>39631</c:v>
                </c:pt>
                <c:pt idx="2132">
                  <c:v>39632</c:v>
                </c:pt>
                <c:pt idx="2133">
                  <c:v>39633</c:v>
                </c:pt>
                <c:pt idx="2134">
                  <c:v>39636</c:v>
                </c:pt>
                <c:pt idx="2135">
                  <c:v>39637</c:v>
                </c:pt>
                <c:pt idx="2136">
                  <c:v>39638</c:v>
                </c:pt>
                <c:pt idx="2137">
                  <c:v>39639</c:v>
                </c:pt>
                <c:pt idx="2138">
                  <c:v>39640</c:v>
                </c:pt>
                <c:pt idx="2139">
                  <c:v>39643</c:v>
                </c:pt>
                <c:pt idx="2140">
                  <c:v>39644</c:v>
                </c:pt>
                <c:pt idx="2141">
                  <c:v>39645</c:v>
                </c:pt>
                <c:pt idx="2142">
                  <c:v>39646</c:v>
                </c:pt>
                <c:pt idx="2143">
                  <c:v>39647</c:v>
                </c:pt>
                <c:pt idx="2144">
                  <c:v>39650</c:v>
                </c:pt>
                <c:pt idx="2145">
                  <c:v>39651</c:v>
                </c:pt>
                <c:pt idx="2146">
                  <c:v>39652</c:v>
                </c:pt>
                <c:pt idx="2147">
                  <c:v>39653</c:v>
                </c:pt>
                <c:pt idx="2148">
                  <c:v>39654</c:v>
                </c:pt>
                <c:pt idx="2149">
                  <c:v>39657</c:v>
                </c:pt>
                <c:pt idx="2150">
                  <c:v>39658</c:v>
                </c:pt>
                <c:pt idx="2151">
                  <c:v>39659</c:v>
                </c:pt>
                <c:pt idx="2152">
                  <c:v>39660</c:v>
                </c:pt>
                <c:pt idx="2153">
                  <c:v>39661</c:v>
                </c:pt>
                <c:pt idx="2154">
                  <c:v>39664</c:v>
                </c:pt>
                <c:pt idx="2155">
                  <c:v>39665</c:v>
                </c:pt>
                <c:pt idx="2156">
                  <c:v>39666</c:v>
                </c:pt>
                <c:pt idx="2157">
                  <c:v>39667</c:v>
                </c:pt>
                <c:pt idx="2158">
                  <c:v>39668</c:v>
                </c:pt>
                <c:pt idx="2159">
                  <c:v>39671</c:v>
                </c:pt>
                <c:pt idx="2160">
                  <c:v>39672</c:v>
                </c:pt>
                <c:pt idx="2161">
                  <c:v>39673</c:v>
                </c:pt>
                <c:pt idx="2162">
                  <c:v>39674</c:v>
                </c:pt>
                <c:pt idx="2163">
                  <c:v>39678</c:v>
                </c:pt>
                <c:pt idx="2164">
                  <c:v>39679</c:v>
                </c:pt>
                <c:pt idx="2165">
                  <c:v>39680</c:v>
                </c:pt>
                <c:pt idx="2166">
                  <c:v>39681</c:v>
                </c:pt>
                <c:pt idx="2167">
                  <c:v>39682</c:v>
                </c:pt>
                <c:pt idx="2168">
                  <c:v>39685</c:v>
                </c:pt>
                <c:pt idx="2169">
                  <c:v>39686</c:v>
                </c:pt>
                <c:pt idx="2170">
                  <c:v>39687</c:v>
                </c:pt>
                <c:pt idx="2171">
                  <c:v>39688</c:v>
                </c:pt>
                <c:pt idx="2172">
                  <c:v>39689</c:v>
                </c:pt>
                <c:pt idx="2173">
                  <c:v>39692</c:v>
                </c:pt>
                <c:pt idx="2174">
                  <c:v>39693</c:v>
                </c:pt>
                <c:pt idx="2175">
                  <c:v>39695</c:v>
                </c:pt>
                <c:pt idx="2176">
                  <c:v>39696</c:v>
                </c:pt>
                <c:pt idx="2177">
                  <c:v>39699</c:v>
                </c:pt>
                <c:pt idx="2178">
                  <c:v>39700</c:v>
                </c:pt>
                <c:pt idx="2179">
                  <c:v>39701</c:v>
                </c:pt>
                <c:pt idx="2180">
                  <c:v>39702</c:v>
                </c:pt>
                <c:pt idx="2181">
                  <c:v>39703</c:v>
                </c:pt>
                <c:pt idx="2182">
                  <c:v>39706</c:v>
                </c:pt>
                <c:pt idx="2183">
                  <c:v>39707</c:v>
                </c:pt>
                <c:pt idx="2184">
                  <c:v>39708</c:v>
                </c:pt>
                <c:pt idx="2185">
                  <c:v>39709</c:v>
                </c:pt>
                <c:pt idx="2186">
                  <c:v>39710</c:v>
                </c:pt>
                <c:pt idx="2187">
                  <c:v>39713</c:v>
                </c:pt>
                <c:pt idx="2188">
                  <c:v>39714</c:v>
                </c:pt>
                <c:pt idx="2189">
                  <c:v>39715</c:v>
                </c:pt>
                <c:pt idx="2190">
                  <c:v>39716</c:v>
                </c:pt>
                <c:pt idx="2191">
                  <c:v>39717</c:v>
                </c:pt>
                <c:pt idx="2192">
                  <c:v>39720</c:v>
                </c:pt>
                <c:pt idx="2193">
                  <c:v>39721</c:v>
                </c:pt>
                <c:pt idx="2194">
                  <c:v>39722</c:v>
                </c:pt>
                <c:pt idx="2195">
                  <c:v>39724</c:v>
                </c:pt>
                <c:pt idx="2196">
                  <c:v>39727</c:v>
                </c:pt>
                <c:pt idx="2197">
                  <c:v>39728</c:v>
                </c:pt>
                <c:pt idx="2198">
                  <c:v>39729</c:v>
                </c:pt>
                <c:pt idx="2199">
                  <c:v>39731</c:v>
                </c:pt>
                <c:pt idx="2200">
                  <c:v>39734</c:v>
                </c:pt>
                <c:pt idx="2201">
                  <c:v>39735</c:v>
                </c:pt>
                <c:pt idx="2202">
                  <c:v>39736</c:v>
                </c:pt>
                <c:pt idx="2203">
                  <c:v>39737</c:v>
                </c:pt>
                <c:pt idx="2204">
                  <c:v>39738</c:v>
                </c:pt>
                <c:pt idx="2205">
                  <c:v>39741</c:v>
                </c:pt>
                <c:pt idx="2206">
                  <c:v>39742</c:v>
                </c:pt>
                <c:pt idx="2207">
                  <c:v>39743</c:v>
                </c:pt>
                <c:pt idx="2208">
                  <c:v>39744</c:v>
                </c:pt>
                <c:pt idx="2209">
                  <c:v>39745</c:v>
                </c:pt>
                <c:pt idx="2210">
                  <c:v>39748</c:v>
                </c:pt>
                <c:pt idx="2211">
                  <c:v>39749</c:v>
                </c:pt>
                <c:pt idx="2212">
                  <c:v>39750</c:v>
                </c:pt>
                <c:pt idx="2213">
                  <c:v>39752</c:v>
                </c:pt>
                <c:pt idx="2214">
                  <c:v>39755</c:v>
                </c:pt>
                <c:pt idx="2215">
                  <c:v>39756</c:v>
                </c:pt>
                <c:pt idx="2216">
                  <c:v>39757</c:v>
                </c:pt>
                <c:pt idx="2217">
                  <c:v>39758</c:v>
                </c:pt>
                <c:pt idx="2218">
                  <c:v>39759</c:v>
                </c:pt>
                <c:pt idx="2219">
                  <c:v>39762</c:v>
                </c:pt>
                <c:pt idx="2220">
                  <c:v>39763</c:v>
                </c:pt>
                <c:pt idx="2221">
                  <c:v>39764</c:v>
                </c:pt>
                <c:pt idx="2222">
                  <c:v>39766</c:v>
                </c:pt>
                <c:pt idx="2223">
                  <c:v>39769</c:v>
                </c:pt>
                <c:pt idx="2224">
                  <c:v>39770</c:v>
                </c:pt>
                <c:pt idx="2225">
                  <c:v>39771</c:v>
                </c:pt>
                <c:pt idx="2226">
                  <c:v>39772</c:v>
                </c:pt>
                <c:pt idx="2227">
                  <c:v>39773</c:v>
                </c:pt>
                <c:pt idx="2228">
                  <c:v>39776</c:v>
                </c:pt>
                <c:pt idx="2229">
                  <c:v>39777</c:v>
                </c:pt>
                <c:pt idx="2230">
                  <c:v>39778</c:v>
                </c:pt>
                <c:pt idx="2231">
                  <c:v>39780</c:v>
                </c:pt>
                <c:pt idx="2232">
                  <c:v>39783</c:v>
                </c:pt>
                <c:pt idx="2233">
                  <c:v>39784</c:v>
                </c:pt>
                <c:pt idx="2234">
                  <c:v>39785</c:v>
                </c:pt>
                <c:pt idx="2235">
                  <c:v>39786</c:v>
                </c:pt>
                <c:pt idx="2236">
                  <c:v>39787</c:v>
                </c:pt>
                <c:pt idx="2237">
                  <c:v>39790</c:v>
                </c:pt>
                <c:pt idx="2238">
                  <c:v>39792</c:v>
                </c:pt>
                <c:pt idx="2239">
                  <c:v>39793</c:v>
                </c:pt>
                <c:pt idx="2240">
                  <c:v>39794</c:v>
                </c:pt>
                <c:pt idx="2241">
                  <c:v>39797</c:v>
                </c:pt>
                <c:pt idx="2242">
                  <c:v>39798</c:v>
                </c:pt>
                <c:pt idx="2243">
                  <c:v>39799</c:v>
                </c:pt>
                <c:pt idx="2244">
                  <c:v>39800</c:v>
                </c:pt>
                <c:pt idx="2245">
                  <c:v>39801</c:v>
                </c:pt>
                <c:pt idx="2246">
                  <c:v>39804</c:v>
                </c:pt>
                <c:pt idx="2247">
                  <c:v>39805</c:v>
                </c:pt>
                <c:pt idx="2248">
                  <c:v>39806</c:v>
                </c:pt>
                <c:pt idx="2249">
                  <c:v>39808</c:v>
                </c:pt>
                <c:pt idx="2250">
                  <c:v>39811</c:v>
                </c:pt>
                <c:pt idx="2251">
                  <c:v>39812</c:v>
                </c:pt>
                <c:pt idx="2252">
                  <c:v>39813</c:v>
                </c:pt>
                <c:pt idx="2253">
                  <c:v>39814</c:v>
                </c:pt>
                <c:pt idx="2254">
                  <c:v>39815</c:v>
                </c:pt>
                <c:pt idx="2255">
                  <c:v>39818</c:v>
                </c:pt>
                <c:pt idx="2256">
                  <c:v>39819</c:v>
                </c:pt>
                <c:pt idx="2257">
                  <c:v>39820</c:v>
                </c:pt>
                <c:pt idx="2258">
                  <c:v>39822</c:v>
                </c:pt>
                <c:pt idx="2259">
                  <c:v>39825</c:v>
                </c:pt>
                <c:pt idx="2260">
                  <c:v>39826</c:v>
                </c:pt>
                <c:pt idx="2261">
                  <c:v>39827</c:v>
                </c:pt>
                <c:pt idx="2262">
                  <c:v>39828</c:v>
                </c:pt>
                <c:pt idx="2263">
                  <c:v>39829</c:v>
                </c:pt>
                <c:pt idx="2264">
                  <c:v>39832</c:v>
                </c:pt>
                <c:pt idx="2265">
                  <c:v>39833</c:v>
                </c:pt>
                <c:pt idx="2266">
                  <c:v>39834</c:v>
                </c:pt>
                <c:pt idx="2267">
                  <c:v>39835</c:v>
                </c:pt>
                <c:pt idx="2268">
                  <c:v>39836</c:v>
                </c:pt>
                <c:pt idx="2269">
                  <c:v>39840</c:v>
                </c:pt>
                <c:pt idx="2270">
                  <c:v>39841</c:v>
                </c:pt>
                <c:pt idx="2271">
                  <c:v>39842</c:v>
                </c:pt>
                <c:pt idx="2272">
                  <c:v>39843</c:v>
                </c:pt>
                <c:pt idx="2273">
                  <c:v>39846</c:v>
                </c:pt>
                <c:pt idx="2274">
                  <c:v>39847</c:v>
                </c:pt>
                <c:pt idx="2275">
                  <c:v>39848</c:v>
                </c:pt>
                <c:pt idx="2276">
                  <c:v>39849</c:v>
                </c:pt>
                <c:pt idx="2277">
                  <c:v>39850</c:v>
                </c:pt>
                <c:pt idx="2278">
                  <c:v>39853</c:v>
                </c:pt>
                <c:pt idx="2279">
                  <c:v>39854</c:v>
                </c:pt>
                <c:pt idx="2280">
                  <c:v>39855</c:v>
                </c:pt>
                <c:pt idx="2281">
                  <c:v>39856</c:v>
                </c:pt>
                <c:pt idx="2282">
                  <c:v>39857</c:v>
                </c:pt>
                <c:pt idx="2283">
                  <c:v>39860</c:v>
                </c:pt>
                <c:pt idx="2284">
                  <c:v>39861</c:v>
                </c:pt>
                <c:pt idx="2285">
                  <c:v>39862</c:v>
                </c:pt>
                <c:pt idx="2286">
                  <c:v>39863</c:v>
                </c:pt>
                <c:pt idx="2287">
                  <c:v>39864</c:v>
                </c:pt>
                <c:pt idx="2288">
                  <c:v>39868</c:v>
                </c:pt>
                <c:pt idx="2289">
                  <c:v>39869</c:v>
                </c:pt>
                <c:pt idx="2290">
                  <c:v>39870</c:v>
                </c:pt>
                <c:pt idx="2291">
                  <c:v>39871</c:v>
                </c:pt>
                <c:pt idx="2292">
                  <c:v>39874</c:v>
                </c:pt>
                <c:pt idx="2293">
                  <c:v>39875</c:v>
                </c:pt>
                <c:pt idx="2294">
                  <c:v>39876</c:v>
                </c:pt>
                <c:pt idx="2295">
                  <c:v>39877</c:v>
                </c:pt>
                <c:pt idx="2296">
                  <c:v>39878</c:v>
                </c:pt>
                <c:pt idx="2297">
                  <c:v>39881</c:v>
                </c:pt>
                <c:pt idx="2298">
                  <c:v>39884</c:v>
                </c:pt>
                <c:pt idx="2299">
                  <c:v>39885</c:v>
                </c:pt>
                <c:pt idx="2300">
                  <c:v>39888</c:v>
                </c:pt>
                <c:pt idx="2301">
                  <c:v>39889</c:v>
                </c:pt>
                <c:pt idx="2302">
                  <c:v>39890</c:v>
                </c:pt>
                <c:pt idx="2303">
                  <c:v>39891</c:v>
                </c:pt>
                <c:pt idx="2304">
                  <c:v>39892</c:v>
                </c:pt>
                <c:pt idx="2305">
                  <c:v>39895</c:v>
                </c:pt>
                <c:pt idx="2306">
                  <c:v>39896</c:v>
                </c:pt>
                <c:pt idx="2307">
                  <c:v>39897</c:v>
                </c:pt>
                <c:pt idx="2308">
                  <c:v>39898</c:v>
                </c:pt>
                <c:pt idx="2309">
                  <c:v>39899</c:v>
                </c:pt>
                <c:pt idx="2310">
                  <c:v>39902</c:v>
                </c:pt>
                <c:pt idx="2311">
                  <c:v>39903</c:v>
                </c:pt>
                <c:pt idx="2312">
                  <c:v>39904</c:v>
                </c:pt>
                <c:pt idx="2313">
                  <c:v>39905</c:v>
                </c:pt>
                <c:pt idx="2314">
                  <c:v>39909</c:v>
                </c:pt>
                <c:pt idx="2315">
                  <c:v>39911</c:v>
                </c:pt>
                <c:pt idx="2316">
                  <c:v>39912</c:v>
                </c:pt>
                <c:pt idx="2317">
                  <c:v>39916</c:v>
                </c:pt>
                <c:pt idx="2318">
                  <c:v>39918</c:v>
                </c:pt>
                <c:pt idx="2319">
                  <c:v>39919</c:v>
                </c:pt>
                <c:pt idx="2320">
                  <c:v>39920</c:v>
                </c:pt>
                <c:pt idx="2321">
                  <c:v>39923</c:v>
                </c:pt>
                <c:pt idx="2322">
                  <c:v>39924</c:v>
                </c:pt>
                <c:pt idx="2323">
                  <c:v>39925</c:v>
                </c:pt>
                <c:pt idx="2324">
                  <c:v>39926</c:v>
                </c:pt>
                <c:pt idx="2325">
                  <c:v>39927</c:v>
                </c:pt>
                <c:pt idx="2326">
                  <c:v>39930</c:v>
                </c:pt>
                <c:pt idx="2327">
                  <c:v>39931</c:v>
                </c:pt>
                <c:pt idx="2328">
                  <c:v>39932</c:v>
                </c:pt>
                <c:pt idx="2329">
                  <c:v>39937</c:v>
                </c:pt>
                <c:pt idx="2330">
                  <c:v>39938</c:v>
                </c:pt>
                <c:pt idx="2331">
                  <c:v>39939</c:v>
                </c:pt>
                <c:pt idx="2332">
                  <c:v>39940</c:v>
                </c:pt>
                <c:pt idx="2333">
                  <c:v>39941</c:v>
                </c:pt>
                <c:pt idx="2334">
                  <c:v>39944</c:v>
                </c:pt>
                <c:pt idx="2335">
                  <c:v>39945</c:v>
                </c:pt>
                <c:pt idx="2336">
                  <c:v>39946</c:v>
                </c:pt>
                <c:pt idx="2337">
                  <c:v>39947</c:v>
                </c:pt>
                <c:pt idx="2338">
                  <c:v>39948</c:v>
                </c:pt>
                <c:pt idx="2339">
                  <c:v>39951</c:v>
                </c:pt>
                <c:pt idx="2340">
                  <c:v>39952</c:v>
                </c:pt>
                <c:pt idx="2341">
                  <c:v>39953</c:v>
                </c:pt>
                <c:pt idx="2342">
                  <c:v>39954</c:v>
                </c:pt>
                <c:pt idx="2343">
                  <c:v>39955</c:v>
                </c:pt>
                <c:pt idx="2344">
                  <c:v>39958</c:v>
                </c:pt>
                <c:pt idx="2345">
                  <c:v>39959</c:v>
                </c:pt>
                <c:pt idx="2346">
                  <c:v>39960</c:v>
                </c:pt>
                <c:pt idx="2347">
                  <c:v>39961</c:v>
                </c:pt>
                <c:pt idx="2348">
                  <c:v>39962</c:v>
                </c:pt>
                <c:pt idx="2349">
                  <c:v>39965</c:v>
                </c:pt>
                <c:pt idx="2350">
                  <c:v>39966</c:v>
                </c:pt>
                <c:pt idx="2351">
                  <c:v>39967</c:v>
                </c:pt>
                <c:pt idx="2352">
                  <c:v>39968</c:v>
                </c:pt>
                <c:pt idx="2353">
                  <c:v>39969</c:v>
                </c:pt>
                <c:pt idx="2354">
                  <c:v>39972</c:v>
                </c:pt>
                <c:pt idx="2355">
                  <c:v>39973</c:v>
                </c:pt>
                <c:pt idx="2356">
                  <c:v>39974</c:v>
                </c:pt>
                <c:pt idx="2357">
                  <c:v>39975</c:v>
                </c:pt>
                <c:pt idx="2358">
                  <c:v>39976</c:v>
                </c:pt>
                <c:pt idx="2359">
                  <c:v>39979</c:v>
                </c:pt>
                <c:pt idx="2360">
                  <c:v>39980</c:v>
                </c:pt>
                <c:pt idx="2361">
                  <c:v>39981</c:v>
                </c:pt>
                <c:pt idx="2362">
                  <c:v>39982</c:v>
                </c:pt>
                <c:pt idx="2363">
                  <c:v>39983</c:v>
                </c:pt>
                <c:pt idx="2364">
                  <c:v>39986</c:v>
                </c:pt>
                <c:pt idx="2365">
                  <c:v>39987</c:v>
                </c:pt>
                <c:pt idx="2366">
                  <c:v>39988</c:v>
                </c:pt>
                <c:pt idx="2367">
                  <c:v>39989</c:v>
                </c:pt>
                <c:pt idx="2368">
                  <c:v>39990</c:v>
                </c:pt>
                <c:pt idx="2369">
                  <c:v>39993</c:v>
                </c:pt>
                <c:pt idx="2370">
                  <c:v>39994</c:v>
                </c:pt>
                <c:pt idx="2371">
                  <c:v>39995</c:v>
                </c:pt>
                <c:pt idx="2372">
                  <c:v>39996</c:v>
                </c:pt>
                <c:pt idx="2373">
                  <c:v>39997</c:v>
                </c:pt>
                <c:pt idx="2374">
                  <c:v>40000</c:v>
                </c:pt>
                <c:pt idx="2375">
                  <c:v>40001</c:v>
                </c:pt>
                <c:pt idx="2376">
                  <c:v>40002</c:v>
                </c:pt>
                <c:pt idx="2377">
                  <c:v>40003</c:v>
                </c:pt>
                <c:pt idx="2378">
                  <c:v>40004</c:v>
                </c:pt>
                <c:pt idx="2379">
                  <c:v>40007</c:v>
                </c:pt>
                <c:pt idx="2380">
                  <c:v>40008</c:v>
                </c:pt>
                <c:pt idx="2381">
                  <c:v>40009</c:v>
                </c:pt>
                <c:pt idx="2382">
                  <c:v>40010</c:v>
                </c:pt>
                <c:pt idx="2383">
                  <c:v>40011</c:v>
                </c:pt>
                <c:pt idx="2384">
                  <c:v>40014</c:v>
                </c:pt>
                <c:pt idx="2385">
                  <c:v>40015</c:v>
                </c:pt>
                <c:pt idx="2386">
                  <c:v>40016</c:v>
                </c:pt>
                <c:pt idx="2387">
                  <c:v>40017</c:v>
                </c:pt>
                <c:pt idx="2388">
                  <c:v>40018</c:v>
                </c:pt>
                <c:pt idx="2389">
                  <c:v>40021</c:v>
                </c:pt>
                <c:pt idx="2390">
                  <c:v>40022</c:v>
                </c:pt>
                <c:pt idx="2391">
                  <c:v>40023</c:v>
                </c:pt>
                <c:pt idx="2392">
                  <c:v>40024</c:v>
                </c:pt>
                <c:pt idx="2393">
                  <c:v>40025</c:v>
                </c:pt>
                <c:pt idx="2394">
                  <c:v>40028</c:v>
                </c:pt>
                <c:pt idx="2395">
                  <c:v>40029</c:v>
                </c:pt>
                <c:pt idx="2396">
                  <c:v>40030</c:v>
                </c:pt>
                <c:pt idx="2397">
                  <c:v>40031</c:v>
                </c:pt>
                <c:pt idx="2398">
                  <c:v>40032</c:v>
                </c:pt>
                <c:pt idx="2399">
                  <c:v>40035</c:v>
                </c:pt>
                <c:pt idx="2400">
                  <c:v>40036</c:v>
                </c:pt>
                <c:pt idx="2401">
                  <c:v>40037</c:v>
                </c:pt>
                <c:pt idx="2402">
                  <c:v>40038</c:v>
                </c:pt>
                <c:pt idx="2403">
                  <c:v>40039</c:v>
                </c:pt>
                <c:pt idx="2404">
                  <c:v>40042</c:v>
                </c:pt>
                <c:pt idx="2405">
                  <c:v>40043</c:v>
                </c:pt>
                <c:pt idx="2406">
                  <c:v>40044</c:v>
                </c:pt>
                <c:pt idx="2407">
                  <c:v>40045</c:v>
                </c:pt>
                <c:pt idx="2408">
                  <c:v>40046</c:v>
                </c:pt>
                <c:pt idx="2409">
                  <c:v>40049</c:v>
                </c:pt>
                <c:pt idx="2410">
                  <c:v>40050</c:v>
                </c:pt>
                <c:pt idx="2411">
                  <c:v>40051</c:v>
                </c:pt>
                <c:pt idx="2412">
                  <c:v>40052</c:v>
                </c:pt>
                <c:pt idx="2413">
                  <c:v>40053</c:v>
                </c:pt>
                <c:pt idx="2414">
                  <c:v>40056</c:v>
                </c:pt>
                <c:pt idx="2415">
                  <c:v>40057</c:v>
                </c:pt>
                <c:pt idx="2416">
                  <c:v>40058</c:v>
                </c:pt>
                <c:pt idx="2417">
                  <c:v>40059</c:v>
                </c:pt>
                <c:pt idx="2418">
                  <c:v>40060</c:v>
                </c:pt>
                <c:pt idx="2419">
                  <c:v>40063</c:v>
                </c:pt>
                <c:pt idx="2420">
                  <c:v>40064</c:v>
                </c:pt>
                <c:pt idx="2421">
                  <c:v>40065</c:v>
                </c:pt>
                <c:pt idx="2422">
                  <c:v>40066</c:v>
                </c:pt>
                <c:pt idx="2423">
                  <c:v>40067</c:v>
                </c:pt>
                <c:pt idx="2424">
                  <c:v>40070</c:v>
                </c:pt>
                <c:pt idx="2425">
                  <c:v>40071</c:v>
                </c:pt>
                <c:pt idx="2426">
                  <c:v>40072</c:v>
                </c:pt>
                <c:pt idx="2427">
                  <c:v>40073</c:v>
                </c:pt>
                <c:pt idx="2428">
                  <c:v>40074</c:v>
                </c:pt>
                <c:pt idx="2429">
                  <c:v>40078</c:v>
                </c:pt>
                <c:pt idx="2430">
                  <c:v>40079</c:v>
                </c:pt>
                <c:pt idx="2431">
                  <c:v>40080</c:v>
                </c:pt>
                <c:pt idx="2432">
                  <c:v>40081</c:v>
                </c:pt>
                <c:pt idx="2433">
                  <c:v>40085</c:v>
                </c:pt>
                <c:pt idx="2434">
                  <c:v>40086</c:v>
                </c:pt>
                <c:pt idx="2435">
                  <c:v>40087</c:v>
                </c:pt>
                <c:pt idx="2436">
                  <c:v>40091</c:v>
                </c:pt>
                <c:pt idx="2437">
                  <c:v>40092</c:v>
                </c:pt>
                <c:pt idx="2438">
                  <c:v>40093</c:v>
                </c:pt>
                <c:pt idx="2439">
                  <c:v>40094</c:v>
                </c:pt>
                <c:pt idx="2440">
                  <c:v>40095</c:v>
                </c:pt>
                <c:pt idx="2441">
                  <c:v>40098</c:v>
                </c:pt>
                <c:pt idx="2442">
                  <c:v>40100</c:v>
                </c:pt>
                <c:pt idx="2443">
                  <c:v>40101</c:v>
                </c:pt>
                <c:pt idx="2444">
                  <c:v>40102</c:v>
                </c:pt>
                <c:pt idx="2445">
                  <c:v>40103</c:v>
                </c:pt>
                <c:pt idx="2446">
                  <c:v>40106</c:v>
                </c:pt>
                <c:pt idx="2447">
                  <c:v>40107</c:v>
                </c:pt>
                <c:pt idx="2448">
                  <c:v>40108</c:v>
                </c:pt>
                <c:pt idx="2449">
                  <c:v>40109</c:v>
                </c:pt>
                <c:pt idx="2450">
                  <c:v>40112</c:v>
                </c:pt>
                <c:pt idx="2451">
                  <c:v>40113</c:v>
                </c:pt>
                <c:pt idx="2452">
                  <c:v>40114</c:v>
                </c:pt>
                <c:pt idx="2453">
                  <c:v>40115</c:v>
                </c:pt>
                <c:pt idx="2454">
                  <c:v>40116</c:v>
                </c:pt>
                <c:pt idx="2455">
                  <c:v>40120</c:v>
                </c:pt>
                <c:pt idx="2456">
                  <c:v>40121</c:v>
                </c:pt>
                <c:pt idx="2457">
                  <c:v>40122</c:v>
                </c:pt>
                <c:pt idx="2458">
                  <c:v>40123</c:v>
                </c:pt>
                <c:pt idx="2459">
                  <c:v>40126</c:v>
                </c:pt>
                <c:pt idx="2460">
                  <c:v>40127</c:v>
                </c:pt>
                <c:pt idx="2461">
                  <c:v>40128</c:v>
                </c:pt>
                <c:pt idx="2462">
                  <c:v>40129</c:v>
                </c:pt>
                <c:pt idx="2463">
                  <c:v>40130</c:v>
                </c:pt>
                <c:pt idx="2464">
                  <c:v>40133</c:v>
                </c:pt>
                <c:pt idx="2465">
                  <c:v>40134</c:v>
                </c:pt>
                <c:pt idx="2466">
                  <c:v>40135</c:v>
                </c:pt>
                <c:pt idx="2467">
                  <c:v>40136</c:v>
                </c:pt>
                <c:pt idx="2468">
                  <c:v>40137</c:v>
                </c:pt>
                <c:pt idx="2469">
                  <c:v>40140</c:v>
                </c:pt>
                <c:pt idx="2470">
                  <c:v>40141</c:v>
                </c:pt>
                <c:pt idx="2471">
                  <c:v>40142</c:v>
                </c:pt>
                <c:pt idx="2472">
                  <c:v>40143</c:v>
                </c:pt>
                <c:pt idx="2473">
                  <c:v>40144</c:v>
                </c:pt>
                <c:pt idx="2474">
                  <c:v>40147</c:v>
                </c:pt>
                <c:pt idx="2475">
                  <c:v>40148</c:v>
                </c:pt>
                <c:pt idx="2476">
                  <c:v>40149</c:v>
                </c:pt>
                <c:pt idx="2477">
                  <c:v>40150</c:v>
                </c:pt>
                <c:pt idx="2478">
                  <c:v>40151</c:v>
                </c:pt>
                <c:pt idx="2479">
                  <c:v>40154</c:v>
                </c:pt>
                <c:pt idx="2480">
                  <c:v>40155</c:v>
                </c:pt>
                <c:pt idx="2481">
                  <c:v>40156</c:v>
                </c:pt>
                <c:pt idx="2482">
                  <c:v>40157</c:v>
                </c:pt>
                <c:pt idx="2483">
                  <c:v>40158</c:v>
                </c:pt>
                <c:pt idx="2484">
                  <c:v>40161</c:v>
                </c:pt>
                <c:pt idx="2485">
                  <c:v>40162</c:v>
                </c:pt>
                <c:pt idx="2486">
                  <c:v>40163</c:v>
                </c:pt>
                <c:pt idx="2487">
                  <c:v>40164</c:v>
                </c:pt>
                <c:pt idx="2488">
                  <c:v>40165</c:v>
                </c:pt>
                <c:pt idx="2489">
                  <c:v>40168</c:v>
                </c:pt>
                <c:pt idx="2490">
                  <c:v>40169</c:v>
                </c:pt>
                <c:pt idx="2491">
                  <c:v>40170</c:v>
                </c:pt>
                <c:pt idx="2492">
                  <c:v>40171</c:v>
                </c:pt>
                <c:pt idx="2493">
                  <c:v>40176</c:v>
                </c:pt>
                <c:pt idx="2494">
                  <c:v>40177</c:v>
                </c:pt>
                <c:pt idx="2495">
                  <c:v>40178</c:v>
                </c:pt>
                <c:pt idx="2496">
                  <c:v>40182</c:v>
                </c:pt>
                <c:pt idx="2497">
                  <c:v>40183</c:v>
                </c:pt>
                <c:pt idx="2498">
                  <c:v>40184</c:v>
                </c:pt>
                <c:pt idx="2499">
                  <c:v>40185</c:v>
                </c:pt>
                <c:pt idx="2500">
                  <c:v>40186</c:v>
                </c:pt>
                <c:pt idx="2501">
                  <c:v>40189</c:v>
                </c:pt>
                <c:pt idx="2502">
                  <c:v>40190</c:v>
                </c:pt>
                <c:pt idx="2503">
                  <c:v>40191</c:v>
                </c:pt>
                <c:pt idx="2504">
                  <c:v>40192</c:v>
                </c:pt>
                <c:pt idx="2505">
                  <c:v>40193</c:v>
                </c:pt>
                <c:pt idx="2506">
                  <c:v>40196</c:v>
                </c:pt>
                <c:pt idx="2507">
                  <c:v>40197</c:v>
                </c:pt>
                <c:pt idx="2508">
                  <c:v>40198</c:v>
                </c:pt>
                <c:pt idx="2509">
                  <c:v>40199</c:v>
                </c:pt>
                <c:pt idx="2510">
                  <c:v>40200</c:v>
                </c:pt>
                <c:pt idx="2511">
                  <c:v>40203</c:v>
                </c:pt>
                <c:pt idx="2512">
                  <c:v>40205</c:v>
                </c:pt>
                <c:pt idx="2513">
                  <c:v>40206</c:v>
                </c:pt>
                <c:pt idx="2514">
                  <c:v>40207</c:v>
                </c:pt>
                <c:pt idx="2515">
                  <c:v>40210</c:v>
                </c:pt>
                <c:pt idx="2516">
                  <c:v>40211</c:v>
                </c:pt>
                <c:pt idx="2517">
                  <c:v>40212</c:v>
                </c:pt>
                <c:pt idx="2518">
                  <c:v>40213</c:v>
                </c:pt>
                <c:pt idx="2519">
                  <c:v>40214</c:v>
                </c:pt>
                <c:pt idx="2520">
                  <c:v>40215</c:v>
                </c:pt>
                <c:pt idx="2521">
                  <c:v>40217</c:v>
                </c:pt>
                <c:pt idx="2522">
                  <c:v>40218</c:v>
                </c:pt>
                <c:pt idx="2523">
                  <c:v>40219</c:v>
                </c:pt>
                <c:pt idx="2524">
                  <c:v>40220</c:v>
                </c:pt>
                <c:pt idx="2525">
                  <c:v>40224</c:v>
                </c:pt>
                <c:pt idx="2526">
                  <c:v>40225</c:v>
                </c:pt>
                <c:pt idx="2527">
                  <c:v>40226</c:v>
                </c:pt>
                <c:pt idx="2528">
                  <c:v>40227</c:v>
                </c:pt>
                <c:pt idx="2529">
                  <c:v>40228</c:v>
                </c:pt>
                <c:pt idx="2530">
                  <c:v>40231</c:v>
                </c:pt>
                <c:pt idx="2531">
                  <c:v>40232</c:v>
                </c:pt>
                <c:pt idx="2532">
                  <c:v>40233</c:v>
                </c:pt>
                <c:pt idx="2533">
                  <c:v>40234</c:v>
                </c:pt>
                <c:pt idx="2534">
                  <c:v>40235</c:v>
                </c:pt>
                <c:pt idx="2535">
                  <c:v>40239</c:v>
                </c:pt>
                <c:pt idx="2536">
                  <c:v>40240</c:v>
                </c:pt>
                <c:pt idx="2537">
                  <c:v>40241</c:v>
                </c:pt>
                <c:pt idx="2538">
                  <c:v>40242</c:v>
                </c:pt>
                <c:pt idx="2539">
                  <c:v>40245</c:v>
                </c:pt>
                <c:pt idx="2540">
                  <c:v>40246</c:v>
                </c:pt>
                <c:pt idx="2541">
                  <c:v>40247</c:v>
                </c:pt>
                <c:pt idx="2542">
                  <c:v>40248</c:v>
                </c:pt>
                <c:pt idx="2543">
                  <c:v>40249</c:v>
                </c:pt>
                <c:pt idx="2544">
                  <c:v>40252</c:v>
                </c:pt>
                <c:pt idx="2545">
                  <c:v>40253</c:v>
                </c:pt>
                <c:pt idx="2546">
                  <c:v>40254</c:v>
                </c:pt>
                <c:pt idx="2547">
                  <c:v>40255</c:v>
                </c:pt>
                <c:pt idx="2548">
                  <c:v>40256</c:v>
                </c:pt>
                <c:pt idx="2549">
                  <c:v>40259</c:v>
                </c:pt>
                <c:pt idx="2550">
                  <c:v>40260</c:v>
                </c:pt>
                <c:pt idx="2551">
                  <c:v>40262</c:v>
                </c:pt>
                <c:pt idx="2552">
                  <c:v>40263</c:v>
                </c:pt>
                <c:pt idx="2553">
                  <c:v>40266</c:v>
                </c:pt>
                <c:pt idx="2554">
                  <c:v>40267</c:v>
                </c:pt>
                <c:pt idx="2555">
                  <c:v>40268</c:v>
                </c:pt>
                <c:pt idx="2556">
                  <c:v>40269</c:v>
                </c:pt>
                <c:pt idx="2557">
                  <c:v>40273</c:v>
                </c:pt>
                <c:pt idx="2558">
                  <c:v>40274</c:v>
                </c:pt>
                <c:pt idx="2559">
                  <c:v>40275</c:v>
                </c:pt>
                <c:pt idx="2560">
                  <c:v>40276</c:v>
                </c:pt>
                <c:pt idx="2561">
                  <c:v>40277</c:v>
                </c:pt>
                <c:pt idx="2562">
                  <c:v>40280</c:v>
                </c:pt>
                <c:pt idx="2563">
                  <c:v>40281</c:v>
                </c:pt>
                <c:pt idx="2564">
                  <c:v>40283</c:v>
                </c:pt>
                <c:pt idx="2565">
                  <c:v>40284</c:v>
                </c:pt>
                <c:pt idx="2566">
                  <c:v>40287</c:v>
                </c:pt>
                <c:pt idx="2567">
                  <c:v>40288</c:v>
                </c:pt>
                <c:pt idx="2568">
                  <c:v>40289</c:v>
                </c:pt>
                <c:pt idx="2569">
                  <c:v>40290</c:v>
                </c:pt>
                <c:pt idx="2570">
                  <c:v>40291</c:v>
                </c:pt>
                <c:pt idx="2571">
                  <c:v>40294</c:v>
                </c:pt>
                <c:pt idx="2572">
                  <c:v>40295</c:v>
                </c:pt>
                <c:pt idx="2573">
                  <c:v>40296</c:v>
                </c:pt>
                <c:pt idx="2574">
                  <c:v>40297</c:v>
                </c:pt>
                <c:pt idx="2575">
                  <c:v>40298</c:v>
                </c:pt>
                <c:pt idx="2576">
                  <c:v>40301</c:v>
                </c:pt>
                <c:pt idx="2577">
                  <c:v>40302</c:v>
                </c:pt>
                <c:pt idx="2578">
                  <c:v>40303</c:v>
                </c:pt>
                <c:pt idx="2579">
                  <c:v>40304</c:v>
                </c:pt>
                <c:pt idx="2580">
                  <c:v>40305</c:v>
                </c:pt>
                <c:pt idx="2581">
                  <c:v>40308</c:v>
                </c:pt>
                <c:pt idx="2582">
                  <c:v>40309</c:v>
                </c:pt>
                <c:pt idx="2583">
                  <c:v>40310</c:v>
                </c:pt>
                <c:pt idx="2584">
                  <c:v>40311</c:v>
                </c:pt>
                <c:pt idx="2585">
                  <c:v>40312</c:v>
                </c:pt>
                <c:pt idx="2586">
                  <c:v>40315</c:v>
                </c:pt>
                <c:pt idx="2587">
                  <c:v>40316</c:v>
                </c:pt>
                <c:pt idx="2588">
                  <c:v>40317</c:v>
                </c:pt>
                <c:pt idx="2589">
                  <c:v>40318</c:v>
                </c:pt>
                <c:pt idx="2590">
                  <c:v>40319</c:v>
                </c:pt>
                <c:pt idx="2591">
                  <c:v>40322</c:v>
                </c:pt>
                <c:pt idx="2592">
                  <c:v>40323</c:v>
                </c:pt>
                <c:pt idx="2593">
                  <c:v>40324</c:v>
                </c:pt>
                <c:pt idx="2594">
                  <c:v>40325</c:v>
                </c:pt>
                <c:pt idx="2595">
                  <c:v>40326</c:v>
                </c:pt>
                <c:pt idx="2596">
                  <c:v>40329</c:v>
                </c:pt>
                <c:pt idx="2597">
                  <c:v>40330</c:v>
                </c:pt>
                <c:pt idx="2598">
                  <c:v>40331</c:v>
                </c:pt>
                <c:pt idx="2599">
                  <c:v>40332</c:v>
                </c:pt>
                <c:pt idx="2600">
                  <c:v>40333</c:v>
                </c:pt>
                <c:pt idx="2601">
                  <c:v>40336</c:v>
                </c:pt>
                <c:pt idx="2602">
                  <c:v>40337</c:v>
                </c:pt>
                <c:pt idx="2603">
                  <c:v>40338</c:v>
                </c:pt>
                <c:pt idx="2604">
                  <c:v>40339</c:v>
                </c:pt>
                <c:pt idx="2605">
                  <c:v>40340</c:v>
                </c:pt>
                <c:pt idx="2606">
                  <c:v>40343</c:v>
                </c:pt>
                <c:pt idx="2607">
                  <c:v>40344</c:v>
                </c:pt>
                <c:pt idx="2608">
                  <c:v>40345</c:v>
                </c:pt>
                <c:pt idx="2609">
                  <c:v>40346</c:v>
                </c:pt>
                <c:pt idx="2610">
                  <c:v>40347</c:v>
                </c:pt>
                <c:pt idx="2611">
                  <c:v>40350</c:v>
                </c:pt>
                <c:pt idx="2612">
                  <c:v>40351</c:v>
                </c:pt>
                <c:pt idx="2613">
                  <c:v>40352</c:v>
                </c:pt>
                <c:pt idx="2614">
                  <c:v>40353</c:v>
                </c:pt>
                <c:pt idx="2615">
                  <c:v>40354</c:v>
                </c:pt>
                <c:pt idx="2616">
                  <c:v>40357</c:v>
                </c:pt>
                <c:pt idx="2617">
                  <c:v>40358</c:v>
                </c:pt>
                <c:pt idx="2618">
                  <c:v>40359</c:v>
                </c:pt>
                <c:pt idx="2619">
                  <c:v>40360</c:v>
                </c:pt>
                <c:pt idx="2620">
                  <c:v>40361</c:v>
                </c:pt>
                <c:pt idx="2621">
                  <c:v>40364</c:v>
                </c:pt>
                <c:pt idx="2622">
                  <c:v>40365</c:v>
                </c:pt>
                <c:pt idx="2623">
                  <c:v>40366</c:v>
                </c:pt>
                <c:pt idx="2624">
                  <c:v>40367</c:v>
                </c:pt>
                <c:pt idx="2625">
                  <c:v>40368</c:v>
                </c:pt>
                <c:pt idx="2626">
                  <c:v>40371</c:v>
                </c:pt>
                <c:pt idx="2627">
                  <c:v>40372</c:v>
                </c:pt>
                <c:pt idx="2628">
                  <c:v>40373</c:v>
                </c:pt>
                <c:pt idx="2629">
                  <c:v>40374</c:v>
                </c:pt>
                <c:pt idx="2630">
                  <c:v>40375</c:v>
                </c:pt>
                <c:pt idx="2631">
                  <c:v>40378</c:v>
                </c:pt>
                <c:pt idx="2632">
                  <c:v>40379</c:v>
                </c:pt>
                <c:pt idx="2633">
                  <c:v>40380</c:v>
                </c:pt>
                <c:pt idx="2634">
                  <c:v>40381</c:v>
                </c:pt>
                <c:pt idx="2635">
                  <c:v>40382</c:v>
                </c:pt>
                <c:pt idx="2636">
                  <c:v>40385</c:v>
                </c:pt>
                <c:pt idx="2637">
                  <c:v>40386</c:v>
                </c:pt>
                <c:pt idx="2638">
                  <c:v>40387</c:v>
                </c:pt>
                <c:pt idx="2639">
                  <c:v>40388</c:v>
                </c:pt>
                <c:pt idx="2640">
                  <c:v>40389</c:v>
                </c:pt>
                <c:pt idx="2641">
                  <c:v>40392</c:v>
                </c:pt>
                <c:pt idx="2642">
                  <c:v>40393</c:v>
                </c:pt>
                <c:pt idx="2643">
                  <c:v>40394</c:v>
                </c:pt>
                <c:pt idx="2644">
                  <c:v>40395</c:v>
                </c:pt>
                <c:pt idx="2645">
                  <c:v>40396</c:v>
                </c:pt>
                <c:pt idx="2646">
                  <c:v>40399</c:v>
                </c:pt>
                <c:pt idx="2647">
                  <c:v>40400</c:v>
                </c:pt>
                <c:pt idx="2648">
                  <c:v>40401</c:v>
                </c:pt>
                <c:pt idx="2649">
                  <c:v>40402</c:v>
                </c:pt>
                <c:pt idx="2650">
                  <c:v>40403</c:v>
                </c:pt>
                <c:pt idx="2651">
                  <c:v>40406</c:v>
                </c:pt>
                <c:pt idx="2652">
                  <c:v>40407</c:v>
                </c:pt>
                <c:pt idx="2653">
                  <c:v>40408</c:v>
                </c:pt>
                <c:pt idx="2654">
                  <c:v>40409</c:v>
                </c:pt>
                <c:pt idx="2655">
                  <c:v>40410</c:v>
                </c:pt>
                <c:pt idx="2656">
                  <c:v>40413</c:v>
                </c:pt>
                <c:pt idx="2657">
                  <c:v>40414</c:v>
                </c:pt>
                <c:pt idx="2658">
                  <c:v>40415</c:v>
                </c:pt>
                <c:pt idx="2659">
                  <c:v>40416</c:v>
                </c:pt>
                <c:pt idx="2660">
                  <c:v>40417</c:v>
                </c:pt>
                <c:pt idx="2661">
                  <c:v>40420</c:v>
                </c:pt>
                <c:pt idx="2662">
                  <c:v>40421</c:v>
                </c:pt>
                <c:pt idx="2663">
                  <c:v>40422</c:v>
                </c:pt>
                <c:pt idx="2664">
                  <c:v>40423</c:v>
                </c:pt>
                <c:pt idx="2665">
                  <c:v>40424</c:v>
                </c:pt>
                <c:pt idx="2666">
                  <c:v>40427</c:v>
                </c:pt>
                <c:pt idx="2667">
                  <c:v>40428</c:v>
                </c:pt>
                <c:pt idx="2668">
                  <c:v>40429</c:v>
                </c:pt>
                <c:pt idx="2669">
                  <c:v>40430</c:v>
                </c:pt>
                <c:pt idx="2670">
                  <c:v>40434</c:v>
                </c:pt>
                <c:pt idx="2671">
                  <c:v>40435</c:v>
                </c:pt>
                <c:pt idx="2672">
                  <c:v>40436</c:v>
                </c:pt>
                <c:pt idx="2673">
                  <c:v>40437</c:v>
                </c:pt>
                <c:pt idx="2674">
                  <c:v>40438</c:v>
                </c:pt>
                <c:pt idx="2675">
                  <c:v>40441</c:v>
                </c:pt>
                <c:pt idx="2676">
                  <c:v>40442</c:v>
                </c:pt>
                <c:pt idx="2677">
                  <c:v>40443</c:v>
                </c:pt>
                <c:pt idx="2678">
                  <c:v>40444</c:v>
                </c:pt>
                <c:pt idx="2679">
                  <c:v>40445</c:v>
                </c:pt>
                <c:pt idx="2680">
                  <c:v>40448</c:v>
                </c:pt>
                <c:pt idx="2681">
                  <c:v>40449</c:v>
                </c:pt>
                <c:pt idx="2682">
                  <c:v>40450</c:v>
                </c:pt>
                <c:pt idx="2683">
                  <c:v>40451</c:v>
                </c:pt>
                <c:pt idx="2684">
                  <c:v>40452</c:v>
                </c:pt>
                <c:pt idx="2685">
                  <c:v>40455</c:v>
                </c:pt>
                <c:pt idx="2686">
                  <c:v>40456</c:v>
                </c:pt>
                <c:pt idx="2687">
                  <c:v>40457</c:v>
                </c:pt>
                <c:pt idx="2688">
                  <c:v>40458</c:v>
                </c:pt>
                <c:pt idx="2689">
                  <c:v>40459</c:v>
                </c:pt>
                <c:pt idx="2690">
                  <c:v>40462</c:v>
                </c:pt>
                <c:pt idx="2691">
                  <c:v>40463</c:v>
                </c:pt>
                <c:pt idx="2692">
                  <c:v>40464</c:v>
                </c:pt>
                <c:pt idx="2693">
                  <c:v>40465</c:v>
                </c:pt>
                <c:pt idx="2694">
                  <c:v>40466</c:v>
                </c:pt>
                <c:pt idx="2695">
                  <c:v>40469</c:v>
                </c:pt>
                <c:pt idx="2696">
                  <c:v>40470</c:v>
                </c:pt>
                <c:pt idx="2697">
                  <c:v>40471</c:v>
                </c:pt>
                <c:pt idx="2698">
                  <c:v>40472</c:v>
                </c:pt>
                <c:pt idx="2699">
                  <c:v>40473</c:v>
                </c:pt>
                <c:pt idx="2700">
                  <c:v>40476</c:v>
                </c:pt>
                <c:pt idx="2701">
                  <c:v>40477</c:v>
                </c:pt>
                <c:pt idx="2702">
                  <c:v>40478</c:v>
                </c:pt>
                <c:pt idx="2703">
                  <c:v>40479</c:v>
                </c:pt>
                <c:pt idx="2704">
                  <c:v>40480</c:v>
                </c:pt>
                <c:pt idx="2705">
                  <c:v>40483</c:v>
                </c:pt>
                <c:pt idx="2706">
                  <c:v>40484</c:v>
                </c:pt>
                <c:pt idx="2707">
                  <c:v>40485</c:v>
                </c:pt>
                <c:pt idx="2708">
                  <c:v>40486</c:v>
                </c:pt>
                <c:pt idx="2709">
                  <c:v>40487</c:v>
                </c:pt>
                <c:pt idx="2710">
                  <c:v>40490</c:v>
                </c:pt>
                <c:pt idx="2711">
                  <c:v>40491</c:v>
                </c:pt>
                <c:pt idx="2712">
                  <c:v>40492</c:v>
                </c:pt>
                <c:pt idx="2713">
                  <c:v>40493</c:v>
                </c:pt>
                <c:pt idx="2714">
                  <c:v>40494</c:v>
                </c:pt>
                <c:pt idx="2715">
                  <c:v>40497</c:v>
                </c:pt>
                <c:pt idx="2716">
                  <c:v>40498</c:v>
                </c:pt>
                <c:pt idx="2717">
                  <c:v>40500</c:v>
                </c:pt>
                <c:pt idx="2718">
                  <c:v>40501</c:v>
                </c:pt>
                <c:pt idx="2719">
                  <c:v>40504</c:v>
                </c:pt>
                <c:pt idx="2720">
                  <c:v>40505</c:v>
                </c:pt>
                <c:pt idx="2721">
                  <c:v>40506</c:v>
                </c:pt>
                <c:pt idx="2722">
                  <c:v>40507</c:v>
                </c:pt>
                <c:pt idx="2723">
                  <c:v>40508</c:v>
                </c:pt>
                <c:pt idx="2724">
                  <c:v>40511</c:v>
                </c:pt>
                <c:pt idx="2725">
                  <c:v>40512</c:v>
                </c:pt>
                <c:pt idx="2726">
                  <c:v>40513</c:v>
                </c:pt>
                <c:pt idx="2727">
                  <c:v>40514</c:v>
                </c:pt>
                <c:pt idx="2728">
                  <c:v>40515</c:v>
                </c:pt>
                <c:pt idx="2729">
                  <c:v>40518</c:v>
                </c:pt>
                <c:pt idx="2730">
                  <c:v>40519</c:v>
                </c:pt>
                <c:pt idx="2731">
                  <c:v>40520</c:v>
                </c:pt>
                <c:pt idx="2732">
                  <c:v>40521</c:v>
                </c:pt>
                <c:pt idx="2733">
                  <c:v>40522</c:v>
                </c:pt>
                <c:pt idx="2734">
                  <c:v>40525</c:v>
                </c:pt>
                <c:pt idx="2735">
                  <c:v>40526</c:v>
                </c:pt>
                <c:pt idx="2736">
                  <c:v>40527</c:v>
                </c:pt>
                <c:pt idx="2737">
                  <c:v>40528</c:v>
                </c:pt>
                <c:pt idx="2738">
                  <c:v>40532</c:v>
                </c:pt>
                <c:pt idx="2739">
                  <c:v>40533</c:v>
                </c:pt>
                <c:pt idx="2740">
                  <c:v>40534</c:v>
                </c:pt>
                <c:pt idx="2741">
                  <c:v>40535</c:v>
                </c:pt>
                <c:pt idx="2742">
                  <c:v>40536</c:v>
                </c:pt>
                <c:pt idx="2743">
                  <c:v>40539</c:v>
                </c:pt>
                <c:pt idx="2744">
                  <c:v>40540</c:v>
                </c:pt>
                <c:pt idx="2745">
                  <c:v>40541</c:v>
                </c:pt>
                <c:pt idx="2746">
                  <c:v>40542</c:v>
                </c:pt>
                <c:pt idx="2747">
                  <c:v>40543</c:v>
                </c:pt>
                <c:pt idx="2748">
                  <c:v>40546</c:v>
                </c:pt>
                <c:pt idx="2749">
                  <c:v>40547</c:v>
                </c:pt>
                <c:pt idx="2750">
                  <c:v>40548</c:v>
                </c:pt>
                <c:pt idx="2751">
                  <c:v>40549</c:v>
                </c:pt>
                <c:pt idx="2752">
                  <c:v>40550</c:v>
                </c:pt>
                <c:pt idx="2753">
                  <c:v>40553</c:v>
                </c:pt>
                <c:pt idx="2754">
                  <c:v>40554</c:v>
                </c:pt>
                <c:pt idx="2755">
                  <c:v>40555</c:v>
                </c:pt>
                <c:pt idx="2756">
                  <c:v>40556</c:v>
                </c:pt>
                <c:pt idx="2757">
                  <c:v>40557</c:v>
                </c:pt>
                <c:pt idx="2758">
                  <c:v>40560</c:v>
                </c:pt>
                <c:pt idx="2759">
                  <c:v>40561</c:v>
                </c:pt>
                <c:pt idx="2760">
                  <c:v>40562</c:v>
                </c:pt>
                <c:pt idx="2761">
                  <c:v>40563</c:v>
                </c:pt>
                <c:pt idx="2762">
                  <c:v>40564</c:v>
                </c:pt>
                <c:pt idx="2763">
                  <c:v>40567</c:v>
                </c:pt>
                <c:pt idx="2764">
                  <c:v>40568</c:v>
                </c:pt>
                <c:pt idx="2765">
                  <c:v>40570</c:v>
                </c:pt>
                <c:pt idx="2766">
                  <c:v>40571</c:v>
                </c:pt>
                <c:pt idx="2767">
                  <c:v>40574</c:v>
                </c:pt>
                <c:pt idx="2768">
                  <c:v>40575</c:v>
                </c:pt>
                <c:pt idx="2769">
                  <c:v>40576</c:v>
                </c:pt>
                <c:pt idx="2770">
                  <c:v>40577</c:v>
                </c:pt>
                <c:pt idx="2771">
                  <c:v>40578</c:v>
                </c:pt>
                <c:pt idx="2772">
                  <c:v>40581</c:v>
                </c:pt>
                <c:pt idx="2773">
                  <c:v>40582</c:v>
                </c:pt>
                <c:pt idx="2774">
                  <c:v>40583</c:v>
                </c:pt>
                <c:pt idx="2775">
                  <c:v>40584</c:v>
                </c:pt>
                <c:pt idx="2776">
                  <c:v>40585</c:v>
                </c:pt>
                <c:pt idx="2777">
                  <c:v>40588</c:v>
                </c:pt>
                <c:pt idx="2778">
                  <c:v>40589</c:v>
                </c:pt>
                <c:pt idx="2779">
                  <c:v>40590</c:v>
                </c:pt>
                <c:pt idx="2780">
                  <c:v>40591</c:v>
                </c:pt>
                <c:pt idx="2781">
                  <c:v>40592</c:v>
                </c:pt>
                <c:pt idx="2782">
                  <c:v>40595</c:v>
                </c:pt>
                <c:pt idx="2783">
                  <c:v>40596</c:v>
                </c:pt>
                <c:pt idx="2784">
                  <c:v>40597</c:v>
                </c:pt>
                <c:pt idx="2785">
                  <c:v>40598</c:v>
                </c:pt>
                <c:pt idx="2786">
                  <c:v>40599</c:v>
                </c:pt>
                <c:pt idx="2787">
                  <c:v>40602</c:v>
                </c:pt>
                <c:pt idx="2788">
                  <c:v>40603</c:v>
                </c:pt>
                <c:pt idx="2789">
                  <c:v>40605</c:v>
                </c:pt>
                <c:pt idx="2790">
                  <c:v>40606</c:v>
                </c:pt>
                <c:pt idx="2791">
                  <c:v>40609</c:v>
                </c:pt>
                <c:pt idx="2792">
                  <c:v>40610</c:v>
                </c:pt>
                <c:pt idx="2793">
                  <c:v>40611</c:v>
                </c:pt>
                <c:pt idx="2794">
                  <c:v>40612</c:v>
                </c:pt>
                <c:pt idx="2795">
                  <c:v>40613</c:v>
                </c:pt>
                <c:pt idx="2796">
                  <c:v>40616</c:v>
                </c:pt>
                <c:pt idx="2797">
                  <c:v>40617</c:v>
                </c:pt>
                <c:pt idx="2798">
                  <c:v>40618</c:v>
                </c:pt>
                <c:pt idx="2799">
                  <c:v>40619</c:v>
                </c:pt>
                <c:pt idx="2800">
                  <c:v>40620</c:v>
                </c:pt>
                <c:pt idx="2801">
                  <c:v>40623</c:v>
                </c:pt>
                <c:pt idx="2802">
                  <c:v>40624</c:v>
                </c:pt>
                <c:pt idx="2803">
                  <c:v>40625</c:v>
                </c:pt>
                <c:pt idx="2804">
                  <c:v>40626</c:v>
                </c:pt>
                <c:pt idx="2805">
                  <c:v>40627</c:v>
                </c:pt>
                <c:pt idx="2806">
                  <c:v>40630</c:v>
                </c:pt>
                <c:pt idx="2807">
                  <c:v>40631</c:v>
                </c:pt>
                <c:pt idx="2808">
                  <c:v>40632</c:v>
                </c:pt>
                <c:pt idx="2809">
                  <c:v>40633</c:v>
                </c:pt>
                <c:pt idx="2810">
                  <c:v>40634</c:v>
                </c:pt>
                <c:pt idx="2811">
                  <c:v>40637</c:v>
                </c:pt>
                <c:pt idx="2812">
                  <c:v>40638</c:v>
                </c:pt>
                <c:pt idx="2813">
                  <c:v>40639</c:v>
                </c:pt>
                <c:pt idx="2814">
                  <c:v>40640</c:v>
                </c:pt>
                <c:pt idx="2815">
                  <c:v>40641</c:v>
                </c:pt>
                <c:pt idx="2816">
                  <c:v>40644</c:v>
                </c:pt>
                <c:pt idx="2817">
                  <c:v>40646</c:v>
                </c:pt>
                <c:pt idx="2818">
                  <c:v>40648</c:v>
                </c:pt>
                <c:pt idx="2819">
                  <c:v>40651</c:v>
                </c:pt>
                <c:pt idx="2820">
                  <c:v>40652</c:v>
                </c:pt>
                <c:pt idx="2821">
                  <c:v>40653</c:v>
                </c:pt>
                <c:pt idx="2822">
                  <c:v>40654</c:v>
                </c:pt>
                <c:pt idx="2823">
                  <c:v>40658</c:v>
                </c:pt>
                <c:pt idx="2824">
                  <c:v>40659</c:v>
                </c:pt>
                <c:pt idx="2825">
                  <c:v>40660</c:v>
                </c:pt>
                <c:pt idx="2826">
                  <c:v>40661</c:v>
                </c:pt>
                <c:pt idx="2827">
                  <c:v>40662</c:v>
                </c:pt>
                <c:pt idx="2828">
                  <c:v>40665</c:v>
                </c:pt>
                <c:pt idx="2829">
                  <c:v>40666</c:v>
                </c:pt>
                <c:pt idx="2830">
                  <c:v>40667</c:v>
                </c:pt>
                <c:pt idx="2831">
                  <c:v>40668</c:v>
                </c:pt>
                <c:pt idx="2832">
                  <c:v>40669</c:v>
                </c:pt>
                <c:pt idx="2833">
                  <c:v>40672</c:v>
                </c:pt>
                <c:pt idx="2834">
                  <c:v>40673</c:v>
                </c:pt>
                <c:pt idx="2835">
                  <c:v>40674</c:v>
                </c:pt>
                <c:pt idx="2836">
                  <c:v>40675</c:v>
                </c:pt>
                <c:pt idx="2837">
                  <c:v>40676</c:v>
                </c:pt>
                <c:pt idx="2838">
                  <c:v>40679</c:v>
                </c:pt>
                <c:pt idx="2839">
                  <c:v>40680</c:v>
                </c:pt>
                <c:pt idx="2840">
                  <c:v>40681</c:v>
                </c:pt>
                <c:pt idx="2841">
                  <c:v>40682</c:v>
                </c:pt>
                <c:pt idx="2842">
                  <c:v>40683</c:v>
                </c:pt>
                <c:pt idx="2843">
                  <c:v>40686</c:v>
                </c:pt>
                <c:pt idx="2844">
                  <c:v>40687</c:v>
                </c:pt>
                <c:pt idx="2845">
                  <c:v>40688</c:v>
                </c:pt>
                <c:pt idx="2846">
                  <c:v>40689</c:v>
                </c:pt>
                <c:pt idx="2847">
                  <c:v>40690</c:v>
                </c:pt>
                <c:pt idx="2848">
                  <c:v>40693</c:v>
                </c:pt>
                <c:pt idx="2849">
                  <c:v>40694</c:v>
                </c:pt>
                <c:pt idx="2850">
                  <c:v>40695</c:v>
                </c:pt>
                <c:pt idx="2851">
                  <c:v>40696</c:v>
                </c:pt>
                <c:pt idx="2852">
                  <c:v>40697</c:v>
                </c:pt>
                <c:pt idx="2853">
                  <c:v>40700</c:v>
                </c:pt>
                <c:pt idx="2854">
                  <c:v>40701</c:v>
                </c:pt>
                <c:pt idx="2855">
                  <c:v>40702</c:v>
                </c:pt>
                <c:pt idx="2856">
                  <c:v>40703</c:v>
                </c:pt>
                <c:pt idx="2857">
                  <c:v>40704</c:v>
                </c:pt>
                <c:pt idx="2858">
                  <c:v>40707</c:v>
                </c:pt>
                <c:pt idx="2859">
                  <c:v>40708</c:v>
                </c:pt>
                <c:pt idx="2860">
                  <c:v>40709</c:v>
                </c:pt>
                <c:pt idx="2861">
                  <c:v>40710</c:v>
                </c:pt>
                <c:pt idx="2862">
                  <c:v>40711</c:v>
                </c:pt>
                <c:pt idx="2863">
                  <c:v>40714</c:v>
                </c:pt>
                <c:pt idx="2864">
                  <c:v>40715</c:v>
                </c:pt>
                <c:pt idx="2865">
                  <c:v>40716</c:v>
                </c:pt>
                <c:pt idx="2866">
                  <c:v>40717</c:v>
                </c:pt>
                <c:pt idx="2867">
                  <c:v>40718</c:v>
                </c:pt>
                <c:pt idx="2868">
                  <c:v>40721</c:v>
                </c:pt>
                <c:pt idx="2869">
                  <c:v>40722</c:v>
                </c:pt>
                <c:pt idx="2870">
                  <c:v>40723</c:v>
                </c:pt>
                <c:pt idx="2871">
                  <c:v>40724</c:v>
                </c:pt>
                <c:pt idx="2872">
                  <c:v>40725</c:v>
                </c:pt>
                <c:pt idx="2873">
                  <c:v>40728</c:v>
                </c:pt>
                <c:pt idx="2874">
                  <c:v>40729</c:v>
                </c:pt>
                <c:pt idx="2875">
                  <c:v>40730</c:v>
                </c:pt>
                <c:pt idx="2876">
                  <c:v>40731</c:v>
                </c:pt>
                <c:pt idx="2877">
                  <c:v>40732</c:v>
                </c:pt>
                <c:pt idx="2878">
                  <c:v>40735</c:v>
                </c:pt>
                <c:pt idx="2879">
                  <c:v>40736</c:v>
                </c:pt>
                <c:pt idx="2880">
                  <c:v>40737</c:v>
                </c:pt>
                <c:pt idx="2881">
                  <c:v>40738</c:v>
                </c:pt>
                <c:pt idx="2882">
                  <c:v>40739</c:v>
                </c:pt>
                <c:pt idx="2883">
                  <c:v>40742</c:v>
                </c:pt>
                <c:pt idx="2884">
                  <c:v>40743</c:v>
                </c:pt>
                <c:pt idx="2885">
                  <c:v>40744</c:v>
                </c:pt>
                <c:pt idx="2886">
                  <c:v>40745</c:v>
                </c:pt>
                <c:pt idx="2887">
                  <c:v>40746</c:v>
                </c:pt>
                <c:pt idx="2888">
                  <c:v>40749</c:v>
                </c:pt>
                <c:pt idx="2889">
                  <c:v>40750</c:v>
                </c:pt>
                <c:pt idx="2890">
                  <c:v>40751</c:v>
                </c:pt>
                <c:pt idx="2891">
                  <c:v>40752</c:v>
                </c:pt>
                <c:pt idx="2892">
                  <c:v>40753</c:v>
                </c:pt>
                <c:pt idx="2893">
                  <c:v>40756</c:v>
                </c:pt>
                <c:pt idx="2894">
                  <c:v>40757</c:v>
                </c:pt>
                <c:pt idx="2895">
                  <c:v>40758</c:v>
                </c:pt>
                <c:pt idx="2896">
                  <c:v>40759</c:v>
                </c:pt>
                <c:pt idx="2897">
                  <c:v>40760</c:v>
                </c:pt>
                <c:pt idx="2898">
                  <c:v>40763</c:v>
                </c:pt>
                <c:pt idx="2899">
                  <c:v>40764</c:v>
                </c:pt>
                <c:pt idx="2900">
                  <c:v>40765</c:v>
                </c:pt>
                <c:pt idx="2901">
                  <c:v>40766</c:v>
                </c:pt>
                <c:pt idx="2902">
                  <c:v>40767</c:v>
                </c:pt>
                <c:pt idx="2903">
                  <c:v>40771</c:v>
                </c:pt>
                <c:pt idx="2904">
                  <c:v>40772</c:v>
                </c:pt>
                <c:pt idx="2905">
                  <c:v>40773</c:v>
                </c:pt>
                <c:pt idx="2906">
                  <c:v>40774</c:v>
                </c:pt>
                <c:pt idx="2907">
                  <c:v>40777</c:v>
                </c:pt>
                <c:pt idx="2908">
                  <c:v>40778</c:v>
                </c:pt>
                <c:pt idx="2909">
                  <c:v>40779</c:v>
                </c:pt>
                <c:pt idx="2910">
                  <c:v>40780</c:v>
                </c:pt>
                <c:pt idx="2911">
                  <c:v>40781</c:v>
                </c:pt>
                <c:pt idx="2912">
                  <c:v>40784</c:v>
                </c:pt>
                <c:pt idx="2913">
                  <c:v>40785</c:v>
                </c:pt>
                <c:pt idx="2914">
                  <c:v>40788</c:v>
                </c:pt>
                <c:pt idx="2915">
                  <c:v>40791</c:v>
                </c:pt>
                <c:pt idx="2916">
                  <c:v>40792</c:v>
                </c:pt>
                <c:pt idx="2917">
                  <c:v>40793</c:v>
                </c:pt>
                <c:pt idx="2918">
                  <c:v>40794</c:v>
                </c:pt>
                <c:pt idx="2919">
                  <c:v>40795</c:v>
                </c:pt>
                <c:pt idx="2920">
                  <c:v>40798</c:v>
                </c:pt>
                <c:pt idx="2921">
                  <c:v>40799</c:v>
                </c:pt>
                <c:pt idx="2922">
                  <c:v>40800</c:v>
                </c:pt>
                <c:pt idx="2923">
                  <c:v>40801</c:v>
                </c:pt>
                <c:pt idx="2924">
                  <c:v>40802</c:v>
                </c:pt>
                <c:pt idx="2925">
                  <c:v>40805</c:v>
                </c:pt>
                <c:pt idx="2926">
                  <c:v>40806</c:v>
                </c:pt>
                <c:pt idx="2927">
                  <c:v>40807</c:v>
                </c:pt>
                <c:pt idx="2928">
                  <c:v>40808</c:v>
                </c:pt>
                <c:pt idx="2929">
                  <c:v>40809</c:v>
                </c:pt>
                <c:pt idx="2930">
                  <c:v>40812</c:v>
                </c:pt>
                <c:pt idx="2931">
                  <c:v>40813</c:v>
                </c:pt>
                <c:pt idx="2932">
                  <c:v>40814</c:v>
                </c:pt>
                <c:pt idx="2933">
                  <c:v>40815</c:v>
                </c:pt>
                <c:pt idx="2934">
                  <c:v>40816</c:v>
                </c:pt>
                <c:pt idx="2935">
                  <c:v>40819</c:v>
                </c:pt>
                <c:pt idx="2936">
                  <c:v>40820</c:v>
                </c:pt>
                <c:pt idx="2937">
                  <c:v>40821</c:v>
                </c:pt>
                <c:pt idx="2938">
                  <c:v>40823</c:v>
                </c:pt>
                <c:pt idx="2939">
                  <c:v>40826</c:v>
                </c:pt>
                <c:pt idx="2940">
                  <c:v>40827</c:v>
                </c:pt>
                <c:pt idx="2941">
                  <c:v>40828</c:v>
                </c:pt>
                <c:pt idx="2942">
                  <c:v>40829</c:v>
                </c:pt>
                <c:pt idx="2943">
                  <c:v>40830</c:v>
                </c:pt>
                <c:pt idx="2944">
                  <c:v>40833</c:v>
                </c:pt>
                <c:pt idx="2945">
                  <c:v>40834</c:v>
                </c:pt>
                <c:pt idx="2946">
                  <c:v>40835</c:v>
                </c:pt>
                <c:pt idx="2947">
                  <c:v>40836</c:v>
                </c:pt>
                <c:pt idx="2948">
                  <c:v>40837</c:v>
                </c:pt>
                <c:pt idx="2949">
                  <c:v>40840</c:v>
                </c:pt>
                <c:pt idx="2950">
                  <c:v>40841</c:v>
                </c:pt>
                <c:pt idx="2951">
                  <c:v>40842</c:v>
                </c:pt>
                <c:pt idx="2952">
                  <c:v>40844</c:v>
                </c:pt>
                <c:pt idx="2953">
                  <c:v>40847</c:v>
                </c:pt>
                <c:pt idx="2954">
                  <c:v>40848</c:v>
                </c:pt>
                <c:pt idx="2955">
                  <c:v>40849</c:v>
                </c:pt>
                <c:pt idx="2956">
                  <c:v>40850</c:v>
                </c:pt>
                <c:pt idx="2957">
                  <c:v>40851</c:v>
                </c:pt>
                <c:pt idx="2958">
                  <c:v>40855</c:v>
                </c:pt>
                <c:pt idx="2959">
                  <c:v>40856</c:v>
                </c:pt>
                <c:pt idx="2960">
                  <c:v>40858</c:v>
                </c:pt>
                <c:pt idx="2961">
                  <c:v>40861</c:v>
                </c:pt>
                <c:pt idx="2962">
                  <c:v>40862</c:v>
                </c:pt>
                <c:pt idx="2963">
                  <c:v>40863</c:v>
                </c:pt>
                <c:pt idx="2964">
                  <c:v>40864</c:v>
                </c:pt>
                <c:pt idx="2965">
                  <c:v>40865</c:v>
                </c:pt>
                <c:pt idx="2966">
                  <c:v>40868</c:v>
                </c:pt>
                <c:pt idx="2967">
                  <c:v>40869</c:v>
                </c:pt>
                <c:pt idx="2968">
                  <c:v>40870</c:v>
                </c:pt>
                <c:pt idx="2969">
                  <c:v>40871</c:v>
                </c:pt>
                <c:pt idx="2970">
                  <c:v>40872</c:v>
                </c:pt>
                <c:pt idx="2971">
                  <c:v>40875</c:v>
                </c:pt>
                <c:pt idx="2972">
                  <c:v>40876</c:v>
                </c:pt>
                <c:pt idx="2973">
                  <c:v>40877</c:v>
                </c:pt>
                <c:pt idx="2974">
                  <c:v>40878</c:v>
                </c:pt>
                <c:pt idx="2975">
                  <c:v>40879</c:v>
                </c:pt>
                <c:pt idx="2976">
                  <c:v>40882</c:v>
                </c:pt>
                <c:pt idx="2977">
                  <c:v>40884</c:v>
                </c:pt>
                <c:pt idx="2978">
                  <c:v>40885</c:v>
                </c:pt>
                <c:pt idx="2979">
                  <c:v>40886</c:v>
                </c:pt>
                <c:pt idx="2980">
                  <c:v>40889</c:v>
                </c:pt>
                <c:pt idx="2981">
                  <c:v>40890</c:v>
                </c:pt>
                <c:pt idx="2982">
                  <c:v>40891</c:v>
                </c:pt>
                <c:pt idx="2983">
                  <c:v>40892</c:v>
                </c:pt>
                <c:pt idx="2984">
                  <c:v>40893</c:v>
                </c:pt>
                <c:pt idx="2985">
                  <c:v>40896</c:v>
                </c:pt>
                <c:pt idx="2986">
                  <c:v>40897</c:v>
                </c:pt>
                <c:pt idx="2987">
                  <c:v>40898</c:v>
                </c:pt>
                <c:pt idx="2988">
                  <c:v>40899</c:v>
                </c:pt>
                <c:pt idx="2989">
                  <c:v>40900</c:v>
                </c:pt>
                <c:pt idx="2990">
                  <c:v>40903</c:v>
                </c:pt>
                <c:pt idx="2991">
                  <c:v>40904</c:v>
                </c:pt>
                <c:pt idx="2992">
                  <c:v>40905</c:v>
                </c:pt>
                <c:pt idx="2993">
                  <c:v>40906</c:v>
                </c:pt>
                <c:pt idx="2994">
                  <c:v>40907</c:v>
                </c:pt>
                <c:pt idx="2995">
                  <c:v>40910</c:v>
                </c:pt>
                <c:pt idx="2996">
                  <c:v>40911</c:v>
                </c:pt>
                <c:pt idx="2997">
                  <c:v>40912</c:v>
                </c:pt>
                <c:pt idx="2998">
                  <c:v>40913</c:v>
                </c:pt>
                <c:pt idx="2999">
                  <c:v>40914</c:v>
                </c:pt>
                <c:pt idx="3000">
                  <c:v>40915</c:v>
                </c:pt>
                <c:pt idx="3001">
                  <c:v>40917</c:v>
                </c:pt>
                <c:pt idx="3002">
                  <c:v>40918</c:v>
                </c:pt>
                <c:pt idx="3003">
                  <c:v>40919</c:v>
                </c:pt>
                <c:pt idx="3004">
                  <c:v>40920</c:v>
                </c:pt>
                <c:pt idx="3005">
                  <c:v>40921</c:v>
                </c:pt>
                <c:pt idx="3006">
                  <c:v>40924</c:v>
                </c:pt>
                <c:pt idx="3007">
                  <c:v>40925</c:v>
                </c:pt>
                <c:pt idx="3008">
                  <c:v>40926</c:v>
                </c:pt>
                <c:pt idx="3009">
                  <c:v>40927</c:v>
                </c:pt>
                <c:pt idx="3010">
                  <c:v>40928</c:v>
                </c:pt>
                <c:pt idx="3011">
                  <c:v>40931</c:v>
                </c:pt>
                <c:pt idx="3012">
                  <c:v>40932</c:v>
                </c:pt>
                <c:pt idx="3013">
                  <c:v>40933</c:v>
                </c:pt>
                <c:pt idx="3014">
                  <c:v>40935</c:v>
                </c:pt>
                <c:pt idx="3015">
                  <c:v>40938</c:v>
                </c:pt>
                <c:pt idx="3016">
                  <c:v>40939</c:v>
                </c:pt>
                <c:pt idx="3017">
                  <c:v>40940</c:v>
                </c:pt>
                <c:pt idx="3018">
                  <c:v>40941</c:v>
                </c:pt>
                <c:pt idx="3019">
                  <c:v>40942</c:v>
                </c:pt>
                <c:pt idx="3020">
                  <c:v>40945</c:v>
                </c:pt>
                <c:pt idx="3021">
                  <c:v>40946</c:v>
                </c:pt>
                <c:pt idx="3022">
                  <c:v>40947</c:v>
                </c:pt>
                <c:pt idx="3023">
                  <c:v>40948</c:v>
                </c:pt>
                <c:pt idx="3024">
                  <c:v>40949</c:v>
                </c:pt>
                <c:pt idx="3025">
                  <c:v>40952</c:v>
                </c:pt>
                <c:pt idx="3026">
                  <c:v>40953</c:v>
                </c:pt>
                <c:pt idx="3027">
                  <c:v>40954</c:v>
                </c:pt>
                <c:pt idx="3028">
                  <c:v>40955</c:v>
                </c:pt>
                <c:pt idx="3029">
                  <c:v>40956</c:v>
                </c:pt>
                <c:pt idx="3030">
                  <c:v>40960</c:v>
                </c:pt>
                <c:pt idx="3031">
                  <c:v>40961</c:v>
                </c:pt>
                <c:pt idx="3032">
                  <c:v>40962</c:v>
                </c:pt>
                <c:pt idx="3033">
                  <c:v>40963</c:v>
                </c:pt>
                <c:pt idx="3034">
                  <c:v>40966</c:v>
                </c:pt>
                <c:pt idx="3035">
                  <c:v>40967</c:v>
                </c:pt>
                <c:pt idx="3036">
                  <c:v>40968</c:v>
                </c:pt>
                <c:pt idx="3037">
                  <c:v>40969</c:v>
                </c:pt>
                <c:pt idx="3038">
                  <c:v>40970</c:v>
                </c:pt>
                <c:pt idx="3039">
                  <c:v>40971</c:v>
                </c:pt>
                <c:pt idx="3040">
                  <c:v>40973</c:v>
                </c:pt>
                <c:pt idx="3041">
                  <c:v>40974</c:v>
                </c:pt>
                <c:pt idx="3042">
                  <c:v>40975</c:v>
                </c:pt>
                <c:pt idx="3043">
                  <c:v>40977</c:v>
                </c:pt>
                <c:pt idx="3044">
                  <c:v>40980</c:v>
                </c:pt>
                <c:pt idx="3045">
                  <c:v>40981</c:v>
                </c:pt>
                <c:pt idx="3046">
                  <c:v>40982</c:v>
                </c:pt>
                <c:pt idx="3047">
                  <c:v>40983</c:v>
                </c:pt>
                <c:pt idx="3048">
                  <c:v>40984</c:v>
                </c:pt>
                <c:pt idx="3049">
                  <c:v>40987</c:v>
                </c:pt>
                <c:pt idx="3050">
                  <c:v>40988</c:v>
                </c:pt>
                <c:pt idx="3051">
                  <c:v>40989</c:v>
                </c:pt>
                <c:pt idx="3052">
                  <c:v>40990</c:v>
                </c:pt>
                <c:pt idx="3053">
                  <c:v>40991</c:v>
                </c:pt>
                <c:pt idx="3054">
                  <c:v>40994</c:v>
                </c:pt>
                <c:pt idx="3055">
                  <c:v>40995</c:v>
                </c:pt>
                <c:pt idx="3056">
                  <c:v>40996</c:v>
                </c:pt>
                <c:pt idx="3057">
                  <c:v>40997</c:v>
                </c:pt>
                <c:pt idx="3058">
                  <c:v>40998</c:v>
                </c:pt>
                <c:pt idx="3059">
                  <c:v>41001</c:v>
                </c:pt>
                <c:pt idx="3060">
                  <c:v>41002</c:v>
                </c:pt>
                <c:pt idx="3061">
                  <c:v>41003</c:v>
                </c:pt>
                <c:pt idx="3062">
                  <c:v>41008</c:v>
                </c:pt>
                <c:pt idx="3063">
                  <c:v>41009</c:v>
                </c:pt>
                <c:pt idx="3064">
                  <c:v>41010</c:v>
                </c:pt>
                <c:pt idx="3065">
                  <c:v>41011</c:v>
                </c:pt>
                <c:pt idx="3066">
                  <c:v>41012</c:v>
                </c:pt>
                <c:pt idx="3067">
                  <c:v>41015</c:v>
                </c:pt>
                <c:pt idx="3068">
                  <c:v>41016</c:v>
                </c:pt>
                <c:pt idx="3069">
                  <c:v>41017</c:v>
                </c:pt>
                <c:pt idx="3070">
                  <c:v>41018</c:v>
                </c:pt>
                <c:pt idx="3071">
                  <c:v>41019</c:v>
                </c:pt>
                <c:pt idx="3072">
                  <c:v>41022</c:v>
                </c:pt>
                <c:pt idx="3073">
                  <c:v>41023</c:v>
                </c:pt>
                <c:pt idx="3074">
                  <c:v>41024</c:v>
                </c:pt>
                <c:pt idx="3075">
                  <c:v>41025</c:v>
                </c:pt>
                <c:pt idx="3076">
                  <c:v>41026</c:v>
                </c:pt>
                <c:pt idx="3077">
                  <c:v>41027</c:v>
                </c:pt>
                <c:pt idx="3078">
                  <c:v>41029</c:v>
                </c:pt>
                <c:pt idx="3079">
                  <c:v>41031</c:v>
                </c:pt>
                <c:pt idx="3080">
                  <c:v>41032</c:v>
                </c:pt>
                <c:pt idx="3081">
                  <c:v>41033</c:v>
                </c:pt>
                <c:pt idx="3082">
                  <c:v>41036</c:v>
                </c:pt>
                <c:pt idx="3083">
                  <c:v>41037</c:v>
                </c:pt>
                <c:pt idx="3084">
                  <c:v>41038</c:v>
                </c:pt>
                <c:pt idx="3085">
                  <c:v>41039</c:v>
                </c:pt>
                <c:pt idx="3086">
                  <c:v>41040</c:v>
                </c:pt>
                <c:pt idx="3087">
                  <c:v>41043</c:v>
                </c:pt>
                <c:pt idx="3088">
                  <c:v>41044</c:v>
                </c:pt>
                <c:pt idx="3089">
                  <c:v>41045</c:v>
                </c:pt>
                <c:pt idx="3090">
                  <c:v>41046</c:v>
                </c:pt>
                <c:pt idx="3091">
                  <c:v>41047</c:v>
                </c:pt>
                <c:pt idx="3092">
                  <c:v>41050</c:v>
                </c:pt>
                <c:pt idx="3093">
                  <c:v>41051</c:v>
                </c:pt>
                <c:pt idx="3094">
                  <c:v>41052</c:v>
                </c:pt>
                <c:pt idx="3095">
                  <c:v>41053</c:v>
                </c:pt>
                <c:pt idx="3096">
                  <c:v>41054</c:v>
                </c:pt>
                <c:pt idx="3097">
                  <c:v>41057</c:v>
                </c:pt>
                <c:pt idx="3098">
                  <c:v>41058</c:v>
                </c:pt>
                <c:pt idx="3099">
                  <c:v>41059</c:v>
                </c:pt>
                <c:pt idx="3100">
                  <c:v>41060</c:v>
                </c:pt>
                <c:pt idx="3101">
                  <c:v>41061</c:v>
                </c:pt>
                <c:pt idx="3102">
                  <c:v>41064</c:v>
                </c:pt>
                <c:pt idx="3103">
                  <c:v>41065</c:v>
                </c:pt>
                <c:pt idx="3104">
                  <c:v>41066</c:v>
                </c:pt>
                <c:pt idx="3105">
                  <c:v>41067</c:v>
                </c:pt>
                <c:pt idx="3106">
                  <c:v>41068</c:v>
                </c:pt>
                <c:pt idx="3107">
                  <c:v>41071</c:v>
                </c:pt>
                <c:pt idx="3108">
                  <c:v>41072</c:v>
                </c:pt>
                <c:pt idx="3109">
                  <c:v>41073</c:v>
                </c:pt>
                <c:pt idx="3110">
                  <c:v>41074</c:v>
                </c:pt>
                <c:pt idx="3111">
                  <c:v>41075</c:v>
                </c:pt>
                <c:pt idx="3112">
                  <c:v>41078</c:v>
                </c:pt>
                <c:pt idx="3113">
                  <c:v>41079</c:v>
                </c:pt>
                <c:pt idx="3114">
                  <c:v>41080</c:v>
                </c:pt>
                <c:pt idx="3115">
                  <c:v>41081</c:v>
                </c:pt>
                <c:pt idx="3116">
                  <c:v>41082</c:v>
                </c:pt>
                <c:pt idx="3117">
                  <c:v>41085</c:v>
                </c:pt>
                <c:pt idx="3118">
                  <c:v>41086</c:v>
                </c:pt>
                <c:pt idx="3119">
                  <c:v>41087</c:v>
                </c:pt>
                <c:pt idx="3120">
                  <c:v>41088</c:v>
                </c:pt>
                <c:pt idx="3121">
                  <c:v>41089</c:v>
                </c:pt>
                <c:pt idx="3122">
                  <c:v>41092</c:v>
                </c:pt>
                <c:pt idx="3123">
                  <c:v>41093</c:v>
                </c:pt>
                <c:pt idx="3124">
                  <c:v>41094</c:v>
                </c:pt>
                <c:pt idx="3125">
                  <c:v>41095</c:v>
                </c:pt>
                <c:pt idx="3126">
                  <c:v>41096</c:v>
                </c:pt>
                <c:pt idx="3127">
                  <c:v>41099</c:v>
                </c:pt>
                <c:pt idx="3128">
                  <c:v>41100</c:v>
                </c:pt>
                <c:pt idx="3129">
                  <c:v>41101</c:v>
                </c:pt>
                <c:pt idx="3130">
                  <c:v>41102</c:v>
                </c:pt>
                <c:pt idx="3131">
                  <c:v>41103</c:v>
                </c:pt>
                <c:pt idx="3132">
                  <c:v>41106</c:v>
                </c:pt>
                <c:pt idx="3133">
                  <c:v>41107</c:v>
                </c:pt>
                <c:pt idx="3134">
                  <c:v>41108</c:v>
                </c:pt>
                <c:pt idx="3135">
                  <c:v>41109</c:v>
                </c:pt>
                <c:pt idx="3136">
                  <c:v>41110</c:v>
                </c:pt>
                <c:pt idx="3137">
                  <c:v>41113</c:v>
                </c:pt>
                <c:pt idx="3138">
                  <c:v>41114</c:v>
                </c:pt>
                <c:pt idx="3139">
                  <c:v>41115</c:v>
                </c:pt>
                <c:pt idx="3140">
                  <c:v>41116</c:v>
                </c:pt>
                <c:pt idx="3141">
                  <c:v>41117</c:v>
                </c:pt>
                <c:pt idx="3142">
                  <c:v>41120</c:v>
                </c:pt>
                <c:pt idx="3143">
                  <c:v>41121</c:v>
                </c:pt>
                <c:pt idx="3144">
                  <c:v>41122</c:v>
                </c:pt>
                <c:pt idx="3145">
                  <c:v>41123</c:v>
                </c:pt>
                <c:pt idx="3146">
                  <c:v>41124</c:v>
                </c:pt>
                <c:pt idx="3147">
                  <c:v>41127</c:v>
                </c:pt>
                <c:pt idx="3148">
                  <c:v>41128</c:v>
                </c:pt>
                <c:pt idx="3149">
                  <c:v>41129</c:v>
                </c:pt>
                <c:pt idx="3150">
                  <c:v>41130</c:v>
                </c:pt>
                <c:pt idx="3151">
                  <c:v>41131</c:v>
                </c:pt>
                <c:pt idx="3152">
                  <c:v>41134</c:v>
                </c:pt>
                <c:pt idx="3153">
                  <c:v>41135</c:v>
                </c:pt>
                <c:pt idx="3154">
                  <c:v>41137</c:v>
                </c:pt>
                <c:pt idx="3155">
                  <c:v>41138</c:v>
                </c:pt>
                <c:pt idx="3156">
                  <c:v>41142</c:v>
                </c:pt>
                <c:pt idx="3157">
                  <c:v>41143</c:v>
                </c:pt>
                <c:pt idx="3158">
                  <c:v>41144</c:v>
                </c:pt>
                <c:pt idx="3159">
                  <c:v>41145</c:v>
                </c:pt>
                <c:pt idx="3160">
                  <c:v>41148</c:v>
                </c:pt>
                <c:pt idx="3161">
                  <c:v>41149</c:v>
                </c:pt>
                <c:pt idx="3162">
                  <c:v>41150</c:v>
                </c:pt>
                <c:pt idx="3163">
                  <c:v>41151</c:v>
                </c:pt>
                <c:pt idx="3164">
                  <c:v>41152</c:v>
                </c:pt>
                <c:pt idx="3165">
                  <c:v>41155</c:v>
                </c:pt>
                <c:pt idx="3166">
                  <c:v>41156</c:v>
                </c:pt>
                <c:pt idx="3167">
                  <c:v>41157</c:v>
                </c:pt>
                <c:pt idx="3168">
                  <c:v>41158</c:v>
                </c:pt>
                <c:pt idx="3169">
                  <c:v>41159</c:v>
                </c:pt>
                <c:pt idx="3170">
                  <c:v>41160</c:v>
                </c:pt>
                <c:pt idx="3171">
                  <c:v>41162</c:v>
                </c:pt>
                <c:pt idx="3172">
                  <c:v>41163</c:v>
                </c:pt>
                <c:pt idx="3173">
                  <c:v>41164</c:v>
                </c:pt>
                <c:pt idx="3174">
                  <c:v>41165</c:v>
                </c:pt>
                <c:pt idx="3175">
                  <c:v>41166</c:v>
                </c:pt>
                <c:pt idx="3176">
                  <c:v>41169</c:v>
                </c:pt>
                <c:pt idx="3177">
                  <c:v>41170</c:v>
                </c:pt>
                <c:pt idx="3178">
                  <c:v>41172</c:v>
                </c:pt>
                <c:pt idx="3179">
                  <c:v>41173</c:v>
                </c:pt>
                <c:pt idx="3180">
                  <c:v>41176</c:v>
                </c:pt>
                <c:pt idx="3181">
                  <c:v>41177</c:v>
                </c:pt>
                <c:pt idx="3182">
                  <c:v>41178</c:v>
                </c:pt>
                <c:pt idx="3183">
                  <c:v>41179</c:v>
                </c:pt>
                <c:pt idx="3184">
                  <c:v>41180</c:v>
                </c:pt>
                <c:pt idx="3185">
                  <c:v>41183</c:v>
                </c:pt>
                <c:pt idx="3186">
                  <c:v>41185</c:v>
                </c:pt>
                <c:pt idx="3187">
                  <c:v>41186</c:v>
                </c:pt>
                <c:pt idx="3188">
                  <c:v>41187</c:v>
                </c:pt>
                <c:pt idx="3189">
                  <c:v>41190</c:v>
                </c:pt>
                <c:pt idx="3190">
                  <c:v>41191</c:v>
                </c:pt>
                <c:pt idx="3191">
                  <c:v>41192</c:v>
                </c:pt>
                <c:pt idx="3192">
                  <c:v>41193</c:v>
                </c:pt>
                <c:pt idx="3193">
                  <c:v>41194</c:v>
                </c:pt>
                <c:pt idx="3194">
                  <c:v>41197</c:v>
                </c:pt>
                <c:pt idx="3195">
                  <c:v>41198</c:v>
                </c:pt>
                <c:pt idx="3196">
                  <c:v>41199</c:v>
                </c:pt>
                <c:pt idx="3197">
                  <c:v>41200</c:v>
                </c:pt>
                <c:pt idx="3198">
                  <c:v>41201</c:v>
                </c:pt>
                <c:pt idx="3199">
                  <c:v>41204</c:v>
                </c:pt>
                <c:pt idx="3200">
                  <c:v>41205</c:v>
                </c:pt>
                <c:pt idx="3201">
                  <c:v>41207</c:v>
                </c:pt>
                <c:pt idx="3202">
                  <c:v>41208</c:v>
                </c:pt>
                <c:pt idx="3203">
                  <c:v>41211</c:v>
                </c:pt>
                <c:pt idx="3204">
                  <c:v>41212</c:v>
                </c:pt>
                <c:pt idx="3205">
                  <c:v>41213</c:v>
                </c:pt>
                <c:pt idx="3206">
                  <c:v>41214</c:v>
                </c:pt>
                <c:pt idx="3207">
                  <c:v>41215</c:v>
                </c:pt>
                <c:pt idx="3208">
                  <c:v>41218</c:v>
                </c:pt>
                <c:pt idx="3209">
                  <c:v>41219</c:v>
                </c:pt>
                <c:pt idx="3210">
                  <c:v>41220</c:v>
                </c:pt>
                <c:pt idx="3211">
                  <c:v>41221</c:v>
                </c:pt>
                <c:pt idx="3212">
                  <c:v>41222</c:v>
                </c:pt>
                <c:pt idx="3213">
                  <c:v>41225</c:v>
                </c:pt>
                <c:pt idx="3214">
                  <c:v>41226</c:v>
                </c:pt>
                <c:pt idx="3215">
                  <c:v>41228</c:v>
                </c:pt>
                <c:pt idx="3216">
                  <c:v>41229</c:v>
                </c:pt>
                <c:pt idx="3217">
                  <c:v>41232</c:v>
                </c:pt>
                <c:pt idx="3218">
                  <c:v>41233</c:v>
                </c:pt>
                <c:pt idx="3219">
                  <c:v>41234</c:v>
                </c:pt>
                <c:pt idx="3220">
                  <c:v>41235</c:v>
                </c:pt>
                <c:pt idx="3221">
                  <c:v>41236</c:v>
                </c:pt>
                <c:pt idx="3222">
                  <c:v>41239</c:v>
                </c:pt>
                <c:pt idx="3223">
                  <c:v>41240</c:v>
                </c:pt>
                <c:pt idx="3224">
                  <c:v>41242</c:v>
                </c:pt>
                <c:pt idx="3225">
                  <c:v>41243</c:v>
                </c:pt>
                <c:pt idx="3226">
                  <c:v>41246</c:v>
                </c:pt>
                <c:pt idx="3227">
                  <c:v>41247</c:v>
                </c:pt>
                <c:pt idx="3228">
                  <c:v>41248</c:v>
                </c:pt>
                <c:pt idx="3229">
                  <c:v>41249</c:v>
                </c:pt>
                <c:pt idx="3230">
                  <c:v>41250</c:v>
                </c:pt>
                <c:pt idx="3231">
                  <c:v>41253</c:v>
                </c:pt>
                <c:pt idx="3232">
                  <c:v>41254</c:v>
                </c:pt>
                <c:pt idx="3233">
                  <c:v>41255</c:v>
                </c:pt>
                <c:pt idx="3234">
                  <c:v>41256</c:v>
                </c:pt>
                <c:pt idx="3235">
                  <c:v>41257</c:v>
                </c:pt>
                <c:pt idx="3236">
                  <c:v>41260</c:v>
                </c:pt>
                <c:pt idx="3237">
                  <c:v>41261</c:v>
                </c:pt>
                <c:pt idx="3238">
                  <c:v>41262</c:v>
                </c:pt>
                <c:pt idx="3239">
                  <c:v>41263</c:v>
                </c:pt>
                <c:pt idx="3240">
                  <c:v>41264</c:v>
                </c:pt>
                <c:pt idx="3241">
                  <c:v>41267</c:v>
                </c:pt>
                <c:pt idx="3242">
                  <c:v>41269</c:v>
                </c:pt>
                <c:pt idx="3243">
                  <c:v>41270</c:v>
                </c:pt>
                <c:pt idx="3244">
                  <c:v>41271</c:v>
                </c:pt>
                <c:pt idx="3245">
                  <c:v>41274</c:v>
                </c:pt>
              </c:numCache>
            </c:numRef>
          </c:cat>
          <c:val>
            <c:numRef>
              <c:f>Sheet1!$G$2:$G$3247</c:f>
              <c:numCache>
                <c:formatCode>General</c:formatCode>
                <c:ptCount val="3246"/>
                <c:pt idx="1">
                  <c:v>2.1562349421686355</c:v>
                </c:pt>
                <c:pt idx="2">
                  <c:v>-2.4405346193141191</c:v>
                </c:pt>
                <c:pt idx="3">
                  <c:v>1.2045921224565941</c:v>
                </c:pt>
                <c:pt idx="4">
                  <c:v>-0.13003709285017676</c:v>
                </c:pt>
                <c:pt idx="5">
                  <c:v>1.9191131927719887</c:v>
                </c:pt>
                <c:pt idx="6">
                  <c:v>-4.0245433903729175</c:v>
                </c:pt>
                <c:pt idx="7">
                  <c:v>3.6799274965541908</c:v>
                </c:pt>
                <c:pt idx="8">
                  <c:v>-0.84462412587412783</c:v>
                </c:pt>
                <c:pt idx="9">
                  <c:v>0.48578281743015816</c:v>
                </c:pt>
                <c:pt idx="10">
                  <c:v>-1.2282340297590999</c:v>
                </c:pt>
                <c:pt idx="11">
                  <c:v>1.1184163047480982</c:v>
                </c:pt>
                <c:pt idx="12">
                  <c:v>0.25125766079665995</c:v>
                </c:pt>
                <c:pt idx="13">
                  <c:v>-2.2350243873944846</c:v>
                </c:pt>
                <c:pt idx="14">
                  <c:v>1.2556480824526672</c:v>
                </c:pt>
                <c:pt idx="15">
                  <c:v>0.64557767308065062</c:v>
                </c:pt>
                <c:pt idx="16">
                  <c:v>-1.653884347185637</c:v>
                </c:pt>
                <c:pt idx="17">
                  <c:v>2.4404829548108253E-2</c:v>
                </c:pt>
                <c:pt idx="18">
                  <c:v>-0.62021567860535654</c:v>
                </c:pt>
                <c:pt idx="19">
                  <c:v>-2.445931256793739</c:v>
                </c:pt>
                <c:pt idx="20">
                  <c:v>0.19691506140868234</c:v>
                </c:pt>
                <c:pt idx="21">
                  <c:v>1.7137247533333086</c:v>
                </c:pt>
                <c:pt idx="22">
                  <c:v>0.66485451241488247</c:v>
                </c:pt>
                <c:pt idx="23">
                  <c:v>-0.4981096178225769</c:v>
                </c:pt>
                <c:pt idx="24">
                  <c:v>3.0188629532952245</c:v>
                </c:pt>
                <c:pt idx="25">
                  <c:v>2.4947022287175815</c:v>
                </c:pt>
                <c:pt idx="26">
                  <c:v>0.68691895283180215</c:v>
                </c:pt>
                <c:pt idx="27">
                  <c:v>2.4772087589173446</c:v>
                </c:pt>
                <c:pt idx="28">
                  <c:v>2.4964415516216931</c:v>
                </c:pt>
                <c:pt idx="29">
                  <c:v>-0.15589292094459314</c:v>
                </c:pt>
                <c:pt idx="30">
                  <c:v>-2.0444574980039998</c:v>
                </c:pt>
                <c:pt idx="31">
                  <c:v>-1.3387464480742419</c:v>
                </c:pt>
                <c:pt idx="32">
                  <c:v>1.9151165837044737</c:v>
                </c:pt>
                <c:pt idx="33">
                  <c:v>-1.9451085233455878</c:v>
                </c:pt>
                <c:pt idx="34">
                  <c:v>2.7132033591708797</c:v>
                </c:pt>
                <c:pt idx="35">
                  <c:v>0.1095817685884814</c:v>
                </c:pt>
                <c:pt idx="36">
                  <c:v>-4.094109968334255</c:v>
                </c:pt>
                <c:pt idx="37">
                  <c:v>2.9722851380426261</c:v>
                </c:pt>
                <c:pt idx="38">
                  <c:v>-3.2200434754921141</c:v>
                </c:pt>
                <c:pt idx="39">
                  <c:v>2.091558363032354</c:v>
                </c:pt>
                <c:pt idx="40">
                  <c:v>-5.1162839310257118</c:v>
                </c:pt>
                <c:pt idx="41">
                  <c:v>3.5825356436043538</c:v>
                </c:pt>
                <c:pt idx="42">
                  <c:v>-2.0171495820719794</c:v>
                </c:pt>
                <c:pt idx="43">
                  <c:v>-2.7140301466451779</c:v>
                </c:pt>
                <c:pt idx="44">
                  <c:v>2.6480634107249945</c:v>
                </c:pt>
                <c:pt idx="45">
                  <c:v>1.2527419579799035</c:v>
                </c:pt>
                <c:pt idx="46">
                  <c:v>-1.4030787946009329</c:v>
                </c:pt>
                <c:pt idx="47">
                  <c:v>-3.3136650808684527</c:v>
                </c:pt>
                <c:pt idx="48">
                  <c:v>-0.50686928927580588</c:v>
                </c:pt>
                <c:pt idx="49">
                  <c:v>-3.2547559498885188</c:v>
                </c:pt>
                <c:pt idx="50">
                  <c:v>0.90637562826316265</c:v>
                </c:pt>
                <c:pt idx="51">
                  <c:v>1.4307215821597452</c:v>
                </c:pt>
                <c:pt idx="52">
                  <c:v>-2.8067949772942069</c:v>
                </c:pt>
                <c:pt idx="53">
                  <c:v>0.60422427833121861</c:v>
                </c:pt>
                <c:pt idx="54">
                  <c:v>1.3369723605364281</c:v>
                </c:pt>
                <c:pt idx="55">
                  <c:v>-1.6695918967601924</c:v>
                </c:pt>
                <c:pt idx="56">
                  <c:v>0.51612701416611562</c:v>
                </c:pt>
                <c:pt idx="57">
                  <c:v>9.491541247359897E-2</c:v>
                </c:pt>
                <c:pt idx="58">
                  <c:v>0.19081670326253247</c:v>
                </c:pt>
                <c:pt idx="59">
                  <c:v>-1.0407050262600539</c:v>
                </c:pt>
                <c:pt idx="60">
                  <c:v>-1.2029491656965485</c:v>
                </c:pt>
                <c:pt idx="61">
                  <c:v>-0.78951335824863256</c:v>
                </c:pt>
                <c:pt idx="62">
                  <c:v>1.0329355684944626</c:v>
                </c:pt>
                <c:pt idx="63">
                  <c:v>-7.1538549834353775</c:v>
                </c:pt>
                <c:pt idx="64">
                  <c:v>1.3982853951648393</c:v>
                </c:pt>
                <c:pt idx="65">
                  <c:v>2.3054155297599586</c:v>
                </c:pt>
                <c:pt idx="66">
                  <c:v>7.2424399956439007</c:v>
                </c:pt>
                <c:pt idx="67">
                  <c:v>4.28533108522379</c:v>
                </c:pt>
                <c:pt idx="68">
                  <c:v>1.8130174209882375</c:v>
                </c:pt>
                <c:pt idx="69">
                  <c:v>-2.0701826568065975</c:v>
                </c:pt>
                <c:pt idx="70">
                  <c:v>-4.6931720602489015</c:v>
                </c:pt>
                <c:pt idx="71">
                  <c:v>-5.6344291423456117</c:v>
                </c:pt>
                <c:pt idx="72">
                  <c:v>-2.7709083309600397</c:v>
                </c:pt>
                <c:pt idx="73">
                  <c:v>-1.6786535369520805</c:v>
                </c:pt>
                <c:pt idx="74">
                  <c:v>-0.17981872386574521</c:v>
                </c:pt>
                <c:pt idx="75">
                  <c:v>-3.1427270892468342</c:v>
                </c:pt>
                <c:pt idx="76">
                  <c:v>0.50852905642809598</c:v>
                </c:pt>
                <c:pt idx="77">
                  <c:v>5.7115256098932736</c:v>
                </c:pt>
                <c:pt idx="78">
                  <c:v>-2.3643059076351665</c:v>
                </c:pt>
                <c:pt idx="79">
                  <c:v>-0.47183217476595241</c:v>
                </c:pt>
                <c:pt idx="80">
                  <c:v>-6.1261822202660126</c:v>
                </c:pt>
                <c:pt idx="81">
                  <c:v>-0.84465100109327318</c:v>
                </c:pt>
                <c:pt idx="82">
                  <c:v>5.0430305700426068</c:v>
                </c:pt>
                <c:pt idx="83">
                  <c:v>3.0733961070901574</c:v>
                </c:pt>
                <c:pt idx="84">
                  <c:v>-4.9102235251007817</c:v>
                </c:pt>
                <c:pt idx="85">
                  <c:v>2.5785275798718499</c:v>
                </c:pt>
                <c:pt idx="86">
                  <c:v>-2.6229171626453311</c:v>
                </c:pt>
                <c:pt idx="87">
                  <c:v>-4.6438184101919955</c:v>
                </c:pt>
                <c:pt idx="88">
                  <c:v>-3.3923262203153661</c:v>
                </c:pt>
                <c:pt idx="89">
                  <c:v>2.5660191763611517</c:v>
                </c:pt>
                <c:pt idx="90">
                  <c:v>0.41780117886401696</c:v>
                </c:pt>
                <c:pt idx="91">
                  <c:v>9.6923735204342512E-2</c:v>
                </c:pt>
                <c:pt idx="92">
                  <c:v>-0.9869563061052411</c:v>
                </c:pt>
                <c:pt idx="93">
                  <c:v>-2.952695804829633</c:v>
                </c:pt>
                <c:pt idx="94">
                  <c:v>-3.6491219446253762</c:v>
                </c:pt>
                <c:pt idx="95">
                  <c:v>0.59589100500487591</c:v>
                </c:pt>
                <c:pt idx="96">
                  <c:v>-0.25078989943045782</c:v>
                </c:pt>
                <c:pt idx="97">
                  <c:v>1.6620695791440547</c:v>
                </c:pt>
                <c:pt idx="98">
                  <c:v>2.1425195609935379</c:v>
                </c:pt>
                <c:pt idx="99">
                  <c:v>2.5739893407365608</c:v>
                </c:pt>
                <c:pt idx="100">
                  <c:v>2.9098893755146378</c:v>
                </c:pt>
                <c:pt idx="101">
                  <c:v>2.8257536927989948</c:v>
                </c:pt>
                <c:pt idx="102">
                  <c:v>-2.4390959060449471</c:v>
                </c:pt>
                <c:pt idx="103">
                  <c:v>2.9592159927129305</c:v>
                </c:pt>
                <c:pt idx="104">
                  <c:v>1.7527905206501782</c:v>
                </c:pt>
                <c:pt idx="105">
                  <c:v>1.3273662537818474</c:v>
                </c:pt>
                <c:pt idx="106">
                  <c:v>0.28660533835110125</c:v>
                </c:pt>
                <c:pt idx="107">
                  <c:v>2.692167371721935</c:v>
                </c:pt>
                <c:pt idx="108">
                  <c:v>1.7340514844108961E-2</c:v>
                </c:pt>
                <c:pt idx="109">
                  <c:v>-1.9064916283091919</c:v>
                </c:pt>
                <c:pt idx="110">
                  <c:v>-0.52441447927129259</c:v>
                </c:pt>
                <c:pt idx="111">
                  <c:v>0.21472851252293779</c:v>
                </c:pt>
                <c:pt idx="112">
                  <c:v>0.6092920277446312</c:v>
                </c:pt>
                <c:pt idx="113">
                  <c:v>2.3951156403522678</c:v>
                </c:pt>
                <c:pt idx="114">
                  <c:v>1.5230855442244629</c:v>
                </c:pt>
                <c:pt idx="115">
                  <c:v>0.55114073314534462</c:v>
                </c:pt>
                <c:pt idx="116">
                  <c:v>-2.7206562634922582</c:v>
                </c:pt>
                <c:pt idx="117">
                  <c:v>1.3228167394754839</c:v>
                </c:pt>
                <c:pt idx="118">
                  <c:v>-1.5114222303802962</c:v>
                </c:pt>
                <c:pt idx="119">
                  <c:v>-1.093038524260324</c:v>
                </c:pt>
                <c:pt idx="120">
                  <c:v>0.36016436514070865</c:v>
                </c:pt>
                <c:pt idx="121">
                  <c:v>1.3204862051970339</c:v>
                </c:pt>
                <c:pt idx="122">
                  <c:v>0.92528638814015296</c:v>
                </c:pt>
                <c:pt idx="123">
                  <c:v>-0.91742927845030953</c:v>
                </c:pt>
                <c:pt idx="124">
                  <c:v>2.0259983111416036</c:v>
                </c:pt>
                <c:pt idx="125">
                  <c:v>0.86852783706023262</c:v>
                </c:pt>
                <c:pt idx="126">
                  <c:v>0.51257811444916312</c:v>
                </c:pt>
                <c:pt idx="127">
                  <c:v>-0.53968661125258444</c:v>
                </c:pt>
                <c:pt idx="128">
                  <c:v>0.41632552808251272</c:v>
                </c:pt>
                <c:pt idx="129">
                  <c:v>-0.78496679535418923</c:v>
                </c:pt>
                <c:pt idx="130">
                  <c:v>0.6294903059725443</c:v>
                </c:pt>
                <c:pt idx="131">
                  <c:v>1.3517569164997649</c:v>
                </c:pt>
                <c:pt idx="132">
                  <c:v>-1.6816134464615131</c:v>
                </c:pt>
                <c:pt idx="133">
                  <c:v>-0.49131289952467827</c:v>
                </c:pt>
                <c:pt idx="134">
                  <c:v>-2.254561626743425</c:v>
                </c:pt>
                <c:pt idx="135">
                  <c:v>-0.26372774533841276</c:v>
                </c:pt>
                <c:pt idx="136">
                  <c:v>-2.5088704908338229</c:v>
                </c:pt>
                <c:pt idx="137">
                  <c:v>-0.87391491786196629</c:v>
                </c:pt>
                <c:pt idx="138">
                  <c:v>-2.447947513697454</c:v>
                </c:pt>
                <c:pt idx="139">
                  <c:v>-6.1680325114367918</c:v>
                </c:pt>
                <c:pt idx="140">
                  <c:v>3.5302769116165278</c:v>
                </c:pt>
                <c:pt idx="141">
                  <c:v>-3.3423273834232581</c:v>
                </c:pt>
                <c:pt idx="142">
                  <c:v>2.1439802255640812</c:v>
                </c:pt>
                <c:pt idx="143">
                  <c:v>-0.10347735294187028</c:v>
                </c:pt>
                <c:pt idx="144">
                  <c:v>7.3888745995740981E-2</c:v>
                </c:pt>
                <c:pt idx="145">
                  <c:v>-0.61146859944017062</c:v>
                </c:pt>
                <c:pt idx="146">
                  <c:v>0.16902971302564385</c:v>
                </c:pt>
                <c:pt idx="147">
                  <c:v>-1.2497418373669282</c:v>
                </c:pt>
                <c:pt idx="148">
                  <c:v>-0.51026349750335109</c:v>
                </c:pt>
                <c:pt idx="149">
                  <c:v>0.36047356049458584</c:v>
                </c:pt>
                <c:pt idx="150">
                  <c:v>2.7603689378161334</c:v>
                </c:pt>
                <c:pt idx="151">
                  <c:v>-4.169349720428683E-3</c:v>
                </c:pt>
                <c:pt idx="152">
                  <c:v>-1.4780961028853197</c:v>
                </c:pt>
                <c:pt idx="153">
                  <c:v>-1.439611777402104</c:v>
                </c:pt>
                <c:pt idx="154">
                  <c:v>0.96636450381679917</c:v>
                </c:pt>
                <c:pt idx="155">
                  <c:v>2.2010580010442937</c:v>
                </c:pt>
                <c:pt idx="156">
                  <c:v>-0.72797971181342536</c:v>
                </c:pt>
                <c:pt idx="157">
                  <c:v>1.2309684270337915</c:v>
                </c:pt>
                <c:pt idx="158">
                  <c:v>1.4384500717729707</c:v>
                </c:pt>
                <c:pt idx="159">
                  <c:v>1.1715428034933086</c:v>
                </c:pt>
                <c:pt idx="160">
                  <c:v>-0.3685082365177228</c:v>
                </c:pt>
                <c:pt idx="161">
                  <c:v>0.32127502086712184</c:v>
                </c:pt>
                <c:pt idx="162">
                  <c:v>-0.94660994332899151</c:v>
                </c:pt>
                <c:pt idx="163">
                  <c:v>-0.47658291184233337</c:v>
                </c:pt>
                <c:pt idx="164">
                  <c:v>0.13672110487030403</c:v>
                </c:pt>
                <c:pt idx="165">
                  <c:v>0.22786029415107073</c:v>
                </c:pt>
                <c:pt idx="166">
                  <c:v>1.4837313145279192</c:v>
                </c:pt>
                <c:pt idx="167">
                  <c:v>2.7945351114843486</c:v>
                </c:pt>
                <c:pt idx="168">
                  <c:v>-8.2130526700040077E-2</c:v>
                </c:pt>
                <c:pt idx="169">
                  <c:v>0.16744044447828677</c:v>
                </c:pt>
                <c:pt idx="170">
                  <c:v>0.49019288590749588</c:v>
                </c:pt>
                <c:pt idx="171">
                  <c:v>0.8498724327220365</c:v>
                </c:pt>
                <c:pt idx="172">
                  <c:v>0.60686292780837281</c:v>
                </c:pt>
                <c:pt idx="173">
                  <c:v>1.4272026572414021</c:v>
                </c:pt>
                <c:pt idx="174">
                  <c:v>-1.2828452251749118</c:v>
                </c:pt>
                <c:pt idx="175">
                  <c:v>-0.6507149358216523</c:v>
                </c:pt>
                <c:pt idx="176">
                  <c:v>-2.344646312436856</c:v>
                </c:pt>
                <c:pt idx="177">
                  <c:v>-4.2953458501922297</c:v>
                </c:pt>
                <c:pt idx="178">
                  <c:v>-2.3376183180232641</c:v>
                </c:pt>
                <c:pt idx="179">
                  <c:v>1.4283570259407061</c:v>
                </c:pt>
                <c:pt idx="180">
                  <c:v>-1.5733194613028196</c:v>
                </c:pt>
                <c:pt idx="181">
                  <c:v>-5.2811707225406401</c:v>
                </c:pt>
                <c:pt idx="182">
                  <c:v>3.4994308557994351</c:v>
                </c:pt>
                <c:pt idx="183">
                  <c:v>-2.010312736613082</c:v>
                </c:pt>
                <c:pt idx="184">
                  <c:v>1.822192009937462</c:v>
                </c:pt>
                <c:pt idx="185">
                  <c:v>-2.3227107898465515</c:v>
                </c:pt>
                <c:pt idx="186">
                  <c:v>0.56547458068830569</c:v>
                </c:pt>
                <c:pt idx="187">
                  <c:v>1.104298378145798</c:v>
                </c:pt>
                <c:pt idx="188">
                  <c:v>0.6011292331128798</c:v>
                </c:pt>
                <c:pt idx="189">
                  <c:v>-1.0614338490677566</c:v>
                </c:pt>
                <c:pt idx="190">
                  <c:v>-0.57892499240813733</c:v>
                </c:pt>
                <c:pt idx="191">
                  <c:v>-0.88822750353091551</c:v>
                </c:pt>
                <c:pt idx="192">
                  <c:v>-2.7314617351278443</c:v>
                </c:pt>
                <c:pt idx="193">
                  <c:v>-2.7569652851001685</c:v>
                </c:pt>
                <c:pt idx="194">
                  <c:v>0.28854349395673951</c:v>
                </c:pt>
                <c:pt idx="195">
                  <c:v>-2.8238529153389935</c:v>
                </c:pt>
                <c:pt idx="196">
                  <c:v>-0.2744100584926642</c:v>
                </c:pt>
                <c:pt idx="197">
                  <c:v>-1.7132114131848644</c:v>
                </c:pt>
                <c:pt idx="198">
                  <c:v>-1.9417210808804823</c:v>
                </c:pt>
                <c:pt idx="199">
                  <c:v>3.0387101621480181</c:v>
                </c:pt>
                <c:pt idx="200">
                  <c:v>-0.27222421769295196</c:v>
                </c:pt>
                <c:pt idx="201">
                  <c:v>-1.982804143253668</c:v>
                </c:pt>
                <c:pt idx="202">
                  <c:v>0.89680151842917732</c:v>
                </c:pt>
                <c:pt idx="203">
                  <c:v>2.5087691915914432</c:v>
                </c:pt>
                <c:pt idx="204">
                  <c:v>0.36195009629741703</c:v>
                </c:pt>
                <c:pt idx="205">
                  <c:v>-0.7463083818628955</c:v>
                </c:pt>
                <c:pt idx="206">
                  <c:v>-1.0643261681040046</c:v>
                </c:pt>
                <c:pt idx="207">
                  <c:v>0.58518524541731731</c:v>
                </c:pt>
                <c:pt idx="208">
                  <c:v>2.0886440924597607</c:v>
                </c:pt>
                <c:pt idx="209">
                  <c:v>2.3032680221616237</c:v>
                </c:pt>
                <c:pt idx="210">
                  <c:v>1.545749382706489</c:v>
                </c:pt>
                <c:pt idx="211">
                  <c:v>-0.1056991132454165</c:v>
                </c:pt>
                <c:pt idx="212">
                  <c:v>0.59238873316817264</c:v>
                </c:pt>
                <c:pt idx="213">
                  <c:v>1.8680954680732205</c:v>
                </c:pt>
                <c:pt idx="214">
                  <c:v>-0.15414363406648879</c:v>
                </c:pt>
                <c:pt idx="215">
                  <c:v>-2.0228713486637635</c:v>
                </c:pt>
                <c:pt idx="216">
                  <c:v>-3.071454126100893</c:v>
                </c:pt>
                <c:pt idx="217">
                  <c:v>3.231869489644196</c:v>
                </c:pt>
                <c:pt idx="218">
                  <c:v>7.5820202153401184E-2</c:v>
                </c:pt>
                <c:pt idx="219">
                  <c:v>-1.130866862788326</c:v>
                </c:pt>
                <c:pt idx="220">
                  <c:v>0.10097644737179462</c:v>
                </c:pt>
                <c:pt idx="221">
                  <c:v>0.52946357249656506</c:v>
                </c:pt>
                <c:pt idx="222">
                  <c:v>-4.63514766256167E-2</c:v>
                </c:pt>
                <c:pt idx="223">
                  <c:v>-1.587637271638596</c:v>
                </c:pt>
                <c:pt idx="224">
                  <c:v>-0.25864814273027276</c:v>
                </c:pt>
                <c:pt idx="225">
                  <c:v>0.41376804070190154</c:v>
                </c:pt>
                <c:pt idx="226">
                  <c:v>2.6073199356829995</c:v>
                </c:pt>
                <c:pt idx="227">
                  <c:v>1.3786153381034025</c:v>
                </c:pt>
                <c:pt idx="228">
                  <c:v>-0.6893775224159584</c:v>
                </c:pt>
                <c:pt idx="229">
                  <c:v>4.5293255058579576E-2</c:v>
                </c:pt>
                <c:pt idx="230">
                  <c:v>0.84967696267375048</c:v>
                </c:pt>
                <c:pt idx="231">
                  <c:v>0.11235230508238538</c:v>
                </c:pt>
                <c:pt idx="232">
                  <c:v>0.87922923133713327</c:v>
                </c:pt>
                <c:pt idx="233">
                  <c:v>0.8951419211292857</c:v>
                </c:pt>
                <c:pt idx="234">
                  <c:v>0.40112646436715665</c:v>
                </c:pt>
                <c:pt idx="235">
                  <c:v>0.75565285060765164</c:v>
                </c:pt>
                <c:pt idx="236">
                  <c:v>1.7374545244557387</c:v>
                </c:pt>
                <c:pt idx="237">
                  <c:v>-0.20835846169492642</c:v>
                </c:pt>
                <c:pt idx="238">
                  <c:v>1.5523239830500442</c:v>
                </c:pt>
                <c:pt idx="239">
                  <c:v>-0.33909143099850531</c:v>
                </c:pt>
                <c:pt idx="240">
                  <c:v>-3.1212167335995029</c:v>
                </c:pt>
                <c:pt idx="241">
                  <c:v>0.77903682719547951</c:v>
                </c:pt>
                <c:pt idx="242">
                  <c:v>-0.39454212726563692</c:v>
                </c:pt>
                <c:pt idx="243">
                  <c:v>-1.6019976209624924</c:v>
                </c:pt>
                <c:pt idx="244">
                  <c:v>-1.2769154343298845</c:v>
                </c:pt>
                <c:pt idx="245">
                  <c:v>-3.1810283498957657</c:v>
                </c:pt>
                <c:pt idx="246">
                  <c:v>-2.0246294067948467</c:v>
                </c:pt>
                <c:pt idx="247">
                  <c:v>1.3256437459823038</c:v>
                </c:pt>
                <c:pt idx="248">
                  <c:v>1.4243530064086862</c:v>
                </c:pt>
                <c:pt idx="249">
                  <c:v>1.0003102131316699</c:v>
                </c:pt>
                <c:pt idx="250">
                  <c:v>-0.42899006072324036</c:v>
                </c:pt>
                <c:pt idx="251">
                  <c:v>1.6131152846465866</c:v>
                </c:pt>
                <c:pt idx="252">
                  <c:v>1.023668285691532</c:v>
                </c:pt>
                <c:pt idx="253">
                  <c:v>1.3632937768779438</c:v>
                </c:pt>
                <c:pt idx="254">
                  <c:v>1.6610900113476958</c:v>
                </c:pt>
                <c:pt idx="255">
                  <c:v>-1.5130039462393434</c:v>
                </c:pt>
                <c:pt idx="256">
                  <c:v>0.11843424108649127</c:v>
                </c:pt>
                <c:pt idx="257">
                  <c:v>-1.8827675980714305</c:v>
                </c:pt>
                <c:pt idx="258">
                  <c:v>-0.50671502406339941</c:v>
                </c:pt>
                <c:pt idx="259">
                  <c:v>0.23465842920391977</c:v>
                </c:pt>
                <c:pt idx="260">
                  <c:v>0.25219368871669295</c:v>
                </c:pt>
                <c:pt idx="261">
                  <c:v>0.59232571242178478</c:v>
                </c:pt>
                <c:pt idx="262">
                  <c:v>0.31149204196789887</c:v>
                </c:pt>
                <c:pt idx="263">
                  <c:v>0.7297822163339025</c:v>
                </c:pt>
                <c:pt idx="264">
                  <c:v>1.9753428587404971</c:v>
                </c:pt>
                <c:pt idx="265">
                  <c:v>1.7320465566485237</c:v>
                </c:pt>
                <c:pt idx="266">
                  <c:v>0.69320922122935502</c:v>
                </c:pt>
                <c:pt idx="267">
                  <c:v>0.69192797246253501</c:v>
                </c:pt>
                <c:pt idx="268">
                  <c:v>8.7832434206576812E-2</c:v>
                </c:pt>
                <c:pt idx="269">
                  <c:v>-2.2088946981908677</c:v>
                </c:pt>
                <c:pt idx="270">
                  <c:v>3.2463744843041979</c:v>
                </c:pt>
                <c:pt idx="271">
                  <c:v>-1.0365870394598344</c:v>
                </c:pt>
                <c:pt idx="272">
                  <c:v>-0.9385862732046576</c:v>
                </c:pt>
                <c:pt idx="273">
                  <c:v>1.5433574966578221</c:v>
                </c:pt>
                <c:pt idx="274">
                  <c:v>0.41840331230211508</c:v>
                </c:pt>
                <c:pt idx="275">
                  <c:v>0.11028562145489409</c:v>
                </c:pt>
                <c:pt idx="276">
                  <c:v>-1.4252769530705318</c:v>
                </c:pt>
                <c:pt idx="277">
                  <c:v>1.5826827701817408</c:v>
                </c:pt>
                <c:pt idx="278">
                  <c:v>0.36839306215891882</c:v>
                </c:pt>
                <c:pt idx="279">
                  <c:v>0.2039874196387412</c:v>
                </c:pt>
                <c:pt idx="280">
                  <c:v>-0.98154914554161055</c:v>
                </c:pt>
                <c:pt idx="281">
                  <c:v>1.3751847904445442E-3</c:v>
                </c:pt>
                <c:pt idx="282">
                  <c:v>1.7162070174714852</c:v>
                </c:pt>
                <c:pt idx="283">
                  <c:v>-2.4260983012580026</c:v>
                </c:pt>
                <c:pt idx="284">
                  <c:v>0.46948031554249892</c:v>
                </c:pt>
                <c:pt idx="285">
                  <c:v>0.19698206015194564</c:v>
                </c:pt>
                <c:pt idx="286">
                  <c:v>-1.3073439743807544</c:v>
                </c:pt>
                <c:pt idx="287">
                  <c:v>-0.92231238218317912</c:v>
                </c:pt>
                <c:pt idx="288">
                  <c:v>-3.2935684038896977</c:v>
                </c:pt>
                <c:pt idx="289">
                  <c:v>-0.2297339259029309</c:v>
                </c:pt>
                <c:pt idx="290">
                  <c:v>-1.0457875502408343</c:v>
                </c:pt>
                <c:pt idx="291">
                  <c:v>4.3580822079377253</c:v>
                </c:pt>
                <c:pt idx="292">
                  <c:v>0.57946240204941968</c:v>
                </c:pt>
                <c:pt idx="293">
                  <c:v>-4.1316587267215192</c:v>
                </c:pt>
                <c:pt idx="294">
                  <c:v>-2.3696265835767081</c:v>
                </c:pt>
                <c:pt idx="295">
                  <c:v>1.2198233169589694</c:v>
                </c:pt>
                <c:pt idx="296">
                  <c:v>0.24833884785601254</c:v>
                </c:pt>
                <c:pt idx="297">
                  <c:v>-4.3131029790926165</c:v>
                </c:pt>
                <c:pt idx="298">
                  <c:v>-2.9384640748487905</c:v>
                </c:pt>
                <c:pt idx="299">
                  <c:v>-6.0309616257374774</c:v>
                </c:pt>
                <c:pt idx="300">
                  <c:v>5.2075183935153175</c:v>
                </c:pt>
                <c:pt idx="301">
                  <c:v>2.5457513093854254</c:v>
                </c:pt>
                <c:pt idx="302">
                  <c:v>-1.9403852497212044</c:v>
                </c:pt>
                <c:pt idx="303">
                  <c:v>-0.62070512101747621</c:v>
                </c:pt>
                <c:pt idx="304">
                  <c:v>-1.3456046893342808</c:v>
                </c:pt>
                <c:pt idx="305">
                  <c:v>3.231401808081912</c:v>
                </c:pt>
                <c:pt idx="306">
                  <c:v>-2.033726625992144</c:v>
                </c:pt>
                <c:pt idx="307">
                  <c:v>-2.1187570174233947</c:v>
                </c:pt>
                <c:pt idx="308">
                  <c:v>2.8608525340550466E-2</c:v>
                </c:pt>
                <c:pt idx="309">
                  <c:v>1.6087693052316621</c:v>
                </c:pt>
                <c:pt idx="310">
                  <c:v>2.5275926838113878</c:v>
                </c:pt>
                <c:pt idx="311">
                  <c:v>-0.96747540395068132</c:v>
                </c:pt>
                <c:pt idx="312">
                  <c:v>-3.9231679621277529</c:v>
                </c:pt>
                <c:pt idx="313">
                  <c:v>-1.0576021396190161</c:v>
                </c:pt>
                <c:pt idx="314">
                  <c:v>1.0865724877042053</c:v>
                </c:pt>
                <c:pt idx="315">
                  <c:v>-1.0918138923331724</c:v>
                </c:pt>
                <c:pt idx="316">
                  <c:v>0.29026965630389717</c:v>
                </c:pt>
                <c:pt idx="317">
                  <c:v>-0.89261744966443168</c:v>
                </c:pt>
                <c:pt idx="318">
                  <c:v>-2.4178348118552644</c:v>
                </c:pt>
                <c:pt idx="319">
                  <c:v>-3.8436960551007795</c:v>
                </c:pt>
                <c:pt idx="320">
                  <c:v>-4.2607639243894093</c:v>
                </c:pt>
                <c:pt idx="321">
                  <c:v>2.1311212807457802</c:v>
                </c:pt>
                <c:pt idx="322">
                  <c:v>1.8658391817002011</c:v>
                </c:pt>
                <c:pt idx="323">
                  <c:v>3.8179024179646102</c:v>
                </c:pt>
                <c:pt idx="324">
                  <c:v>3.9354416575790587</c:v>
                </c:pt>
                <c:pt idx="325">
                  <c:v>0.2506938848598812</c:v>
                </c:pt>
                <c:pt idx="326">
                  <c:v>0.11079976779495218</c:v>
                </c:pt>
                <c:pt idx="327">
                  <c:v>8.3077549268041229E-2</c:v>
                </c:pt>
                <c:pt idx="328">
                  <c:v>0.3019507018125443</c:v>
                </c:pt>
                <c:pt idx="329">
                  <c:v>-1.2119428020761838</c:v>
                </c:pt>
                <c:pt idx="330">
                  <c:v>-3.77910654196149</c:v>
                </c:pt>
                <c:pt idx="331">
                  <c:v>2.8164405333707161</c:v>
                </c:pt>
                <c:pt idx="332">
                  <c:v>0.5472896941315607</c:v>
                </c:pt>
                <c:pt idx="333">
                  <c:v>-1.2417971863147974</c:v>
                </c:pt>
                <c:pt idx="334">
                  <c:v>0.57547904123074467</c:v>
                </c:pt>
                <c:pt idx="335">
                  <c:v>0.85984424925808767</c:v>
                </c:pt>
                <c:pt idx="336">
                  <c:v>1.0031567277230642</c:v>
                </c:pt>
                <c:pt idx="337">
                  <c:v>0.1734457611922802</c:v>
                </c:pt>
                <c:pt idx="338">
                  <c:v>-0.51051419458090808</c:v>
                </c:pt>
                <c:pt idx="339">
                  <c:v>-0.23821067351966085</c:v>
                </c:pt>
                <c:pt idx="340">
                  <c:v>0.25731999539295708</c:v>
                </c:pt>
                <c:pt idx="341">
                  <c:v>0.22499740818677327</c:v>
                </c:pt>
                <c:pt idx="342">
                  <c:v>0.42214617999641912</c:v>
                </c:pt>
                <c:pt idx="343">
                  <c:v>2.1631041797742876</c:v>
                </c:pt>
                <c:pt idx="344">
                  <c:v>-0.40138864666899265</c:v>
                </c:pt>
                <c:pt idx="345">
                  <c:v>-0.40847817938567693</c:v>
                </c:pt>
                <c:pt idx="346">
                  <c:v>1.3735886376747898E-2</c:v>
                </c:pt>
                <c:pt idx="347">
                  <c:v>0.93226391254189045</c:v>
                </c:pt>
                <c:pt idx="348">
                  <c:v>0.23567575805406538</c:v>
                </c:pt>
                <c:pt idx="349">
                  <c:v>-0.63504561251085767</c:v>
                </c:pt>
                <c:pt idx="350">
                  <c:v>1.6487194690434797</c:v>
                </c:pt>
                <c:pt idx="351">
                  <c:v>0.58922355281373251</c:v>
                </c:pt>
                <c:pt idx="352">
                  <c:v>-2.1386558776292306</c:v>
                </c:pt>
                <c:pt idx="353">
                  <c:v>-0.82276545313541416</c:v>
                </c:pt>
                <c:pt idx="354">
                  <c:v>-2.0449295274387302</c:v>
                </c:pt>
                <c:pt idx="355">
                  <c:v>-1.6657109769397631</c:v>
                </c:pt>
                <c:pt idx="356">
                  <c:v>-1.0959358331570654</c:v>
                </c:pt>
                <c:pt idx="357">
                  <c:v>-7.8900821955816117E-2</c:v>
                </c:pt>
                <c:pt idx="358">
                  <c:v>-2.0246955002636083E-3</c:v>
                </c:pt>
                <c:pt idx="359">
                  <c:v>1.116497552961333</c:v>
                </c:pt>
                <c:pt idx="360">
                  <c:v>0.38560117167833818</c:v>
                </c:pt>
                <c:pt idx="361">
                  <c:v>-0.31145635051805737</c:v>
                </c:pt>
                <c:pt idx="362">
                  <c:v>9.2042339476166316E-2</c:v>
                </c:pt>
                <c:pt idx="363">
                  <c:v>-1.3662286776654202</c:v>
                </c:pt>
                <c:pt idx="364">
                  <c:v>-2.3403411344704463</c:v>
                </c:pt>
                <c:pt idx="365">
                  <c:v>-0.58791440108629056</c:v>
                </c:pt>
                <c:pt idx="366">
                  <c:v>1.7249657780388858</c:v>
                </c:pt>
                <c:pt idx="367">
                  <c:v>-0.14365499347687996</c:v>
                </c:pt>
                <c:pt idx="368">
                  <c:v>-1.2037404031071447E-2</c:v>
                </c:pt>
                <c:pt idx="369">
                  <c:v>-0.70118979105247969</c:v>
                </c:pt>
                <c:pt idx="370">
                  <c:v>-1.86559661241484</c:v>
                </c:pt>
                <c:pt idx="371">
                  <c:v>2.6712508324117823</c:v>
                </c:pt>
                <c:pt idx="372">
                  <c:v>0.12678586102860037</c:v>
                </c:pt>
                <c:pt idx="373">
                  <c:v>-0.19873140190640717</c:v>
                </c:pt>
                <c:pt idx="374">
                  <c:v>1.5248791433421658</c:v>
                </c:pt>
                <c:pt idx="375">
                  <c:v>-0.88955617655737418</c:v>
                </c:pt>
                <c:pt idx="376">
                  <c:v>-3.3198775258827338</c:v>
                </c:pt>
                <c:pt idx="377">
                  <c:v>-1.23781432181317E-2</c:v>
                </c:pt>
                <c:pt idx="378">
                  <c:v>0.17361740159667632</c:v>
                </c:pt>
                <c:pt idx="379">
                  <c:v>-0.35718268764147654</c:v>
                </c:pt>
                <c:pt idx="380">
                  <c:v>-0.4528432019069708</c:v>
                </c:pt>
                <c:pt idx="381">
                  <c:v>1.1383215682461167</c:v>
                </c:pt>
                <c:pt idx="382">
                  <c:v>1.4403879492949807</c:v>
                </c:pt>
                <c:pt idx="383">
                  <c:v>2.2670390763607715</c:v>
                </c:pt>
                <c:pt idx="384">
                  <c:v>3.5913402360431015E-2</c:v>
                </c:pt>
                <c:pt idx="385">
                  <c:v>-0.55472077220836979</c:v>
                </c:pt>
                <c:pt idx="386">
                  <c:v>-8.4429214837418179E-2</c:v>
                </c:pt>
                <c:pt idx="387">
                  <c:v>-1.4137817496277598</c:v>
                </c:pt>
                <c:pt idx="388">
                  <c:v>-0.36885863670084418</c:v>
                </c:pt>
                <c:pt idx="389">
                  <c:v>-0.8953018899828783</c:v>
                </c:pt>
                <c:pt idx="390">
                  <c:v>-0.29244930030681682</c:v>
                </c:pt>
                <c:pt idx="391">
                  <c:v>0.12308689935093908</c:v>
                </c:pt>
                <c:pt idx="392">
                  <c:v>-0.99277978339350603</c:v>
                </c:pt>
                <c:pt idx="393">
                  <c:v>-1.3004358004463881</c:v>
                </c:pt>
                <c:pt idx="394">
                  <c:v>-0.23012982390465858</c:v>
                </c:pt>
                <c:pt idx="395">
                  <c:v>1.0567332917118917</c:v>
                </c:pt>
                <c:pt idx="396">
                  <c:v>1.3204945996366382</c:v>
                </c:pt>
                <c:pt idx="397">
                  <c:v>-1.3549476163014262</c:v>
                </c:pt>
                <c:pt idx="398">
                  <c:v>0.4448612587046385</c:v>
                </c:pt>
                <c:pt idx="399">
                  <c:v>0.80635871443381868</c:v>
                </c:pt>
                <c:pt idx="400">
                  <c:v>0.13742790297649332</c:v>
                </c:pt>
                <c:pt idx="401">
                  <c:v>-0.30871334404419726</c:v>
                </c:pt>
                <c:pt idx="402">
                  <c:v>-0.52264231083209811</c:v>
                </c:pt>
                <c:pt idx="403">
                  <c:v>0.52357130744446223</c:v>
                </c:pt>
                <c:pt idx="404">
                  <c:v>-0.10242167001545643</c:v>
                </c:pt>
                <c:pt idx="405">
                  <c:v>-0.86212875541657985</c:v>
                </c:pt>
                <c:pt idx="406">
                  <c:v>1.3465668173329024</c:v>
                </c:pt>
                <c:pt idx="407">
                  <c:v>0.1806782336751809</c:v>
                </c:pt>
                <c:pt idx="408">
                  <c:v>-1.2343052988247079</c:v>
                </c:pt>
                <c:pt idx="409">
                  <c:v>-0.53962890275456366</c:v>
                </c:pt>
                <c:pt idx="410">
                  <c:v>0.5645151452307392</c:v>
                </c:pt>
                <c:pt idx="411">
                  <c:v>0.34451072501918567</c:v>
                </c:pt>
                <c:pt idx="412">
                  <c:v>-9.9129893405134367E-2</c:v>
                </c:pt>
                <c:pt idx="413">
                  <c:v>0.38753475257978182</c:v>
                </c:pt>
                <c:pt idx="414">
                  <c:v>-0.15821258950312225</c:v>
                </c:pt>
                <c:pt idx="415">
                  <c:v>-0.37578439332704378</c:v>
                </c:pt>
                <c:pt idx="416">
                  <c:v>-0.41658839854330421</c:v>
                </c:pt>
                <c:pt idx="417">
                  <c:v>-1.2753774867883449</c:v>
                </c:pt>
                <c:pt idx="418">
                  <c:v>-0.54946917517989269</c:v>
                </c:pt>
                <c:pt idx="419">
                  <c:v>0.13882347108257576</c:v>
                </c:pt>
                <c:pt idx="420">
                  <c:v>-9.2833271444485679E-2</c:v>
                </c:pt>
                <c:pt idx="421">
                  <c:v>-0.80685126680294028</c:v>
                </c:pt>
                <c:pt idx="422">
                  <c:v>-0.12958423756069676</c:v>
                </c:pt>
                <c:pt idx="423">
                  <c:v>-0.4617933966983484</c:v>
                </c:pt>
                <c:pt idx="424">
                  <c:v>-1.0437770720843818</c:v>
                </c:pt>
                <c:pt idx="425">
                  <c:v>-3.7357160995429184</c:v>
                </c:pt>
                <c:pt idx="426">
                  <c:v>-1.4907459005312103</c:v>
                </c:pt>
                <c:pt idx="427">
                  <c:v>-5.2679497907949822</c:v>
                </c:pt>
                <c:pt idx="428">
                  <c:v>-5.2697412123867498</c:v>
                </c:pt>
                <c:pt idx="429">
                  <c:v>3.7855560280195979</c:v>
                </c:pt>
                <c:pt idx="430">
                  <c:v>0.77952322936096552</c:v>
                </c:pt>
                <c:pt idx="431">
                  <c:v>-1.5156053862832364</c:v>
                </c:pt>
                <c:pt idx="432">
                  <c:v>-5.849380445094619</c:v>
                </c:pt>
                <c:pt idx="433">
                  <c:v>1.9868313770133799</c:v>
                </c:pt>
                <c:pt idx="434">
                  <c:v>-1.2983731682115527</c:v>
                </c:pt>
                <c:pt idx="435">
                  <c:v>1.9099470838825621</c:v>
                </c:pt>
                <c:pt idx="436">
                  <c:v>1.8055441001147154</c:v>
                </c:pt>
                <c:pt idx="437">
                  <c:v>3.5389431044006581</c:v>
                </c:pt>
                <c:pt idx="438">
                  <c:v>-0.5797410726988107</c:v>
                </c:pt>
                <c:pt idx="439">
                  <c:v>-1.4434944370908431</c:v>
                </c:pt>
                <c:pt idx="440">
                  <c:v>1.2348681464273392</c:v>
                </c:pt>
                <c:pt idx="441">
                  <c:v>0.85802285431540326</c:v>
                </c:pt>
                <c:pt idx="442">
                  <c:v>-1.6897152404991358</c:v>
                </c:pt>
                <c:pt idx="443">
                  <c:v>1.0504923391806589</c:v>
                </c:pt>
                <c:pt idx="444">
                  <c:v>3.6565727413917681</c:v>
                </c:pt>
                <c:pt idx="445">
                  <c:v>1.62569909549127</c:v>
                </c:pt>
                <c:pt idx="446">
                  <c:v>0.53334420404321869</c:v>
                </c:pt>
                <c:pt idx="447">
                  <c:v>0.57140153883064759</c:v>
                </c:pt>
                <c:pt idx="448">
                  <c:v>0.54295601921848813</c:v>
                </c:pt>
                <c:pt idx="449">
                  <c:v>1.7173161880192176</c:v>
                </c:pt>
                <c:pt idx="450">
                  <c:v>-2.0539776927246742</c:v>
                </c:pt>
                <c:pt idx="451">
                  <c:v>1.1910791492387707</c:v>
                </c:pt>
                <c:pt idx="452">
                  <c:v>-0.49654605481232078</c:v>
                </c:pt>
                <c:pt idx="453">
                  <c:v>2.0004264022972342</c:v>
                </c:pt>
                <c:pt idx="454">
                  <c:v>-0.71034093098752082</c:v>
                </c:pt>
                <c:pt idx="455">
                  <c:v>-0.59207410136308614</c:v>
                </c:pt>
                <c:pt idx="456">
                  <c:v>-0.42453079916351</c:v>
                </c:pt>
                <c:pt idx="457">
                  <c:v>-1.7239717810941331</c:v>
                </c:pt>
                <c:pt idx="458">
                  <c:v>1.0786319295338926</c:v>
                </c:pt>
                <c:pt idx="459">
                  <c:v>2.0221787345075111</c:v>
                </c:pt>
                <c:pt idx="460">
                  <c:v>9.1809298970415343E-2</c:v>
                </c:pt>
                <c:pt idx="461">
                  <c:v>-0.51071217978115946</c:v>
                </c:pt>
                <c:pt idx="462">
                  <c:v>1.0497166621117366</c:v>
                </c:pt>
                <c:pt idx="463">
                  <c:v>-1.7905496775707119</c:v>
                </c:pt>
                <c:pt idx="464">
                  <c:v>1.5272367731275256</c:v>
                </c:pt>
                <c:pt idx="465">
                  <c:v>0.64379716141008858</c:v>
                </c:pt>
                <c:pt idx="466">
                  <c:v>0.46985553646981026</c:v>
                </c:pt>
                <c:pt idx="467">
                  <c:v>-0.54780973065213046</c:v>
                </c:pt>
                <c:pt idx="468">
                  <c:v>1.1650239341737085</c:v>
                </c:pt>
                <c:pt idx="469">
                  <c:v>2.1583404003803381</c:v>
                </c:pt>
                <c:pt idx="470">
                  <c:v>3.1522877276171846</c:v>
                </c:pt>
                <c:pt idx="471">
                  <c:v>-1.48819684924158</c:v>
                </c:pt>
                <c:pt idx="472">
                  <c:v>0.38463204668808876</c:v>
                </c:pt>
                <c:pt idx="473">
                  <c:v>0.43278700652571178</c:v>
                </c:pt>
                <c:pt idx="474">
                  <c:v>-0.18200624284483108</c:v>
                </c:pt>
                <c:pt idx="475">
                  <c:v>2.1699157493389154</c:v>
                </c:pt>
                <c:pt idx="476">
                  <c:v>-1.0593571026583195</c:v>
                </c:pt>
                <c:pt idx="477">
                  <c:v>0.19923530145364898</c:v>
                </c:pt>
                <c:pt idx="478">
                  <c:v>-0.19914271489805913</c:v>
                </c:pt>
                <c:pt idx="479">
                  <c:v>-0.36774994220638224</c:v>
                </c:pt>
                <c:pt idx="480">
                  <c:v>1.3680479442645002</c:v>
                </c:pt>
                <c:pt idx="481">
                  <c:v>2.6913392846386346</c:v>
                </c:pt>
                <c:pt idx="482">
                  <c:v>0.64317640572026058</c:v>
                </c:pt>
                <c:pt idx="483">
                  <c:v>0.13987766532519305</c:v>
                </c:pt>
                <c:pt idx="484">
                  <c:v>0.189735098374156</c:v>
                </c:pt>
                <c:pt idx="485">
                  <c:v>-0.690117895140413</c:v>
                </c:pt>
                <c:pt idx="486">
                  <c:v>-0.20414549900120851</c:v>
                </c:pt>
                <c:pt idx="487">
                  <c:v>-0.69047374822325902</c:v>
                </c:pt>
                <c:pt idx="488">
                  <c:v>-1.0325828737026392</c:v>
                </c:pt>
                <c:pt idx="489">
                  <c:v>-0.52838740458014666</c:v>
                </c:pt>
                <c:pt idx="490">
                  <c:v>-2.1946233077928472</c:v>
                </c:pt>
                <c:pt idx="491">
                  <c:v>0.27492820297485843</c:v>
                </c:pt>
                <c:pt idx="492">
                  <c:v>-1.1049504224181179</c:v>
                </c:pt>
                <c:pt idx="493">
                  <c:v>-7.7886193435924178E-2</c:v>
                </c:pt>
                <c:pt idx="494">
                  <c:v>-1.7664871619594273</c:v>
                </c:pt>
                <c:pt idx="495">
                  <c:v>-1.3879705024780666</c:v>
                </c:pt>
                <c:pt idx="496">
                  <c:v>1.6814718786121579</c:v>
                </c:pt>
                <c:pt idx="497">
                  <c:v>2.4459559608596764</c:v>
                </c:pt>
                <c:pt idx="498">
                  <c:v>-0.49596454068104218</c:v>
                </c:pt>
                <c:pt idx="499">
                  <c:v>0.70883970241670202</c:v>
                </c:pt>
                <c:pt idx="500">
                  <c:v>1.188684555053902</c:v>
                </c:pt>
                <c:pt idx="501">
                  <c:v>2.0471460269284889</c:v>
                </c:pt>
                <c:pt idx="502">
                  <c:v>0.77197888462975284</c:v>
                </c:pt>
                <c:pt idx="503">
                  <c:v>1.0576753483449934</c:v>
                </c:pt>
                <c:pt idx="504">
                  <c:v>-1.0730762294271396</c:v>
                </c:pt>
                <c:pt idx="505">
                  <c:v>-0.55661900267282538</c:v>
                </c:pt>
                <c:pt idx="506">
                  <c:v>-0.56416988964978665</c:v>
                </c:pt>
                <c:pt idx="507">
                  <c:v>1.33694928156818</c:v>
                </c:pt>
                <c:pt idx="508">
                  <c:v>-1.6233156486220059</c:v>
                </c:pt>
                <c:pt idx="509">
                  <c:v>-0.11096130671852218</c:v>
                </c:pt>
                <c:pt idx="510">
                  <c:v>1.5632465360726204</c:v>
                </c:pt>
                <c:pt idx="511">
                  <c:v>-0.70858386134101436</c:v>
                </c:pt>
                <c:pt idx="512">
                  <c:v>0.15516501088227258</c:v>
                </c:pt>
                <c:pt idx="513">
                  <c:v>-0.41421640367915735</c:v>
                </c:pt>
                <c:pt idx="514">
                  <c:v>0.14220908000522431</c:v>
                </c:pt>
                <c:pt idx="515">
                  <c:v>-0.45299978950926623</c:v>
                </c:pt>
                <c:pt idx="516">
                  <c:v>-0.75913026127303351</c:v>
                </c:pt>
                <c:pt idx="517">
                  <c:v>-0.43993638027789578</c:v>
                </c:pt>
                <c:pt idx="518">
                  <c:v>-0.1314187193305987</c:v>
                </c:pt>
                <c:pt idx="519">
                  <c:v>-0.4373309831949081</c:v>
                </c:pt>
                <c:pt idx="520">
                  <c:v>0.37104514079405587</c:v>
                </c:pt>
                <c:pt idx="521">
                  <c:v>0.69132565999099593</c:v>
                </c:pt>
                <c:pt idx="522">
                  <c:v>-0.50721073091135482</c:v>
                </c:pt>
                <c:pt idx="523">
                  <c:v>-0.15917950202140491</c:v>
                </c:pt>
                <c:pt idx="524">
                  <c:v>3.4924344677857149</c:v>
                </c:pt>
                <c:pt idx="525">
                  <c:v>0.27863768056743415</c:v>
                </c:pt>
                <c:pt idx="526">
                  <c:v>1.6578700821079213</c:v>
                </c:pt>
                <c:pt idx="527">
                  <c:v>0.61621330768877813</c:v>
                </c:pt>
                <c:pt idx="528">
                  <c:v>-0.50548293959521429</c:v>
                </c:pt>
                <c:pt idx="529">
                  <c:v>0.63442053018000699</c:v>
                </c:pt>
                <c:pt idx="530">
                  <c:v>1.0565731120751634</c:v>
                </c:pt>
                <c:pt idx="531">
                  <c:v>1.2639651847312121</c:v>
                </c:pt>
                <c:pt idx="532">
                  <c:v>0.88589180515377153</c:v>
                </c:pt>
                <c:pt idx="533">
                  <c:v>-0.99946889455767451</c:v>
                </c:pt>
                <c:pt idx="534">
                  <c:v>-1.0951715166457761</c:v>
                </c:pt>
                <c:pt idx="535">
                  <c:v>0.34427422777182926</c:v>
                </c:pt>
                <c:pt idx="536">
                  <c:v>0.94161536608727969</c:v>
                </c:pt>
                <c:pt idx="537">
                  <c:v>0.26164791014628674</c:v>
                </c:pt>
                <c:pt idx="538">
                  <c:v>2.7460834479494891</c:v>
                </c:pt>
                <c:pt idx="539">
                  <c:v>-0.19069474296610933</c:v>
                </c:pt>
                <c:pt idx="540">
                  <c:v>-3.8684067075770572</c:v>
                </c:pt>
                <c:pt idx="541">
                  <c:v>3.2686655568998781</c:v>
                </c:pt>
                <c:pt idx="542">
                  <c:v>-0.98321440706761964</c:v>
                </c:pt>
                <c:pt idx="543">
                  <c:v>-4.0630542088300546E-2</c:v>
                </c:pt>
                <c:pt idx="544">
                  <c:v>-0.7321963143006196</c:v>
                </c:pt>
                <c:pt idx="545">
                  <c:v>2.0979736833368348</c:v>
                </c:pt>
                <c:pt idx="546">
                  <c:v>-0.90779265473800053</c:v>
                </c:pt>
                <c:pt idx="547">
                  <c:v>-1.4438972098327258</c:v>
                </c:pt>
                <c:pt idx="548">
                  <c:v>-1.8915251791773966</c:v>
                </c:pt>
                <c:pt idx="549">
                  <c:v>0.95650206459640552</c:v>
                </c:pt>
                <c:pt idx="550">
                  <c:v>0.31403902936447142</c:v>
                </c:pt>
                <c:pt idx="551">
                  <c:v>1.029091020796852</c:v>
                </c:pt>
                <c:pt idx="552">
                  <c:v>-0.12162490878130844</c:v>
                </c:pt>
                <c:pt idx="553">
                  <c:v>-1.4657042908382412</c:v>
                </c:pt>
                <c:pt idx="554">
                  <c:v>0.58983462160704647</c:v>
                </c:pt>
                <c:pt idx="555">
                  <c:v>-1.2581953022907739</c:v>
                </c:pt>
                <c:pt idx="556">
                  <c:v>-0.56981104330564181</c:v>
                </c:pt>
                <c:pt idx="557">
                  <c:v>-1.4169067520640741</c:v>
                </c:pt>
                <c:pt idx="558">
                  <c:v>-0.20800336959689006</c:v>
                </c:pt>
                <c:pt idx="559">
                  <c:v>0.29689975369173255</c:v>
                </c:pt>
                <c:pt idx="560">
                  <c:v>0.88863908224883481</c:v>
                </c:pt>
                <c:pt idx="561">
                  <c:v>0.16027747144432941</c:v>
                </c:pt>
                <c:pt idx="562">
                  <c:v>-1.2208375287738347</c:v>
                </c:pt>
                <c:pt idx="563">
                  <c:v>1.4311332114733333</c:v>
                </c:pt>
                <c:pt idx="564">
                  <c:v>-0.34106276067244679</c:v>
                </c:pt>
                <c:pt idx="565">
                  <c:v>-0.5827622358644472</c:v>
                </c:pt>
                <c:pt idx="566">
                  <c:v>-0.48388440794559345</c:v>
                </c:pt>
                <c:pt idx="567">
                  <c:v>0.46949034599648948</c:v>
                </c:pt>
                <c:pt idx="568">
                  <c:v>0.51960144729694968</c:v>
                </c:pt>
                <c:pt idx="569">
                  <c:v>0.37825180763193833</c:v>
                </c:pt>
                <c:pt idx="570">
                  <c:v>-1.406761798968921</c:v>
                </c:pt>
                <c:pt idx="571">
                  <c:v>-1.3806113516933483</c:v>
                </c:pt>
                <c:pt idx="572">
                  <c:v>0.23727780837328089</c:v>
                </c:pt>
                <c:pt idx="573">
                  <c:v>-2.571730833299558E-2</c:v>
                </c:pt>
                <c:pt idx="574">
                  <c:v>-1.6527621063216538</c:v>
                </c:pt>
                <c:pt idx="575">
                  <c:v>0.76833907977648064</c:v>
                </c:pt>
                <c:pt idx="576">
                  <c:v>0.40026546714844541</c:v>
                </c:pt>
                <c:pt idx="577">
                  <c:v>0.23796793014906531</c:v>
                </c:pt>
                <c:pt idx="578">
                  <c:v>-1.5322750826514162</c:v>
                </c:pt>
                <c:pt idx="579">
                  <c:v>0.35896703218201792</c:v>
                </c:pt>
                <c:pt idx="580">
                  <c:v>-2.0906367707684486</c:v>
                </c:pt>
                <c:pt idx="581">
                  <c:v>1.1192865646232704</c:v>
                </c:pt>
                <c:pt idx="582">
                  <c:v>1.0305078246698813</c:v>
                </c:pt>
                <c:pt idx="583">
                  <c:v>0.23869108333136213</c:v>
                </c:pt>
                <c:pt idx="584">
                  <c:v>0.11063092163839608</c:v>
                </c:pt>
                <c:pt idx="585">
                  <c:v>1.1641821915582058</c:v>
                </c:pt>
                <c:pt idx="586">
                  <c:v>0.33033953997809284</c:v>
                </c:pt>
                <c:pt idx="587">
                  <c:v>0.78455689274715057</c:v>
                </c:pt>
                <c:pt idx="588">
                  <c:v>-0.88647924182772542</c:v>
                </c:pt>
                <c:pt idx="589">
                  <c:v>0.32553069955584529</c:v>
                </c:pt>
                <c:pt idx="590">
                  <c:v>-0.64372009795235041</c:v>
                </c:pt>
                <c:pt idx="591">
                  <c:v>-0.72332201863562262</c:v>
                </c:pt>
                <c:pt idx="592">
                  <c:v>-1.1774095223510501</c:v>
                </c:pt>
                <c:pt idx="593">
                  <c:v>-0.65114837540715165</c:v>
                </c:pt>
                <c:pt idx="594">
                  <c:v>-1.5283043770397462</c:v>
                </c:pt>
                <c:pt idx="595">
                  <c:v>-2.9328532568135137</c:v>
                </c:pt>
                <c:pt idx="596">
                  <c:v>-0.34645837321476436</c:v>
                </c:pt>
                <c:pt idx="597">
                  <c:v>-1.9348195081703803</c:v>
                </c:pt>
                <c:pt idx="598">
                  <c:v>4.5461697789052744</c:v>
                </c:pt>
                <c:pt idx="599">
                  <c:v>-0.37504377046461335</c:v>
                </c:pt>
                <c:pt idx="600">
                  <c:v>-2.9777302283707576</c:v>
                </c:pt>
                <c:pt idx="601">
                  <c:v>0.42614313451949593</c:v>
                </c:pt>
                <c:pt idx="602">
                  <c:v>-0.77051110042274962</c:v>
                </c:pt>
                <c:pt idx="603">
                  <c:v>-0.32399095631542751</c:v>
                </c:pt>
                <c:pt idx="604">
                  <c:v>1.1312557386594531</c:v>
                </c:pt>
                <c:pt idx="605">
                  <c:v>0.9651734053759865</c:v>
                </c:pt>
                <c:pt idx="606">
                  <c:v>2.0027572377490936</c:v>
                </c:pt>
                <c:pt idx="607">
                  <c:v>0.11641765370816225</c:v>
                </c:pt>
                <c:pt idx="608">
                  <c:v>-1.274809698985359</c:v>
                </c:pt>
                <c:pt idx="609">
                  <c:v>1.9184152951121138</c:v>
                </c:pt>
                <c:pt idx="610">
                  <c:v>2.5287468478330575</c:v>
                </c:pt>
                <c:pt idx="611">
                  <c:v>-0.53562612642085849</c:v>
                </c:pt>
                <c:pt idx="612">
                  <c:v>-0.99419628574247731</c:v>
                </c:pt>
                <c:pt idx="613">
                  <c:v>2.7482815689979064E-2</c:v>
                </c:pt>
                <c:pt idx="614">
                  <c:v>0.34510140184234761</c:v>
                </c:pt>
                <c:pt idx="615">
                  <c:v>-1.1722581615766539</c:v>
                </c:pt>
                <c:pt idx="616">
                  <c:v>-1.2872426580282093</c:v>
                </c:pt>
                <c:pt idx="617">
                  <c:v>0.67113679963975015</c:v>
                </c:pt>
                <c:pt idx="618">
                  <c:v>-0.65165041880870844</c:v>
                </c:pt>
                <c:pt idx="619">
                  <c:v>-0.34322719913653871</c:v>
                </c:pt>
                <c:pt idx="620">
                  <c:v>-0.53471633422245646</c:v>
                </c:pt>
                <c:pt idx="621">
                  <c:v>-1.0406490912597999</c:v>
                </c:pt>
                <c:pt idx="622">
                  <c:v>1.1399325346051021</c:v>
                </c:pt>
                <c:pt idx="623">
                  <c:v>0.85634800988451665</c:v>
                </c:pt>
                <c:pt idx="624">
                  <c:v>1.3563657657102421</c:v>
                </c:pt>
                <c:pt idx="625">
                  <c:v>-0.11159390764160029</c:v>
                </c:pt>
                <c:pt idx="626">
                  <c:v>0.76559189538027272</c:v>
                </c:pt>
                <c:pt idx="627">
                  <c:v>0.19878013044568221</c:v>
                </c:pt>
                <c:pt idx="628">
                  <c:v>0.41727343168203235</c:v>
                </c:pt>
                <c:pt idx="629">
                  <c:v>0.81216353761021931</c:v>
                </c:pt>
                <c:pt idx="630">
                  <c:v>2.7400034547871835E-2</c:v>
                </c:pt>
                <c:pt idx="631">
                  <c:v>-0.78068707608572074</c:v>
                </c:pt>
                <c:pt idx="632">
                  <c:v>-1.2543662749522915</c:v>
                </c:pt>
                <c:pt idx="633">
                  <c:v>0.46405475055917483</c:v>
                </c:pt>
                <c:pt idx="634">
                  <c:v>-0.82036886349267468</c:v>
                </c:pt>
                <c:pt idx="635">
                  <c:v>-1.5106551052090669</c:v>
                </c:pt>
                <c:pt idx="636">
                  <c:v>-0.4059854204472863</c:v>
                </c:pt>
                <c:pt idx="637">
                  <c:v>0.92255454638734868</c:v>
                </c:pt>
                <c:pt idx="638">
                  <c:v>-0.47662474505042945</c:v>
                </c:pt>
                <c:pt idx="639">
                  <c:v>-2.3815346704764591</c:v>
                </c:pt>
                <c:pt idx="640">
                  <c:v>0.74809566998800314</c:v>
                </c:pt>
                <c:pt idx="641">
                  <c:v>-2.1860727180013368</c:v>
                </c:pt>
                <c:pt idx="642">
                  <c:v>-0.40289881189903037</c:v>
                </c:pt>
                <c:pt idx="643">
                  <c:v>-2.2814511334556853</c:v>
                </c:pt>
                <c:pt idx="644">
                  <c:v>0.18880089936680738</c:v>
                </c:pt>
                <c:pt idx="645">
                  <c:v>-1.2920536227005441</c:v>
                </c:pt>
                <c:pt idx="646">
                  <c:v>-0.10899692735654921</c:v>
                </c:pt>
                <c:pt idx="647">
                  <c:v>-0.39629809381956238</c:v>
                </c:pt>
                <c:pt idx="648">
                  <c:v>0.30915952295342358</c:v>
                </c:pt>
                <c:pt idx="649">
                  <c:v>0.8824091041570945</c:v>
                </c:pt>
                <c:pt idx="650">
                  <c:v>0.39550367775251366</c:v>
                </c:pt>
                <c:pt idx="651">
                  <c:v>-0.45579936889318795</c:v>
                </c:pt>
                <c:pt idx="652">
                  <c:v>-1.9734306258888541</c:v>
                </c:pt>
                <c:pt idx="653">
                  <c:v>0.88980336193133036</c:v>
                </c:pt>
                <c:pt idx="654">
                  <c:v>1.0586828117755291</c:v>
                </c:pt>
                <c:pt idx="655">
                  <c:v>0.94918297122529949</c:v>
                </c:pt>
                <c:pt idx="656">
                  <c:v>-0.5170596759320335</c:v>
                </c:pt>
                <c:pt idx="657">
                  <c:v>1.4963419075048918</c:v>
                </c:pt>
                <c:pt idx="658">
                  <c:v>-6.066734074823469E-2</c:v>
                </c:pt>
                <c:pt idx="659">
                  <c:v>0.8335400321144627</c:v>
                </c:pt>
                <c:pt idx="660">
                  <c:v>-0.16830766641419928</c:v>
                </c:pt>
                <c:pt idx="661">
                  <c:v>-0.11931085015465964</c:v>
                </c:pt>
                <c:pt idx="662">
                  <c:v>1.2490667705391632</c:v>
                </c:pt>
                <c:pt idx="663">
                  <c:v>0.14170390936079591</c:v>
                </c:pt>
                <c:pt idx="664">
                  <c:v>-0.8243693174542196</c:v>
                </c:pt>
                <c:pt idx="665">
                  <c:v>4.9389092435082403E-2</c:v>
                </c:pt>
                <c:pt idx="666">
                  <c:v>0.47686956746187148</c:v>
                </c:pt>
                <c:pt idx="667">
                  <c:v>2.1537107919952803</c:v>
                </c:pt>
                <c:pt idx="668">
                  <c:v>0.18954932526099041</c:v>
                </c:pt>
                <c:pt idx="669">
                  <c:v>-0.86249631344792188</c:v>
                </c:pt>
                <c:pt idx="670">
                  <c:v>0.42977811676166094</c:v>
                </c:pt>
                <c:pt idx="671">
                  <c:v>0.25588100902831051</c:v>
                </c:pt>
                <c:pt idx="672">
                  <c:v>-1.2685959635011392</c:v>
                </c:pt>
                <c:pt idx="673">
                  <c:v>-1.6440048263193687</c:v>
                </c:pt>
                <c:pt idx="674">
                  <c:v>1.1713983304579763</c:v>
                </c:pt>
                <c:pt idx="675">
                  <c:v>0.18172162039378215</c:v>
                </c:pt>
                <c:pt idx="676">
                  <c:v>-1.0347007990189532</c:v>
                </c:pt>
                <c:pt idx="677">
                  <c:v>-0.73993042782370255</c:v>
                </c:pt>
                <c:pt idx="678">
                  <c:v>0.90669406146273479</c:v>
                </c:pt>
                <c:pt idx="679">
                  <c:v>-1.0992622184993031</c:v>
                </c:pt>
                <c:pt idx="680">
                  <c:v>-0.96032940471304173</c:v>
                </c:pt>
                <c:pt idx="681">
                  <c:v>-0.52461928099201638</c:v>
                </c:pt>
                <c:pt idx="682">
                  <c:v>-0.10150941524624164</c:v>
                </c:pt>
                <c:pt idx="683">
                  <c:v>3.2105597627489026E-2</c:v>
                </c:pt>
                <c:pt idx="684">
                  <c:v>-3.8712879477213115E-2</c:v>
                </c:pt>
                <c:pt idx="685">
                  <c:v>-0.21151376328994506</c:v>
                </c:pt>
                <c:pt idx="686">
                  <c:v>0.7486673588329199</c:v>
                </c:pt>
                <c:pt idx="687">
                  <c:v>-1.5112305169791218</c:v>
                </c:pt>
                <c:pt idx="688">
                  <c:v>-1.0597186563970986</c:v>
                </c:pt>
                <c:pt idx="689">
                  <c:v>-0.72981355966563422</c:v>
                </c:pt>
                <c:pt idx="690">
                  <c:v>-0.25697228783618192</c:v>
                </c:pt>
                <c:pt idx="691">
                  <c:v>0.75993598383899019</c:v>
                </c:pt>
                <c:pt idx="692">
                  <c:v>0.69663164881906903</c:v>
                </c:pt>
                <c:pt idx="693">
                  <c:v>-0.55358434089495068</c:v>
                </c:pt>
                <c:pt idx="694">
                  <c:v>0.42612339315970216</c:v>
                </c:pt>
                <c:pt idx="695">
                  <c:v>0.88500045462352861</c:v>
                </c:pt>
                <c:pt idx="696">
                  <c:v>0.25435864569041988</c:v>
                </c:pt>
                <c:pt idx="697">
                  <c:v>-0.27968395712844807</c:v>
                </c:pt>
                <c:pt idx="698">
                  <c:v>0.37228838827508942</c:v>
                </c:pt>
                <c:pt idx="699">
                  <c:v>0.12042020664374736</c:v>
                </c:pt>
                <c:pt idx="700">
                  <c:v>-0.39039657647121384</c:v>
                </c:pt>
                <c:pt idx="701">
                  <c:v>-1.0687089102438097</c:v>
                </c:pt>
                <c:pt idx="702">
                  <c:v>-0.57350546364257815</c:v>
                </c:pt>
                <c:pt idx="703">
                  <c:v>-1.3872687320275574</c:v>
                </c:pt>
                <c:pt idx="704">
                  <c:v>-1.1182751328209621</c:v>
                </c:pt>
                <c:pt idx="705">
                  <c:v>-1.4299972526803861</c:v>
                </c:pt>
                <c:pt idx="706">
                  <c:v>1.7929657318454342</c:v>
                </c:pt>
                <c:pt idx="707">
                  <c:v>0.11645518728143438</c:v>
                </c:pt>
                <c:pt idx="708">
                  <c:v>2.1024098262474085</c:v>
                </c:pt>
                <c:pt idx="709">
                  <c:v>4.2721712123464498E-2</c:v>
                </c:pt>
                <c:pt idx="710">
                  <c:v>1.2539907408035025</c:v>
                </c:pt>
                <c:pt idx="711">
                  <c:v>-0.17371919747755901</c:v>
                </c:pt>
                <c:pt idx="712">
                  <c:v>-0.23907000761133371</c:v>
                </c:pt>
                <c:pt idx="713">
                  <c:v>-0.61910555716139393</c:v>
                </c:pt>
                <c:pt idx="714">
                  <c:v>-0.29761502144181562</c:v>
                </c:pt>
                <c:pt idx="715">
                  <c:v>0.44775511865510009</c:v>
                </c:pt>
                <c:pt idx="716">
                  <c:v>-1.9586389485483368E-2</c:v>
                </c:pt>
                <c:pt idx="717">
                  <c:v>0.87480494214128279</c:v>
                </c:pt>
                <c:pt idx="718">
                  <c:v>1.5854360870031032</c:v>
                </c:pt>
                <c:pt idx="719">
                  <c:v>0.7663378280832327</c:v>
                </c:pt>
                <c:pt idx="720">
                  <c:v>0.5992489761739711</c:v>
                </c:pt>
                <c:pt idx="721">
                  <c:v>0.84149466099601067</c:v>
                </c:pt>
                <c:pt idx="722">
                  <c:v>1.2978177315758255</c:v>
                </c:pt>
                <c:pt idx="723">
                  <c:v>1.0806560967147361</c:v>
                </c:pt>
                <c:pt idx="724">
                  <c:v>0.38418420688005528</c:v>
                </c:pt>
                <c:pt idx="725">
                  <c:v>-0.42820036640148851</c:v>
                </c:pt>
                <c:pt idx="726">
                  <c:v>1.4693882694676577</c:v>
                </c:pt>
                <c:pt idx="727">
                  <c:v>0.25056275712179349</c:v>
                </c:pt>
                <c:pt idx="728">
                  <c:v>1.286538116091946</c:v>
                </c:pt>
                <c:pt idx="729">
                  <c:v>-1.22983402438876</c:v>
                </c:pt>
                <c:pt idx="730">
                  <c:v>-0.70523259053786358</c:v>
                </c:pt>
                <c:pt idx="731">
                  <c:v>0.69745834580464527</c:v>
                </c:pt>
                <c:pt idx="732">
                  <c:v>2.3704767890814384</c:v>
                </c:pt>
                <c:pt idx="733">
                  <c:v>-1.1184741810307033</c:v>
                </c:pt>
                <c:pt idx="734">
                  <c:v>0.62306725272304864</c:v>
                </c:pt>
                <c:pt idx="735">
                  <c:v>0.41311008973517632</c:v>
                </c:pt>
                <c:pt idx="736">
                  <c:v>0.64209101889945586</c:v>
                </c:pt>
                <c:pt idx="737">
                  <c:v>0.55617720666088544</c:v>
                </c:pt>
                <c:pt idx="738">
                  <c:v>-0.43613912179887732</c:v>
                </c:pt>
                <c:pt idx="739">
                  <c:v>-0.52067215680854495</c:v>
                </c:pt>
                <c:pt idx="740">
                  <c:v>0.67199023877549857</c:v>
                </c:pt>
                <c:pt idx="741">
                  <c:v>1.6500115500813973E-2</c:v>
                </c:pt>
                <c:pt idx="742">
                  <c:v>0.10078407611596386</c:v>
                </c:pt>
                <c:pt idx="743">
                  <c:v>-0.2280341122251357</c:v>
                </c:pt>
                <c:pt idx="744">
                  <c:v>0.69557695946371667</c:v>
                </c:pt>
                <c:pt idx="745">
                  <c:v>0.89090513217428902</c:v>
                </c:pt>
                <c:pt idx="746">
                  <c:v>0.45408320128657281</c:v>
                </c:pt>
                <c:pt idx="747">
                  <c:v>-0.6777516185991832</c:v>
                </c:pt>
                <c:pt idx="748">
                  <c:v>6.8445052844926038E-2</c:v>
                </c:pt>
                <c:pt idx="749">
                  <c:v>0.38018760659464723</c:v>
                </c:pt>
                <c:pt idx="750">
                  <c:v>-0.73920687173315269</c:v>
                </c:pt>
                <c:pt idx="751">
                  <c:v>-0.22347298413698374</c:v>
                </c:pt>
                <c:pt idx="752">
                  <c:v>-0.67460104719527136</c:v>
                </c:pt>
                <c:pt idx="753">
                  <c:v>-0.13163852480891033</c:v>
                </c:pt>
                <c:pt idx="754">
                  <c:v>0.82179852874943382</c:v>
                </c:pt>
                <c:pt idx="755">
                  <c:v>0.78412803354507321</c:v>
                </c:pt>
                <c:pt idx="756">
                  <c:v>-0.74493233260445746</c:v>
                </c:pt>
                <c:pt idx="757">
                  <c:v>-0.94760627450513224</c:v>
                </c:pt>
                <c:pt idx="758">
                  <c:v>0.24615588069104155</c:v>
                </c:pt>
                <c:pt idx="759">
                  <c:v>0.66979477416163702</c:v>
                </c:pt>
                <c:pt idx="760">
                  <c:v>0.47145507774690132</c:v>
                </c:pt>
                <c:pt idx="761">
                  <c:v>-9.2781427114708312E-2</c:v>
                </c:pt>
                <c:pt idx="762">
                  <c:v>-0.84559947068440233</c:v>
                </c:pt>
                <c:pt idx="763">
                  <c:v>0.36655904293678127</c:v>
                </c:pt>
                <c:pt idx="764">
                  <c:v>8.6460314715548228E-2</c:v>
                </c:pt>
                <c:pt idx="765">
                  <c:v>-0.85968591378119263</c:v>
                </c:pt>
                <c:pt idx="766">
                  <c:v>-1.2114729371608419</c:v>
                </c:pt>
                <c:pt idx="767">
                  <c:v>-1.2211590517844455</c:v>
                </c:pt>
                <c:pt idx="768">
                  <c:v>0.61982135104427794</c:v>
                </c:pt>
                <c:pt idx="769">
                  <c:v>-0.91252937720329563</c:v>
                </c:pt>
                <c:pt idx="770">
                  <c:v>-0.56021889920383061</c:v>
                </c:pt>
                <c:pt idx="771">
                  <c:v>0.94724026982372</c:v>
                </c:pt>
                <c:pt idx="772">
                  <c:v>0.90604790824456893</c:v>
                </c:pt>
                <c:pt idx="773">
                  <c:v>-5.1831954704963906E-2</c:v>
                </c:pt>
                <c:pt idx="774">
                  <c:v>-0.6726395841531666</c:v>
                </c:pt>
                <c:pt idx="775">
                  <c:v>1.5159332694528422</c:v>
                </c:pt>
                <c:pt idx="776">
                  <c:v>-0.77659857689142964</c:v>
                </c:pt>
                <c:pt idx="777">
                  <c:v>-0.69852459166343561</c:v>
                </c:pt>
                <c:pt idx="778">
                  <c:v>0.14154737999176126</c:v>
                </c:pt>
                <c:pt idx="779">
                  <c:v>-0.42802785247141883</c:v>
                </c:pt>
                <c:pt idx="780">
                  <c:v>-0.74210702969353071</c:v>
                </c:pt>
                <c:pt idx="781">
                  <c:v>1.8316006961571734</c:v>
                </c:pt>
                <c:pt idx="782">
                  <c:v>0.20228792517784971</c:v>
                </c:pt>
                <c:pt idx="783">
                  <c:v>0.39372592419179231</c:v>
                </c:pt>
                <c:pt idx="784">
                  <c:v>3.5735484730646389E-2</c:v>
                </c:pt>
                <c:pt idx="785">
                  <c:v>0.12048849304617974</c:v>
                </c:pt>
                <c:pt idx="786">
                  <c:v>0.45264876632801931</c:v>
                </c:pt>
                <c:pt idx="787">
                  <c:v>-1.2115575060878883</c:v>
                </c:pt>
                <c:pt idx="788">
                  <c:v>-0.6532761310452434</c:v>
                </c:pt>
                <c:pt idx="789">
                  <c:v>0.51710177642556121</c:v>
                </c:pt>
                <c:pt idx="790">
                  <c:v>0.19283931481017261</c:v>
                </c:pt>
                <c:pt idx="791">
                  <c:v>-0.1945999281289742</c:v>
                </c:pt>
                <c:pt idx="792">
                  <c:v>-0.99076365389485155</c:v>
                </c:pt>
                <c:pt idx="793">
                  <c:v>-0.57630670611440682</c:v>
                </c:pt>
                <c:pt idx="794">
                  <c:v>-1.1081491584265839</c:v>
                </c:pt>
                <c:pt idx="795">
                  <c:v>-1.1688372749071407</c:v>
                </c:pt>
                <c:pt idx="796">
                  <c:v>-0.86201975224067584</c:v>
                </c:pt>
                <c:pt idx="797">
                  <c:v>0.92869847850844445</c:v>
                </c:pt>
                <c:pt idx="798">
                  <c:v>-1.4209597104196285</c:v>
                </c:pt>
                <c:pt idx="799">
                  <c:v>-5.9162465274209874E-2</c:v>
                </c:pt>
                <c:pt idx="800">
                  <c:v>-0.75058554037011072</c:v>
                </c:pt>
                <c:pt idx="801">
                  <c:v>1.1757231167197739</c:v>
                </c:pt>
                <c:pt idx="802">
                  <c:v>2.2988100654239751</c:v>
                </c:pt>
                <c:pt idx="803">
                  <c:v>0.22612459402493171</c:v>
                </c:pt>
                <c:pt idx="804">
                  <c:v>0.58059778447884991</c:v>
                </c:pt>
                <c:pt idx="805">
                  <c:v>-2.4348112454290942</c:v>
                </c:pt>
                <c:pt idx="806">
                  <c:v>1.9106089747654878E-3</c:v>
                </c:pt>
                <c:pt idx="807">
                  <c:v>0.10062348348309642</c:v>
                </c:pt>
                <c:pt idx="808">
                  <c:v>-0.85221308190025225</c:v>
                </c:pt>
                <c:pt idx="809">
                  <c:v>-4.3313793999592856E-2</c:v>
                </c:pt>
                <c:pt idx="810">
                  <c:v>-2.1415915568908499</c:v>
                </c:pt>
                <c:pt idx="811">
                  <c:v>1.057164974153088</c:v>
                </c:pt>
                <c:pt idx="812">
                  <c:v>1.1697690647365258</c:v>
                </c:pt>
                <c:pt idx="813">
                  <c:v>1.0962499077635821</c:v>
                </c:pt>
                <c:pt idx="814">
                  <c:v>0.52488607369984275</c:v>
                </c:pt>
                <c:pt idx="815">
                  <c:v>1.5007734318275081</c:v>
                </c:pt>
                <c:pt idx="816">
                  <c:v>-1.2558938057501035</c:v>
                </c:pt>
                <c:pt idx="817">
                  <c:v>-1.0586293568850318</c:v>
                </c:pt>
                <c:pt idx="818">
                  <c:v>-3.3719060883406309</c:v>
                </c:pt>
                <c:pt idx="819">
                  <c:v>-1.2341326972685018</c:v>
                </c:pt>
                <c:pt idx="820">
                  <c:v>-1.6344938239476095E-2</c:v>
                </c:pt>
                <c:pt idx="821">
                  <c:v>1.1656846979695612</c:v>
                </c:pt>
                <c:pt idx="822">
                  <c:v>-1.5770103419164261</c:v>
                </c:pt>
                <c:pt idx="823">
                  <c:v>0.41782543139553713</c:v>
                </c:pt>
                <c:pt idx="824">
                  <c:v>-0.38138519905103641</c:v>
                </c:pt>
                <c:pt idx="825">
                  <c:v>-1.2798354736496587</c:v>
                </c:pt>
                <c:pt idx="826">
                  <c:v>-0.34268303854674925</c:v>
                </c:pt>
                <c:pt idx="827">
                  <c:v>-0.44940300895741292</c:v>
                </c:pt>
                <c:pt idx="828">
                  <c:v>0.43364808158602458</c:v>
                </c:pt>
                <c:pt idx="829">
                  <c:v>0.45731447776593004</c:v>
                </c:pt>
                <c:pt idx="830">
                  <c:v>0.32710312052987645</c:v>
                </c:pt>
                <c:pt idx="831">
                  <c:v>0.23109747651016288</c:v>
                </c:pt>
                <c:pt idx="832">
                  <c:v>0.29798121100372127</c:v>
                </c:pt>
                <c:pt idx="833">
                  <c:v>0.58915062158247944</c:v>
                </c:pt>
                <c:pt idx="834">
                  <c:v>-0.40962245238891482</c:v>
                </c:pt>
                <c:pt idx="835">
                  <c:v>-0.64212242597475377</c:v>
                </c:pt>
                <c:pt idx="836">
                  <c:v>-0.39168017287952189</c:v>
                </c:pt>
                <c:pt idx="837">
                  <c:v>-0.24474576271185772</c:v>
                </c:pt>
                <c:pt idx="838">
                  <c:v>0.6062294836854849</c:v>
                </c:pt>
                <c:pt idx="839">
                  <c:v>1.1254399416338525</c:v>
                </c:pt>
                <c:pt idx="840">
                  <c:v>0.63561728023940889</c:v>
                </c:pt>
                <c:pt idx="841">
                  <c:v>1.4474090349389517</c:v>
                </c:pt>
                <c:pt idx="842">
                  <c:v>-0.41516989576585805</c:v>
                </c:pt>
                <c:pt idx="843">
                  <c:v>0.62518684972190819</c:v>
                </c:pt>
                <c:pt idx="844">
                  <c:v>-0.19034124299687641</c:v>
                </c:pt>
                <c:pt idx="845">
                  <c:v>-0.53318678874354919</c:v>
                </c:pt>
                <c:pt idx="846">
                  <c:v>0.29762002637473112</c:v>
                </c:pt>
                <c:pt idx="847">
                  <c:v>1.5361461584869995</c:v>
                </c:pt>
                <c:pt idx="848">
                  <c:v>-0.47631503314829721</c:v>
                </c:pt>
                <c:pt idx="849">
                  <c:v>1.5743330499620363</c:v>
                </c:pt>
                <c:pt idx="850">
                  <c:v>1.0793940826587767</c:v>
                </c:pt>
                <c:pt idx="851">
                  <c:v>0.52145058070632788</c:v>
                </c:pt>
                <c:pt idx="852">
                  <c:v>0.80578479918258605</c:v>
                </c:pt>
                <c:pt idx="853">
                  <c:v>-0.7612946687541815</c:v>
                </c:pt>
                <c:pt idx="854">
                  <c:v>1.0848625222739374</c:v>
                </c:pt>
                <c:pt idx="855">
                  <c:v>1.4211143202683678</c:v>
                </c:pt>
                <c:pt idx="856">
                  <c:v>1.2580467169394876</c:v>
                </c:pt>
                <c:pt idx="857">
                  <c:v>1.031411583778356</c:v>
                </c:pt>
                <c:pt idx="858">
                  <c:v>-1.4310927064012562</c:v>
                </c:pt>
                <c:pt idx="859">
                  <c:v>0.76150233314586269</c:v>
                </c:pt>
                <c:pt idx="860">
                  <c:v>0.68484885054004374</c:v>
                </c:pt>
                <c:pt idx="861">
                  <c:v>0.50459952656338081</c:v>
                </c:pt>
                <c:pt idx="862">
                  <c:v>-0.52174327845587898</c:v>
                </c:pt>
                <c:pt idx="863">
                  <c:v>2.8288937374124985</c:v>
                </c:pt>
                <c:pt idx="864">
                  <c:v>-2.0402036706226347E-3</c:v>
                </c:pt>
                <c:pt idx="865">
                  <c:v>0.68901998274535037</c:v>
                </c:pt>
                <c:pt idx="866">
                  <c:v>1.2997163202686302</c:v>
                </c:pt>
                <c:pt idx="867">
                  <c:v>-1.0892984712101699</c:v>
                </c:pt>
                <c:pt idx="868">
                  <c:v>-0.40244064506064914</c:v>
                </c:pt>
                <c:pt idx="869">
                  <c:v>2.0252650509797148</c:v>
                </c:pt>
                <c:pt idx="870">
                  <c:v>0.99878599027086667</c:v>
                </c:pt>
                <c:pt idx="871">
                  <c:v>0.86307848215290661</c:v>
                </c:pt>
                <c:pt idx="872">
                  <c:v>0.6717721723889688</c:v>
                </c:pt>
                <c:pt idx="873">
                  <c:v>-7.4851751946846262E-2</c:v>
                </c:pt>
                <c:pt idx="874">
                  <c:v>-8.4340658578470548E-2</c:v>
                </c:pt>
                <c:pt idx="875">
                  <c:v>1.0690316794348842</c:v>
                </c:pt>
                <c:pt idx="876">
                  <c:v>-0.48215742783435034</c:v>
                </c:pt>
                <c:pt idx="877">
                  <c:v>-0.27081941507423252</c:v>
                </c:pt>
                <c:pt idx="878">
                  <c:v>0.47473654198026433</c:v>
                </c:pt>
                <c:pt idx="879">
                  <c:v>-0.24492517246699097</c:v>
                </c:pt>
                <c:pt idx="880">
                  <c:v>1.6250597245352585</c:v>
                </c:pt>
                <c:pt idx="881">
                  <c:v>-9.1585295260661864E-2</c:v>
                </c:pt>
                <c:pt idx="882">
                  <c:v>1.2101973201024896</c:v>
                </c:pt>
                <c:pt idx="883">
                  <c:v>-0.92481354565611351</c:v>
                </c:pt>
                <c:pt idx="884">
                  <c:v>0.95786064226305645</c:v>
                </c:pt>
                <c:pt idx="885">
                  <c:v>-1.4171133771311168</c:v>
                </c:pt>
                <c:pt idx="886">
                  <c:v>-0.58137157902483072</c:v>
                </c:pt>
                <c:pt idx="887">
                  <c:v>-2.1384040925764491</c:v>
                </c:pt>
                <c:pt idx="888">
                  <c:v>-0.43282402971777717</c:v>
                </c:pt>
                <c:pt idx="889">
                  <c:v>0.66851803394922982</c:v>
                </c:pt>
                <c:pt idx="890">
                  <c:v>2.5204799476786679</c:v>
                </c:pt>
                <c:pt idx="891">
                  <c:v>1.5918453028431812</c:v>
                </c:pt>
                <c:pt idx="892">
                  <c:v>0.35690709144872562</c:v>
                </c:pt>
                <c:pt idx="893">
                  <c:v>0.65993539692386283</c:v>
                </c:pt>
                <c:pt idx="894">
                  <c:v>0.42449873022282275</c:v>
                </c:pt>
                <c:pt idx="895">
                  <c:v>0.3224509446040405</c:v>
                </c:pt>
                <c:pt idx="896">
                  <c:v>0.59853240907975758</c:v>
                </c:pt>
                <c:pt idx="897">
                  <c:v>0.45055316605990231</c:v>
                </c:pt>
                <c:pt idx="898">
                  <c:v>-1.7398564905414178</c:v>
                </c:pt>
                <c:pt idx="899">
                  <c:v>-0.64156013829658132</c:v>
                </c:pt>
                <c:pt idx="900">
                  <c:v>1.7417402970873896</c:v>
                </c:pt>
                <c:pt idx="901">
                  <c:v>2.0208414875368823</c:v>
                </c:pt>
                <c:pt idx="902">
                  <c:v>0.24847055430818671</c:v>
                </c:pt>
                <c:pt idx="903">
                  <c:v>-0.10273770293906886</c:v>
                </c:pt>
                <c:pt idx="904">
                  <c:v>0.94255941132460475</c:v>
                </c:pt>
                <c:pt idx="905">
                  <c:v>-0.12404261768130335</c:v>
                </c:pt>
                <c:pt idx="906">
                  <c:v>1.4416505151484285</c:v>
                </c:pt>
                <c:pt idx="907">
                  <c:v>0.73358423020164354</c:v>
                </c:pt>
                <c:pt idx="908">
                  <c:v>1.2401077139241974</c:v>
                </c:pt>
                <c:pt idx="909">
                  <c:v>0.95621949415766772</c:v>
                </c:pt>
                <c:pt idx="910">
                  <c:v>0.72593818903694163</c:v>
                </c:pt>
                <c:pt idx="911">
                  <c:v>-2.9208847257776691</c:v>
                </c:pt>
                <c:pt idx="912">
                  <c:v>3.6872320289265166</c:v>
                </c:pt>
                <c:pt idx="913">
                  <c:v>1.2829065407281388</c:v>
                </c:pt>
                <c:pt idx="914">
                  <c:v>0.16002625096300047</c:v>
                </c:pt>
                <c:pt idx="915">
                  <c:v>0.77012741287992093</c:v>
                </c:pt>
                <c:pt idx="916">
                  <c:v>1.8853967154565936</c:v>
                </c:pt>
                <c:pt idx="917">
                  <c:v>0.333891360445426</c:v>
                </c:pt>
                <c:pt idx="918">
                  <c:v>-1.8726954277286187</c:v>
                </c:pt>
                <c:pt idx="919">
                  <c:v>1.2346345885569219</c:v>
                </c:pt>
                <c:pt idx="920">
                  <c:v>1.360859851850474</c:v>
                </c:pt>
                <c:pt idx="921">
                  <c:v>1.4895277592769318</c:v>
                </c:pt>
                <c:pt idx="922">
                  <c:v>-0.20409313863675221</c:v>
                </c:pt>
                <c:pt idx="923">
                  <c:v>0.20473650908434424</c:v>
                </c:pt>
                <c:pt idx="924">
                  <c:v>-0.9275504819293432</c:v>
                </c:pt>
                <c:pt idx="925">
                  <c:v>-1.9853726158797997</c:v>
                </c:pt>
                <c:pt idx="926">
                  <c:v>-2.6029341068438479</c:v>
                </c:pt>
                <c:pt idx="927">
                  <c:v>1.9295011958043138</c:v>
                </c:pt>
                <c:pt idx="928">
                  <c:v>-0.92169132697817813</c:v>
                </c:pt>
                <c:pt idx="929">
                  <c:v>-2.3894129174684657</c:v>
                </c:pt>
                <c:pt idx="930">
                  <c:v>2.0069421767473425</c:v>
                </c:pt>
                <c:pt idx="931">
                  <c:v>-1.5508214136661898</c:v>
                </c:pt>
                <c:pt idx="932">
                  <c:v>1.9261896274315071</c:v>
                </c:pt>
                <c:pt idx="933">
                  <c:v>2.9468132117428434</c:v>
                </c:pt>
                <c:pt idx="934">
                  <c:v>-1.3598415201577618</c:v>
                </c:pt>
                <c:pt idx="935">
                  <c:v>1.9878291425712409</c:v>
                </c:pt>
                <c:pt idx="936">
                  <c:v>0.44448805153141818</c:v>
                </c:pt>
                <c:pt idx="937">
                  <c:v>1.162867300462276</c:v>
                </c:pt>
                <c:pt idx="938">
                  <c:v>4.1318231220418118E-2</c:v>
                </c:pt>
                <c:pt idx="939">
                  <c:v>2.1961446259101991</c:v>
                </c:pt>
                <c:pt idx="940">
                  <c:v>1.7235093083120332</c:v>
                </c:pt>
                <c:pt idx="941">
                  <c:v>3.3467274403565082E-2</c:v>
                </c:pt>
                <c:pt idx="942">
                  <c:v>4.1442367049866265E-2</c:v>
                </c:pt>
                <c:pt idx="943">
                  <c:v>1.3769563697717015</c:v>
                </c:pt>
                <c:pt idx="944">
                  <c:v>1.4944622745111253</c:v>
                </c:pt>
                <c:pt idx="945">
                  <c:v>1.6852943026693947</c:v>
                </c:pt>
                <c:pt idx="946">
                  <c:v>-1.3866004573884458</c:v>
                </c:pt>
                <c:pt idx="947">
                  <c:v>1.5313580215933507</c:v>
                </c:pt>
                <c:pt idx="948">
                  <c:v>0.66031479261665671</c:v>
                </c:pt>
                <c:pt idx="949">
                  <c:v>0.88412463272304764</c:v>
                </c:pt>
                <c:pt idx="950">
                  <c:v>-1.5994223744708922</c:v>
                </c:pt>
                <c:pt idx="951">
                  <c:v>-1.977669544713466</c:v>
                </c:pt>
                <c:pt idx="952">
                  <c:v>-0.30531654512882278</c:v>
                </c:pt>
                <c:pt idx="953">
                  <c:v>-1.9570994684889895</c:v>
                </c:pt>
                <c:pt idx="954">
                  <c:v>2.3440273125649438</c:v>
                </c:pt>
                <c:pt idx="955">
                  <c:v>0.94400897975141418</c:v>
                </c:pt>
                <c:pt idx="956">
                  <c:v>-2.1656379886220729</c:v>
                </c:pt>
                <c:pt idx="957">
                  <c:v>0.20262734447500871</c:v>
                </c:pt>
                <c:pt idx="958">
                  <c:v>0.77106079272696759</c:v>
                </c:pt>
                <c:pt idx="959">
                  <c:v>0.76769039438460596</c:v>
                </c:pt>
                <c:pt idx="960">
                  <c:v>2.6430179143691372</c:v>
                </c:pt>
                <c:pt idx="961">
                  <c:v>3.1824768131211925</c:v>
                </c:pt>
                <c:pt idx="962">
                  <c:v>0.68753295951239457</c:v>
                </c:pt>
                <c:pt idx="963">
                  <c:v>-0.64595985750828466</c:v>
                </c:pt>
                <c:pt idx="964">
                  <c:v>-0.34294785099833724</c:v>
                </c:pt>
                <c:pt idx="965">
                  <c:v>-1.505089608007073</c:v>
                </c:pt>
                <c:pt idx="966">
                  <c:v>0.54308799835866739</c:v>
                </c:pt>
                <c:pt idx="967">
                  <c:v>0.6415834928789762</c:v>
                </c:pt>
                <c:pt idx="968">
                  <c:v>-0.49437049759076207</c:v>
                </c:pt>
                <c:pt idx="969">
                  <c:v>-1.1308949472309064</c:v>
                </c:pt>
                <c:pt idx="970">
                  <c:v>-1.683720065627297</c:v>
                </c:pt>
                <c:pt idx="971">
                  <c:v>0.94392940156150784</c:v>
                </c:pt>
                <c:pt idx="972">
                  <c:v>0.57962929784841644</c:v>
                </c:pt>
                <c:pt idx="973">
                  <c:v>-0.9938808517012252</c:v>
                </c:pt>
                <c:pt idx="974">
                  <c:v>-1.3780046737666056</c:v>
                </c:pt>
                <c:pt idx="975">
                  <c:v>-1.088369373907744</c:v>
                </c:pt>
                <c:pt idx="976">
                  <c:v>1.4107473334968221</c:v>
                </c:pt>
                <c:pt idx="977">
                  <c:v>-0.33873854509832152</c:v>
                </c:pt>
                <c:pt idx="978">
                  <c:v>1.5022344804703398</c:v>
                </c:pt>
                <c:pt idx="979">
                  <c:v>1.929681546360366</c:v>
                </c:pt>
                <c:pt idx="980">
                  <c:v>1.1180507672818778</c:v>
                </c:pt>
                <c:pt idx="981">
                  <c:v>2.2999829528110172</c:v>
                </c:pt>
                <c:pt idx="982">
                  <c:v>0.48887295697413352</c:v>
                </c:pt>
                <c:pt idx="983">
                  <c:v>0.69069509147563724</c:v>
                </c:pt>
                <c:pt idx="984">
                  <c:v>7.6600471092897277E-2</c:v>
                </c:pt>
                <c:pt idx="985">
                  <c:v>-1.802177615338973</c:v>
                </c:pt>
                <c:pt idx="986">
                  <c:v>-3.50759589378008E-3</c:v>
                </c:pt>
                <c:pt idx="987">
                  <c:v>1.9058606188395713</c:v>
                </c:pt>
                <c:pt idx="988">
                  <c:v>1.0747054121552591</c:v>
                </c:pt>
                <c:pt idx="989">
                  <c:v>0.2728198064909183</c:v>
                </c:pt>
                <c:pt idx="990">
                  <c:v>0.2990588608215981</c:v>
                </c:pt>
                <c:pt idx="991">
                  <c:v>1.41220246773304</c:v>
                </c:pt>
                <c:pt idx="992">
                  <c:v>0.856446442881312</c:v>
                </c:pt>
                <c:pt idx="993">
                  <c:v>-0.34614358889472452</c:v>
                </c:pt>
                <c:pt idx="994">
                  <c:v>0.67863490475672761</c:v>
                </c:pt>
                <c:pt idx="995">
                  <c:v>1.5829514207149471</c:v>
                </c:pt>
                <c:pt idx="996">
                  <c:v>0.6606693314805907</c:v>
                </c:pt>
                <c:pt idx="997">
                  <c:v>-0.24435456690259719</c:v>
                </c:pt>
                <c:pt idx="998">
                  <c:v>1.3944176567529278</c:v>
                </c:pt>
                <c:pt idx="999">
                  <c:v>1.0159661959049338</c:v>
                </c:pt>
                <c:pt idx="1000">
                  <c:v>1.7211066738723078</c:v>
                </c:pt>
                <c:pt idx="1001">
                  <c:v>-9.4526273301667657E-2</c:v>
                </c:pt>
                <c:pt idx="1002">
                  <c:v>0.81338432452497333</c:v>
                </c:pt>
                <c:pt idx="1003">
                  <c:v>1.3103360872484178</c:v>
                </c:pt>
                <c:pt idx="1004">
                  <c:v>1.878464433088155</c:v>
                </c:pt>
                <c:pt idx="1005">
                  <c:v>0.20592076116012306</c:v>
                </c:pt>
                <c:pt idx="1006">
                  <c:v>-1.5790693823480646</c:v>
                </c:pt>
                <c:pt idx="1007">
                  <c:v>0.22511457625293768</c:v>
                </c:pt>
                <c:pt idx="1008">
                  <c:v>2.5435536560226355</c:v>
                </c:pt>
                <c:pt idx="1009">
                  <c:v>0.18089428897903898</c:v>
                </c:pt>
                <c:pt idx="1010">
                  <c:v>-0.846952165096026</c:v>
                </c:pt>
                <c:pt idx="1011">
                  <c:v>1.0746964283359928</c:v>
                </c:pt>
                <c:pt idx="1012">
                  <c:v>0.99690688198375987</c:v>
                </c:pt>
                <c:pt idx="1013">
                  <c:v>-2.1019968970521985</c:v>
                </c:pt>
                <c:pt idx="1014">
                  <c:v>-1.9413216884815279</c:v>
                </c:pt>
                <c:pt idx="1015">
                  <c:v>1.9829504270802114</c:v>
                </c:pt>
                <c:pt idx="1016">
                  <c:v>-2.3414851338203624</c:v>
                </c:pt>
                <c:pt idx="1017">
                  <c:v>-2.7679323754540217</c:v>
                </c:pt>
                <c:pt idx="1018">
                  <c:v>-2.8559321592375353</c:v>
                </c:pt>
                <c:pt idx="1019">
                  <c:v>3.9848115929592822</c:v>
                </c:pt>
                <c:pt idx="1020">
                  <c:v>3.0330225009627574</c:v>
                </c:pt>
                <c:pt idx="1021">
                  <c:v>-1.9524249715504303</c:v>
                </c:pt>
                <c:pt idx="1022">
                  <c:v>-1.2474366283472764</c:v>
                </c:pt>
                <c:pt idx="1023">
                  <c:v>-1.8453319546766607</c:v>
                </c:pt>
                <c:pt idx="1024">
                  <c:v>-1.3113470408222481</c:v>
                </c:pt>
                <c:pt idx="1025">
                  <c:v>2.4155930104714955</c:v>
                </c:pt>
                <c:pt idx="1026">
                  <c:v>-0.62760997505541538</c:v>
                </c:pt>
                <c:pt idx="1027">
                  <c:v>1.1488245175793612</c:v>
                </c:pt>
                <c:pt idx="1028">
                  <c:v>2.4172405748010384</c:v>
                </c:pt>
                <c:pt idx="1029">
                  <c:v>0.10630722450398709</c:v>
                </c:pt>
                <c:pt idx="1030">
                  <c:v>0.2909387578971383</c:v>
                </c:pt>
                <c:pt idx="1031">
                  <c:v>-0.21547015183754212</c:v>
                </c:pt>
                <c:pt idx="1032">
                  <c:v>1.2582196949280411</c:v>
                </c:pt>
                <c:pt idx="1033">
                  <c:v>1.1477695012700481E-2</c:v>
                </c:pt>
                <c:pt idx="1034">
                  <c:v>0.39003052051194331</c:v>
                </c:pt>
                <c:pt idx="1035">
                  <c:v>-0.14546538984061352</c:v>
                </c:pt>
                <c:pt idx="1036">
                  <c:v>-2.8524876307030662</c:v>
                </c:pt>
                <c:pt idx="1037">
                  <c:v>-7.4806578879952706E-2</c:v>
                </c:pt>
                <c:pt idx="1038">
                  <c:v>-2.6095933491946353</c:v>
                </c:pt>
                <c:pt idx="1039">
                  <c:v>0.63881615432674455</c:v>
                </c:pt>
                <c:pt idx="1040">
                  <c:v>-2.0279225172815489</c:v>
                </c:pt>
                <c:pt idx="1041">
                  <c:v>-0.90830611500226421</c:v>
                </c:pt>
                <c:pt idx="1042">
                  <c:v>1.8032663208265731</c:v>
                </c:pt>
                <c:pt idx="1043">
                  <c:v>2.7465324278210348</c:v>
                </c:pt>
                <c:pt idx="1044">
                  <c:v>0.3267979468227743</c:v>
                </c:pt>
                <c:pt idx="1045">
                  <c:v>-0.45068638526582361</c:v>
                </c:pt>
                <c:pt idx="1046">
                  <c:v>1.1086905312532866</c:v>
                </c:pt>
                <c:pt idx="1047">
                  <c:v>0.93259754946557993</c:v>
                </c:pt>
                <c:pt idx="1048">
                  <c:v>-1.4250596863790357</c:v>
                </c:pt>
                <c:pt idx="1049">
                  <c:v>-1.5608628843829913</c:v>
                </c:pt>
                <c:pt idx="1050">
                  <c:v>-1.9000605977472969</c:v>
                </c:pt>
                <c:pt idx="1051">
                  <c:v>0.89453543981620687</c:v>
                </c:pt>
                <c:pt idx="1052">
                  <c:v>-3.1531120623114157</c:v>
                </c:pt>
                <c:pt idx="1053">
                  <c:v>8.0244028793664088E-2</c:v>
                </c:pt>
                <c:pt idx="1054">
                  <c:v>0.19185207842767185</c:v>
                </c:pt>
                <c:pt idx="1055">
                  <c:v>-2.1812998921543656</c:v>
                </c:pt>
                <c:pt idx="1056">
                  <c:v>0.5263216212922025</c:v>
                </c:pt>
                <c:pt idx="1057">
                  <c:v>-1.4336522493129338</c:v>
                </c:pt>
                <c:pt idx="1058">
                  <c:v>0.66332426286950052</c:v>
                </c:pt>
                <c:pt idx="1059">
                  <c:v>-0.10572135849168469</c:v>
                </c:pt>
                <c:pt idx="1060">
                  <c:v>0.35512522056315621</c:v>
                </c:pt>
                <c:pt idx="1061">
                  <c:v>2.1147154645725141</c:v>
                </c:pt>
                <c:pt idx="1062">
                  <c:v>0.76741653915579289</c:v>
                </c:pt>
                <c:pt idx="1063">
                  <c:v>-0.91413781529498661</c:v>
                </c:pt>
                <c:pt idx="1064">
                  <c:v>1.270913188079225</c:v>
                </c:pt>
                <c:pt idx="1065">
                  <c:v>2.6875469538153345</c:v>
                </c:pt>
                <c:pt idx="1066">
                  <c:v>0.82270047118457357</c:v>
                </c:pt>
                <c:pt idx="1067">
                  <c:v>0.86280770134484164</c:v>
                </c:pt>
                <c:pt idx="1068">
                  <c:v>-0.26721388415936176</c:v>
                </c:pt>
                <c:pt idx="1069">
                  <c:v>-0.12520567049439868</c:v>
                </c:pt>
                <c:pt idx="1070">
                  <c:v>0.40102284901626822</c:v>
                </c:pt>
                <c:pt idx="1071">
                  <c:v>-0.9362073838090561</c:v>
                </c:pt>
                <c:pt idx="1072">
                  <c:v>2.087385607015479</c:v>
                </c:pt>
                <c:pt idx="1073">
                  <c:v>-1.0254855602148891</c:v>
                </c:pt>
                <c:pt idx="1074">
                  <c:v>0.32255470168394901</c:v>
                </c:pt>
                <c:pt idx="1075">
                  <c:v>-2.029739954492208E-2</c:v>
                </c:pt>
                <c:pt idx="1076">
                  <c:v>-1.0422015719177122</c:v>
                </c:pt>
                <c:pt idx="1077">
                  <c:v>7.3613835953211929E-2</c:v>
                </c:pt>
                <c:pt idx="1078">
                  <c:v>1.2336321085444593</c:v>
                </c:pt>
                <c:pt idx="1079">
                  <c:v>0.81273972929096649</c:v>
                </c:pt>
                <c:pt idx="1080">
                  <c:v>2.3631962566965193E-2</c:v>
                </c:pt>
                <c:pt idx="1081">
                  <c:v>-3.5996476294303701</c:v>
                </c:pt>
                <c:pt idx="1082">
                  <c:v>1.417997717199436E-2</c:v>
                </c:pt>
                <c:pt idx="1083">
                  <c:v>-0.78171357356526561</c:v>
                </c:pt>
                <c:pt idx="1084">
                  <c:v>-0.23533853289182638</c:v>
                </c:pt>
                <c:pt idx="1085">
                  <c:v>-1.2395912355064254</c:v>
                </c:pt>
                <c:pt idx="1086">
                  <c:v>1.1129831924497602</c:v>
                </c:pt>
                <c:pt idx="1087">
                  <c:v>0.69132217136077434</c:v>
                </c:pt>
                <c:pt idx="1088">
                  <c:v>1.2505737585272492</c:v>
                </c:pt>
                <c:pt idx="1089">
                  <c:v>-1.5236308686363444</c:v>
                </c:pt>
                <c:pt idx="1090">
                  <c:v>-2.0061450760020985</c:v>
                </c:pt>
                <c:pt idx="1091">
                  <c:v>-4.1387080981453854</c:v>
                </c:pt>
                <c:pt idx="1092">
                  <c:v>0.60928669332884111</c:v>
                </c:pt>
                <c:pt idx="1093">
                  <c:v>0.76740041244039536</c:v>
                </c:pt>
                <c:pt idx="1094">
                  <c:v>-6.1043028297221804</c:v>
                </c:pt>
                <c:pt idx="1095">
                  <c:v>-11.138549903646446</c:v>
                </c:pt>
                <c:pt idx="1096">
                  <c:v>8.2540908646973818</c:v>
                </c:pt>
                <c:pt idx="1097">
                  <c:v>2.6466981886479841</c:v>
                </c:pt>
                <c:pt idx="1098">
                  <c:v>-1.4779968438505158</c:v>
                </c:pt>
                <c:pt idx="1099">
                  <c:v>0.59731027896782529</c:v>
                </c:pt>
                <c:pt idx="1100">
                  <c:v>3.2582428545803017</c:v>
                </c:pt>
                <c:pt idx="1101">
                  <c:v>-0.41009285157994702</c:v>
                </c:pt>
                <c:pt idx="1102">
                  <c:v>-0.39727804759497726</c:v>
                </c:pt>
                <c:pt idx="1103">
                  <c:v>-0.46045317250267392</c:v>
                </c:pt>
                <c:pt idx="1104">
                  <c:v>-4.4115408565695668</c:v>
                </c:pt>
                <c:pt idx="1105">
                  <c:v>-1.5669883918360352</c:v>
                </c:pt>
                <c:pt idx="1106">
                  <c:v>1.5862610880700558</c:v>
                </c:pt>
                <c:pt idx="1107">
                  <c:v>1.8318056221975816</c:v>
                </c:pt>
                <c:pt idx="1108">
                  <c:v>-2.1467639108067287</c:v>
                </c:pt>
                <c:pt idx="1109">
                  <c:v>1.4738511287902263</c:v>
                </c:pt>
                <c:pt idx="1110">
                  <c:v>1.0053180609531527</c:v>
                </c:pt>
                <c:pt idx="1111">
                  <c:v>0.49573220740561702</c:v>
                </c:pt>
                <c:pt idx="1112">
                  <c:v>2.2568678301624165E-2</c:v>
                </c:pt>
                <c:pt idx="1113">
                  <c:v>-0.38499118609921296</c:v>
                </c:pt>
                <c:pt idx="1114">
                  <c:v>-2.2636632798343332</c:v>
                </c:pt>
                <c:pt idx="1115">
                  <c:v>-1.7940244707420843</c:v>
                </c:pt>
                <c:pt idx="1116">
                  <c:v>1.4504815624071619</c:v>
                </c:pt>
                <c:pt idx="1117">
                  <c:v>-0.54103450782475426</c:v>
                </c:pt>
                <c:pt idx="1118">
                  <c:v>1.0666555295689941</c:v>
                </c:pt>
                <c:pt idx="1119">
                  <c:v>-1.4440440672082846</c:v>
                </c:pt>
                <c:pt idx="1120">
                  <c:v>-0.65765337034249371</c:v>
                </c:pt>
                <c:pt idx="1121">
                  <c:v>-5.8244805449692461E-2</c:v>
                </c:pt>
                <c:pt idx="1122">
                  <c:v>-1.9396688246696421</c:v>
                </c:pt>
                <c:pt idx="1123">
                  <c:v>1.3899655469422951</c:v>
                </c:pt>
                <c:pt idx="1124">
                  <c:v>1.0160240413715504</c:v>
                </c:pt>
                <c:pt idx="1125">
                  <c:v>1.707387325261386</c:v>
                </c:pt>
                <c:pt idx="1126">
                  <c:v>7.813791962956311E-2</c:v>
                </c:pt>
                <c:pt idx="1127">
                  <c:v>-0.94848989337750989</c:v>
                </c:pt>
                <c:pt idx="1128">
                  <c:v>1.6388417378103486</c:v>
                </c:pt>
                <c:pt idx="1129">
                  <c:v>-7.1193360757486182E-2</c:v>
                </c:pt>
                <c:pt idx="1130">
                  <c:v>-0.55044779061219595</c:v>
                </c:pt>
                <c:pt idx="1131">
                  <c:v>1.7511153502333858</c:v>
                </c:pt>
                <c:pt idx="1132">
                  <c:v>0.55553413856701628</c:v>
                </c:pt>
                <c:pt idx="1133">
                  <c:v>-2.2625237844458335</c:v>
                </c:pt>
                <c:pt idx="1134">
                  <c:v>2.0983352051265007</c:v>
                </c:pt>
                <c:pt idx="1135">
                  <c:v>-1.9007255109708267E-2</c:v>
                </c:pt>
                <c:pt idx="1136">
                  <c:v>-0.92121815173909349</c:v>
                </c:pt>
                <c:pt idx="1137">
                  <c:v>-1.034703071449413</c:v>
                </c:pt>
                <c:pt idx="1138">
                  <c:v>0.82276261782479265</c:v>
                </c:pt>
                <c:pt idx="1139">
                  <c:v>1.288411457001476</c:v>
                </c:pt>
                <c:pt idx="1140">
                  <c:v>0.48937927802922493</c:v>
                </c:pt>
                <c:pt idx="1141">
                  <c:v>-0.35213249185994183</c:v>
                </c:pt>
                <c:pt idx="1142">
                  <c:v>0.72369641863054657</c:v>
                </c:pt>
                <c:pt idx="1143">
                  <c:v>1.2121127166703995</c:v>
                </c:pt>
                <c:pt idx="1144">
                  <c:v>0.37690753795291126</c:v>
                </c:pt>
                <c:pt idx="1145">
                  <c:v>0.88363878628280235</c:v>
                </c:pt>
                <c:pt idx="1146">
                  <c:v>-0.8262718901482361</c:v>
                </c:pt>
                <c:pt idx="1147">
                  <c:v>-0.11012868704540189</c:v>
                </c:pt>
                <c:pt idx="1148">
                  <c:v>0.98929252567407111</c:v>
                </c:pt>
                <c:pt idx="1149">
                  <c:v>0.97393783749474983</c:v>
                </c:pt>
                <c:pt idx="1150">
                  <c:v>0.62297884850454266</c:v>
                </c:pt>
                <c:pt idx="1151">
                  <c:v>-0.15184919644864403</c:v>
                </c:pt>
                <c:pt idx="1152">
                  <c:v>-0.49204659427139952</c:v>
                </c:pt>
                <c:pt idx="1153">
                  <c:v>1.6194402474719827</c:v>
                </c:pt>
                <c:pt idx="1154">
                  <c:v>-1.0621042571742947</c:v>
                </c:pt>
                <c:pt idx="1155">
                  <c:v>0.69694188366728194</c:v>
                </c:pt>
                <c:pt idx="1156">
                  <c:v>0.36000848427638382</c:v>
                </c:pt>
                <c:pt idx="1157">
                  <c:v>-1.4639997715177935</c:v>
                </c:pt>
                <c:pt idx="1158">
                  <c:v>-0.68384359130924299</c:v>
                </c:pt>
                <c:pt idx="1159">
                  <c:v>-0.71695815182392131</c:v>
                </c:pt>
                <c:pt idx="1160">
                  <c:v>-1.0778142710451698E-2</c:v>
                </c:pt>
                <c:pt idx="1161">
                  <c:v>1.1171279229058447E-2</c:v>
                </c:pt>
                <c:pt idx="1162">
                  <c:v>-1.2671126840605584</c:v>
                </c:pt>
                <c:pt idx="1163">
                  <c:v>1.6944274633406624</c:v>
                </c:pt>
                <c:pt idx="1164">
                  <c:v>-1.1513276668000316</c:v>
                </c:pt>
                <c:pt idx="1165">
                  <c:v>-0.61149218308830711</c:v>
                </c:pt>
                <c:pt idx="1166">
                  <c:v>0.66948898323100414</c:v>
                </c:pt>
                <c:pt idx="1167">
                  <c:v>0.41776930530312589</c:v>
                </c:pt>
                <c:pt idx="1168">
                  <c:v>0.92147876806010753</c:v>
                </c:pt>
                <c:pt idx="1169">
                  <c:v>-0.35907272001479151</c:v>
                </c:pt>
                <c:pt idx="1170">
                  <c:v>1.3570424916113049</c:v>
                </c:pt>
                <c:pt idx="1171">
                  <c:v>0.10855209247173141</c:v>
                </c:pt>
                <c:pt idx="1172">
                  <c:v>0.36151214927351732</c:v>
                </c:pt>
                <c:pt idx="1173">
                  <c:v>-0.23278351900361938</c:v>
                </c:pt>
                <c:pt idx="1174">
                  <c:v>0.37970885140957372</c:v>
                </c:pt>
                <c:pt idx="1175">
                  <c:v>0.5321493314119401</c:v>
                </c:pt>
                <c:pt idx="1176">
                  <c:v>0.35149049889159478</c:v>
                </c:pt>
                <c:pt idx="1177">
                  <c:v>0.63612724064375925</c:v>
                </c:pt>
                <c:pt idx="1178">
                  <c:v>1.3212134023832616E-3</c:v>
                </c:pt>
                <c:pt idx="1179">
                  <c:v>1.3555470411816901</c:v>
                </c:pt>
                <c:pt idx="1180">
                  <c:v>0.51042355285332253</c:v>
                </c:pt>
                <c:pt idx="1181">
                  <c:v>0.58008767086741508</c:v>
                </c:pt>
                <c:pt idx="1182">
                  <c:v>-0.15988888827488168</c:v>
                </c:pt>
                <c:pt idx="1183">
                  <c:v>1.062528481999379</c:v>
                </c:pt>
                <c:pt idx="1184">
                  <c:v>1.5238203034861346</c:v>
                </c:pt>
                <c:pt idx="1185">
                  <c:v>-0.27566240795518782</c:v>
                </c:pt>
                <c:pt idx="1186">
                  <c:v>1.0838793902434718</c:v>
                </c:pt>
                <c:pt idx="1187">
                  <c:v>0.19515049242497853</c:v>
                </c:pt>
                <c:pt idx="1188">
                  <c:v>-1.3778136221774813</c:v>
                </c:pt>
                <c:pt idx="1189">
                  <c:v>-0.2117527276928442</c:v>
                </c:pt>
                <c:pt idx="1190">
                  <c:v>-0.2883632581068174</c:v>
                </c:pt>
                <c:pt idx="1191">
                  <c:v>-0.89262873720249336</c:v>
                </c:pt>
                <c:pt idx="1192">
                  <c:v>1.1889920752168059</c:v>
                </c:pt>
                <c:pt idx="1193">
                  <c:v>1.0140097981749492</c:v>
                </c:pt>
                <c:pt idx="1194">
                  <c:v>1.6464258785982604</c:v>
                </c:pt>
                <c:pt idx="1195">
                  <c:v>1.5991429890371704</c:v>
                </c:pt>
                <c:pt idx="1196">
                  <c:v>-0.13232055217383945</c:v>
                </c:pt>
                <c:pt idx="1197">
                  <c:v>-0.78004122479669913</c:v>
                </c:pt>
                <c:pt idx="1198">
                  <c:v>1.0485232990592834</c:v>
                </c:pt>
                <c:pt idx="1199">
                  <c:v>5.5250915363920086E-2</c:v>
                </c:pt>
                <c:pt idx="1200">
                  <c:v>-0.32751412967274718</c:v>
                </c:pt>
                <c:pt idx="1201">
                  <c:v>-0.70146736761301931</c:v>
                </c:pt>
                <c:pt idx="1202">
                  <c:v>-0.7137685088342256</c:v>
                </c:pt>
                <c:pt idx="1203">
                  <c:v>0.64068574690007873</c:v>
                </c:pt>
                <c:pt idx="1204">
                  <c:v>-0.46157077593602092</c:v>
                </c:pt>
                <c:pt idx="1205">
                  <c:v>-0.12133510822563474</c:v>
                </c:pt>
                <c:pt idx="1206">
                  <c:v>1.0260870483799647</c:v>
                </c:pt>
                <c:pt idx="1207">
                  <c:v>-1.1343456294842604</c:v>
                </c:pt>
                <c:pt idx="1208">
                  <c:v>-0.5633683646452865</c:v>
                </c:pt>
                <c:pt idx="1209">
                  <c:v>-1.056007204319767</c:v>
                </c:pt>
                <c:pt idx="1210">
                  <c:v>1.2469788533169524</c:v>
                </c:pt>
                <c:pt idx="1211">
                  <c:v>0.2084553599394055</c:v>
                </c:pt>
                <c:pt idx="1212">
                  <c:v>0.93150646227089795</c:v>
                </c:pt>
                <c:pt idx="1213">
                  <c:v>-0.75844790241477733</c:v>
                </c:pt>
                <c:pt idx="1214">
                  <c:v>0.56115100303758381</c:v>
                </c:pt>
                <c:pt idx="1215">
                  <c:v>0.88813309724583811</c:v>
                </c:pt>
                <c:pt idx="1216">
                  <c:v>1.5253459744628757</c:v>
                </c:pt>
                <c:pt idx="1217">
                  <c:v>-0.16533904774293132</c:v>
                </c:pt>
                <c:pt idx="1218">
                  <c:v>1.0025922014510766</c:v>
                </c:pt>
                <c:pt idx="1219">
                  <c:v>0.66385350750931205</c:v>
                </c:pt>
                <c:pt idx="1220">
                  <c:v>-1.4670000859963729E-2</c:v>
                </c:pt>
                <c:pt idx="1221">
                  <c:v>0.74456961683755463</c:v>
                </c:pt>
                <c:pt idx="1222">
                  <c:v>-0.32542372881355291</c:v>
                </c:pt>
                <c:pt idx="1223">
                  <c:v>0.16290720503298994</c:v>
                </c:pt>
                <c:pt idx="1224">
                  <c:v>0.54812114667815148</c:v>
                </c:pt>
                <c:pt idx="1225">
                  <c:v>0.33151566695015805</c:v>
                </c:pt>
                <c:pt idx="1226">
                  <c:v>0.14775836106227025</c:v>
                </c:pt>
                <c:pt idx="1227">
                  <c:v>-1.0581747150014884</c:v>
                </c:pt>
                <c:pt idx="1228">
                  <c:v>3.5057055777623317E-2</c:v>
                </c:pt>
                <c:pt idx="1229">
                  <c:v>0.7723263690935227</c:v>
                </c:pt>
                <c:pt idx="1230">
                  <c:v>0.43411992958238882</c:v>
                </c:pt>
                <c:pt idx="1231">
                  <c:v>-1.5242008300268778E-2</c:v>
                </c:pt>
                <c:pt idx="1232">
                  <c:v>2.0337927069128203</c:v>
                </c:pt>
                <c:pt idx="1233">
                  <c:v>1.2426576504156459</c:v>
                </c:pt>
                <c:pt idx="1234">
                  <c:v>-0.10362046038923503</c:v>
                </c:pt>
                <c:pt idx="1235">
                  <c:v>1.6153298982149527</c:v>
                </c:pt>
                <c:pt idx="1236">
                  <c:v>-8.9595681709366728E-2</c:v>
                </c:pt>
                <c:pt idx="1237">
                  <c:v>-4.1121282477939742E-3</c:v>
                </c:pt>
                <c:pt idx="1238">
                  <c:v>-9.8378805852119527E-2</c:v>
                </c:pt>
                <c:pt idx="1239">
                  <c:v>-0.86696599897406879</c:v>
                </c:pt>
                <c:pt idx="1240">
                  <c:v>0.68274157073681785</c:v>
                </c:pt>
                <c:pt idx="1241">
                  <c:v>-1.121937988062067</c:v>
                </c:pt>
                <c:pt idx="1242">
                  <c:v>0.56436631512752422</c:v>
                </c:pt>
                <c:pt idx="1243">
                  <c:v>0.90624561313951713</c:v>
                </c:pt>
                <c:pt idx="1244">
                  <c:v>1.213495153765775</c:v>
                </c:pt>
                <c:pt idx="1245">
                  <c:v>0.2825551482360239</c:v>
                </c:pt>
                <c:pt idx="1246">
                  <c:v>-1.1510222136384536</c:v>
                </c:pt>
                <c:pt idx="1247">
                  <c:v>0.89057241179363089</c:v>
                </c:pt>
                <c:pt idx="1248">
                  <c:v>0.75433390598157402</c:v>
                </c:pt>
                <c:pt idx="1249">
                  <c:v>-0.58344829724242131</c:v>
                </c:pt>
                <c:pt idx="1250">
                  <c:v>0.43953062681839244</c:v>
                </c:pt>
                <c:pt idx="1251">
                  <c:v>0.87257542476152083</c:v>
                </c:pt>
                <c:pt idx="1252">
                  <c:v>0.23037645081761854</c:v>
                </c:pt>
                <c:pt idx="1253">
                  <c:v>0.77460106893411895</c:v>
                </c:pt>
                <c:pt idx="1254">
                  <c:v>6.7951757299481927E-2</c:v>
                </c:pt>
                <c:pt idx="1255">
                  <c:v>-0.6912365216490961</c:v>
                </c:pt>
                <c:pt idx="1256">
                  <c:v>1.2288157680903395</c:v>
                </c:pt>
                <c:pt idx="1257">
                  <c:v>1.1587701376257293</c:v>
                </c:pt>
                <c:pt idx="1258">
                  <c:v>-0.42205653371660695</c:v>
                </c:pt>
                <c:pt idx="1259">
                  <c:v>-2.8893356046675631</c:v>
                </c:pt>
                <c:pt idx="1260">
                  <c:v>-1.4158889212304349</c:v>
                </c:pt>
                <c:pt idx="1261">
                  <c:v>0.83346551726845264</c:v>
                </c:pt>
                <c:pt idx="1262">
                  <c:v>-1.7431772801325764</c:v>
                </c:pt>
                <c:pt idx="1263">
                  <c:v>-1.3580004248209587</c:v>
                </c:pt>
                <c:pt idx="1264">
                  <c:v>-1.9304597396378225</c:v>
                </c:pt>
                <c:pt idx="1265">
                  <c:v>1.938801259762019</c:v>
                </c:pt>
                <c:pt idx="1266">
                  <c:v>-0.75935612259005203</c:v>
                </c:pt>
                <c:pt idx="1267">
                  <c:v>0.32799790081343488</c:v>
                </c:pt>
                <c:pt idx="1268">
                  <c:v>-2.7768494705409288E-2</c:v>
                </c:pt>
                <c:pt idx="1269">
                  <c:v>-0.30731467052089562</c:v>
                </c:pt>
                <c:pt idx="1270">
                  <c:v>0.16069149177428146</c:v>
                </c:pt>
                <c:pt idx="1271">
                  <c:v>-1.2422289932139055</c:v>
                </c:pt>
                <c:pt idx="1272">
                  <c:v>0.92607300828797312</c:v>
                </c:pt>
                <c:pt idx="1273">
                  <c:v>1.2404713304278239</c:v>
                </c:pt>
                <c:pt idx="1274">
                  <c:v>2.8794296914942512</c:v>
                </c:pt>
                <c:pt idx="1275">
                  <c:v>2.1319221260334325</c:v>
                </c:pt>
                <c:pt idx="1276">
                  <c:v>-5.2929099412126208E-2</c:v>
                </c:pt>
                <c:pt idx="1277">
                  <c:v>-0.3420084334609676</c:v>
                </c:pt>
                <c:pt idx="1278">
                  <c:v>1.3768633060033115</c:v>
                </c:pt>
                <c:pt idx="1279">
                  <c:v>-2.6284107027685816E-2</c:v>
                </c:pt>
                <c:pt idx="1280">
                  <c:v>-1.2550183357181526</c:v>
                </c:pt>
                <c:pt idx="1281">
                  <c:v>0.14689747933107128</c:v>
                </c:pt>
                <c:pt idx="1282">
                  <c:v>0.74502236136639333</c:v>
                </c:pt>
                <c:pt idx="1283">
                  <c:v>-0.23811220999980018</c:v>
                </c:pt>
                <c:pt idx="1284">
                  <c:v>0.85028041162511514</c:v>
                </c:pt>
                <c:pt idx="1285">
                  <c:v>0.68694073949011913</c:v>
                </c:pt>
                <c:pt idx="1286">
                  <c:v>-0.13878637528014826</c:v>
                </c:pt>
                <c:pt idx="1287">
                  <c:v>-0.93372473411034762</c:v>
                </c:pt>
                <c:pt idx="1288">
                  <c:v>-0.2798216647648652</c:v>
                </c:pt>
                <c:pt idx="1289">
                  <c:v>-7.5425425197559293E-2</c:v>
                </c:pt>
                <c:pt idx="1290">
                  <c:v>-0.75391232503887162</c:v>
                </c:pt>
                <c:pt idx="1291">
                  <c:v>0.8375314475995701</c:v>
                </c:pt>
                <c:pt idx="1292">
                  <c:v>-0.10486523072626927</c:v>
                </c:pt>
                <c:pt idx="1293">
                  <c:v>-0.12593999240410131</c:v>
                </c:pt>
                <c:pt idx="1294">
                  <c:v>-6.8297179432962762E-2</c:v>
                </c:pt>
                <c:pt idx="1295">
                  <c:v>2.1940052239669181</c:v>
                </c:pt>
                <c:pt idx="1296">
                  <c:v>-0.9350805646826077</c:v>
                </c:pt>
                <c:pt idx="1297">
                  <c:v>0.53840879977387734</c:v>
                </c:pt>
                <c:pt idx="1298">
                  <c:v>1.4630119532398458</c:v>
                </c:pt>
                <c:pt idx="1299">
                  <c:v>0.95449775377612212</c:v>
                </c:pt>
                <c:pt idx="1300">
                  <c:v>0.43068962899373381</c:v>
                </c:pt>
                <c:pt idx="1301">
                  <c:v>0.52493247545421828</c:v>
                </c:pt>
                <c:pt idx="1302">
                  <c:v>-0.32204931533791248</c:v>
                </c:pt>
                <c:pt idx="1303">
                  <c:v>0.21515141843251279</c:v>
                </c:pt>
                <c:pt idx="1304">
                  <c:v>-0.78058384544671566</c:v>
                </c:pt>
                <c:pt idx="1305">
                  <c:v>-0.6374631040323967</c:v>
                </c:pt>
                <c:pt idx="1306">
                  <c:v>-0.84566316791090979</c:v>
                </c:pt>
                <c:pt idx="1307">
                  <c:v>-8.2488578219752973E-2</c:v>
                </c:pt>
                <c:pt idx="1308">
                  <c:v>-1.1466040599506686</c:v>
                </c:pt>
                <c:pt idx="1309">
                  <c:v>0.4621022202497288</c:v>
                </c:pt>
                <c:pt idx="1310">
                  <c:v>-0.6514594781757429</c:v>
                </c:pt>
                <c:pt idx="1311">
                  <c:v>-1.8213256137810199</c:v>
                </c:pt>
                <c:pt idx="1312">
                  <c:v>-1.2392413682301868</c:v>
                </c:pt>
                <c:pt idx="1313">
                  <c:v>-0.17956575763115964</c:v>
                </c:pt>
                <c:pt idx="1314">
                  <c:v>1.0534125319927294</c:v>
                </c:pt>
                <c:pt idx="1315">
                  <c:v>-2.1945278109707993</c:v>
                </c:pt>
                <c:pt idx="1316">
                  <c:v>0.21263030280188272</c:v>
                </c:pt>
                <c:pt idx="1317">
                  <c:v>1.746011846930142</c:v>
                </c:pt>
                <c:pt idx="1318">
                  <c:v>1.7283707233528769</c:v>
                </c:pt>
                <c:pt idx="1319">
                  <c:v>-9.3867713140252246E-3</c:v>
                </c:pt>
                <c:pt idx="1320">
                  <c:v>-0.81960262975401488</c:v>
                </c:pt>
                <c:pt idx="1321">
                  <c:v>0.85675596042312518</c:v>
                </c:pt>
                <c:pt idx="1322">
                  <c:v>-0.9198641925039398</c:v>
                </c:pt>
                <c:pt idx="1323">
                  <c:v>-1.0098324991903058</c:v>
                </c:pt>
                <c:pt idx="1324">
                  <c:v>-1.2658305990857299</c:v>
                </c:pt>
                <c:pt idx="1325">
                  <c:v>1.0486876164513637</c:v>
                </c:pt>
                <c:pt idx="1326">
                  <c:v>5.1201851310448743E-2</c:v>
                </c:pt>
                <c:pt idx="1327">
                  <c:v>-3.3949090279409755</c:v>
                </c:pt>
                <c:pt idx="1328">
                  <c:v>-1.4653491967466619</c:v>
                </c:pt>
                <c:pt idx="1329">
                  <c:v>-0.35603026257231984</c:v>
                </c:pt>
                <c:pt idx="1330">
                  <c:v>1.7747756265016661</c:v>
                </c:pt>
                <c:pt idx="1331">
                  <c:v>0.88824967087034434</c:v>
                </c:pt>
                <c:pt idx="1332">
                  <c:v>0.75200025400050685</c:v>
                </c:pt>
                <c:pt idx="1333">
                  <c:v>0.49286464972419236</c:v>
                </c:pt>
                <c:pt idx="1334">
                  <c:v>-0.59377376388596126</c:v>
                </c:pt>
                <c:pt idx="1335">
                  <c:v>-0.96971914737900733</c:v>
                </c:pt>
                <c:pt idx="1336">
                  <c:v>9.0786015768094655E-2</c:v>
                </c:pt>
                <c:pt idx="1337">
                  <c:v>-2.0648610801693184</c:v>
                </c:pt>
                <c:pt idx="1338">
                  <c:v>0.66147366779105887</c:v>
                </c:pt>
                <c:pt idx="1339">
                  <c:v>0.34898267192886101</c:v>
                </c:pt>
                <c:pt idx="1340">
                  <c:v>1.170704401160084</c:v>
                </c:pt>
                <c:pt idx="1341">
                  <c:v>1.1145471456622411</c:v>
                </c:pt>
                <c:pt idx="1342">
                  <c:v>0.45332683402388407</c:v>
                </c:pt>
                <c:pt idx="1343">
                  <c:v>1.4537104287718021</c:v>
                </c:pt>
                <c:pt idx="1344">
                  <c:v>-0.41102548080261592</c:v>
                </c:pt>
                <c:pt idx="1345">
                  <c:v>-0.14841875157830386</c:v>
                </c:pt>
                <c:pt idx="1346">
                  <c:v>0.18137725693662665</c:v>
                </c:pt>
                <c:pt idx="1347">
                  <c:v>-8.1774000204431097E-2</c:v>
                </c:pt>
                <c:pt idx="1348">
                  <c:v>1.1856083973748861</c:v>
                </c:pt>
                <c:pt idx="1349">
                  <c:v>-0.9502100940099808</c:v>
                </c:pt>
                <c:pt idx="1350">
                  <c:v>-0.29384472626043945</c:v>
                </c:pt>
                <c:pt idx="1351">
                  <c:v>0.49542422832324523</c:v>
                </c:pt>
                <c:pt idx="1352">
                  <c:v>0.31733586049570472</c:v>
                </c:pt>
                <c:pt idx="1353">
                  <c:v>0.6205092699438407</c:v>
                </c:pt>
                <c:pt idx="1354">
                  <c:v>0.3905300290680333</c:v>
                </c:pt>
                <c:pt idx="1355">
                  <c:v>0.49090911860261466</c:v>
                </c:pt>
                <c:pt idx="1356">
                  <c:v>1.1091912210500694</c:v>
                </c:pt>
                <c:pt idx="1357">
                  <c:v>0.55375833110971295</c:v>
                </c:pt>
                <c:pt idx="1358">
                  <c:v>-0.65849498786473004</c:v>
                </c:pt>
                <c:pt idx="1359">
                  <c:v>0.77376173361045586</c:v>
                </c:pt>
                <c:pt idx="1360">
                  <c:v>0.22024955659698756</c:v>
                </c:pt>
                <c:pt idx="1361">
                  <c:v>-1.1046226541256072</c:v>
                </c:pt>
                <c:pt idx="1362">
                  <c:v>1.4016852075557866</c:v>
                </c:pt>
                <c:pt idx="1363">
                  <c:v>6.1491957889116509E-2</c:v>
                </c:pt>
                <c:pt idx="1364">
                  <c:v>7.6854731230558318E-2</c:v>
                </c:pt>
                <c:pt idx="1365">
                  <c:v>0.34121562134240702</c:v>
                </c:pt>
                <c:pt idx="1366">
                  <c:v>1.1353364055299502</c:v>
                </c:pt>
                <c:pt idx="1367">
                  <c:v>-0.37487751959686538</c:v>
                </c:pt>
                <c:pt idx="1368">
                  <c:v>-0.73969671556509808</c:v>
                </c:pt>
                <c:pt idx="1369">
                  <c:v>0.74742074228951294</c:v>
                </c:pt>
                <c:pt idx="1370">
                  <c:v>0.40247750516634784</c:v>
                </c:pt>
                <c:pt idx="1371">
                  <c:v>0.68219784320526966</c:v>
                </c:pt>
                <c:pt idx="1372">
                  <c:v>-9.5121167282947242E-2</c:v>
                </c:pt>
                <c:pt idx="1373">
                  <c:v>8.8545463240598588E-2</c:v>
                </c:pt>
                <c:pt idx="1374">
                  <c:v>1.1298019842120162</c:v>
                </c:pt>
                <c:pt idx="1375">
                  <c:v>1.3167634278514757</c:v>
                </c:pt>
                <c:pt idx="1376">
                  <c:v>0.97251191263502024</c:v>
                </c:pt>
                <c:pt idx="1377">
                  <c:v>-0.35799556074308481</c:v>
                </c:pt>
                <c:pt idx="1378">
                  <c:v>0.40535074215984379</c:v>
                </c:pt>
                <c:pt idx="1379">
                  <c:v>3.4412236207828031E-2</c:v>
                </c:pt>
                <c:pt idx="1380">
                  <c:v>-1.4274766888358106</c:v>
                </c:pt>
                <c:pt idx="1381">
                  <c:v>1.0055326996737142</c:v>
                </c:pt>
                <c:pt idx="1382">
                  <c:v>1.0389220043034468</c:v>
                </c:pt>
                <c:pt idx="1383">
                  <c:v>0.23520090076940828</c:v>
                </c:pt>
                <c:pt idx="1384">
                  <c:v>0.92278633211154959</c:v>
                </c:pt>
                <c:pt idx="1385">
                  <c:v>-0.78408093100335652</c:v>
                </c:pt>
                <c:pt idx="1386">
                  <c:v>0.93279318583152049</c:v>
                </c:pt>
                <c:pt idx="1387">
                  <c:v>-1.9549645973983238</c:v>
                </c:pt>
                <c:pt idx="1388">
                  <c:v>0.93700184601259684</c:v>
                </c:pt>
                <c:pt idx="1389">
                  <c:v>1.3125201051569013</c:v>
                </c:pt>
                <c:pt idx="1390">
                  <c:v>-3.8183923336535357E-2</c:v>
                </c:pt>
                <c:pt idx="1391">
                  <c:v>-0.76725607376830329</c:v>
                </c:pt>
                <c:pt idx="1392">
                  <c:v>-0.83072223578935211</c:v>
                </c:pt>
                <c:pt idx="1393">
                  <c:v>1.1664371078370019</c:v>
                </c:pt>
                <c:pt idx="1394">
                  <c:v>1.0391196362806279</c:v>
                </c:pt>
                <c:pt idx="1395">
                  <c:v>-6.3970818418186016E-3</c:v>
                </c:pt>
                <c:pt idx="1396">
                  <c:v>-5.0907695092849134E-2</c:v>
                </c:pt>
                <c:pt idx="1397">
                  <c:v>-0.52527002311079984</c:v>
                </c:pt>
                <c:pt idx="1398">
                  <c:v>1.6282145360553801</c:v>
                </c:pt>
                <c:pt idx="1399">
                  <c:v>1.1093523726130787</c:v>
                </c:pt>
                <c:pt idx="1400">
                  <c:v>0.62846408015348665</c:v>
                </c:pt>
                <c:pt idx="1401">
                  <c:v>0.69193156947714951</c:v>
                </c:pt>
                <c:pt idx="1402">
                  <c:v>0.39960394633552182</c:v>
                </c:pt>
                <c:pt idx="1403">
                  <c:v>0.44568602643993055</c:v>
                </c:pt>
                <c:pt idx="1404">
                  <c:v>1.1290248974828714</c:v>
                </c:pt>
                <c:pt idx="1405">
                  <c:v>5.5440663018794523E-3</c:v>
                </c:pt>
                <c:pt idx="1406">
                  <c:v>0.52356290941626293</c:v>
                </c:pt>
                <c:pt idx="1407">
                  <c:v>-0.5525145310808649</c:v>
                </c:pt>
                <c:pt idx="1408">
                  <c:v>-1.9064998710343042</c:v>
                </c:pt>
                <c:pt idx="1409">
                  <c:v>-0.13936054545192086</c:v>
                </c:pt>
                <c:pt idx="1410">
                  <c:v>1.7674776218243002</c:v>
                </c:pt>
                <c:pt idx="1411">
                  <c:v>1.1215008887658511</c:v>
                </c:pt>
                <c:pt idx="1412">
                  <c:v>-0.62713410460679331</c:v>
                </c:pt>
                <c:pt idx="1413">
                  <c:v>9.6556287809833087E-3</c:v>
                </c:pt>
                <c:pt idx="1414">
                  <c:v>1.1751696652008681</c:v>
                </c:pt>
                <c:pt idx="1415">
                  <c:v>-0.61326822341793741</c:v>
                </c:pt>
                <c:pt idx="1416">
                  <c:v>-0.3913546092662803</c:v>
                </c:pt>
                <c:pt idx="1417">
                  <c:v>-0.38762280291385276</c:v>
                </c:pt>
                <c:pt idx="1418">
                  <c:v>-1.736768766289069</c:v>
                </c:pt>
                <c:pt idx="1419">
                  <c:v>-5.2389774671444969E-2</c:v>
                </c:pt>
                <c:pt idx="1420">
                  <c:v>0.63610089332632813</c:v>
                </c:pt>
                <c:pt idx="1421">
                  <c:v>0.25847146762188228</c:v>
                </c:pt>
                <c:pt idx="1422">
                  <c:v>-0.5962068794904305</c:v>
                </c:pt>
                <c:pt idx="1423">
                  <c:v>1.4483072082657082</c:v>
                </c:pt>
                <c:pt idx="1424">
                  <c:v>0.78024531956101084</c:v>
                </c:pt>
                <c:pt idx="1425">
                  <c:v>0.90603592627183061</c:v>
                </c:pt>
                <c:pt idx="1426">
                  <c:v>0.29989271407985918</c:v>
                </c:pt>
                <c:pt idx="1427">
                  <c:v>0.32241445004094255</c:v>
                </c:pt>
                <c:pt idx="1428">
                  <c:v>0.27178987639491026</c:v>
                </c:pt>
                <c:pt idx="1429">
                  <c:v>1.3311051771912739</c:v>
                </c:pt>
                <c:pt idx="1430">
                  <c:v>9.2517162244054318E-2</c:v>
                </c:pt>
                <c:pt idx="1431">
                  <c:v>0.97282757713699952</c:v>
                </c:pt>
                <c:pt idx="1432">
                  <c:v>0.68244204649058515</c:v>
                </c:pt>
                <c:pt idx="1433">
                  <c:v>-5.4674418718172448E-2</c:v>
                </c:pt>
                <c:pt idx="1434">
                  <c:v>1.1512330453215669</c:v>
                </c:pt>
                <c:pt idx="1435">
                  <c:v>1.1733802041584849</c:v>
                </c:pt>
                <c:pt idx="1436">
                  <c:v>0.76220385254196465</c:v>
                </c:pt>
                <c:pt idx="1437">
                  <c:v>0.65649556415515875</c:v>
                </c:pt>
                <c:pt idx="1438">
                  <c:v>-0.15458314314353461</c:v>
                </c:pt>
                <c:pt idx="1439">
                  <c:v>-3.1282622885919196</c:v>
                </c:pt>
                <c:pt idx="1440">
                  <c:v>1.1554872263936741E-2</c:v>
                </c:pt>
                <c:pt idx="1441">
                  <c:v>3.117265970941026</c:v>
                </c:pt>
                <c:pt idx="1442">
                  <c:v>0.54971688577895661</c:v>
                </c:pt>
                <c:pt idx="1443">
                  <c:v>0.94434122493408312</c:v>
                </c:pt>
                <c:pt idx="1444">
                  <c:v>0.51289619022940214</c:v>
                </c:pt>
                <c:pt idx="1445">
                  <c:v>-0.18138371847027873</c:v>
                </c:pt>
                <c:pt idx="1446">
                  <c:v>0.73160167143823496</c:v>
                </c:pt>
                <c:pt idx="1447">
                  <c:v>1.1762947462820359</c:v>
                </c:pt>
                <c:pt idx="1448">
                  <c:v>-0.85784480838549104</c:v>
                </c:pt>
                <c:pt idx="1449">
                  <c:v>-2.2439185417566785</c:v>
                </c:pt>
                <c:pt idx="1450">
                  <c:v>-0.43547082204792348</c:v>
                </c:pt>
                <c:pt idx="1451">
                  <c:v>-9.0678273485660044E-2</c:v>
                </c:pt>
                <c:pt idx="1452">
                  <c:v>0.66832786019570023</c:v>
                </c:pt>
                <c:pt idx="1453">
                  <c:v>-1.9162677857189681</c:v>
                </c:pt>
                <c:pt idx="1454">
                  <c:v>-2.0911076890018987</c:v>
                </c:pt>
                <c:pt idx="1455">
                  <c:v>1.085136916237473E-2</c:v>
                </c:pt>
                <c:pt idx="1456">
                  <c:v>-0.97980889033017327</c:v>
                </c:pt>
                <c:pt idx="1457">
                  <c:v>-1.8614300224691378</c:v>
                </c:pt>
                <c:pt idx="1458">
                  <c:v>-0.45088106224266955</c:v>
                </c:pt>
                <c:pt idx="1459">
                  <c:v>1.6865529443789133</c:v>
                </c:pt>
                <c:pt idx="1460">
                  <c:v>-1.836050539413427</c:v>
                </c:pt>
                <c:pt idx="1461">
                  <c:v>0.89561660438339064</c:v>
                </c:pt>
                <c:pt idx="1462">
                  <c:v>-0.2133452790005704</c:v>
                </c:pt>
                <c:pt idx="1463">
                  <c:v>-2.2094902748570791</c:v>
                </c:pt>
                <c:pt idx="1464">
                  <c:v>-1.447075010675136</c:v>
                </c:pt>
                <c:pt idx="1465">
                  <c:v>2.6891709733997349</c:v>
                </c:pt>
                <c:pt idx="1466">
                  <c:v>0.65608084821700952</c:v>
                </c:pt>
                <c:pt idx="1467">
                  <c:v>1.6194408428896863</c:v>
                </c:pt>
                <c:pt idx="1468">
                  <c:v>1.6608962249543207</c:v>
                </c:pt>
                <c:pt idx="1469">
                  <c:v>1.352166427231944</c:v>
                </c:pt>
                <c:pt idx="1470">
                  <c:v>-0.10844213614175166</c:v>
                </c:pt>
                <c:pt idx="1471">
                  <c:v>1.8053191924643111E-3</c:v>
                </c:pt>
                <c:pt idx="1472">
                  <c:v>1.9510334062268022</c:v>
                </c:pt>
                <c:pt idx="1473">
                  <c:v>0.27446452855847686</c:v>
                </c:pt>
                <c:pt idx="1474">
                  <c:v>1.1964507922380705</c:v>
                </c:pt>
                <c:pt idx="1475">
                  <c:v>0.62355163845173522</c:v>
                </c:pt>
                <c:pt idx="1476">
                  <c:v>0.42927237580812827</c:v>
                </c:pt>
                <c:pt idx="1477">
                  <c:v>-0.87386967357957268</c:v>
                </c:pt>
                <c:pt idx="1478">
                  <c:v>-0.87994760032239372</c:v>
                </c:pt>
                <c:pt idx="1479">
                  <c:v>1.2111348956118271</c:v>
                </c:pt>
                <c:pt idx="1480">
                  <c:v>1.2236147222730376</c:v>
                </c:pt>
                <c:pt idx="1481">
                  <c:v>1.2485075548602054</c:v>
                </c:pt>
                <c:pt idx="1482">
                  <c:v>0.40459900985068181</c:v>
                </c:pt>
                <c:pt idx="1483">
                  <c:v>1.191468585436205</c:v>
                </c:pt>
                <c:pt idx="1484">
                  <c:v>-0.70906531894599245</c:v>
                </c:pt>
                <c:pt idx="1485">
                  <c:v>-1.5938579087151099</c:v>
                </c:pt>
                <c:pt idx="1486">
                  <c:v>1.7746429835211051</c:v>
                </c:pt>
                <c:pt idx="1487">
                  <c:v>0.18815443197037751</c:v>
                </c:pt>
                <c:pt idx="1488">
                  <c:v>-1.5432494830728078</c:v>
                </c:pt>
                <c:pt idx="1489">
                  <c:v>-8.8175525964732562E-2</c:v>
                </c:pt>
                <c:pt idx="1490">
                  <c:v>0.91066560944150665</c:v>
                </c:pt>
                <c:pt idx="1491">
                  <c:v>0.11803309648025313</c:v>
                </c:pt>
                <c:pt idx="1492">
                  <c:v>1.8073702801721596</c:v>
                </c:pt>
                <c:pt idx="1493">
                  <c:v>0.73219311634800599</c:v>
                </c:pt>
                <c:pt idx="1494">
                  <c:v>1.4258233546865553</c:v>
                </c:pt>
                <c:pt idx="1495">
                  <c:v>-0.23899221710078289</c:v>
                </c:pt>
                <c:pt idx="1496">
                  <c:v>-0.77214729661883297</c:v>
                </c:pt>
                <c:pt idx="1497">
                  <c:v>1.2437843496466838</c:v>
                </c:pt>
                <c:pt idx="1498">
                  <c:v>1.1827289901620699</c:v>
                </c:pt>
                <c:pt idx="1499">
                  <c:v>-0.5112691034002711</c:v>
                </c:pt>
                <c:pt idx="1500">
                  <c:v>-7.5645393227647795E-2</c:v>
                </c:pt>
                <c:pt idx="1501">
                  <c:v>0.35474244499242652</c:v>
                </c:pt>
                <c:pt idx="1502">
                  <c:v>-1.2311812468657579</c:v>
                </c:pt>
                <c:pt idx="1503">
                  <c:v>-1.847484743829209</c:v>
                </c:pt>
                <c:pt idx="1504">
                  <c:v>2.1711687022405135</c:v>
                </c:pt>
                <c:pt idx="1505">
                  <c:v>-0.27630677484821603</c:v>
                </c:pt>
                <c:pt idx="1506">
                  <c:v>0.71012615703358484</c:v>
                </c:pt>
                <c:pt idx="1507">
                  <c:v>0.80100823210790562</c:v>
                </c:pt>
                <c:pt idx="1508">
                  <c:v>-8.2890593992516207E-2</c:v>
                </c:pt>
                <c:pt idx="1509">
                  <c:v>1.5892201820207299</c:v>
                </c:pt>
                <c:pt idx="1510">
                  <c:v>1.1395930758530082</c:v>
                </c:pt>
                <c:pt idx="1511">
                  <c:v>-0.31446671254799047</c:v>
                </c:pt>
                <c:pt idx="1512">
                  <c:v>0.23446256604983179</c:v>
                </c:pt>
                <c:pt idx="1513">
                  <c:v>-0.58960881882184191</c:v>
                </c:pt>
                <c:pt idx="1514">
                  <c:v>-1.4415476681153596</c:v>
                </c:pt>
                <c:pt idx="1515">
                  <c:v>-0.68203233354155068</c:v>
                </c:pt>
                <c:pt idx="1516">
                  <c:v>-7.1315271061975979E-2</c:v>
                </c:pt>
                <c:pt idx="1517">
                  <c:v>-0.67205806581688665</c:v>
                </c:pt>
                <c:pt idx="1518">
                  <c:v>3.1574911477466279E-2</c:v>
                </c:pt>
                <c:pt idx="1519">
                  <c:v>-0.82240638685522427</c:v>
                </c:pt>
                <c:pt idx="1520">
                  <c:v>2.298341656265253</c:v>
                </c:pt>
                <c:pt idx="1521">
                  <c:v>0.75260533511677485</c:v>
                </c:pt>
                <c:pt idx="1522">
                  <c:v>-0.58880617080629938</c:v>
                </c:pt>
                <c:pt idx="1523">
                  <c:v>0.89826622573931447</c:v>
                </c:pt>
                <c:pt idx="1524">
                  <c:v>1.4222108666878861</c:v>
                </c:pt>
                <c:pt idx="1525">
                  <c:v>1.9105406504820599</c:v>
                </c:pt>
                <c:pt idx="1526">
                  <c:v>-0.22044841395673728</c:v>
                </c:pt>
                <c:pt idx="1527">
                  <c:v>0.71946171348852428</c:v>
                </c:pt>
                <c:pt idx="1528">
                  <c:v>-0.61119629350727922</c:v>
                </c:pt>
                <c:pt idx="1529">
                  <c:v>-0.15609690788151878</c:v>
                </c:pt>
                <c:pt idx="1530">
                  <c:v>-1.028965234201598</c:v>
                </c:pt>
                <c:pt idx="1531">
                  <c:v>2.4412424634952958</c:v>
                </c:pt>
                <c:pt idx="1532">
                  <c:v>1.0205983315331477</c:v>
                </c:pt>
                <c:pt idx="1533">
                  <c:v>-0.37154294465141757</c:v>
                </c:pt>
                <c:pt idx="1534">
                  <c:v>0.65854838613334665</c:v>
                </c:pt>
                <c:pt idx="1535">
                  <c:v>0.61596464038564702</c:v>
                </c:pt>
                <c:pt idx="1536">
                  <c:v>-0.85144865210233545</c:v>
                </c:pt>
                <c:pt idx="1537">
                  <c:v>0.26321972750067257</c:v>
                </c:pt>
                <c:pt idx="1538">
                  <c:v>0.10995552338630367</c:v>
                </c:pt>
                <c:pt idx="1539">
                  <c:v>-1.4143200023705216</c:v>
                </c:pt>
                <c:pt idx="1540">
                  <c:v>0.98375831946545711</c:v>
                </c:pt>
                <c:pt idx="1541">
                  <c:v>0.88111277568880086</c:v>
                </c:pt>
                <c:pt idx="1542">
                  <c:v>0.55280676546574659</c:v>
                </c:pt>
                <c:pt idx="1543">
                  <c:v>0.19297126850489391</c:v>
                </c:pt>
                <c:pt idx="1544">
                  <c:v>-0.42258676988104416</c:v>
                </c:pt>
                <c:pt idx="1545">
                  <c:v>0.79729353499150979</c:v>
                </c:pt>
                <c:pt idx="1546">
                  <c:v>0.85731597369795087</c:v>
                </c:pt>
                <c:pt idx="1547">
                  <c:v>1.8825986669546662</c:v>
                </c:pt>
                <c:pt idx="1548">
                  <c:v>0.5802865371819832</c:v>
                </c:pt>
                <c:pt idx="1549">
                  <c:v>-0.29500940077803778</c:v>
                </c:pt>
                <c:pt idx="1550">
                  <c:v>1.3206637201132969</c:v>
                </c:pt>
                <c:pt idx="1551">
                  <c:v>-9.0262459759155783E-2</c:v>
                </c:pt>
                <c:pt idx="1552">
                  <c:v>-2.0215054164448429</c:v>
                </c:pt>
                <c:pt idx="1553">
                  <c:v>0.61557639513363027</c:v>
                </c:pt>
                <c:pt idx="1554">
                  <c:v>1.8122596594896219</c:v>
                </c:pt>
                <c:pt idx="1555">
                  <c:v>0.35809964738098898</c:v>
                </c:pt>
                <c:pt idx="1556">
                  <c:v>-1.841959845275171E-2</c:v>
                </c:pt>
                <c:pt idx="1557">
                  <c:v>0.71303459078739717</c:v>
                </c:pt>
                <c:pt idx="1558">
                  <c:v>-0.17189490694693421</c:v>
                </c:pt>
                <c:pt idx="1559">
                  <c:v>0.74649817127745111</c:v>
                </c:pt>
                <c:pt idx="1560">
                  <c:v>-0.3282116713934865</c:v>
                </c:pt>
                <c:pt idx="1561">
                  <c:v>-0.58550049517661595</c:v>
                </c:pt>
                <c:pt idx="1562">
                  <c:v>-7.0101970695551595E-3</c:v>
                </c:pt>
                <c:pt idx="1563">
                  <c:v>1.0120297880465834</c:v>
                </c:pt>
                <c:pt idx="1564">
                  <c:v>1.1754929088700881</c:v>
                </c:pt>
                <c:pt idx="1565">
                  <c:v>6.327274434020537E-2</c:v>
                </c:pt>
                <c:pt idx="1566">
                  <c:v>0.87903424399896901</c:v>
                </c:pt>
                <c:pt idx="1567">
                  <c:v>1.104843930511803</c:v>
                </c:pt>
                <c:pt idx="1568">
                  <c:v>-0.23949680906764068</c:v>
                </c:pt>
                <c:pt idx="1569">
                  <c:v>2.5212855364735467</c:v>
                </c:pt>
                <c:pt idx="1570">
                  <c:v>0.63687052288236989</c:v>
                </c:pt>
                <c:pt idx="1571">
                  <c:v>0.93564105890955118</c:v>
                </c:pt>
                <c:pt idx="1572">
                  <c:v>-1.3404387540542537</c:v>
                </c:pt>
                <c:pt idx="1573">
                  <c:v>0.63083289615372984</c:v>
                </c:pt>
                <c:pt idx="1574">
                  <c:v>-2.6308140158027178</c:v>
                </c:pt>
                <c:pt idx="1575">
                  <c:v>-1.0435260436801503</c:v>
                </c:pt>
                <c:pt idx="1576">
                  <c:v>2.6914995955409005</c:v>
                </c:pt>
                <c:pt idx="1577">
                  <c:v>2.4427887081790782</c:v>
                </c:pt>
                <c:pt idx="1578">
                  <c:v>0.62944262056562583</c:v>
                </c:pt>
                <c:pt idx="1579">
                  <c:v>1.2068782899769477</c:v>
                </c:pt>
                <c:pt idx="1580">
                  <c:v>-7.6830114082337003E-2</c:v>
                </c:pt>
                <c:pt idx="1581">
                  <c:v>-0.95641837693157694</c:v>
                </c:pt>
                <c:pt idx="1582">
                  <c:v>-2.2530809282901489</c:v>
                </c:pt>
                <c:pt idx="1583">
                  <c:v>2.5049842102280642</c:v>
                </c:pt>
                <c:pt idx="1584">
                  <c:v>-0.86702466719102145</c:v>
                </c:pt>
                <c:pt idx="1585">
                  <c:v>0.14288104287107131</c:v>
                </c:pt>
                <c:pt idx="1586">
                  <c:v>1.6084300194145524</c:v>
                </c:pt>
                <c:pt idx="1587">
                  <c:v>1.463310126750468</c:v>
                </c:pt>
                <c:pt idx="1588">
                  <c:v>0.75244828043387935</c:v>
                </c:pt>
                <c:pt idx="1589">
                  <c:v>0.29981999428140588</c:v>
                </c:pt>
                <c:pt idx="1590">
                  <c:v>9.7751552322198981E-2</c:v>
                </c:pt>
                <c:pt idx="1591">
                  <c:v>0.83149267377038771</c:v>
                </c:pt>
                <c:pt idx="1592">
                  <c:v>0.41235806385091622</c:v>
                </c:pt>
                <c:pt idx="1593">
                  <c:v>0.78728705611217209</c:v>
                </c:pt>
                <c:pt idx="1594">
                  <c:v>-1.403145163720086</c:v>
                </c:pt>
                <c:pt idx="1595">
                  <c:v>-1.2086453120564518</c:v>
                </c:pt>
                <c:pt idx="1596">
                  <c:v>-3.7680574288712099</c:v>
                </c:pt>
                <c:pt idx="1597">
                  <c:v>0.43587487946404979</c:v>
                </c:pt>
                <c:pt idx="1598">
                  <c:v>2.8978257043069022</c:v>
                </c:pt>
                <c:pt idx="1599">
                  <c:v>-6.7637326165654788</c:v>
                </c:pt>
                <c:pt idx="1600">
                  <c:v>-3.9750935571741182</c:v>
                </c:pt>
                <c:pt idx="1601">
                  <c:v>-4.1763990123059518</c:v>
                </c:pt>
                <c:pt idx="1602">
                  <c:v>3.2533627431244945</c:v>
                </c:pt>
                <c:pt idx="1603">
                  <c:v>-2.3065238321392565</c:v>
                </c:pt>
                <c:pt idx="1604">
                  <c:v>0.88119434605581182</c:v>
                </c:pt>
                <c:pt idx="1605">
                  <c:v>1.34094983086951</c:v>
                </c:pt>
                <c:pt idx="1606">
                  <c:v>0.40511224079152819</c:v>
                </c:pt>
                <c:pt idx="1607">
                  <c:v>-0.61281804159902342</c:v>
                </c:pt>
                <c:pt idx="1608">
                  <c:v>-3.5972310165454711</c:v>
                </c:pt>
                <c:pt idx="1609">
                  <c:v>-3.1464782312251387</c:v>
                </c:pt>
                <c:pt idx="1610">
                  <c:v>3.7721592387170815</c:v>
                </c:pt>
                <c:pt idx="1611">
                  <c:v>-2.275786909417274</c:v>
                </c:pt>
                <c:pt idx="1612">
                  <c:v>-2.5080579782796839</c:v>
                </c:pt>
                <c:pt idx="1613">
                  <c:v>-2.0141965910505992</c:v>
                </c:pt>
                <c:pt idx="1614">
                  <c:v>-4.72441671210525</c:v>
                </c:pt>
                <c:pt idx="1615">
                  <c:v>5.5363653086713258</c:v>
                </c:pt>
                <c:pt idx="1616">
                  <c:v>-3.4076893438228142</c:v>
                </c:pt>
                <c:pt idx="1617">
                  <c:v>-4.3635864776306788</c:v>
                </c:pt>
                <c:pt idx="1618">
                  <c:v>-1.4698791192421536</c:v>
                </c:pt>
                <c:pt idx="1619">
                  <c:v>6.8942733250909232</c:v>
                </c:pt>
                <c:pt idx="1620">
                  <c:v>3.5562898504566833</c:v>
                </c:pt>
                <c:pt idx="1621">
                  <c:v>1.1465414067060482</c:v>
                </c:pt>
                <c:pt idx="1622">
                  <c:v>-1.7535787730149675</c:v>
                </c:pt>
                <c:pt idx="1623">
                  <c:v>2.2155210679133179</c:v>
                </c:pt>
                <c:pt idx="1624">
                  <c:v>2.3479752274370655</c:v>
                </c:pt>
                <c:pt idx="1625">
                  <c:v>1.2205280715617559</c:v>
                </c:pt>
                <c:pt idx="1626">
                  <c:v>0.11181294645862556</c:v>
                </c:pt>
                <c:pt idx="1627">
                  <c:v>-3.5616296277800847</c:v>
                </c:pt>
                <c:pt idx="1628">
                  <c:v>1.0849367560042527</c:v>
                </c:pt>
                <c:pt idx="1629">
                  <c:v>-0.20992984934503559</c:v>
                </c:pt>
                <c:pt idx="1630">
                  <c:v>0.3204438433517196</c:v>
                </c:pt>
                <c:pt idx="1631">
                  <c:v>4.3995567871397405</c:v>
                </c:pt>
                <c:pt idx="1632">
                  <c:v>0.81070763720338679</c:v>
                </c:pt>
                <c:pt idx="1633">
                  <c:v>-0.30892189624189498</c:v>
                </c:pt>
                <c:pt idx="1634">
                  <c:v>2.4143189692202935</c:v>
                </c:pt>
                <c:pt idx="1635">
                  <c:v>-1.3889652039810845</c:v>
                </c:pt>
                <c:pt idx="1636">
                  <c:v>-2.4000809809091086</c:v>
                </c:pt>
                <c:pt idx="1637">
                  <c:v>1.6629668500874777</c:v>
                </c:pt>
                <c:pt idx="1638">
                  <c:v>-0.65469895079695362</c:v>
                </c:pt>
                <c:pt idx="1639">
                  <c:v>2.9746522396566863</c:v>
                </c:pt>
                <c:pt idx="1640">
                  <c:v>-0.65498088304854041</c:v>
                </c:pt>
                <c:pt idx="1641">
                  <c:v>-1.6602661509416645</c:v>
                </c:pt>
                <c:pt idx="1642">
                  <c:v>-3.6054698254952591</c:v>
                </c:pt>
                <c:pt idx="1643">
                  <c:v>-0.64547342814006403</c:v>
                </c:pt>
                <c:pt idx="1644">
                  <c:v>-2.145738932489019</c:v>
                </c:pt>
                <c:pt idx="1645">
                  <c:v>3.4534651565750774</c:v>
                </c:pt>
                <c:pt idx="1646">
                  <c:v>-2.5792673385531129</c:v>
                </c:pt>
                <c:pt idx="1647">
                  <c:v>1.2835728258531061</c:v>
                </c:pt>
                <c:pt idx="1648">
                  <c:v>1.9601835273710098</c:v>
                </c:pt>
                <c:pt idx="1649">
                  <c:v>1.9361324012707846</c:v>
                </c:pt>
                <c:pt idx="1650">
                  <c:v>1.1709224687702187</c:v>
                </c:pt>
                <c:pt idx="1651">
                  <c:v>-0.57123759145527409</c:v>
                </c:pt>
                <c:pt idx="1652">
                  <c:v>0.59596094840653846</c:v>
                </c:pt>
                <c:pt idx="1653">
                  <c:v>7.2413318093655712E-2</c:v>
                </c:pt>
                <c:pt idx="1654">
                  <c:v>1.1582397508849858</c:v>
                </c:pt>
                <c:pt idx="1655">
                  <c:v>0.43186078948601836</c:v>
                </c:pt>
                <c:pt idx="1656">
                  <c:v>-0.51862281610815653</c:v>
                </c:pt>
                <c:pt idx="1657">
                  <c:v>-0.49574334353900928</c:v>
                </c:pt>
                <c:pt idx="1658">
                  <c:v>1.871235886887938</c:v>
                </c:pt>
                <c:pt idx="1659">
                  <c:v>1.1821185168911137</c:v>
                </c:pt>
                <c:pt idx="1660">
                  <c:v>3.5800229336805531E-2</c:v>
                </c:pt>
                <c:pt idx="1661">
                  <c:v>0.38828002443230347</c:v>
                </c:pt>
                <c:pt idx="1662">
                  <c:v>1.0768856891157141</c:v>
                </c:pt>
                <c:pt idx="1663">
                  <c:v>1.196147084015807</c:v>
                </c:pt>
                <c:pt idx="1664">
                  <c:v>0.25479743298355872</c:v>
                </c:pt>
                <c:pt idx="1665">
                  <c:v>-0.10246151594252589</c:v>
                </c:pt>
                <c:pt idx="1666">
                  <c:v>0.40084704667479193</c:v>
                </c:pt>
                <c:pt idx="1667">
                  <c:v>-7.8702674153550978E-2</c:v>
                </c:pt>
                <c:pt idx="1668">
                  <c:v>-0.83433165661389552</c:v>
                </c:pt>
                <c:pt idx="1669">
                  <c:v>1.098482025835817</c:v>
                </c:pt>
                <c:pt idx="1670">
                  <c:v>0.34903030276752844</c:v>
                </c:pt>
                <c:pt idx="1671">
                  <c:v>0.40891101087087778</c:v>
                </c:pt>
                <c:pt idx="1672">
                  <c:v>0.75158009969430684</c:v>
                </c:pt>
                <c:pt idx="1673">
                  <c:v>0.14581206729393226</c:v>
                </c:pt>
                <c:pt idx="1674">
                  <c:v>-0.21213041371828539</c:v>
                </c:pt>
                <c:pt idx="1675">
                  <c:v>0.67501207362992044</c:v>
                </c:pt>
                <c:pt idx="1676">
                  <c:v>1.1563064080380123</c:v>
                </c:pt>
                <c:pt idx="1677">
                  <c:v>-8.0659985009486762E-2</c:v>
                </c:pt>
                <c:pt idx="1678">
                  <c:v>0.24032726845084054</c:v>
                </c:pt>
                <c:pt idx="1679">
                  <c:v>-0.66503480622564093</c:v>
                </c:pt>
                <c:pt idx="1680">
                  <c:v>0.54665783690530345</c:v>
                </c:pt>
                <c:pt idx="1681">
                  <c:v>-3.0872623996845197</c:v>
                </c:pt>
                <c:pt idx="1682">
                  <c:v>0.95318980943995868</c:v>
                </c:pt>
                <c:pt idx="1683">
                  <c:v>1.9981493535172141</c:v>
                </c:pt>
                <c:pt idx="1684">
                  <c:v>0.66614594675035965</c:v>
                </c:pt>
                <c:pt idx="1685">
                  <c:v>0.30543672356681711</c:v>
                </c:pt>
                <c:pt idx="1686">
                  <c:v>0.51383935671408565</c:v>
                </c:pt>
                <c:pt idx="1687">
                  <c:v>-0.83528700305683679</c:v>
                </c:pt>
                <c:pt idx="1688">
                  <c:v>1.1584340464493046</c:v>
                </c:pt>
                <c:pt idx="1689">
                  <c:v>1.3636806577510958</c:v>
                </c:pt>
                <c:pt idx="1690">
                  <c:v>-0.30543567967789387</c:v>
                </c:pt>
                <c:pt idx="1691">
                  <c:v>-0.51377895165232035</c:v>
                </c:pt>
                <c:pt idx="1692">
                  <c:v>1.2098003024500799</c:v>
                </c:pt>
                <c:pt idx="1693">
                  <c:v>0.37106805430319101</c:v>
                </c:pt>
                <c:pt idx="1694">
                  <c:v>0.11183068365501106</c:v>
                </c:pt>
                <c:pt idx="1695">
                  <c:v>0.59511790086860916</c:v>
                </c:pt>
                <c:pt idx="1696">
                  <c:v>-0.70681733874400132</c:v>
                </c:pt>
                <c:pt idx="1697">
                  <c:v>-1.313075198178282</c:v>
                </c:pt>
                <c:pt idx="1698">
                  <c:v>1.5191727964824639</c:v>
                </c:pt>
                <c:pt idx="1699">
                  <c:v>-0.13398539559188358</c:v>
                </c:pt>
                <c:pt idx="1700">
                  <c:v>-5.6414023976764892E-2</c:v>
                </c:pt>
                <c:pt idx="1701">
                  <c:v>-1.6658808992194546E-2</c:v>
                </c:pt>
                <c:pt idx="1702">
                  <c:v>-8.3146160111363027E-2</c:v>
                </c:pt>
                <c:pt idx="1703">
                  <c:v>1.4934241254900418</c:v>
                </c:pt>
                <c:pt idx="1704">
                  <c:v>1.5827110906222575</c:v>
                </c:pt>
                <c:pt idx="1705">
                  <c:v>1.5056036154586616</c:v>
                </c:pt>
                <c:pt idx="1706">
                  <c:v>-0.34304906026989401</c:v>
                </c:pt>
                <c:pt idx="1707">
                  <c:v>-0.19675826210063593</c:v>
                </c:pt>
                <c:pt idx="1708">
                  <c:v>-1.0490353447685841</c:v>
                </c:pt>
                <c:pt idx="1709">
                  <c:v>-0.11152512773517945</c:v>
                </c:pt>
                <c:pt idx="1710">
                  <c:v>0.21574582592411973</c:v>
                </c:pt>
                <c:pt idx="1711">
                  <c:v>-0.89143129917828068</c:v>
                </c:pt>
                <c:pt idx="1712">
                  <c:v>0.59517019348377953</c:v>
                </c:pt>
                <c:pt idx="1713">
                  <c:v>1.6411503487444459</c:v>
                </c:pt>
                <c:pt idx="1714">
                  <c:v>0.90998472899190963</c:v>
                </c:pt>
                <c:pt idx="1715">
                  <c:v>-0.47879879547859594</c:v>
                </c:pt>
                <c:pt idx="1716">
                  <c:v>0.54883929053611968</c:v>
                </c:pt>
                <c:pt idx="1717">
                  <c:v>0.44563662813894472</c:v>
                </c:pt>
                <c:pt idx="1718">
                  <c:v>0.30302984007479938</c:v>
                </c:pt>
                <c:pt idx="1719">
                  <c:v>0.4272400975112583</c:v>
                </c:pt>
                <c:pt idx="1720">
                  <c:v>-0.22924283132717102</c:v>
                </c:pt>
                <c:pt idx="1721">
                  <c:v>-0.63960002006588101</c:v>
                </c:pt>
                <c:pt idx="1722">
                  <c:v>0.49707363008327832</c:v>
                </c:pt>
                <c:pt idx="1723">
                  <c:v>1.1069085495022275</c:v>
                </c:pt>
                <c:pt idx="1724">
                  <c:v>0.87398017452501131</c:v>
                </c:pt>
                <c:pt idx="1725">
                  <c:v>0.19777595342936041</c:v>
                </c:pt>
                <c:pt idx="1726">
                  <c:v>0.32676622844587405</c:v>
                </c:pt>
                <c:pt idx="1727">
                  <c:v>0.27113369073682431</c:v>
                </c:pt>
                <c:pt idx="1728">
                  <c:v>-0.56575316398993192</c:v>
                </c:pt>
                <c:pt idx="1729">
                  <c:v>9.1589547770990695E-3</c:v>
                </c:pt>
                <c:pt idx="1730">
                  <c:v>1.3853325699088244</c:v>
                </c:pt>
                <c:pt idx="1731">
                  <c:v>0.6591871640631386</c:v>
                </c:pt>
                <c:pt idx="1732">
                  <c:v>-0.18750186954685641</c:v>
                </c:pt>
                <c:pt idx="1733">
                  <c:v>0.16446370578393271</c:v>
                </c:pt>
                <c:pt idx="1734">
                  <c:v>0.51272209017808279</c:v>
                </c:pt>
                <c:pt idx="1735">
                  <c:v>-1.2461529637516409</c:v>
                </c:pt>
                <c:pt idx="1736">
                  <c:v>0.10866089053406928</c:v>
                </c:pt>
                <c:pt idx="1737">
                  <c:v>0.58442812628288821</c:v>
                </c:pt>
                <c:pt idx="1738">
                  <c:v>1.0840145995527353</c:v>
                </c:pt>
                <c:pt idx="1739">
                  <c:v>0.21343784444389363</c:v>
                </c:pt>
                <c:pt idx="1740">
                  <c:v>0.45638239828517652</c:v>
                </c:pt>
                <c:pt idx="1741">
                  <c:v>8.1434101157658326E-2</c:v>
                </c:pt>
                <c:pt idx="1742">
                  <c:v>0.16510144096351462</c:v>
                </c:pt>
                <c:pt idx="1743">
                  <c:v>-1.234895716656784</c:v>
                </c:pt>
                <c:pt idx="1744">
                  <c:v>-2.8990926476268277</c:v>
                </c:pt>
                <c:pt idx="1745">
                  <c:v>-3.0181134570649641</c:v>
                </c:pt>
                <c:pt idx="1746">
                  <c:v>1.4337800172681503</c:v>
                </c:pt>
                <c:pt idx="1747">
                  <c:v>2.3200979566569098</c:v>
                </c:pt>
                <c:pt idx="1748">
                  <c:v>0.94430554690535728</c:v>
                </c:pt>
                <c:pt idx="1749">
                  <c:v>0.85621821408319798</c:v>
                </c:pt>
                <c:pt idx="1750">
                  <c:v>-2.5422599371207943</c:v>
                </c:pt>
                <c:pt idx="1751">
                  <c:v>-0.31235965299683016</c:v>
                </c:pt>
                <c:pt idx="1752">
                  <c:v>0.33470237724894519</c:v>
                </c:pt>
                <c:pt idx="1753">
                  <c:v>0.64909158556756841</c:v>
                </c:pt>
                <c:pt idx="1754">
                  <c:v>1.7562690491354518</c:v>
                </c:pt>
                <c:pt idx="1755">
                  <c:v>1.1040724113933595</c:v>
                </c:pt>
                <c:pt idx="1756">
                  <c:v>-9.6322500719715681E-2</c:v>
                </c:pt>
                <c:pt idx="1757">
                  <c:v>-0.42921089616462055</c:v>
                </c:pt>
                <c:pt idx="1758">
                  <c:v>1.1266483932947986</c:v>
                </c:pt>
                <c:pt idx="1759">
                  <c:v>0.52129356545289918</c:v>
                </c:pt>
                <c:pt idx="1760">
                  <c:v>-1.0218395823879176</c:v>
                </c:pt>
                <c:pt idx="1761">
                  <c:v>-8.0667776359213766E-2</c:v>
                </c:pt>
                <c:pt idx="1762">
                  <c:v>-1.5033346512252113</c:v>
                </c:pt>
                <c:pt idx="1763">
                  <c:v>-0.62861893547902536</c:v>
                </c:pt>
                <c:pt idx="1764">
                  <c:v>-1.5049759220069103</c:v>
                </c:pt>
                <c:pt idx="1765">
                  <c:v>2.0097798559514288</c:v>
                </c:pt>
                <c:pt idx="1766">
                  <c:v>3.1239752001179815</c:v>
                </c:pt>
                <c:pt idx="1767">
                  <c:v>0.52011413912251969</c:v>
                </c:pt>
                <c:pt idx="1768">
                  <c:v>-0.10552285833184606</c:v>
                </c:pt>
                <c:pt idx="1769">
                  <c:v>0.11767848198301058</c:v>
                </c:pt>
                <c:pt idx="1770">
                  <c:v>0.61147775087146627</c:v>
                </c:pt>
                <c:pt idx="1771">
                  <c:v>-0.24645249775809039</c:v>
                </c:pt>
                <c:pt idx="1772">
                  <c:v>0.18705874970298814</c:v>
                </c:pt>
                <c:pt idx="1773">
                  <c:v>-1.1823292449138729</c:v>
                </c:pt>
                <c:pt idx="1774">
                  <c:v>0.49297640379339275</c:v>
                </c:pt>
                <c:pt idx="1775">
                  <c:v>1.2207964871449974</c:v>
                </c:pt>
                <c:pt idx="1776">
                  <c:v>-0.49542384083704133</c:v>
                </c:pt>
                <c:pt idx="1777">
                  <c:v>-0.85167703821287954</c:v>
                </c:pt>
                <c:pt idx="1778">
                  <c:v>1.2508764509343615</c:v>
                </c:pt>
                <c:pt idx="1779">
                  <c:v>0.95737209455547756</c:v>
                </c:pt>
                <c:pt idx="1780">
                  <c:v>0.77847674601857209</c:v>
                </c:pt>
                <c:pt idx="1781">
                  <c:v>-0.2597840988157753</c:v>
                </c:pt>
                <c:pt idx="1782">
                  <c:v>1.1392308016402519</c:v>
                </c:pt>
                <c:pt idx="1783">
                  <c:v>6.1189103695732688E-2</c:v>
                </c:pt>
                <c:pt idx="1784">
                  <c:v>-0.77251777732733351</c:v>
                </c:pt>
                <c:pt idx="1785">
                  <c:v>-2.3949542262481947</c:v>
                </c:pt>
                <c:pt idx="1786">
                  <c:v>-0.70271374914557561</c:v>
                </c:pt>
                <c:pt idx="1787">
                  <c:v>-0.57540355603371762</c:v>
                </c:pt>
                <c:pt idx="1788">
                  <c:v>2.4671839199423253</c:v>
                </c:pt>
                <c:pt idx="1789">
                  <c:v>0.32983758894643805</c:v>
                </c:pt>
                <c:pt idx="1790">
                  <c:v>-1.0381242666407491</c:v>
                </c:pt>
                <c:pt idx="1791">
                  <c:v>-0.45526043647190634</c:v>
                </c:pt>
                <c:pt idx="1792">
                  <c:v>-1.1782790134820569</c:v>
                </c:pt>
                <c:pt idx="1793">
                  <c:v>-2.7727794335907174</c:v>
                </c:pt>
                <c:pt idx="1794">
                  <c:v>0.12462837052256463</c:v>
                </c:pt>
                <c:pt idx="1795">
                  <c:v>-1.2505201648116608</c:v>
                </c:pt>
                <c:pt idx="1796">
                  <c:v>-4.0117725351532734</c:v>
                </c:pt>
                <c:pt idx="1797">
                  <c:v>1.7116900562602289</c:v>
                </c:pt>
                <c:pt idx="1798">
                  <c:v>-2.0777306214878188</c:v>
                </c:pt>
                <c:pt idx="1799">
                  <c:v>-3.6557911490881931</c:v>
                </c:pt>
                <c:pt idx="1800">
                  <c:v>2.2718412506121552</c:v>
                </c:pt>
                <c:pt idx="1801">
                  <c:v>-0.92414876164538595</c:v>
                </c:pt>
                <c:pt idx="1802">
                  <c:v>3.7329835648562204</c:v>
                </c:pt>
                <c:pt idx="1803">
                  <c:v>-1.2595263365608294</c:v>
                </c:pt>
                <c:pt idx="1804">
                  <c:v>0.13690348226889917</c:v>
                </c:pt>
                <c:pt idx="1805">
                  <c:v>0.62274125507745648</c:v>
                </c:pt>
                <c:pt idx="1806">
                  <c:v>-3.4919563921380035</c:v>
                </c:pt>
                <c:pt idx="1807">
                  <c:v>0.1135708824369739</c:v>
                </c:pt>
                <c:pt idx="1808">
                  <c:v>-0.90442726913986282</c:v>
                </c:pt>
                <c:pt idx="1809">
                  <c:v>1.7263322177886478</c:v>
                </c:pt>
                <c:pt idx="1810">
                  <c:v>0.48200908027606781</c:v>
                </c:pt>
                <c:pt idx="1811">
                  <c:v>1.8884080988891698</c:v>
                </c:pt>
                <c:pt idx="1812">
                  <c:v>2.7974150849536787</c:v>
                </c:pt>
                <c:pt idx="1813">
                  <c:v>-0.1660651501386784</c:v>
                </c:pt>
                <c:pt idx="1814">
                  <c:v>-1.2163996046945942</c:v>
                </c:pt>
                <c:pt idx="1815">
                  <c:v>-1.8285137820473714</c:v>
                </c:pt>
                <c:pt idx="1816">
                  <c:v>0.7398128270443014</c:v>
                </c:pt>
                <c:pt idx="1817">
                  <c:v>0.71219122842971683</c:v>
                </c:pt>
                <c:pt idx="1818">
                  <c:v>-4.7179106646980884</c:v>
                </c:pt>
                <c:pt idx="1819">
                  <c:v>1.3585304972875079</c:v>
                </c:pt>
                <c:pt idx="1820">
                  <c:v>1.2847160063938803</c:v>
                </c:pt>
                <c:pt idx="1821">
                  <c:v>0.5420446289406905</c:v>
                </c:pt>
                <c:pt idx="1822">
                  <c:v>2.502006832564823</c:v>
                </c:pt>
                <c:pt idx="1823">
                  <c:v>8.9544944732564954E-2</c:v>
                </c:pt>
                <c:pt idx="1824">
                  <c:v>-4.7765122968663767E-2</c:v>
                </c:pt>
                <c:pt idx="1825">
                  <c:v>-0.52665353888725552</c:v>
                </c:pt>
                <c:pt idx="1826">
                  <c:v>2.0609571131501863</c:v>
                </c:pt>
                <c:pt idx="1827">
                  <c:v>2.3273919462525652</c:v>
                </c:pt>
                <c:pt idx="1828">
                  <c:v>-0.64648594656085479</c:v>
                </c:pt>
                <c:pt idx="1829">
                  <c:v>0.47879627016602894</c:v>
                </c:pt>
                <c:pt idx="1830">
                  <c:v>-0.38391801167186701</c:v>
                </c:pt>
                <c:pt idx="1831">
                  <c:v>2.0390316967334017</c:v>
                </c:pt>
                <c:pt idx="1832">
                  <c:v>0.22248749946932625</c:v>
                </c:pt>
                <c:pt idx="1833">
                  <c:v>1.4961592667606201</c:v>
                </c:pt>
                <c:pt idx="1834">
                  <c:v>0.573329598379264</c:v>
                </c:pt>
                <c:pt idx="1835">
                  <c:v>7.8141649499174348E-2</c:v>
                </c:pt>
                <c:pt idx="1836">
                  <c:v>-2.2510555995974335</c:v>
                </c:pt>
                <c:pt idx="1837">
                  <c:v>-0.2603428962553988</c:v>
                </c:pt>
                <c:pt idx="1838">
                  <c:v>1.4838127875770197</c:v>
                </c:pt>
                <c:pt idx="1839">
                  <c:v>-1.0224311187288633</c:v>
                </c:pt>
                <c:pt idx="1840">
                  <c:v>-0.39485383877304286</c:v>
                </c:pt>
                <c:pt idx="1841">
                  <c:v>-0.81985698074464253</c:v>
                </c:pt>
                <c:pt idx="1842">
                  <c:v>0.11659617622659255</c:v>
                </c:pt>
                <c:pt idx="1843">
                  <c:v>-7.4592697026673177E-2</c:v>
                </c:pt>
                <c:pt idx="1844">
                  <c:v>0.1810295812356652</c:v>
                </c:pt>
                <c:pt idx="1845">
                  <c:v>1.2300524203836489</c:v>
                </c:pt>
                <c:pt idx="1846">
                  <c:v>-0.26156641982663908</c:v>
                </c:pt>
                <c:pt idx="1847">
                  <c:v>1.4213174646591009</c:v>
                </c:pt>
                <c:pt idx="1848">
                  <c:v>1.2203314006700472</c:v>
                </c:pt>
                <c:pt idx="1849">
                  <c:v>2.5874650604807578E-2</c:v>
                </c:pt>
                <c:pt idx="1850">
                  <c:v>0.80533243471312443</c:v>
                </c:pt>
                <c:pt idx="1851">
                  <c:v>0.24357427212072591</c:v>
                </c:pt>
                <c:pt idx="1852">
                  <c:v>-0.62585964028637076</c:v>
                </c:pt>
                <c:pt idx="1853">
                  <c:v>-1.0105644540306278</c:v>
                </c:pt>
                <c:pt idx="1854">
                  <c:v>0.84638534938891419</c:v>
                </c:pt>
                <c:pt idx="1855">
                  <c:v>0.41454968982002038</c:v>
                </c:pt>
                <c:pt idx="1856">
                  <c:v>0.76622338412086577</c:v>
                </c:pt>
                <c:pt idx="1857">
                  <c:v>-0.66741520835444201</c:v>
                </c:pt>
                <c:pt idx="1858">
                  <c:v>0.92343689500935988</c:v>
                </c:pt>
                <c:pt idx="1859">
                  <c:v>0.18075610919897259</c:v>
                </c:pt>
                <c:pt idx="1860">
                  <c:v>-0.51459259132165125</c:v>
                </c:pt>
                <c:pt idx="1861">
                  <c:v>0.27069965927991257</c:v>
                </c:pt>
                <c:pt idx="1862">
                  <c:v>-1.9200537185732933</c:v>
                </c:pt>
                <c:pt idx="1863">
                  <c:v>-0.48927007918809945</c:v>
                </c:pt>
                <c:pt idx="1864">
                  <c:v>-0.86260007979597642</c:v>
                </c:pt>
                <c:pt idx="1865">
                  <c:v>0.13936479517286127</c:v>
                </c:pt>
                <c:pt idx="1866">
                  <c:v>0.33756029257119458</c:v>
                </c:pt>
                <c:pt idx="1867">
                  <c:v>-0.9052469933019367</c:v>
                </c:pt>
                <c:pt idx="1868">
                  <c:v>1.4331898167753598</c:v>
                </c:pt>
                <c:pt idx="1869">
                  <c:v>-0.28872717851379925</c:v>
                </c:pt>
                <c:pt idx="1870">
                  <c:v>-0.58300989005635018</c:v>
                </c:pt>
                <c:pt idx="1871">
                  <c:v>1.5295302461481242</c:v>
                </c:pt>
                <c:pt idx="1872">
                  <c:v>0.81459200447693836</c:v>
                </c:pt>
                <c:pt idx="1873">
                  <c:v>0.60567792699807554</c:v>
                </c:pt>
                <c:pt idx="1874">
                  <c:v>-0.21987359337454368</c:v>
                </c:pt>
                <c:pt idx="1875">
                  <c:v>0.14073058249742032</c:v>
                </c:pt>
                <c:pt idx="1876">
                  <c:v>9.2216028471012568E-2</c:v>
                </c:pt>
                <c:pt idx="1877">
                  <c:v>-0.48286058693559697</c:v>
                </c:pt>
                <c:pt idx="1878">
                  <c:v>0.50938739080843798</c:v>
                </c:pt>
                <c:pt idx="1879">
                  <c:v>1.0061656429663237</c:v>
                </c:pt>
                <c:pt idx="1880">
                  <c:v>9.3853388039051258E-2</c:v>
                </c:pt>
                <c:pt idx="1881">
                  <c:v>0.97004553929076565</c:v>
                </c:pt>
                <c:pt idx="1882">
                  <c:v>0.49795664204461143</c:v>
                </c:pt>
                <c:pt idx="1883">
                  <c:v>-0.12331790347467758</c:v>
                </c:pt>
                <c:pt idx="1884">
                  <c:v>0.68786675180613865</c:v>
                </c:pt>
                <c:pt idx="1885">
                  <c:v>0.54537119456405569</c:v>
                </c:pt>
                <c:pt idx="1886">
                  <c:v>-0.23827358326914258</c:v>
                </c:pt>
                <c:pt idx="1887">
                  <c:v>-0.66129775854302963</c:v>
                </c:pt>
                <c:pt idx="1888">
                  <c:v>1.2167166757653274</c:v>
                </c:pt>
                <c:pt idx="1889">
                  <c:v>1.1971873914990847</c:v>
                </c:pt>
                <c:pt idx="1890">
                  <c:v>0.25208345337307325</c:v>
                </c:pt>
                <c:pt idx="1891">
                  <c:v>-0.13976678540312043</c:v>
                </c:pt>
                <c:pt idx="1892">
                  <c:v>7.4232397765312902E-2</c:v>
                </c:pt>
                <c:pt idx="1893">
                  <c:v>1.6270651198568427</c:v>
                </c:pt>
                <c:pt idx="1894">
                  <c:v>9.9163158121508166E-2</c:v>
                </c:pt>
                <c:pt idx="1895">
                  <c:v>1.0706335465178003</c:v>
                </c:pt>
                <c:pt idx="1896">
                  <c:v>0.39867278575151216</c:v>
                </c:pt>
                <c:pt idx="1897">
                  <c:v>-0.60519458154900563</c:v>
                </c:pt>
                <c:pt idx="1898">
                  <c:v>0.49033939664940851</c:v>
                </c:pt>
                <c:pt idx="1899">
                  <c:v>-3.4338828281137967</c:v>
                </c:pt>
                <c:pt idx="1900">
                  <c:v>0.17289624846648227</c:v>
                </c:pt>
                <c:pt idx="1901">
                  <c:v>1.9008040804906126</c:v>
                </c:pt>
                <c:pt idx="1902">
                  <c:v>-3.9561468433842424</c:v>
                </c:pt>
                <c:pt idx="1903">
                  <c:v>0.33429813126474456</c:v>
                </c:pt>
                <c:pt idx="1904">
                  <c:v>1.0189714194198396</c:v>
                </c:pt>
                <c:pt idx="1905">
                  <c:v>-1.5547878243407443</c:v>
                </c:pt>
                <c:pt idx="1906">
                  <c:v>0.19955673443588171</c:v>
                </c:pt>
                <c:pt idx="1907">
                  <c:v>2.5126617499633297</c:v>
                </c:pt>
                <c:pt idx="1908">
                  <c:v>-1.3576579013037653</c:v>
                </c:pt>
                <c:pt idx="1909">
                  <c:v>-1.5357463336456898</c:v>
                </c:pt>
                <c:pt idx="1910">
                  <c:v>1.0018663931531884</c:v>
                </c:pt>
                <c:pt idx="1911">
                  <c:v>-0.10854213265979015</c:v>
                </c:pt>
                <c:pt idx="1912">
                  <c:v>-4.284406745990748</c:v>
                </c:pt>
                <c:pt idx="1913">
                  <c:v>-1.5091714078565415</c:v>
                </c:pt>
                <c:pt idx="1914">
                  <c:v>2.0226255734885545</c:v>
                </c:pt>
                <c:pt idx="1915">
                  <c:v>-3.0389081999369174</c:v>
                </c:pt>
                <c:pt idx="1916">
                  <c:v>1.8553717856246692</c:v>
                </c:pt>
                <c:pt idx="1917">
                  <c:v>-0.59430149922870168</c:v>
                </c:pt>
                <c:pt idx="1918">
                  <c:v>1.8419257863962053</c:v>
                </c:pt>
                <c:pt idx="1919">
                  <c:v>2.8943761711543909</c:v>
                </c:pt>
                <c:pt idx="1920">
                  <c:v>0.51750460505660989</c:v>
                </c:pt>
                <c:pt idx="1921">
                  <c:v>0.49500006367638183</c:v>
                </c:pt>
                <c:pt idx="1922">
                  <c:v>0.85839829680971291</c:v>
                </c:pt>
                <c:pt idx="1923">
                  <c:v>1.3018343127179832</c:v>
                </c:pt>
                <c:pt idx="1924">
                  <c:v>0.67532281017846896</c:v>
                </c:pt>
                <c:pt idx="1925">
                  <c:v>0.28109103523850826</c:v>
                </c:pt>
                <c:pt idx="1926">
                  <c:v>-0.12447140067505529</c:v>
                </c:pt>
                <c:pt idx="1927">
                  <c:v>1.1016337404466476</c:v>
                </c:pt>
                <c:pt idx="1928">
                  <c:v>-0.16578820476796019</c:v>
                </c:pt>
                <c:pt idx="1929">
                  <c:v>4.1114992412005925E-2</c:v>
                </c:pt>
                <c:pt idx="1930">
                  <c:v>-0.34660889424325037</c:v>
                </c:pt>
                <c:pt idx="1931">
                  <c:v>-0.24069068769595028</c:v>
                </c:pt>
                <c:pt idx="1932">
                  <c:v>0.70349866110815851</c:v>
                </c:pt>
                <c:pt idx="1933">
                  <c:v>-6.8142053125192059E-2</c:v>
                </c:pt>
                <c:pt idx="1934">
                  <c:v>-0.63683205373049545</c:v>
                </c:pt>
                <c:pt idx="1935">
                  <c:v>1.0622125418348216</c:v>
                </c:pt>
                <c:pt idx="1936">
                  <c:v>4.1714531511661104</c:v>
                </c:pt>
                <c:pt idx="1937">
                  <c:v>0.15438574995022739</c:v>
                </c:pt>
                <c:pt idx="1938">
                  <c:v>1.3229793338002553</c:v>
                </c:pt>
                <c:pt idx="1939">
                  <c:v>1.7000488401815377</c:v>
                </c:pt>
                <c:pt idx="1940">
                  <c:v>0.3188326131748877</c:v>
                </c:pt>
                <c:pt idx="1941">
                  <c:v>0.12929346005866754</c:v>
                </c:pt>
                <c:pt idx="1942">
                  <c:v>1.3543213648524259</c:v>
                </c:pt>
                <c:pt idx="1943">
                  <c:v>0.81944846115810377</c:v>
                </c:pt>
                <c:pt idx="1944">
                  <c:v>0.21699024353569452</c:v>
                </c:pt>
                <c:pt idx="1945">
                  <c:v>2.9916981271445828</c:v>
                </c:pt>
                <c:pt idx="1946">
                  <c:v>-0.39166158645916332</c:v>
                </c:pt>
                <c:pt idx="1947">
                  <c:v>-2.1263262819547119E-2</c:v>
                </c:pt>
                <c:pt idx="1948">
                  <c:v>-1.5864754891590627</c:v>
                </c:pt>
                <c:pt idx="1949">
                  <c:v>4.5099331728353338</c:v>
                </c:pt>
                <c:pt idx="1950">
                  <c:v>2.0678612534627479</c:v>
                </c:pt>
                <c:pt idx="1951">
                  <c:v>0.83512655259737523</c:v>
                </c:pt>
                <c:pt idx="1952">
                  <c:v>-2.0996520157520338</c:v>
                </c:pt>
                <c:pt idx="1953">
                  <c:v>3.4726565553904938</c:v>
                </c:pt>
                <c:pt idx="1954">
                  <c:v>-3.5731769320722147E-2</c:v>
                </c:pt>
                <c:pt idx="1955">
                  <c:v>-1.7638172860812584</c:v>
                </c:pt>
                <c:pt idx="1956">
                  <c:v>-3.8332811493164622</c:v>
                </c:pt>
                <c:pt idx="1957">
                  <c:v>-2.4358289824812083</c:v>
                </c:pt>
                <c:pt idx="1958">
                  <c:v>0.30757438220318056</c:v>
                </c:pt>
                <c:pt idx="1959">
                  <c:v>4.9894998237196644</c:v>
                </c:pt>
                <c:pt idx="1960">
                  <c:v>0.10852848994529619</c:v>
                </c:pt>
                <c:pt idx="1961">
                  <c:v>1.39351403966205</c:v>
                </c:pt>
                <c:pt idx="1962">
                  <c:v>2.5160234810389839</c:v>
                </c:pt>
                <c:pt idx="1963">
                  <c:v>3.8169386852581964</c:v>
                </c:pt>
                <c:pt idx="1964">
                  <c:v>-0.9718851097250073</c:v>
                </c:pt>
                <c:pt idx="1965">
                  <c:v>0.27538086012038943</c:v>
                </c:pt>
                <c:pt idx="1966">
                  <c:v>-0.57284029279177573</c:v>
                </c:pt>
                <c:pt idx="1967">
                  <c:v>1.277000256028721</c:v>
                </c:pt>
                <c:pt idx="1968">
                  <c:v>-1.9295432621670894</c:v>
                </c:pt>
                <c:pt idx="1969">
                  <c:v>-0.97040546624483903</c:v>
                </c:pt>
                <c:pt idx="1970">
                  <c:v>-0.571320475014505</c:v>
                </c:pt>
                <c:pt idx="1971">
                  <c:v>-1.1970038097795654</c:v>
                </c:pt>
                <c:pt idx="1972">
                  <c:v>-0.79401099642006001</c:v>
                </c:pt>
                <c:pt idx="1973">
                  <c:v>-0.9008546827730548</c:v>
                </c:pt>
                <c:pt idx="1974">
                  <c:v>1.5915338787347311</c:v>
                </c:pt>
                <c:pt idx="1975">
                  <c:v>4.6942866688940921</c:v>
                </c:pt>
                <c:pt idx="1976">
                  <c:v>-0.72341595639735079</c:v>
                </c:pt>
                <c:pt idx="1977">
                  <c:v>-0.43735396052239295</c:v>
                </c:pt>
                <c:pt idx="1978">
                  <c:v>-0.32997670872092938</c:v>
                </c:pt>
                <c:pt idx="1979">
                  <c:v>-1.7957191229621479</c:v>
                </c:pt>
                <c:pt idx="1980">
                  <c:v>-3.5173851707398036</c:v>
                </c:pt>
                <c:pt idx="1981">
                  <c:v>-0.4101572789209223</c:v>
                </c:pt>
                <c:pt idx="1982">
                  <c:v>1.7626274403119413</c:v>
                </c:pt>
                <c:pt idx="1983">
                  <c:v>2.0934213199369758</c:v>
                </c:pt>
                <c:pt idx="1984">
                  <c:v>-0.62246915709748551</c:v>
                </c:pt>
                <c:pt idx="1985">
                  <c:v>-0.98736232684171343</c:v>
                </c:pt>
                <c:pt idx="1986">
                  <c:v>0.33998860544477844</c:v>
                </c:pt>
                <c:pt idx="1987">
                  <c:v>1.8940434430724007</c:v>
                </c:pt>
                <c:pt idx="1988">
                  <c:v>1.2406013678531336</c:v>
                </c:pt>
                <c:pt idx="1989">
                  <c:v>-0.37702624186302236</c:v>
                </c:pt>
                <c:pt idx="1990">
                  <c:v>1.0679740904785047</c:v>
                </c:pt>
                <c:pt idx="1991">
                  <c:v>0.29283511508470333</c:v>
                </c:pt>
                <c:pt idx="1992">
                  <c:v>0.85942168745299452</c:v>
                </c:pt>
                <c:pt idx="1993">
                  <c:v>-0.17690073124311181</c:v>
                </c:pt>
                <c:pt idx="1994">
                  <c:v>1.8073141508468307</c:v>
                </c:pt>
                <c:pt idx="1995">
                  <c:v>0.41880863776798177</c:v>
                </c:pt>
                <c:pt idx="1996">
                  <c:v>-1.3323602869472546</c:v>
                </c:pt>
                <c:pt idx="1997">
                  <c:v>-0.3658902359136374</c:v>
                </c:pt>
                <c:pt idx="1998">
                  <c:v>-3.8414783611063701</c:v>
                </c:pt>
                <c:pt idx="1999">
                  <c:v>-0.94339181833048713</c:v>
                </c:pt>
                <c:pt idx="2000">
                  <c:v>6.4571448937190162E-2</c:v>
                </c:pt>
                <c:pt idx="2001">
                  <c:v>0.36984154586538326</c:v>
                </c:pt>
                <c:pt idx="2002">
                  <c:v>3.6088583107589387</c:v>
                </c:pt>
                <c:pt idx="2003">
                  <c:v>1.7044321279412114</c:v>
                </c:pt>
                <c:pt idx="2004">
                  <c:v>0.11984635894876286</c:v>
                </c:pt>
                <c:pt idx="2005">
                  <c:v>-4.8326335825002481E-2</c:v>
                </c:pt>
                <c:pt idx="2006">
                  <c:v>0.39610134137017666</c:v>
                </c:pt>
                <c:pt idx="2007">
                  <c:v>6.7629549775484271E-2</c:v>
                </c:pt>
                <c:pt idx="2008">
                  <c:v>0.8107598207156308</c:v>
                </c:pt>
                <c:pt idx="2009">
                  <c:v>-0.58684700444165749</c:v>
                </c:pt>
                <c:pt idx="2010">
                  <c:v>1.6794624776359959</c:v>
                </c:pt>
                <c:pt idx="2011">
                  <c:v>0.60792124867489605</c:v>
                </c:pt>
                <c:pt idx="2012">
                  <c:v>0.29155345426940021</c:v>
                </c:pt>
                <c:pt idx="2013">
                  <c:v>-1.7007348611854985E-2</c:v>
                </c:pt>
                <c:pt idx="2014">
                  <c:v>-1.3785483124402707</c:v>
                </c:pt>
                <c:pt idx="2015">
                  <c:v>1.1921535627108593</c:v>
                </c:pt>
                <c:pt idx="2016">
                  <c:v>-0.47725477674896088</c:v>
                </c:pt>
                <c:pt idx="2017">
                  <c:v>-2.3010365181481087</c:v>
                </c:pt>
                <c:pt idx="2018">
                  <c:v>-1.8911574636229442</c:v>
                </c:pt>
                <c:pt idx="2019">
                  <c:v>-0.84200258605373579</c:v>
                </c:pt>
                <c:pt idx="2020">
                  <c:v>-3.4877736053626158</c:v>
                </c:pt>
                <c:pt idx="2021">
                  <c:v>-7.4070275643351993</c:v>
                </c:pt>
                <c:pt idx="2022">
                  <c:v>-4.9724089552323605</c:v>
                </c:pt>
                <c:pt idx="2023">
                  <c:v>5.1651709450243155</c:v>
                </c:pt>
                <c:pt idx="2024">
                  <c:v>-2.1162243869667341</c:v>
                </c:pt>
                <c:pt idx="2025">
                  <c:v>6.6190756566990192</c:v>
                </c:pt>
                <c:pt idx="2026">
                  <c:v>-1.1375877780113621</c:v>
                </c:pt>
                <c:pt idx="2027">
                  <c:v>-0.33515527649208632</c:v>
                </c:pt>
                <c:pt idx="2028">
                  <c:v>-1.8422568281787333</c:v>
                </c:pt>
                <c:pt idx="2029">
                  <c:v>-0.61902262785889206</c:v>
                </c:pt>
                <c:pt idx="2030">
                  <c:v>3.3649484863199777</c:v>
                </c:pt>
                <c:pt idx="2031">
                  <c:v>2.2899173252906002</c:v>
                </c:pt>
                <c:pt idx="2032">
                  <c:v>1.5219460330798964E-2</c:v>
                </c:pt>
                <c:pt idx="2033">
                  <c:v>-2.8059021087532767</c:v>
                </c:pt>
                <c:pt idx="2034">
                  <c:v>-3.3769416890993131</c:v>
                </c:pt>
                <c:pt idx="2035">
                  <c:v>-0.35396957710221316</c:v>
                </c:pt>
                <c:pt idx="2036">
                  <c:v>-4.7751803761718463</c:v>
                </c:pt>
                <c:pt idx="2037">
                  <c:v>-0.13769541173634794</c:v>
                </c:pt>
                <c:pt idx="2038">
                  <c:v>2.0540088788482231</c:v>
                </c:pt>
                <c:pt idx="2039">
                  <c:v>4.8231945691639861</c:v>
                </c:pt>
                <c:pt idx="2040">
                  <c:v>1.9622179332827849</c:v>
                </c:pt>
                <c:pt idx="2041">
                  <c:v>-0.37095817060212116</c:v>
                </c:pt>
                <c:pt idx="2042">
                  <c:v>0.1529805159006129</c:v>
                </c:pt>
                <c:pt idx="2043">
                  <c:v>-2.5341260014848772</c:v>
                </c:pt>
                <c:pt idx="2044">
                  <c:v>0.66456271001726508</c:v>
                </c:pt>
                <c:pt idx="2045">
                  <c:v>-2.1743273631100242</c:v>
                </c:pt>
                <c:pt idx="2046">
                  <c:v>1.7378453138986698</c:v>
                </c:pt>
                <c:pt idx="2047">
                  <c:v>0.88167124347825054</c:v>
                </c:pt>
                <c:pt idx="2048">
                  <c:v>0.11119728588767676</c:v>
                </c:pt>
                <c:pt idx="2049">
                  <c:v>-8.4707777800954488E-3</c:v>
                </c:pt>
                <c:pt idx="2050">
                  <c:v>-1.3787779503244886</c:v>
                </c:pt>
                <c:pt idx="2051">
                  <c:v>-5.1246052044744976</c:v>
                </c:pt>
                <c:pt idx="2052">
                  <c:v>-2.0265765193178122</c:v>
                </c:pt>
                <c:pt idx="2053">
                  <c:v>1.2374012309752536</c:v>
                </c:pt>
                <c:pt idx="2054">
                  <c:v>-3.4249622780206681</c:v>
                </c:pt>
                <c:pt idx="2055">
                  <c:v>-0.32424609652769432</c:v>
                </c:pt>
                <c:pt idx="2056">
                  <c:v>1.2524083568412425</c:v>
                </c:pt>
                <c:pt idx="2057">
                  <c:v>2.9956925290653053E-2</c:v>
                </c:pt>
                <c:pt idx="2058">
                  <c:v>-4.7782177309247631</c:v>
                </c:pt>
                <c:pt idx="2059">
                  <c:v>2.6252576128042926</c:v>
                </c:pt>
                <c:pt idx="2060">
                  <c:v>-6.0342552149294608</c:v>
                </c:pt>
                <c:pt idx="2061">
                  <c:v>0.16185567497597372</c:v>
                </c:pt>
                <c:pt idx="2062">
                  <c:v>1.08787835070173</c:v>
                </c:pt>
                <c:pt idx="2063">
                  <c:v>1.9644770897702737</c:v>
                </c:pt>
                <c:pt idx="2064">
                  <c:v>6.0701531780187565</c:v>
                </c:pt>
                <c:pt idx="2065">
                  <c:v>-0.80567338102258634</c:v>
                </c:pt>
                <c:pt idx="2066">
                  <c:v>-0.44303321412609203</c:v>
                </c:pt>
                <c:pt idx="2067">
                  <c:v>2.2211524292625509</c:v>
                </c:pt>
                <c:pt idx="2068">
                  <c:v>-4.439784525226786</c:v>
                </c:pt>
                <c:pt idx="2069">
                  <c:v>-0.11390628235973746</c:v>
                </c:pt>
                <c:pt idx="2070">
                  <c:v>0.79210987404825151</c:v>
                </c:pt>
                <c:pt idx="2071">
                  <c:v>0.52157405526208633</c:v>
                </c:pt>
                <c:pt idx="2072">
                  <c:v>-3.091289779599613</c:v>
                </c:pt>
                <c:pt idx="2073">
                  <c:v>2.6980170916997266</c:v>
                </c:pt>
                <c:pt idx="2074">
                  <c:v>-1.075453066177231</c:v>
                </c:pt>
                <c:pt idx="2075">
                  <c:v>1.3016098673177778</c:v>
                </c:pt>
                <c:pt idx="2076">
                  <c:v>-0.60422367611939043</c:v>
                </c:pt>
                <c:pt idx="2077">
                  <c:v>0.71703907588992144</c:v>
                </c:pt>
                <c:pt idx="2078">
                  <c:v>2.1889415497822613</c:v>
                </c:pt>
                <c:pt idx="2079">
                  <c:v>0.56043026781547123</c:v>
                </c:pt>
                <c:pt idx="2080">
                  <c:v>1.4590447415352819</c:v>
                </c:pt>
                <c:pt idx="2081">
                  <c:v>1.5662087712059864</c:v>
                </c:pt>
                <c:pt idx="2082">
                  <c:v>0.26607994465726675</c:v>
                </c:pt>
                <c:pt idx="2083">
                  <c:v>-0.51138384651452951</c:v>
                </c:pt>
                <c:pt idx="2084">
                  <c:v>0.13798026594738591</c:v>
                </c:pt>
                <c:pt idx="2085">
                  <c:v>2.4214943053917435</c:v>
                </c:pt>
                <c:pt idx="2086">
                  <c:v>-0.6424157916802451</c:v>
                </c:pt>
                <c:pt idx="2087">
                  <c:v>2.1303529157332273</c:v>
                </c:pt>
                <c:pt idx="2088">
                  <c:v>-0.52449986937851734</c:v>
                </c:pt>
                <c:pt idx="2089">
                  <c:v>1.8094775878953848</c:v>
                </c:pt>
                <c:pt idx="2090">
                  <c:v>-0.62056395070032178</c:v>
                </c:pt>
                <c:pt idx="2091">
                  <c:v>-0.67400762682310889</c:v>
                </c:pt>
                <c:pt idx="2092">
                  <c:v>-0.19397905141364158</c:v>
                </c:pt>
                <c:pt idx="2093">
                  <c:v>-1.4917548622176993</c:v>
                </c:pt>
                <c:pt idx="2094">
                  <c:v>-2.0115159551890676</c:v>
                </c:pt>
                <c:pt idx="2095">
                  <c:v>0.7398547057519731</c:v>
                </c:pt>
                <c:pt idx="2096">
                  <c:v>-0.64077243800746653</c:v>
                </c:pt>
                <c:pt idx="2097">
                  <c:v>1.3459791343089953</c:v>
                </c:pt>
                <c:pt idx="2098">
                  <c:v>2.2098142634590672</c:v>
                </c:pt>
                <c:pt idx="2099">
                  <c:v>0.4690685589222594</c:v>
                </c:pt>
                <c:pt idx="2100">
                  <c:v>-1.1744233131860415</c:v>
                </c:pt>
                <c:pt idx="2101">
                  <c:v>7.5332933260125953E-2</c:v>
                </c:pt>
                <c:pt idx="2102">
                  <c:v>-1.9488887187731216</c:v>
                </c:pt>
                <c:pt idx="2103">
                  <c:v>-1.5228504457592169</c:v>
                </c:pt>
                <c:pt idx="2104">
                  <c:v>-1.8086877554109242</c:v>
                </c:pt>
                <c:pt idx="2105">
                  <c:v>-0.44597363672508095</c:v>
                </c:pt>
                <c:pt idx="2106">
                  <c:v>1.5346909082865741</c:v>
                </c:pt>
                <c:pt idx="2107">
                  <c:v>-1.265387703875912</c:v>
                </c:pt>
                <c:pt idx="2108">
                  <c:v>0.6086566406762306</c:v>
                </c:pt>
                <c:pt idx="2109">
                  <c:v>-2.1466814737471771</c:v>
                </c:pt>
                <c:pt idx="2110">
                  <c:v>-0.62640149708837789</c:v>
                </c:pt>
                <c:pt idx="2111">
                  <c:v>-2.805126496000633</c:v>
                </c:pt>
                <c:pt idx="2112">
                  <c:v>1.6431418021126838</c:v>
                </c:pt>
                <c:pt idx="2113">
                  <c:v>-1.2526538201058681</c:v>
                </c:pt>
                <c:pt idx="2114">
                  <c:v>-3.2498982159209571</c:v>
                </c:pt>
                <c:pt idx="2115">
                  <c:v>-1.1738273342139001</c:v>
                </c:pt>
                <c:pt idx="2116">
                  <c:v>1.9884816226472108</c:v>
                </c:pt>
                <c:pt idx="2117">
                  <c:v>0.42725474339691921</c:v>
                </c:pt>
                <c:pt idx="2118">
                  <c:v>-0.39724069192535166</c:v>
                </c:pt>
                <c:pt idx="2119">
                  <c:v>1.35750598105811</c:v>
                </c:pt>
                <c:pt idx="2120">
                  <c:v>1.9555957396228323</c:v>
                </c:pt>
                <c:pt idx="2121">
                  <c:v>-1.749326300097471</c:v>
                </c:pt>
                <c:pt idx="2122">
                  <c:v>-2.1677686416626298</c:v>
                </c:pt>
                <c:pt idx="2123">
                  <c:v>-3.4245780915814432</c:v>
                </c:pt>
                <c:pt idx="2124">
                  <c:v>-1.9076553963307381</c:v>
                </c:pt>
                <c:pt idx="2125">
                  <c:v>-1.3064844276906959</c:v>
                </c:pt>
                <c:pt idx="2126">
                  <c:v>0.80451817520617852</c:v>
                </c:pt>
                <c:pt idx="2127">
                  <c:v>1.4187693872111728</c:v>
                </c:pt>
                <c:pt idx="2128">
                  <c:v>-4.2962677387458781</c:v>
                </c:pt>
                <c:pt idx="2129">
                  <c:v>-2.4678638653781708</c:v>
                </c:pt>
                <c:pt idx="2130">
                  <c:v>-3.7136744517739362</c:v>
                </c:pt>
                <c:pt idx="2131">
                  <c:v>5.4232167435085614</c:v>
                </c:pt>
                <c:pt idx="2132">
                  <c:v>-4.1750886596187797</c:v>
                </c:pt>
                <c:pt idx="2133">
                  <c:v>2.7484876788113111</c:v>
                </c:pt>
                <c:pt idx="2134">
                  <c:v>0.53508250334472851</c:v>
                </c:pt>
                <c:pt idx="2135">
                  <c:v>-1.3037123345500052</c:v>
                </c:pt>
                <c:pt idx="2136">
                  <c:v>4.6039409272902301</c:v>
                </c:pt>
                <c:pt idx="2137">
                  <c:v>-0.2722664860150158</c:v>
                </c:pt>
                <c:pt idx="2138">
                  <c:v>-3.2771947058215267</c:v>
                </c:pt>
                <c:pt idx="2139">
                  <c:v>-1.0344584386611597</c:v>
                </c:pt>
                <c:pt idx="2140">
                  <c:v>-4.9084393620349092</c:v>
                </c:pt>
                <c:pt idx="2141">
                  <c:v>-0.79195720480681686</c:v>
                </c:pt>
                <c:pt idx="2142">
                  <c:v>4.2625518853671425</c:v>
                </c:pt>
                <c:pt idx="2143">
                  <c:v>3.9929529395165368</c:v>
                </c:pt>
                <c:pt idx="2144">
                  <c:v>1.5741379057453493</c:v>
                </c:pt>
                <c:pt idx="2145">
                  <c:v>1.83508495282324</c:v>
                </c:pt>
                <c:pt idx="2146">
                  <c:v>5.9420598119709016</c:v>
                </c:pt>
                <c:pt idx="2147">
                  <c:v>-1.1060561038877643</c:v>
                </c:pt>
                <c:pt idx="2148">
                  <c:v>-3.3976426895562724</c:v>
                </c:pt>
                <c:pt idx="2149">
                  <c:v>0.51958186864533251</c:v>
                </c:pt>
                <c:pt idx="2150">
                  <c:v>-3.8857462239818328</c:v>
                </c:pt>
                <c:pt idx="2151">
                  <c:v>3.5940148815868151</c:v>
                </c:pt>
                <c:pt idx="2152">
                  <c:v>0.47972977229284741</c:v>
                </c:pt>
                <c:pt idx="2153">
                  <c:v>2.0963028751545583</c:v>
                </c:pt>
                <c:pt idx="2154">
                  <c:v>-0.53777490006269968</c:v>
                </c:pt>
                <c:pt idx="2155">
                  <c:v>2.6286419072196341</c:v>
                </c:pt>
                <c:pt idx="2156">
                  <c:v>0.75175104454428221</c:v>
                </c:pt>
                <c:pt idx="2157">
                  <c:v>0.28997833289326297</c:v>
                </c:pt>
                <c:pt idx="2158">
                  <c:v>0.33451851361854673</c:v>
                </c:pt>
                <c:pt idx="2159">
                  <c:v>2.2158754521084787</c:v>
                </c:pt>
                <c:pt idx="2160">
                  <c:v>-1.882040155005966</c:v>
                </c:pt>
                <c:pt idx="2161">
                  <c:v>-0.78233620143923543</c:v>
                </c:pt>
                <c:pt idx="2162">
                  <c:v>-2.4444250095407738</c:v>
                </c:pt>
                <c:pt idx="2163">
                  <c:v>-0.5332724810481837</c:v>
                </c:pt>
                <c:pt idx="2164">
                  <c:v>-0.69597409744593519</c:v>
                </c:pt>
                <c:pt idx="2165">
                  <c:v>0.92479714626165355</c:v>
                </c:pt>
                <c:pt idx="2166">
                  <c:v>-2.9601661780746045</c:v>
                </c:pt>
                <c:pt idx="2167">
                  <c:v>1.1075750523212686</c:v>
                </c:pt>
                <c:pt idx="2168">
                  <c:v>0.33927045048811322</c:v>
                </c:pt>
                <c:pt idx="2169">
                  <c:v>0.22054829121785274</c:v>
                </c:pt>
                <c:pt idx="2170">
                  <c:v>-1.2803976185971375</c:v>
                </c:pt>
                <c:pt idx="2171">
                  <c:v>-1.7378026815809744</c:v>
                </c:pt>
                <c:pt idx="2172">
                  <c:v>3.6743843044801059</c:v>
                </c:pt>
                <c:pt idx="2173">
                  <c:v>-0.45329303451604963</c:v>
                </c:pt>
                <c:pt idx="2174">
                  <c:v>3.802804564055204</c:v>
                </c:pt>
                <c:pt idx="2175">
                  <c:v>-1.0017368932335591</c:v>
                </c:pt>
                <c:pt idx="2176">
                  <c:v>-2.7872153351544751</c:v>
                </c:pt>
                <c:pt idx="2177">
                  <c:v>3.1838263774153646</c:v>
                </c:pt>
                <c:pt idx="2178">
                  <c:v>-0.29581859314538062</c:v>
                </c:pt>
                <c:pt idx="2179">
                  <c:v>-1.5982406266525981</c:v>
                </c:pt>
                <c:pt idx="2180">
                  <c:v>-2.3073654690399574</c:v>
                </c:pt>
                <c:pt idx="2181">
                  <c:v>-2.2582620150806867</c:v>
                </c:pt>
                <c:pt idx="2182">
                  <c:v>-3.3536631094915141</c:v>
                </c:pt>
                <c:pt idx="2183">
                  <c:v>-9.2156907666473067E-2</c:v>
                </c:pt>
                <c:pt idx="2184">
                  <c:v>-1.892919489895551</c:v>
                </c:pt>
                <c:pt idx="2185">
                  <c:v>0.39734899607175483</c:v>
                </c:pt>
                <c:pt idx="2186">
                  <c:v>5.4576586860524454</c:v>
                </c:pt>
                <c:pt idx="2187">
                  <c:v>-0.33726620672367963</c:v>
                </c:pt>
                <c:pt idx="2188">
                  <c:v>-3.0343066361032789</c:v>
                </c:pt>
                <c:pt idx="2189">
                  <c:v>0.9005689626839839</c:v>
                </c:pt>
                <c:pt idx="2190">
                  <c:v>-1.061455451589628</c:v>
                </c:pt>
                <c:pt idx="2191">
                  <c:v>-3.2848164710293952</c:v>
                </c:pt>
                <c:pt idx="2192">
                  <c:v>-3.8652346403422979</c:v>
                </c:pt>
                <c:pt idx="2193">
                  <c:v>2.1013437072028291</c:v>
                </c:pt>
                <c:pt idx="2194">
                  <c:v>1.5181451942120119</c:v>
                </c:pt>
                <c:pt idx="2195">
                  <c:v>-4.0545602025786502</c:v>
                </c:pt>
                <c:pt idx="2196">
                  <c:v>-5.7847795681413112</c:v>
                </c:pt>
                <c:pt idx="2197">
                  <c:v>-0.9020734300990616</c:v>
                </c:pt>
                <c:pt idx="2198">
                  <c:v>-3.1370027464164854</c:v>
                </c:pt>
                <c:pt idx="2199">
                  <c:v>-7.0664244427260448</c:v>
                </c:pt>
                <c:pt idx="2200">
                  <c:v>7.4206984332033619</c:v>
                </c:pt>
                <c:pt idx="2201">
                  <c:v>1.5413264904603234</c:v>
                </c:pt>
                <c:pt idx="2202">
                  <c:v>-5.8717801348032737</c:v>
                </c:pt>
                <c:pt idx="2203">
                  <c:v>-2.1059068638335132</c:v>
                </c:pt>
                <c:pt idx="2204">
                  <c:v>-5.7283048039548277</c:v>
                </c:pt>
                <c:pt idx="2205">
                  <c:v>2.4835218814377447</c:v>
                </c:pt>
                <c:pt idx="2206">
                  <c:v>4.5025525550493946</c:v>
                </c:pt>
                <c:pt idx="2207">
                  <c:v>-4.8064331640050559</c:v>
                </c:pt>
                <c:pt idx="2208">
                  <c:v>-3.9154760617115105</c:v>
                </c:pt>
                <c:pt idx="2209">
                  <c:v>-10.956435420653529</c:v>
                </c:pt>
                <c:pt idx="2210">
                  <c:v>-2.2009936708933546</c:v>
                </c:pt>
                <c:pt idx="2211">
                  <c:v>5.8583522532304872</c:v>
                </c:pt>
                <c:pt idx="2212">
                  <c:v>0.4044147032442022</c:v>
                </c:pt>
                <c:pt idx="2213">
                  <c:v>8.2210092089013038</c:v>
                </c:pt>
                <c:pt idx="2214">
                  <c:v>5.6152087339064209</c:v>
                </c:pt>
                <c:pt idx="2215">
                  <c:v>2.8385479140387422</c:v>
                </c:pt>
                <c:pt idx="2216">
                  <c:v>-4.8076778363897708</c:v>
                </c:pt>
                <c:pt idx="2217">
                  <c:v>-3.8121503832506169</c:v>
                </c:pt>
                <c:pt idx="2218">
                  <c:v>2.3635175699748059</c:v>
                </c:pt>
                <c:pt idx="2219">
                  <c:v>5.7391946641456535</c:v>
                </c:pt>
                <c:pt idx="2220">
                  <c:v>-6.6102830632792156</c:v>
                </c:pt>
                <c:pt idx="2221">
                  <c:v>-3.0830239570555644</c:v>
                </c:pt>
                <c:pt idx="2222">
                  <c:v>-1.5824745997674139</c:v>
                </c:pt>
                <c:pt idx="2223">
                  <c:v>-1.0059219512818798</c:v>
                </c:pt>
                <c:pt idx="2224">
                  <c:v>-3.8080897555809283</c:v>
                </c:pt>
                <c:pt idx="2225">
                  <c:v>-1.828536901937968</c:v>
                </c:pt>
                <c:pt idx="2226">
                  <c:v>-3.6788020670680188</c:v>
                </c:pt>
                <c:pt idx="2227">
                  <c:v>5.4928345842686115</c:v>
                </c:pt>
                <c:pt idx="2228">
                  <c:v>-0.1356109390580629</c:v>
                </c:pt>
                <c:pt idx="2229">
                  <c:v>-2.3316545211116999</c:v>
                </c:pt>
                <c:pt idx="2230">
                  <c:v>3.8087385127760895</c:v>
                </c:pt>
                <c:pt idx="2231">
                  <c:v>0.7311625928354929</c:v>
                </c:pt>
                <c:pt idx="2232">
                  <c:v>-2.7807960654237536</c:v>
                </c:pt>
                <c:pt idx="2233">
                  <c:v>-1.1383651569536777</c:v>
                </c:pt>
                <c:pt idx="2234">
                  <c:v>9.3715242973079094E-2</c:v>
                </c:pt>
                <c:pt idx="2235">
                  <c:v>5.5138480673752106</c:v>
                </c:pt>
                <c:pt idx="2236">
                  <c:v>-2.8662748178444626</c:v>
                </c:pt>
                <c:pt idx="2237">
                  <c:v>2.2020702271003452</c:v>
                </c:pt>
                <c:pt idx="2238">
                  <c:v>5.3726990751553485</c:v>
                </c:pt>
                <c:pt idx="2239">
                  <c:v>-9.7774187200286994E-2</c:v>
                </c:pt>
                <c:pt idx="2240">
                  <c:v>0.46249738218810277</c:v>
                </c:pt>
                <c:pt idx="2241">
                  <c:v>1.4687200402061042</c:v>
                </c:pt>
                <c:pt idx="2242">
                  <c:v>1.4705478525567051</c:v>
                </c:pt>
                <c:pt idx="2243">
                  <c:v>-2.6229380032835445</c:v>
                </c:pt>
                <c:pt idx="2244">
                  <c:v>3.7172333507285882</c:v>
                </c:pt>
                <c:pt idx="2245">
                  <c:v>0.23301903551158076</c:v>
                </c:pt>
                <c:pt idx="2246">
                  <c:v>-1.6986289976841322</c:v>
                </c:pt>
                <c:pt idx="2247">
                  <c:v>-2.4334355658291682</c:v>
                </c:pt>
                <c:pt idx="2248">
                  <c:v>-1.2184685265956141</c:v>
                </c:pt>
                <c:pt idx="2249">
                  <c:v>-2.5060823182201935</c:v>
                </c:pt>
                <c:pt idx="2250">
                  <c:v>2.1931799179326279</c:v>
                </c:pt>
                <c:pt idx="2251">
                  <c:v>1.9157666842886925</c:v>
                </c:pt>
                <c:pt idx="2252">
                  <c:v>-0.70861327932022911</c:v>
                </c:pt>
                <c:pt idx="2253">
                  <c:v>2.6551442837433403</c:v>
                </c:pt>
                <c:pt idx="2254">
                  <c:v>0.55293806407053925</c:v>
                </c:pt>
                <c:pt idx="2255">
                  <c:v>3.1871157696857595</c:v>
                </c:pt>
                <c:pt idx="2256">
                  <c:v>0.58711900035034359</c:v>
                </c:pt>
                <c:pt idx="2257">
                  <c:v>-7.2470498542463142</c:v>
                </c:pt>
                <c:pt idx="2258">
                  <c:v>-1.8818426850028358</c:v>
                </c:pt>
                <c:pt idx="2259">
                  <c:v>-3.1512352667897745</c:v>
                </c:pt>
                <c:pt idx="2260">
                  <c:v>-0.42469580298679693</c:v>
                </c:pt>
                <c:pt idx="2261">
                  <c:v>3.2975209891350272</c:v>
                </c:pt>
                <c:pt idx="2262">
                  <c:v>-3.4549954164616787</c:v>
                </c:pt>
                <c:pt idx="2263">
                  <c:v>3.0602183770065281</c:v>
                </c:pt>
                <c:pt idx="2264">
                  <c:v>6.4138384463490614E-2</c:v>
                </c:pt>
                <c:pt idx="2265">
                  <c:v>-2.4547755148415247</c:v>
                </c:pt>
                <c:pt idx="2266">
                  <c:v>-3.5314349132744627</c:v>
                </c:pt>
                <c:pt idx="2267">
                  <c:v>0.39491204749424047</c:v>
                </c:pt>
                <c:pt idx="2268">
                  <c:v>-1.5826245994935213</c:v>
                </c:pt>
                <c:pt idx="2269">
                  <c:v>3.8012070068650621</c:v>
                </c:pt>
                <c:pt idx="2270">
                  <c:v>2.8141686879725571</c:v>
                </c:pt>
                <c:pt idx="2271">
                  <c:v>-0.22889623190783981</c:v>
                </c:pt>
                <c:pt idx="2272">
                  <c:v>2.0350184273322047</c:v>
                </c:pt>
                <c:pt idx="2273">
                  <c:v>-3.793833773333438</c:v>
                </c:pt>
                <c:pt idx="2274">
                  <c:v>0.91102606240416661</c:v>
                </c:pt>
                <c:pt idx="2275">
                  <c:v>0.57436088006733921</c:v>
                </c:pt>
                <c:pt idx="2276">
                  <c:v>-1.2059531507251378</c:v>
                </c:pt>
                <c:pt idx="2277">
                  <c:v>2.3097873913196674</c:v>
                </c:pt>
                <c:pt idx="2278">
                  <c:v>3.0430519328320051</c:v>
                </c:pt>
                <c:pt idx="2279">
                  <c:v>0.66340494308678377</c:v>
                </c:pt>
                <c:pt idx="2280">
                  <c:v>-0.29987136523874663</c:v>
                </c:pt>
                <c:pt idx="2281">
                  <c:v>-1.5876629925123862</c:v>
                </c:pt>
                <c:pt idx="2282">
                  <c:v>1.7844182707697041</c:v>
                </c:pt>
                <c:pt idx="2283">
                  <c:v>-3.4177362336710599</c:v>
                </c:pt>
                <c:pt idx="2284">
                  <c:v>-2.9063613258896743</c:v>
                </c:pt>
                <c:pt idx="2285">
                  <c:v>-0.21936912008854131</c:v>
                </c:pt>
                <c:pt idx="2286">
                  <c:v>0.30448643288319172</c:v>
                </c:pt>
                <c:pt idx="2287">
                  <c:v>-2.2053318558870636</c:v>
                </c:pt>
                <c:pt idx="2288">
                  <c:v>-0.23916654698915482</c:v>
                </c:pt>
                <c:pt idx="2289">
                  <c:v>0.91248529255071964</c:v>
                </c:pt>
                <c:pt idx="2290">
                  <c:v>0.58747146888087354</c:v>
                </c:pt>
                <c:pt idx="2291">
                  <c:v>-0.70632036681757171</c:v>
                </c:pt>
                <c:pt idx="2292">
                  <c:v>-3.1999829052331412</c:v>
                </c:pt>
                <c:pt idx="2293">
                  <c:v>-2.0888617277868806</c:v>
                </c:pt>
                <c:pt idx="2294">
                  <c:v>0.22783124824230461</c:v>
                </c:pt>
                <c:pt idx="2295">
                  <c:v>-2.9428792314914207</c:v>
                </c:pt>
                <c:pt idx="2296">
                  <c:v>1.5601518433944175</c:v>
                </c:pt>
                <c:pt idx="2297">
                  <c:v>-1.9868313271245366</c:v>
                </c:pt>
                <c:pt idx="2298">
                  <c:v>2.24682613597373</c:v>
                </c:pt>
                <c:pt idx="2299">
                  <c:v>4.9481348314606795</c:v>
                </c:pt>
                <c:pt idx="2300">
                  <c:v>2.1347302209416692</c:v>
                </c:pt>
                <c:pt idx="2301">
                  <c:v>-0.89136963663159319</c:v>
                </c:pt>
                <c:pt idx="2302">
                  <c:v>1.2732659282341088</c:v>
                </c:pt>
                <c:pt idx="2303">
                  <c:v>0.27927919899116049</c:v>
                </c:pt>
                <c:pt idx="2304">
                  <c:v>-0.38959091287804848</c:v>
                </c:pt>
                <c:pt idx="2305">
                  <c:v>5.1004385123590881</c:v>
                </c:pt>
                <c:pt idx="2306">
                  <c:v>0.4989378205903684</c:v>
                </c:pt>
                <c:pt idx="2307">
                  <c:v>2.0785468121768966</c:v>
                </c:pt>
                <c:pt idx="2308">
                  <c:v>3.4671438471643374</c:v>
                </c:pt>
                <c:pt idx="2309">
                  <c:v>0.45375933460626605</c:v>
                </c:pt>
                <c:pt idx="2310">
                  <c:v>-4.7803202272182226</c:v>
                </c:pt>
                <c:pt idx="2311">
                  <c:v>1.4669517795517275</c:v>
                </c:pt>
                <c:pt idx="2312">
                  <c:v>1.9929958283977944</c:v>
                </c:pt>
                <c:pt idx="2313">
                  <c:v>4.5126282696710476</c:v>
                </c:pt>
                <c:pt idx="2314">
                  <c:v>1.797691139964622</c:v>
                </c:pt>
                <c:pt idx="2315">
                  <c:v>1.9693645958611672</c:v>
                </c:pt>
                <c:pt idx="2316">
                  <c:v>0.57268714265234988</c:v>
                </c:pt>
                <c:pt idx="2317">
                  <c:v>1.512052173945228</c:v>
                </c:pt>
                <c:pt idx="2318">
                  <c:v>2.8950818894852137</c:v>
                </c:pt>
                <c:pt idx="2319">
                  <c:v>-2.9892607089403129</c:v>
                </c:pt>
                <c:pt idx="2320">
                  <c:v>0.69139704404699298</c:v>
                </c:pt>
                <c:pt idx="2321">
                  <c:v>-0.39544265718596311</c:v>
                </c:pt>
                <c:pt idx="2322">
                  <c:v>-0.74129058700304584</c:v>
                </c:pt>
                <c:pt idx="2323">
                  <c:v>-0.73930250291105248</c:v>
                </c:pt>
                <c:pt idx="2324">
                  <c:v>2.9345858670270601</c:v>
                </c:pt>
                <c:pt idx="2325">
                  <c:v>1.7427945602106463</c:v>
                </c:pt>
                <c:pt idx="2326">
                  <c:v>0.37778984116056608</c:v>
                </c:pt>
                <c:pt idx="2327">
                  <c:v>-3.2545276274308974</c:v>
                </c:pt>
                <c:pt idx="2328">
                  <c:v>3.649419410548322</c:v>
                </c:pt>
                <c:pt idx="2329">
                  <c:v>6.4148378751671675</c:v>
                </c:pt>
                <c:pt idx="2330">
                  <c:v>-3.0243721543501714E-2</c:v>
                </c:pt>
                <c:pt idx="2331">
                  <c:v>-1.4700257520352669</c:v>
                </c:pt>
                <c:pt idx="2332">
                  <c:v>1.3736587814519721</c:v>
                </c:pt>
                <c:pt idx="2333">
                  <c:v>-1.9849070805005249</c:v>
                </c:pt>
                <c:pt idx="2334">
                  <c:v>-1.6287722825798698</c:v>
                </c:pt>
                <c:pt idx="2335">
                  <c:v>4.0660823984271222</c:v>
                </c:pt>
                <c:pt idx="2336">
                  <c:v>-1.1381778133464147</c:v>
                </c:pt>
                <c:pt idx="2337">
                  <c:v>-1.2208342173024966</c:v>
                </c:pt>
                <c:pt idx="2338">
                  <c:v>2.5310559921704128</c:v>
                </c:pt>
                <c:pt idx="2339">
                  <c:v>17.339334385899761</c:v>
                </c:pt>
                <c:pt idx="2340">
                  <c:v>0.12475313650528477</c:v>
                </c:pt>
                <c:pt idx="2341">
                  <c:v>-1.6876625206351881</c:v>
                </c:pt>
                <c:pt idx="2342">
                  <c:v>-2.305154950052124</c:v>
                </c:pt>
                <c:pt idx="2343">
                  <c:v>1.0964187488261152</c:v>
                </c:pt>
                <c:pt idx="2344">
                  <c:v>0.18772750348343412</c:v>
                </c:pt>
                <c:pt idx="2345">
                  <c:v>-2.3286485802711363</c:v>
                </c:pt>
                <c:pt idx="2346">
                  <c:v>3.8295768045724441</c:v>
                </c:pt>
                <c:pt idx="2347">
                  <c:v>1.3208699867608302</c:v>
                </c:pt>
                <c:pt idx="2348">
                  <c:v>2.3030202133322497</c:v>
                </c:pt>
                <c:pt idx="2349">
                  <c:v>1.472658587032694</c:v>
                </c:pt>
                <c:pt idx="2350">
                  <c:v>0.23098749850916492</c:v>
                </c:pt>
                <c:pt idx="2351">
                  <c:v>-2.6958146301390849E-2</c:v>
                </c:pt>
                <c:pt idx="2352">
                  <c:v>0.92650747432906322</c:v>
                </c:pt>
                <c:pt idx="2353">
                  <c:v>0.63210089095109645</c:v>
                </c:pt>
                <c:pt idx="2354">
                  <c:v>-2.8975307129780696</c:v>
                </c:pt>
                <c:pt idx="2355">
                  <c:v>3.1438873251729196</c:v>
                </c:pt>
                <c:pt idx="2356">
                  <c:v>2.2463806438817988</c:v>
                </c:pt>
                <c:pt idx="2357">
                  <c:v>-0.35779840833371684</c:v>
                </c:pt>
                <c:pt idx="2358">
                  <c:v>-1.1259795464027691</c:v>
                </c:pt>
                <c:pt idx="2359">
                  <c:v>-2.3784054800058252</c:v>
                </c:pt>
                <c:pt idx="2360">
                  <c:v>0.55386299100804148</c:v>
                </c:pt>
                <c:pt idx="2361">
                  <c:v>-2.9086282776136487</c:v>
                </c:pt>
                <c:pt idx="2362">
                  <c:v>-1.7717608952518886</c:v>
                </c:pt>
                <c:pt idx="2363">
                  <c:v>1.7970590647525801</c:v>
                </c:pt>
                <c:pt idx="2364">
                  <c:v>-1.3474141451284922</c:v>
                </c:pt>
                <c:pt idx="2365">
                  <c:v>-1.5426260381308727E-2</c:v>
                </c:pt>
                <c:pt idx="2366">
                  <c:v>0.68919248171426339</c:v>
                </c:pt>
                <c:pt idx="2367">
                  <c:v>-0.53464219326021334</c:v>
                </c:pt>
                <c:pt idx="2368">
                  <c:v>2.9208915334436467</c:v>
                </c:pt>
                <c:pt idx="2369">
                  <c:v>0.14290900421547953</c:v>
                </c:pt>
                <c:pt idx="2370">
                  <c:v>-1.9741994651603483</c:v>
                </c:pt>
                <c:pt idx="2371">
                  <c:v>1.0461685792032982</c:v>
                </c:pt>
                <c:pt idx="2372">
                  <c:v>8.8901209725604183E-2</c:v>
                </c:pt>
                <c:pt idx="2373">
                  <c:v>1.7366045206566265</c:v>
                </c:pt>
                <c:pt idx="2374">
                  <c:v>-5.8314697530015689</c:v>
                </c:pt>
                <c:pt idx="2375">
                  <c:v>0.90469544412322622</c:v>
                </c:pt>
                <c:pt idx="2376">
                  <c:v>-2.8319495852284216</c:v>
                </c:pt>
                <c:pt idx="2377">
                  <c:v>-8.4899939357189952E-2</c:v>
                </c:pt>
                <c:pt idx="2378">
                  <c:v>-1.8407467657547241</c:v>
                </c:pt>
                <c:pt idx="2379">
                  <c:v>-0.76938912428855344</c:v>
                </c:pt>
                <c:pt idx="2380">
                  <c:v>3.3833520393542904</c:v>
                </c:pt>
                <c:pt idx="2381">
                  <c:v>2.8839948894519098</c:v>
                </c:pt>
                <c:pt idx="2382">
                  <c:v>-2.0977686476897756E-2</c:v>
                </c:pt>
                <c:pt idx="2383">
                  <c:v>3.4713075209206865</c:v>
                </c:pt>
                <c:pt idx="2384">
                  <c:v>3.0253809447592808</c:v>
                </c:pt>
                <c:pt idx="2385">
                  <c:v>-0.84602669605247105</c:v>
                </c:pt>
                <c:pt idx="2386">
                  <c:v>-1.4563993071530592</c:v>
                </c:pt>
                <c:pt idx="2387">
                  <c:v>2.6134667105029155</c:v>
                </c:pt>
                <c:pt idx="2388">
                  <c:v>0.97117465386472812</c:v>
                </c:pt>
                <c:pt idx="2389">
                  <c:v>-2.5489369892361086E-2</c:v>
                </c:pt>
                <c:pt idx="2390">
                  <c:v>-0.2803244739525908</c:v>
                </c:pt>
                <c:pt idx="2391">
                  <c:v>-1.0336591455484518</c:v>
                </c:pt>
                <c:pt idx="2392">
                  <c:v>1.4136525222328988</c:v>
                </c:pt>
                <c:pt idx="2393">
                  <c:v>1.834876097936311</c:v>
                </c:pt>
                <c:pt idx="2394">
                  <c:v>1.6203891307829916</c:v>
                </c:pt>
                <c:pt idx="2395">
                  <c:v>-0.58558561387269559</c:v>
                </c:pt>
                <c:pt idx="2396">
                  <c:v>0.46017365949549777</c:v>
                </c:pt>
                <c:pt idx="2397">
                  <c:v>-2.4509819332827329</c:v>
                </c:pt>
                <c:pt idx="2398">
                  <c:v>-2.2804519522006923</c:v>
                </c:pt>
                <c:pt idx="2399">
                  <c:v>-0.99253046125918409</c:v>
                </c:pt>
                <c:pt idx="2400">
                  <c:v>0.43185205369569107</c:v>
                </c:pt>
                <c:pt idx="2401">
                  <c:v>-0.3610711800453632</c:v>
                </c:pt>
                <c:pt idx="2402">
                  <c:v>3.3177409561549269</c:v>
                </c:pt>
                <c:pt idx="2403">
                  <c:v>-0.6885979241537068</c:v>
                </c:pt>
                <c:pt idx="2404">
                  <c:v>-4.0664744741471157</c:v>
                </c:pt>
                <c:pt idx="2405">
                  <c:v>1.6932117319539113</c:v>
                </c:pt>
                <c:pt idx="2406">
                  <c:v>-1.5006059090431481</c:v>
                </c:pt>
                <c:pt idx="2407">
                  <c:v>1.3685680408166601</c:v>
                </c:pt>
                <c:pt idx="2408">
                  <c:v>1.5221498076246718</c:v>
                </c:pt>
                <c:pt idx="2409">
                  <c:v>2.5452682038970322</c:v>
                </c:pt>
                <c:pt idx="2410">
                  <c:v>0.38211629208989462</c:v>
                </c:pt>
                <c:pt idx="2411">
                  <c:v>0.51872489796647525</c:v>
                </c:pt>
                <c:pt idx="2412">
                  <c:v>7.1148425634989201E-2</c:v>
                </c:pt>
                <c:pt idx="2413">
                  <c:v>0.89518644806721193</c:v>
                </c:pt>
                <c:pt idx="2414">
                  <c:v>-1.605919732903585</c:v>
                </c:pt>
                <c:pt idx="2415">
                  <c:v>-0.73691614794237259</c:v>
                </c:pt>
                <c:pt idx="2416">
                  <c:v>-0.5384153881471534</c:v>
                </c:pt>
                <c:pt idx="2417">
                  <c:v>-0.44693828204501068</c:v>
                </c:pt>
                <c:pt idx="2418">
                  <c:v>1.8884515398747856</c:v>
                </c:pt>
                <c:pt idx="2419">
                  <c:v>2.0855216863660875</c:v>
                </c:pt>
                <c:pt idx="2420">
                  <c:v>0.67025384108209862</c:v>
                </c:pt>
                <c:pt idx="2421">
                  <c:v>0.3713794688181985</c:v>
                </c:pt>
                <c:pt idx="2422">
                  <c:v>0.20582628656877711</c:v>
                </c:pt>
                <c:pt idx="2423">
                  <c:v>0.2925350530250535</c:v>
                </c:pt>
                <c:pt idx="2424">
                  <c:v>-0.30809810443731833</c:v>
                </c:pt>
                <c:pt idx="2425">
                  <c:v>1.4817884828042602</c:v>
                </c:pt>
                <c:pt idx="2426">
                  <c:v>1.3527647536076868</c:v>
                </c:pt>
                <c:pt idx="2427">
                  <c:v>0.20429284813132151</c:v>
                </c:pt>
                <c:pt idx="2428">
                  <c:v>0.18065825669269547</c:v>
                </c:pt>
                <c:pt idx="2429">
                  <c:v>0.86689803061889581</c:v>
                </c:pt>
                <c:pt idx="2430">
                  <c:v>-0.98854524017213952</c:v>
                </c:pt>
                <c:pt idx="2431">
                  <c:v>0.37040581357098196</c:v>
                </c:pt>
                <c:pt idx="2432">
                  <c:v>-0.52695151724257316</c:v>
                </c:pt>
                <c:pt idx="2433">
                  <c:v>0.957946444617504</c:v>
                </c:pt>
                <c:pt idx="2434">
                  <c:v>1.625416619444358</c:v>
                </c:pt>
                <c:pt idx="2435">
                  <c:v>4.5017060940600449E-2</c:v>
                </c:pt>
                <c:pt idx="2436">
                  <c:v>-1.5649083284941794</c:v>
                </c:pt>
                <c:pt idx="2437">
                  <c:v>0.54623360869326087</c:v>
                </c:pt>
                <c:pt idx="2438">
                  <c:v>-0.89559596521870988</c:v>
                </c:pt>
                <c:pt idx="2439">
                  <c:v>0.21943681849933924</c:v>
                </c:pt>
                <c:pt idx="2440">
                  <c:v>-1.1926234033938301</c:v>
                </c:pt>
                <c:pt idx="2441">
                  <c:v>2.3073835552730055</c:v>
                </c:pt>
                <c:pt idx="2442">
                  <c:v>1.2007045417571514</c:v>
                </c:pt>
                <c:pt idx="2443">
                  <c:v>-0.20840212847576198</c:v>
                </c:pt>
                <c:pt idx="2444">
                  <c:v>0.74218386526471902</c:v>
                </c:pt>
                <c:pt idx="2445">
                  <c:v>1.841501556905106E-2</c:v>
                </c:pt>
                <c:pt idx="2446">
                  <c:v>-0.59448193784951076</c:v>
                </c:pt>
                <c:pt idx="2447">
                  <c:v>-1.2415948199530749</c:v>
                </c:pt>
                <c:pt idx="2448">
                  <c:v>-1.2900688275794561</c:v>
                </c:pt>
                <c:pt idx="2449">
                  <c:v>0.1254933072221471</c:v>
                </c:pt>
                <c:pt idx="2450">
                  <c:v>-0.41824278544580151</c:v>
                </c:pt>
                <c:pt idx="2451">
                  <c:v>-2.3123562617604039</c:v>
                </c:pt>
                <c:pt idx="2452">
                  <c:v>-0.42749519977496964</c:v>
                </c:pt>
                <c:pt idx="2453">
                  <c:v>-1.4172023319325306</c:v>
                </c:pt>
                <c:pt idx="2454">
                  <c:v>-0.97453889434313168</c:v>
                </c:pt>
                <c:pt idx="2455">
                  <c:v>-3.0909118359767196</c:v>
                </c:pt>
                <c:pt idx="2456">
                  <c:v>3.2923854296089337</c:v>
                </c:pt>
                <c:pt idx="2457">
                  <c:v>0.95380065396650549</c:v>
                </c:pt>
                <c:pt idx="2458">
                  <c:v>0.58752855782220337</c:v>
                </c:pt>
                <c:pt idx="2459">
                  <c:v>2.1069074183638388</c:v>
                </c:pt>
                <c:pt idx="2460">
                  <c:v>-0.35251219488542074</c:v>
                </c:pt>
                <c:pt idx="2461">
                  <c:v>2.4879931097237393</c:v>
                </c:pt>
                <c:pt idx="2462">
                  <c:v>-0.9114162947488349</c:v>
                </c:pt>
                <c:pt idx="2463">
                  <c:v>0.91518762244679075</c:v>
                </c:pt>
                <c:pt idx="2464">
                  <c:v>1.0901647176688032</c:v>
                </c:pt>
                <c:pt idx="2465">
                  <c:v>0.10650221253357876</c:v>
                </c:pt>
                <c:pt idx="2466">
                  <c:v>-0.3042112764029678</c:v>
                </c:pt>
                <c:pt idx="2467">
                  <c:v>-1.2537958606441009</c:v>
                </c:pt>
                <c:pt idx="2468">
                  <c:v>1.4071543252718666</c:v>
                </c:pt>
                <c:pt idx="2469">
                  <c:v>0.93015741532208163</c:v>
                </c:pt>
                <c:pt idx="2470">
                  <c:v>-0.28579444452851205</c:v>
                </c:pt>
                <c:pt idx="2471">
                  <c:v>0.39618050934324672</c:v>
                </c:pt>
                <c:pt idx="2472">
                  <c:v>-2.000238386645699</c:v>
                </c:pt>
                <c:pt idx="2473">
                  <c:v>-1.3225803963588221</c:v>
                </c:pt>
                <c:pt idx="2474">
                  <c:v>1.7689383303641752</c:v>
                </c:pt>
                <c:pt idx="2475">
                  <c:v>1.6072696680062015</c:v>
                </c:pt>
                <c:pt idx="2476">
                  <c:v>-0.16490030683319079</c:v>
                </c:pt>
                <c:pt idx="2477">
                  <c:v>9.1846724880913347E-2</c:v>
                </c:pt>
                <c:pt idx="2478">
                  <c:v>-0.4895936616997375</c:v>
                </c:pt>
                <c:pt idx="2479">
                  <c:v>-0.69233531015336303</c:v>
                </c:pt>
                <c:pt idx="2480">
                  <c:v>1.4398986288754654</c:v>
                </c:pt>
                <c:pt idx="2481">
                  <c:v>-0.59474055705701023</c:v>
                </c:pt>
                <c:pt idx="2482">
                  <c:v>0.37424336738447855</c:v>
                </c:pt>
                <c:pt idx="2483">
                  <c:v>-0.40885876163733448</c:v>
                </c:pt>
                <c:pt idx="2484">
                  <c:v>-0.12547439895834966</c:v>
                </c:pt>
                <c:pt idx="2485">
                  <c:v>-1.2890150928056903</c:v>
                </c:pt>
                <c:pt idx="2486">
                  <c:v>0.21099521483472694</c:v>
                </c:pt>
                <c:pt idx="2487">
                  <c:v>-0.10950305597486656</c:v>
                </c:pt>
                <c:pt idx="2488">
                  <c:v>-1.0324222738505602</c:v>
                </c:pt>
                <c:pt idx="2489">
                  <c:v>-0.7095167833644298</c:v>
                </c:pt>
                <c:pt idx="2490">
                  <c:v>0.5469484133677045</c:v>
                </c:pt>
                <c:pt idx="2491">
                  <c:v>3.2297507788162045</c:v>
                </c:pt>
                <c:pt idx="2492">
                  <c:v>0.75154763680343328</c:v>
                </c:pt>
                <c:pt idx="2493">
                  <c:v>0.23587880840593001</c:v>
                </c:pt>
                <c:pt idx="2494">
                  <c:v>-0.33180933203690716</c:v>
                </c:pt>
                <c:pt idx="2495">
                  <c:v>0.69759718447263375</c:v>
                </c:pt>
                <c:pt idx="2496">
                  <c:v>0.53776708707394039</c:v>
                </c:pt>
                <c:pt idx="2497">
                  <c:v>0.72619147284571328</c:v>
                </c:pt>
                <c:pt idx="2498">
                  <c:v>8.4189742986634897E-2</c:v>
                </c:pt>
                <c:pt idx="2499">
                  <c:v>-0.48251156847048676</c:v>
                </c:pt>
                <c:pt idx="2500">
                  <c:v>-0.42819708760130315</c:v>
                </c:pt>
                <c:pt idx="2501">
                  <c:v>-7.7421753004093694E-2</c:v>
                </c:pt>
                <c:pt idx="2502">
                  <c:v>-0.59452116227175933</c:v>
                </c:pt>
                <c:pt idx="2503">
                  <c:v>0.50101850996211683</c:v>
                </c:pt>
                <c:pt idx="2504">
                  <c:v>0.42873133902157479</c:v>
                </c:pt>
                <c:pt idx="2505">
                  <c:v>-0.1738426272130513</c:v>
                </c:pt>
                <c:pt idx="2506">
                  <c:v>0.49435181123714722</c:v>
                </c:pt>
                <c:pt idx="2507">
                  <c:v>-0.87874438526439702</c:v>
                </c:pt>
                <c:pt idx="2508">
                  <c:v>-6.6166992449984224E-2</c:v>
                </c:pt>
                <c:pt idx="2509">
                  <c:v>-2.4226744242607463</c:v>
                </c:pt>
                <c:pt idx="2510">
                  <c:v>-1.1228574746321904</c:v>
                </c:pt>
                <c:pt idx="2511">
                  <c:v>-0.46987843185636496</c:v>
                </c:pt>
                <c:pt idx="2512">
                  <c:v>-2.9238769378193408</c:v>
                </c:pt>
                <c:pt idx="2513">
                  <c:v>0.10466659545655572</c:v>
                </c:pt>
                <c:pt idx="2514">
                  <c:v>0.31330353403196531</c:v>
                </c:pt>
                <c:pt idx="2515">
                  <c:v>-1.1798537225903924E-2</c:v>
                </c:pt>
                <c:pt idx="2516">
                  <c:v>-1.1774862237352233</c:v>
                </c:pt>
                <c:pt idx="2517">
                  <c:v>2.0577921531555088</c:v>
                </c:pt>
                <c:pt idx="2518">
                  <c:v>-1.643423728710804</c:v>
                </c:pt>
                <c:pt idx="2519">
                  <c:v>-2.6750159476608584</c:v>
                </c:pt>
                <c:pt idx="2520">
                  <c:v>0.78982048555721118</c:v>
                </c:pt>
                <c:pt idx="2521">
                  <c:v>0.12541115191651581</c:v>
                </c:pt>
                <c:pt idx="2522">
                  <c:v>0.66875381613882301</c:v>
                </c:pt>
                <c:pt idx="2523">
                  <c:v>-0.7480903468231892</c:v>
                </c:pt>
                <c:pt idx="2524">
                  <c:v>1.4471645510630773</c:v>
                </c:pt>
                <c:pt idx="2525">
                  <c:v>-0.7072549974957566</c:v>
                </c:pt>
                <c:pt idx="2526">
                  <c:v>1.1742479743863938</c:v>
                </c:pt>
                <c:pt idx="2527">
                  <c:v>1.2462808165317845</c:v>
                </c:pt>
                <c:pt idx="2528">
                  <c:v>-0.61519601726468653</c:v>
                </c:pt>
                <c:pt idx="2529">
                  <c:v>-0.83421934560848832</c:v>
                </c:pt>
                <c:pt idx="2530">
                  <c:v>0.28051530327706425</c:v>
                </c:pt>
                <c:pt idx="2531">
                  <c:v>0.30344181978869605</c:v>
                </c:pt>
                <c:pt idx="2532">
                  <c:v>-0.18635271810943396</c:v>
                </c:pt>
                <c:pt idx="2533">
                  <c:v>-1.088830749563772E-2</c:v>
                </c:pt>
                <c:pt idx="2534">
                  <c:v>1.0787980952615235</c:v>
                </c:pt>
                <c:pt idx="2535">
                  <c:v>2.0877625984887112</c:v>
                </c:pt>
                <c:pt idx="2536">
                  <c:v>1.3560839847941941</c:v>
                </c:pt>
                <c:pt idx="2537">
                  <c:v>-0.16652931380627242</c:v>
                </c:pt>
                <c:pt idx="2538">
                  <c:v>0.13428236417094863</c:v>
                </c:pt>
                <c:pt idx="2539">
                  <c:v>0.63614736305706687</c:v>
                </c:pt>
                <c:pt idx="2540">
                  <c:v>-0.29270403330486439</c:v>
                </c:pt>
                <c:pt idx="2541">
                  <c:v>0.2685230470064921</c:v>
                </c:pt>
                <c:pt idx="2542">
                  <c:v>0.40723275314020357</c:v>
                </c:pt>
                <c:pt idx="2543">
                  <c:v>-7.8052371976644079E-3</c:v>
                </c:pt>
                <c:pt idx="2544">
                  <c:v>-9.4951714431692549E-3</c:v>
                </c:pt>
                <c:pt idx="2545">
                  <c:v>1.2711338602585767</c:v>
                </c:pt>
                <c:pt idx="2546">
                  <c:v>0.61496227962893701</c:v>
                </c:pt>
                <c:pt idx="2547">
                  <c:v>0.16683743013180433</c:v>
                </c:pt>
                <c:pt idx="2548">
                  <c:v>0.33660097515535048</c:v>
                </c:pt>
                <c:pt idx="2549">
                  <c:v>-0.95379341378511906</c:v>
                </c:pt>
                <c:pt idx="2550">
                  <c:v>0.23233013048970094</c:v>
                </c:pt>
                <c:pt idx="2551">
                  <c:v>0.61790084476436402</c:v>
                </c:pt>
                <c:pt idx="2552">
                  <c:v>0.4892689441506699</c:v>
                </c:pt>
                <c:pt idx="2553">
                  <c:v>0.37739249499568261</c:v>
                </c:pt>
                <c:pt idx="2554">
                  <c:v>-0.6841940337693081</c:v>
                </c:pt>
                <c:pt idx="2555">
                  <c:v>-0.35474358690108065</c:v>
                </c:pt>
                <c:pt idx="2556">
                  <c:v>0.94050754887814292</c:v>
                </c:pt>
                <c:pt idx="2557">
                  <c:v>1.3737931408689119</c:v>
                </c:pt>
                <c:pt idx="2558">
                  <c:v>3.1724473228774655E-2</c:v>
                </c:pt>
                <c:pt idx="2559">
                  <c:v>0.15968680206696298</c:v>
                </c:pt>
                <c:pt idx="2560">
                  <c:v>-1.4224803311292862</c:v>
                </c:pt>
                <c:pt idx="2561">
                  <c:v>1.2348146140992518</c:v>
                </c:pt>
                <c:pt idx="2562">
                  <c:v>-0.44688214110858132</c:v>
                </c:pt>
                <c:pt idx="2563">
                  <c:v>-0.17386433652607908</c:v>
                </c:pt>
                <c:pt idx="2564">
                  <c:v>-1.0251397713831738</c:v>
                </c:pt>
                <c:pt idx="2565">
                  <c:v>-0.27257379277814436</c:v>
                </c:pt>
                <c:pt idx="2566">
                  <c:v>-1.0829290587669498</c:v>
                </c:pt>
                <c:pt idx="2567">
                  <c:v>0.34423942052840134</c:v>
                </c:pt>
                <c:pt idx="2568">
                  <c:v>6.8611695602319986E-2</c:v>
                </c:pt>
                <c:pt idx="2569">
                  <c:v>0.58051024005640939</c:v>
                </c:pt>
                <c:pt idx="2570">
                  <c:v>0.68402223968489351</c:v>
                </c:pt>
                <c:pt idx="2571">
                  <c:v>0.28868216703777594</c:v>
                </c:pt>
                <c:pt idx="2572">
                  <c:v>-0.30802557074331816</c:v>
                </c:pt>
                <c:pt idx="2573">
                  <c:v>-1.7553935362355715</c:v>
                </c:pt>
                <c:pt idx="2574">
                  <c:v>0.70995070218318634</c:v>
                </c:pt>
                <c:pt idx="2575">
                  <c:v>0.31559456496339289</c:v>
                </c:pt>
                <c:pt idx="2576">
                  <c:v>-0.98315878558275238</c:v>
                </c:pt>
                <c:pt idx="2577">
                  <c:v>-1.431835123271044</c:v>
                </c:pt>
                <c:pt idx="2578">
                  <c:v>-0.28697904084345632</c:v>
                </c:pt>
                <c:pt idx="2579">
                  <c:v>-0.58772375403500643</c:v>
                </c:pt>
                <c:pt idx="2580">
                  <c:v>-1.2857666770860632</c:v>
                </c:pt>
                <c:pt idx="2581">
                  <c:v>3.3480608094287567</c:v>
                </c:pt>
                <c:pt idx="2582">
                  <c:v>-1.09067513725762</c:v>
                </c:pt>
                <c:pt idx="2583">
                  <c:v>0.31665784792840845</c:v>
                </c:pt>
                <c:pt idx="2584">
                  <c:v>0.40742483197940516</c:v>
                </c:pt>
                <c:pt idx="2585">
                  <c:v>-1.5711342666196393</c:v>
                </c:pt>
                <c:pt idx="2586">
                  <c:v>-0.93582667435536759</c:v>
                </c:pt>
                <c:pt idx="2587">
                  <c:v>0.23878029599251285</c:v>
                </c:pt>
                <c:pt idx="2588">
                  <c:v>-2.7688827051344478</c:v>
                </c:pt>
                <c:pt idx="2589">
                  <c:v>0.67763700377060132</c:v>
                </c:pt>
                <c:pt idx="2590">
                  <c:v>-0.44837430264992861</c:v>
                </c:pt>
                <c:pt idx="2591">
                  <c:v>0.14557076326143384</c:v>
                </c:pt>
                <c:pt idx="2592">
                  <c:v>-2.7145246834309376</c:v>
                </c:pt>
                <c:pt idx="2593">
                  <c:v>2.2802961838616782</c:v>
                </c:pt>
                <c:pt idx="2594">
                  <c:v>1.699796922596275</c:v>
                </c:pt>
                <c:pt idx="2595">
                  <c:v>1.179978879662074</c:v>
                </c:pt>
                <c:pt idx="2596">
                  <c:v>0.48372003657698959</c:v>
                </c:pt>
                <c:pt idx="2597">
                  <c:v>-2.1989267396219474</c:v>
                </c:pt>
                <c:pt idx="2598">
                  <c:v>1.0246783284848104</c:v>
                </c:pt>
                <c:pt idx="2599">
                  <c:v>1.6753833509339571</c:v>
                </c:pt>
                <c:pt idx="2600">
                  <c:v>0.56020533029260355</c:v>
                </c:pt>
                <c:pt idx="2601">
                  <c:v>-1.9665036579117803</c:v>
                </c:pt>
                <c:pt idx="2602">
                  <c:v>-0.97711290162070219</c:v>
                </c:pt>
                <c:pt idx="2603">
                  <c:v>0.24547002786286953</c:v>
                </c:pt>
                <c:pt idx="2604">
                  <c:v>1.5859751745269206</c:v>
                </c:pt>
                <c:pt idx="2605">
                  <c:v>0.84428155404063199</c:v>
                </c:pt>
                <c:pt idx="2606">
                  <c:v>1.6010594815689325</c:v>
                </c:pt>
                <c:pt idx="2607">
                  <c:v>0.43061061230800901</c:v>
                </c:pt>
                <c:pt idx="2608">
                  <c:v>0.28737430963259436</c:v>
                </c:pt>
                <c:pt idx="2609">
                  <c:v>0.88084032006193558</c:v>
                </c:pt>
                <c:pt idx="2610">
                  <c:v>-0.26037808464586154</c:v>
                </c:pt>
                <c:pt idx="2611">
                  <c:v>1.7399870922358742</c:v>
                </c:pt>
                <c:pt idx="2612">
                  <c:v>-0.70964475807692562</c:v>
                </c:pt>
                <c:pt idx="2613">
                  <c:v>3.5211882573723867E-2</c:v>
                </c:pt>
                <c:pt idx="2614">
                  <c:v>-0.14474029536029701</c:v>
                </c:pt>
                <c:pt idx="2615">
                  <c:v>-0.87821710253218699</c:v>
                </c:pt>
                <c:pt idx="2616">
                  <c:v>1.1364742044310698</c:v>
                </c:pt>
                <c:pt idx="2617">
                  <c:v>-1.351223623374465</c:v>
                </c:pt>
                <c:pt idx="2618">
                  <c:v>0.951346776479426</c:v>
                </c:pt>
                <c:pt idx="2619">
                  <c:v>-1.0822613539424524</c:v>
                </c:pt>
                <c:pt idx="2620">
                  <c:v>-0.27630983024479538</c:v>
                </c:pt>
                <c:pt idx="2621">
                  <c:v>-0.11173504305322476</c:v>
                </c:pt>
                <c:pt idx="2622">
                  <c:v>0.99211991670413069</c:v>
                </c:pt>
                <c:pt idx="2623">
                  <c:v>-0.81438679995095287</c:v>
                </c:pt>
                <c:pt idx="2624">
                  <c:v>1.0342836112123939</c:v>
                </c:pt>
                <c:pt idx="2625">
                  <c:v>1.0299840298939611</c:v>
                </c:pt>
                <c:pt idx="2626">
                  <c:v>0.5812642918904477</c:v>
                </c:pt>
                <c:pt idx="2627">
                  <c:v>0.27150279865308258</c:v>
                </c:pt>
                <c:pt idx="2628">
                  <c:v>-0.26543014250052299</c:v>
                </c:pt>
                <c:pt idx="2629">
                  <c:v>-0.15999411310859499</c:v>
                </c:pt>
                <c:pt idx="2630">
                  <c:v>0.2588576093304914</c:v>
                </c:pt>
                <c:pt idx="2631">
                  <c:v>-0.15259676249818421</c:v>
                </c:pt>
                <c:pt idx="2632">
                  <c:v>-0.2804485838685109</c:v>
                </c:pt>
                <c:pt idx="2633">
                  <c:v>0.55425228798969062</c:v>
                </c:pt>
                <c:pt idx="2634">
                  <c:v>0.75606753654485115</c:v>
                </c:pt>
                <c:pt idx="2635">
                  <c:v>9.8436771075147644E-2</c:v>
                </c:pt>
                <c:pt idx="2636">
                  <c:v>-0.61182572591222451</c:v>
                </c:pt>
                <c:pt idx="2637">
                  <c:v>0.31942197718653037</c:v>
                </c:pt>
                <c:pt idx="2638">
                  <c:v>-0.66513217178599149</c:v>
                </c:pt>
                <c:pt idx="2639">
                  <c:v>0.19284561157898411</c:v>
                </c:pt>
                <c:pt idx="2640">
                  <c:v>-0.68758337038683359</c:v>
                </c:pt>
                <c:pt idx="2641">
                  <c:v>1.1916081505281044</c:v>
                </c:pt>
                <c:pt idx="2642">
                  <c:v>0.18593888351500068</c:v>
                </c:pt>
                <c:pt idx="2643">
                  <c:v>0.56644197047389933</c:v>
                </c:pt>
                <c:pt idx="2644">
                  <c:v>-0.24487524042893491</c:v>
                </c:pt>
                <c:pt idx="2645">
                  <c:v>-0.1586984525800339</c:v>
                </c:pt>
                <c:pt idx="2646">
                  <c:v>0.79095061229640484</c:v>
                </c:pt>
                <c:pt idx="2647">
                  <c:v>-0.36915926179083236</c:v>
                </c:pt>
                <c:pt idx="2648">
                  <c:v>-0.82217388703288485</c:v>
                </c:pt>
                <c:pt idx="2649">
                  <c:v>2.0531051416740859E-2</c:v>
                </c:pt>
                <c:pt idx="2650">
                  <c:v>0.51527340529712651</c:v>
                </c:pt>
                <c:pt idx="2651">
                  <c:v>-0.63989545897155509</c:v>
                </c:pt>
                <c:pt idx="2652">
                  <c:v>-1.0692058736521589E-2</c:v>
                </c:pt>
                <c:pt idx="2653">
                  <c:v>1.1539239342118781</c:v>
                </c:pt>
                <c:pt idx="2654">
                  <c:v>1.0835224832832326</c:v>
                </c:pt>
                <c:pt idx="2655">
                  <c:v>-0.28783621079233518</c:v>
                </c:pt>
                <c:pt idx="2656">
                  <c:v>4.0919865535033143E-2</c:v>
                </c:pt>
                <c:pt idx="2657">
                  <c:v>-0.53103450148972342</c:v>
                </c:pt>
                <c:pt idx="2658">
                  <c:v>-0.72058188284032532</c:v>
                </c:pt>
                <c:pt idx="2659">
                  <c:v>0.25693578090654784</c:v>
                </c:pt>
                <c:pt idx="2660">
                  <c:v>-1.2506069509254383</c:v>
                </c:pt>
                <c:pt idx="2661">
                  <c:v>0.18723876164617179</c:v>
                </c:pt>
                <c:pt idx="2662">
                  <c:v>-0.33822996865037785</c:v>
                </c:pt>
                <c:pt idx="2663">
                  <c:v>1.3062624922653678</c:v>
                </c:pt>
                <c:pt idx="2664">
                  <c:v>0.17818428891342378</c:v>
                </c:pt>
                <c:pt idx="2665">
                  <c:v>-9.2552434956972546E-2</c:v>
                </c:pt>
                <c:pt idx="2666">
                  <c:v>1.8583612811947197</c:v>
                </c:pt>
                <c:pt idx="2667">
                  <c:v>0.45802678333303037</c:v>
                </c:pt>
                <c:pt idx="2668">
                  <c:v>0.11611654776116476</c:v>
                </c:pt>
                <c:pt idx="2669">
                  <c:v>0.71223048946493916</c:v>
                </c:pt>
                <c:pt idx="2670">
                  <c:v>2.1738159094366689</c:v>
                </c:pt>
                <c:pt idx="2671">
                  <c:v>0.72171812958230819</c:v>
                </c:pt>
                <c:pt idx="2672">
                  <c:v>0.8019347742487789</c:v>
                </c:pt>
                <c:pt idx="2673">
                  <c:v>-0.43390176755232651</c:v>
                </c:pt>
                <c:pt idx="2674">
                  <c:v>0.91288832902706929</c:v>
                </c:pt>
                <c:pt idx="2675">
                  <c:v>1.5889460187039819</c:v>
                </c:pt>
                <c:pt idx="2676">
                  <c:v>0.4795012584082301</c:v>
                </c:pt>
                <c:pt idx="2677">
                  <c:v>-0.29912681767162125</c:v>
                </c:pt>
                <c:pt idx="2678">
                  <c:v>-0.40472938141746445</c:v>
                </c:pt>
                <c:pt idx="2679">
                  <c:v>0.92729423126015231</c:v>
                </c:pt>
                <c:pt idx="2680">
                  <c:v>0.36018633906006714</c:v>
                </c:pt>
                <c:pt idx="2681">
                  <c:v>-6.223474428578888E-2</c:v>
                </c:pt>
                <c:pt idx="2682">
                  <c:v>-0.73872685509871994</c:v>
                </c:pt>
                <c:pt idx="2683">
                  <c:v>0.5651336868383624</c:v>
                </c:pt>
                <c:pt idx="2684">
                  <c:v>1.8731264749027461</c:v>
                </c:pt>
                <c:pt idx="2685">
                  <c:v>0.15010975767227017</c:v>
                </c:pt>
                <c:pt idx="2686">
                  <c:v>-0.33219816827043758</c:v>
                </c:pt>
                <c:pt idx="2687">
                  <c:v>0.66332773250895216</c:v>
                </c:pt>
                <c:pt idx="2688">
                  <c:v>-1.1086945092946239</c:v>
                </c:pt>
                <c:pt idx="2689">
                  <c:v>-0.32025092393327487</c:v>
                </c:pt>
                <c:pt idx="2690">
                  <c:v>0.4426116010362387</c:v>
                </c:pt>
                <c:pt idx="2691">
                  <c:v>-0.67134089712382627</c:v>
                </c:pt>
                <c:pt idx="2692">
                  <c:v>2.3983163179949498</c:v>
                </c:pt>
                <c:pt idx="2693">
                  <c:v>-0.91957223263090071</c:v>
                </c:pt>
                <c:pt idx="2694">
                  <c:v>-1.8177214547625973</c:v>
                </c:pt>
                <c:pt idx="2695">
                  <c:v>0.21783796810442796</c:v>
                </c:pt>
                <c:pt idx="2696">
                  <c:v>-0.92102242612259999</c:v>
                </c:pt>
                <c:pt idx="2697">
                  <c:v>-0.55536845329034823</c:v>
                </c:pt>
                <c:pt idx="2698">
                  <c:v>1.9546450686010348</c:v>
                </c:pt>
                <c:pt idx="2699">
                  <c:v>-0.46750882748668182</c:v>
                </c:pt>
                <c:pt idx="2700">
                  <c:v>0.68065532538656159</c:v>
                </c:pt>
                <c:pt idx="2701">
                  <c:v>-0.40254896784336403</c:v>
                </c:pt>
                <c:pt idx="2702">
                  <c:v>-1.068274732844777</c:v>
                </c:pt>
                <c:pt idx="2703">
                  <c:v>-0.32156366015723853</c:v>
                </c:pt>
                <c:pt idx="2704">
                  <c:v>0.45784974103657217</c:v>
                </c:pt>
                <c:pt idx="2705">
                  <c:v>1.6138404200407983</c:v>
                </c:pt>
                <c:pt idx="2706">
                  <c:v>-4.8831699141723139E-2</c:v>
                </c:pt>
                <c:pt idx="2707">
                  <c:v>0.59005125901359445</c:v>
                </c:pt>
                <c:pt idx="2708">
                  <c:v>2.0904692427442062</c:v>
                </c:pt>
                <c:pt idx="2709">
                  <c:v>0.5331305277173759</c:v>
                </c:pt>
                <c:pt idx="2710">
                  <c:v>-0.72639985984261868</c:v>
                </c:pt>
                <c:pt idx="2711">
                  <c:v>0.38412881407301508</c:v>
                </c:pt>
                <c:pt idx="2712">
                  <c:v>-0.2712053230195392</c:v>
                </c:pt>
                <c:pt idx="2713">
                  <c:v>-1.3729832422466062</c:v>
                </c:pt>
                <c:pt idx="2714">
                  <c:v>-2.0991699973141147</c:v>
                </c:pt>
                <c:pt idx="2715">
                  <c:v>0.75805344971371713</c:v>
                </c:pt>
                <c:pt idx="2716">
                  <c:v>-2.1888566492152233</c:v>
                </c:pt>
                <c:pt idx="2717">
                  <c:v>0.32972332437626939</c:v>
                </c:pt>
                <c:pt idx="2718">
                  <c:v>-1.732006598884936</c:v>
                </c:pt>
                <c:pt idx="2719">
                  <c:v>1.9001360194103458</c:v>
                </c:pt>
                <c:pt idx="2720">
                  <c:v>-1.3315736018226643</c:v>
                </c:pt>
                <c:pt idx="2721">
                  <c:v>-1.1781021986772273</c:v>
                </c:pt>
                <c:pt idx="2722">
                  <c:v>-0.72811455381207302</c:v>
                </c:pt>
                <c:pt idx="2723">
                  <c:v>-0.93978929670320233</c:v>
                </c:pt>
                <c:pt idx="2724">
                  <c:v>1.4030175668522171</c:v>
                </c:pt>
                <c:pt idx="2725">
                  <c:v>0.59855398838450402</c:v>
                </c:pt>
                <c:pt idx="2726">
                  <c:v>1.6840622398668132</c:v>
                </c:pt>
                <c:pt idx="2727">
                  <c:v>0.71889168765743483</c:v>
                </c:pt>
                <c:pt idx="2728">
                  <c:v>-0.12889704742231142</c:v>
                </c:pt>
                <c:pt idx="2729">
                  <c:v>7.201908355466273E-2</c:v>
                </c:pt>
                <c:pt idx="2730">
                  <c:v>-0.23356826954790208</c:v>
                </c:pt>
                <c:pt idx="2731">
                  <c:v>-1.1947042936315873</c:v>
                </c:pt>
                <c:pt idx="2732">
                  <c:v>-2.3055896281975206</c:v>
                </c:pt>
                <c:pt idx="2733">
                  <c:v>1.3851211597745738</c:v>
                </c:pt>
                <c:pt idx="2734">
                  <c:v>0.93747004570736359</c:v>
                </c:pt>
                <c:pt idx="2735">
                  <c:v>0.54545602276685901</c:v>
                </c:pt>
                <c:pt idx="2736">
                  <c:v>-0.76477876115133125</c:v>
                </c:pt>
                <c:pt idx="2737">
                  <c:v>1.1048582103719562</c:v>
                </c:pt>
                <c:pt idx="2738">
                  <c:v>0.12096743745863921</c:v>
                </c:pt>
                <c:pt idx="2739">
                  <c:v>0.86198921206221135</c:v>
                </c:pt>
                <c:pt idx="2740">
                  <c:v>-0.22193065713807378</c:v>
                </c:pt>
                <c:pt idx="2741">
                  <c:v>-0.16447006864576114</c:v>
                </c:pt>
                <c:pt idx="2742">
                  <c:v>0.45428887127380491</c:v>
                </c:pt>
                <c:pt idx="2743">
                  <c:v>-0.22282931961585262</c:v>
                </c:pt>
                <c:pt idx="2744">
                  <c:v>-1.7524650592927522E-2</c:v>
                </c:pt>
                <c:pt idx="2745">
                  <c:v>1.151586333769782</c:v>
                </c:pt>
                <c:pt idx="2746">
                  <c:v>0.65679207623606883</c:v>
                </c:pt>
                <c:pt idx="2747">
                  <c:v>0.58864872208492314</c:v>
                </c:pt>
                <c:pt idx="2748">
                  <c:v>0.25335107505988402</c:v>
                </c:pt>
                <c:pt idx="2749">
                  <c:v>-0.3031459969213543</c:v>
                </c:pt>
                <c:pt idx="2750">
                  <c:v>-0.96406019497804052</c:v>
                </c:pt>
                <c:pt idx="2751">
                  <c:v>-0.57317091192101388</c:v>
                </c:pt>
                <c:pt idx="2752">
                  <c:v>-2.4420923925698337</c:v>
                </c:pt>
                <c:pt idx="2753">
                  <c:v>-2.3750483068849535</c:v>
                </c:pt>
                <c:pt idx="2754">
                  <c:v>-0.14450596438223884</c:v>
                </c:pt>
                <c:pt idx="2755">
                  <c:v>1.7595020717490855</c:v>
                </c:pt>
                <c:pt idx="2756">
                  <c:v>-1.7982911933490602</c:v>
                </c:pt>
                <c:pt idx="2757">
                  <c:v>-1.6805662566817661</c:v>
                </c:pt>
                <c:pt idx="2758">
                  <c:v>0.1156388716276042</c:v>
                </c:pt>
                <c:pt idx="2759">
                  <c:v>1.1110964000582519</c:v>
                </c:pt>
                <c:pt idx="2760">
                  <c:v>-0.59569297168192781</c:v>
                </c:pt>
                <c:pt idx="2761">
                  <c:v>0.35946279755005311</c:v>
                </c:pt>
                <c:pt idx="2762">
                  <c:v>-0.2048141027189298</c:v>
                </c:pt>
                <c:pt idx="2763">
                  <c:v>0.75627922197150321</c:v>
                </c:pt>
                <c:pt idx="2764">
                  <c:v>-0.94944045515494591</c:v>
                </c:pt>
                <c:pt idx="2765">
                  <c:v>-1.5025211590214809</c:v>
                </c:pt>
                <c:pt idx="2766">
                  <c:v>-1.5438522877069256</c:v>
                </c:pt>
                <c:pt idx="2767">
                  <c:v>-0.3707877323131249</c:v>
                </c:pt>
                <c:pt idx="2768">
                  <c:v>-1.6670886131201916</c:v>
                </c:pt>
                <c:pt idx="2769">
                  <c:v>0.37953148946133053</c:v>
                </c:pt>
                <c:pt idx="2770">
                  <c:v>1.9827402267031338</c:v>
                </c:pt>
                <c:pt idx="2771">
                  <c:v>-2.3912005381231034</c:v>
                </c:pt>
                <c:pt idx="2772">
                  <c:v>0.16126031824477935</c:v>
                </c:pt>
                <c:pt idx="2773">
                  <c:v>-1.4497269253137433</c:v>
                </c:pt>
                <c:pt idx="2774">
                  <c:v>-1.0291015262408811</c:v>
                </c:pt>
                <c:pt idx="2775">
                  <c:v>-0.73740519542971095</c:v>
                </c:pt>
                <c:pt idx="2776">
                  <c:v>1.5207546910503538</c:v>
                </c:pt>
                <c:pt idx="2777">
                  <c:v>2.6713318190202182</c:v>
                </c:pt>
                <c:pt idx="2778">
                  <c:v>0.39335904451109505</c:v>
                </c:pt>
                <c:pt idx="2779">
                  <c:v>0.14829975155688588</c:v>
                </c:pt>
                <c:pt idx="2780">
                  <c:v>1.1251905643984625</c:v>
                </c:pt>
                <c:pt idx="2781">
                  <c:v>-1.5956279901139108</c:v>
                </c:pt>
                <c:pt idx="2782">
                  <c:v>1.2453106605050037</c:v>
                </c:pt>
                <c:pt idx="2783">
                  <c:v>-0.77094918135122714</c:v>
                </c:pt>
                <c:pt idx="2784">
                  <c:v>-0.64401491897752372</c:v>
                </c:pt>
                <c:pt idx="2785">
                  <c:v>-3.0031361516707098</c:v>
                </c:pt>
                <c:pt idx="2786">
                  <c:v>0.38848915151133628</c:v>
                </c:pt>
                <c:pt idx="2787">
                  <c:v>0.6919983209902858</c:v>
                </c:pt>
                <c:pt idx="2788">
                  <c:v>3.4959659773107177</c:v>
                </c:pt>
                <c:pt idx="2789">
                  <c:v>0.23451603285175196</c:v>
                </c:pt>
                <c:pt idx="2790">
                  <c:v>-1.7901800780527569E-2</c:v>
                </c:pt>
                <c:pt idx="2791">
                  <c:v>-1.4268829331753938</c:v>
                </c:pt>
                <c:pt idx="2792">
                  <c:v>1.1907146428048319</c:v>
                </c:pt>
                <c:pt idx="2793">
                  <c:v>0.1643198216885855</c:v>
                </c:pt>
                <c:pt idx="2794">
                  <c:v>-0.76865394871129133</c:v>
                </c:pt>
                <c:pt idx="2795">
                  <c:v>-0.83964517639150404</c:v>
                </c:pt>
                <c:pt idx="2796">
                  <c:v>1.4602656859298007</c:v>
                </c:pt>
                <c:pt idx="2797">
                  <c:v>-1.4742281235696459</c:v>
                </c:pt>
                <c:pt idx="2798">
                  <c:v>1.051595033807359</c:v>
                </c:pt>
                <c:pt idx="2799">
                  <c:v>-1.1374449919901677</c:v>
                </c:pt>
                <c:pt idx="2800">
                  <c:v>-1.4934542230880858</c:v>
                </c:pt>
                <c:pt idx="2801">
                  <c:v>-0.22238616552221341</c:v>
                </c:pt>
                <c:pt idx="2802">
                  <c:v>0.8366476914409684</c:v>
                </c:pt>
                <c:pt idx="2803">
                  <c:v>1.2111205616984406</c:v>
                </c:pt>
                <c:pt idx="2804">
                  <c:v>0.79412682300936466</c:v>
                </c:pt>
                <c:pt idx="2805">
                  <c:v>2.533412821499283</c:v>
                </c:pt>
                <c:pt idx="2806">
                  <c:v>0.67762776073521813</c:v>
                </c:pt>
                <c:pt idx="2807">
                  <c:v>0.93785929893354503</c:v>
                </c:pt>
                <c:pt idx="2808">
                  <c:v>0.88584159658592254</c:v>
                </c:pt>
                <c:pt idx="2809">
                  <c:v>0.80372500412127301</c:v>
                </c:pt>
                <c:pt idx="2810">
                  <c:v>-0.12769204976853818</c:v>
                </c:pt>
                <c:pt idx="2811">
                  <c:v>1.4486835743257489</c:v>
                </c:pt>
                <c:pt idx="2812">
                  <c:v>-7.5678633297684289E-2</c:v>
                </c:pt>
                <c:pt idx="2813">
                  <c:v>-0.37903531398163332</c:v>
                </c:pt>
                <c:pt idx="2814">
                  <c:v>-0.10717818500729362</c:v>
                </c:pt>
                <c:pt idx="2815">
                  <c:v>-0.71322911636766961</c:v>
                </c:pt>
                <c:pt idx="2816">
                  <c:v>-0.97118723796940543</c:v>
                </c:pt>
                <c:pt idx="2817">
                  <c:v>2.2547389908080637</c:v>
                </c:pt>
                <c:pt idx="2818">
                  <c:v>-1.5740579970614654</c:v>
                </c:pt>
                <c:pt idx="2819">
                  <c:v>-1.5250051323528122</c:v>
                </c:pt>
                <c:pt idx="2820">
                  <c:v>0.16059780516334776</c:v>
                </c:pt>
                <c:pt idx="2821">
                  <c:v>1.8259235648470769</c:v>
                </c:pt>
                <c:pt idx="2822">
                  <c:v>0.67408009252744383</c:v>
                </c:pt>
                <c:pt idx="2823">
                  <c:v>-9.1418170279597033E-2</c:v>
                </c:pt>
                <c:pt idx="2824">
                  <c:v>-0.19893475950902934</c:v>
                </c:pt>
                <c:pt idx="2825">
                  <c:v>-0.49454218010933482</c:v>
                </c:pt>
                <c:pt idx="2826">
                  <c:v>-0.80555554127295037</c:v>
                </c:pt>
                <c:pt idx="2827">
                  <c:v>-0.80893550804944891</c:v>
                </c:pt>
                <c:pt idx="2828">
                  <c:v>-0.72084180777969242</c:v>
                </c:pt>
                <c:pt idx="2829">
                  <c:v>-2.4388330994493197</c:v>
                </c:pt>
                <c:pt idx="2830">
                  <c:v>-0.35247419838151139</c:v>
                </c:pt>
                <c:pt idx="2831">
                  <c:v>-1.4011313873355578</c:v>
                </c:pt>
                <c:pt idx="2832">
                  <c:v>1.6925874958403284</c:v>
                </c:pt>
                <c:pt idx="2833">
                  <c:v>5.4809137304167053E-2</c:v>
                </c:pt>
                <c:pt idx="2834">
                  <c:v>-8.7376733502574785E-2</c:v>
                </c:pt>
                <c:pt idx="2835">
                  <c:v>0.38994704736243541</c:v>
                </c:pt>
                <c:pt idx="2836">
                  <c:v>-1.3407077550879758</c:v>
                </c:pt>
                <c:pt idx="2837">
                  <c:v>1.0661662246349786</c:v>
                </c:pt>
                <c:pt idx="2838">
                  <c:v>-1.0050573948480623</c:v>
                </c:pt>
                <c:pt idx="2839">
                  <c:v>-1.1320777344054516</c:v>
                </c:pt>
                <c:pt idx="2840">
                  <c:v>-0.28201473754433726</c:v>
                </c:pt>
                <c:pt idx="2841">
                  <c:v>0.3052050734814431</c:v>
                </c:pt>
                <c:pt idx="2842">
                  <c:v>1.0180581432524429</c:v>
                </c:pt>
                <c:pt idx="2843">
                  <c:v>-1.8157719404411874</c:v>
                </c:pt>
                <c:pt idx="2844">
                  <c:v>0.10359394286660355</c:v>
                </c:pt>
                <c:pt idx="2845">
                  <c:v>-0.91455848527395667</c:v>
                </c:pt>
                <c:pt idx="2846">
                  <c:v>1.106053372958496</c:v>
                </c:pt>
                <c:pt idx="2847">
                  <c:v>1.2272896549889558</c:v>
                </c:pt>
                <c:pt idx="2848">
                  <c:v>-0.18635614608480874</c:v>
                </c:pt>
                <c:pt idx="2849">
                  <c:v>1.4875993168078503</c:v>
                </c:pt>
                <c:pt idx="2850">
                  <c:v>0.57033131423186867</c:v>
                </c:pt>
                <c:pt idx="2851">
                  <c:v>-0.61599855122386182</c:v>
                </c:pt>
                <c:pt idx="2852">
                  <c:v>-0.6364164293848158</c:v>
                </c:pt>
                <c:pt idx="2853">
                  <c:v>0.23742305381662346</c:v>
                </c:pt>
                <c:pt idx="2854">
                  <c:v>0.40993240539822201</c:v>
                </c:pt>
                <c:pt idx="2855">
                  <c:v>-0.54785943915369273</c:v>
                </c:pt>
                <c:pt idx="2856">
                  <c:v>-5.104845036149485E-2</c:v>
                </c:pt>
                <c:pt idx="2857">
                  <c:v>-0.63291070389287174</c:v>
                </c:pt>
                <c:pt idx="2858">
                  <c:v>-1.3739466864905662E-2</c:v>
                </c:pt>
                <c:pt idx="2859">
                  <c:v>0.23338404677973823</c:v>
                </c:pt>
                <c:pt idx="2860">
                  <c:v>-0.96358772296824668</c:v>
                </c:pt>
                <c:pt idx="2861">
                  <c:v>-0.80718102120863489</c:v>
                </c:pt>
                <c:pt idx="2862">
                  <c:v>-0.64133642612984321</c:v>
                </c:pt>
                <c:pt idx="2863">
                  <c:v>-2.0363134165578627</c:v>
                </c:pt>
                <c:pt idx="2864">
                  <c:v>0.30656956821500364</c:v>
                </c:pt>
                <c:pt idx="2865">
                  <c:v>-5.5067396342877134E-2</c:v>
                </c:pt>
                <c:pt idx="2866">
                  <c:v>1.0077131134323978</c:v>
                </c:pt>
                <c:pt idx="2867">
                  <c:v>2.8948824678507696</c:v>
                </c:pt>
                <c:pt idx="2868">
                  <c:v>0.94146709442849474</c:v>
                </c:pt>
                <c:pt idx="2869">
                  <c:v>0.43470680915752424</c:v>
                </c:pt>
                <c:pt idx="2870">
                  <c:v>1.0891471925028855</c:v>
                </c:pt>
                <c:pt idx="2871">
                  <c:v>0.81315469357317616</c:v>
                </c:pt>
                <c:pt idx="2872">
                  <c:v>-0.44078623061710454</c:v>
                </c:pt>
                <c:pt idx="2873">
                  <c:v>0.27543863389259771</c:v>
                </c:pt>
                <c:pt idx="2874">
                  <c:v>-0.37162866047851595</c:v>
                </c:pt>
                <c:pt idx="2875">
                  <c:v>-9.3840559607694968E-2</c:v>
                </c:pt>
                <c:pt idx="2876">
                  <c:v>1.8760643072531118</c:v>
                </c:pt>
                <c:pt idx="2877">
                  <c:v>-1.1545053804584182</c:v>
                </c:pt>
                <c:pt idx="2878">
                  <c:v>-0.72462461634401887</c:v>
                </c:pt>
                <c:pt idx="2879">
                  <c:v>-1.6546314135862801</c:v>
                </c:pt>
                <c:pt idx="2880">
                  <c:v>1.0015414178654636</c:v>
                </c:pt>
                <c:pt idx="2881">
                  <c:v>0.11927283364935234</c:v>
                </c:pt>
                <c:pt idx="2882">
                  <c:v>-0.30228486104995417</c:v>
                </c:pt>
                <c:pt idx="2883">
                  <c:v>-0.29565906975139095</c:v>
                </c:pt>
                <c:pt idx="2884">
                  <c:v>0.79337376479435939</c:v>
                </c:pt>
                <c:pt idx="2885">
                  <c:v>-0.8121103020445517</c:v>
                </c:pt>
                <c:pt idx="2886">
                  <c:v>-0.35773776130423413</c:v>
                </c:pt>
                <c:pt idx="2887">
                  <c:v>1.5518933141825966</c:v>
                </c:pt>
                <c:pt idx="2888">
                  <c:v>0.79578897891819744</c:v>
                </c:pt>
                <c:pt idx="2889">
                  <c:v>-1.870937280917202</c:v>
                </c:pt>
                <c:pt idx="2890">
                  <c:v>-0.46424548363720258</c:v>
                </c:pt>
                <c:pt idx="2891">
                  <c:v>-1.2083711972222568</c:v>
                </c:pt>
                <c:pt idx="2892">
                  <c:v>-6.7656917919855744E-2</c:v>
                </c:pt>
                <c:pt idx="2893">
                  <c:v>0.64367045479524909</c:v>
                </c:pt>
                <c:pt idx="2894">
                  <c:v>-1.1162843521985368</c:v>
                </c:pt>
                <c:pt idx="2895">
                  <c:v>-0.93506918043124543</c:v>
                </c:pt>
                <c:pt idx="2896">
                  <c:v>-1.3788317526497178</c:v>
                </c:pt>
                <c:pt idx="2897">
                  <c:v>-2.1890355492907512</c:v>
                </c:pt>
                <c:pt idx="2898">
                  <c:v>-1.8241787324185303</c:v>
                </c:pt>
                <c:pt idx="2899">
                  <c:v>-0.77850852669012638</c:v>
                </c:pt>
                <c:pt idx="2900">
                  <c:v>1.6170450548140223</c:v>
                </c:pt>
                <c:pt idx="2901">
                  <c:v>-0.41510731437649528</c:v>
                </c:pt>
                <c:pt idx="2902">
                  <c:v>-1.2882633621346606</c:v>
                </c:pt>
                <c:pt idx="2903">
                  <c:v>-0.64544173476497035</c:v>
                </c:pt>
                <c:pt idx="2904">
                  <c:v>0.65662778062679483</c:v>
                </c:pt>
                <c:pt idx="2905">
                  <c:v>-2.2030426108023282</c:v>
                </c:pt>
                <c:pt idx="2906">
                  <c:v>-1.9922536960094859</c:v>
                </c:pt>
                <c:pt idx="2907">
                  <c:v>1.239215025458956</c:v>
                </c:pt>
                <c:pt idx="2908">
                  <c:v>0.95932491723627578</c:v>
                </c:pt>
                <c:pt idx="2909">
                  <c:v>-1.2939987768562877</c:v>
                </c:pt>
                <c:pt idx="2910">
                  <c:v>-0.85139803671849634</c:v>
                </c:pt>
                <c:pt idx="2911">
                  <c:v>-1.8425239667466233</c:v>
                </c:pt>
                <c:pt idx="2912">
                  <c:v>3.5807059574744762</c:v>
                </c:pt>
                <c:pt idx="2913">
                  <c:v>1.586347253009645</c:v>
                </c:pt>
                <c:pt idx="2914">
                  <c:v>0.86773502031270588</c:v>
                </c:pt>
                <c:pt idx="2915">
                  <c:v>-0.64280983933616642</c:v>
                </c:pt>
                <c:pt idx="2916">
                  <c:v>0.89437592628159446</c:v>
                </c:pt>
                <c:pt idx="2917">
                  <c:v>1.1990291060623859</c:v>
                </c:pt>
                <c:pt idx="2918">
                  <c:v>0.58915909756812734</c:v>
                </c:pt>
                <c:pt idx="2919">
                  <c:v>-1.7393568742958261</c:v>
                </c:pt>
                <c:pt idx="2920">
                  <c:v>-2.1653563147382089</c:v>
                </c:pt>
                <c:pt idx="2921">
                  <c:v>-0.20785686842722598</c:v>
                </c:pt>
                <c:pt idx="2922">
                  <c:v>1.4705382257351463</c:v>
                </c:pt>
                <c:pt idx="2923">
                  <c:v>0.99906640494088639</c:v>
                </c:pt>
                <c:pt idx="2924">
                  <c:v>0.33946531694293336</c:v>
                </c:pt>
                <c:pt idx="2925">
                  <c:v>-1.113038219941993</c:v>
                </c:pt>
                <c:pt idx="2926">
                  <c:v>2.1136016864383271</c:v>
                </c:pt>
                <c:pt idx="2927">
                  <c:v>-0.1995990474452573</c:v>
                </c:pt>
                <c:pt idx="2928">
                  <c:v>-4.1253666097280215</c:v>
                </c:pt>
                <c:pt idx="2929">
                  <c:v>-1.2168460041011795</c:v>
                </c:pt>
                <c:pt idx="2930">
                  <c:v>-0.68654614572646699</c:v>
                </c:pt>
                <c:pt idx="2931">
                  <c:v>2.9464024272479667</c:v>
                </c:pt>
                <c:pt idx="2932">
                  <c:v>-0.47210032903594601</c:v>
                </c:pt>
                <c:pt idx="2933">
                  <c:v>1.5325896478296825</c:v>
                </c:pt>
                <c:pt idx="2934">
                  <c:v>-1.4631032209111672</c:v>
                </c:pt>
                <c:pt idx="2935">
                  <c:v>-1.8373307985530218</c:v>
                </c:pt>
                <c:pt idx="2936">
                  <c:v>-1.7743917728748813</c:v>
                </c:pt>
                <c:pt idx="2937">
                  <c:v>-0.4566696459975112</c:v>
                </c:pt>
                <c:pt idx="2938">
                  <c:v>2.7869717161598593</c:v>
                </c:pt>
                <c:pt idx="2939">
                  <c:v>2.0002414902411987</c:v>
                </c:pt>
                <c:pt idx="2940">
                  <c:v>-0.12538329177041335</c:v>
                </c:pt>
                <c:pt idx="2941">
                  <c:v>2.551451428267328</c:v>
                </c:pt>
                <c:pt idx="2942">
                  <c:v>-0.4391336677597415</c:v>
                </c:pt>
                <c:pt idx="2943">
                  <c:v>1.1772739979815141</c:v>
                </c:pt>
                <c:pt idx="2944">
                  <c:v>-0.33718342954182612</c:v>
                </c:pt>
                <c:pt idx="2945">
                  <c:v>-1.6258357518227469</c:v>
                </c:pt>
                <c:pt idx="2946">
                  <c:v>2.0124442555030937</c:v>
                </c:pt>
                <c:pt idx="2947">
                  <c:v>-0.86887354890216251</c:v>
                </c:pt>
                <c:pt idx="2948">
                  <c:v>-0.89302109182972789</c:v>
                </c:pt>
                <c:pt idx="2949">
                  <c:v>0.91530617837627526</c:v>
                </c:pt>
                <c:pt idx="2950">
                  <c:v>1.8630071644131387</c:v>
                </c:pt>
                <c:pt idx="2951">
                  <c:v>0.19687206966617615</c:v>
                </c:pt>
                <c:pt idx="2952">
                  <c:v>2.9844124790399191</c:v>
                </c:pt>
                <c:pt idx="2953">
                  <c:v>-0.56046684040259298</c:v>
                </c:pt>
                <c:pt idx="2954">
                  <c:v>-1.2661952746708229</c:v>
                </c:pt>
                <c:pt idx="2955">
                  <c:v>-9.1414423685850205E-2</c:v>
                </c:pt>
                <c:pt idx="2956">
                  <c:v>9.7796431117368576E-2</c:v>
                </c:pt>
                <c:pt idx="2957">
                  <c:v>0.46150510841766496</c:v>
                </c:pt>
                <c:pt idx="2958">
                  <c:v>3.9401888443678118E-2</c:v>
                </c:pt>
                <c:pt idx="2959">
                  <c:v>-1.1806234998887304</c:v>
                </c:pt>
                <c:pt idx="2960">
                  <c:v>-0.97499726415582744</c:v>
                </c:pt>
                <c:pt idx="2961">
                  <c:v>-0.4308775407408334</c:v>
                </c:pt>
                <c:pt idx="2962">
                  <c:v>-1.3790150443315543</c:v>
                </c:pt>
                <c:pt idx="2963">
                  <c:v>-0.63260135985599042</c:v>
                </c:pt>
                <c:pt idx="2964">
                  <c:v>-1.8726897621405023</c:v>
                </c:pt>
                <c:pt idx="2965">
                  <c:v>-0.54793821541017895</c:v>
                </c:pt>
                <c:pt idx="2966">
                  <c:v>-2.5984774770317447</c:v>
                </c:pt>
                <c:pt idx="2967">
                  <c:v>0.74827073704542024</c:v>
                </c:pt>
                <c:pt idx="2968">
                  <c:v>-2.274761568636245</c:v>
                </c:pt>
                <c:pt idx="2969">
                  <c:v>1.0096834579938716</c:v>
                </c:pt>
                <c:pt idx="2970">
                  <c:v>-1.028218954011382</c:v>
                </c:pt>
                <c:pt idx="2971">
                  <c:v>3.0053333995946532</c:v>
                </c:pt>
                <c:pt idx="2972">
                  <c:v>-0.98217803654698843</c:v>
                </c:pt>
                <c:pt idx="2973">
                  <c:v>0.71912515601242244</c:v>
                </c:pt>
                <c:pt idx="2974">
                  <c:v>2.2327093564284688</c:v>
                </c:pt>
                <c:pt idx="2975">
                  <c:v>2.2045142248740475</c:v>
                </c:pt>
                <c:pt idx="2976">
                  <c:v>-0.24633714473286683</c:v>
                </c:pt>
                <c:pt idx="2977">
                  <c:v>0.42682886917424212</c:v>
                </c:pt>
                <c:pt idx="2978">
                  <c:v>-2.3038372797157782</c:v>
                </c:pt>
                <c:pt idx="2979">
                  <c:v>-1.6665211083778646</c:v>
                </c:pt>
                <c:pt idx="2980">
                  <c:v>-2.1162046842561586</c:v>
                </c:pt>
                <c:pt idx="2981">
                  <c:v>0.8327478600030872</c:v>
                </c:pt>
                <c:pt idx="2982">
                  <c:v>-0.75844351917293451</c:v>
                </c:pt>
                <c:pt idx="2983">
                  <c:v>-0.28127703678703214</c:v>
                </c:pt>
                <c:pt idx="2984">
                  <c:v>-2.1792735376002277</c:v>
                </c:pt>
                <c:pt idx="2985">
                  <c:v>-0.72304866909598109</c:v>
                </c:pt>
                <c:pt idx="2986">
                  <c:v>-1.3281454210648853</c:v>
                </c:pt>
                <c:pt idx="2987">
                  <c:v>3.3616297245220403</c:v>
                </c:pt>
                <c:pt idx="2988">
                  <c:v>0.81701169445612465</c:v>
                </c:pt>
                <c:pt idx="2989">
                  <c:v>-0.47213242473452727</c:v>
                </c:pt>
                <c:pt idx="2990">
                  <c:v>1.4743911504762099</c:v>
                </c:pt>
                <c:pt idx="2991">
                  <c:v>-0.60610804126292928</c:v>
                </c:pt>
                <c:pt idx="2992">
                  <c:v>-0.92037583588206051</c:v>
                </c:pt>
                <c:pt idx="2993">
                  <c:v>-1.1693906032928854</c:v>
                </c:pt>
                <c:pt idx="2994">
                  <c:v>-0.57263510579371002</c:v>
                </c:pt>
                <c:pt idx="2995">
                  <c:v>0.40763717961658813</c:v>
                </c:pt>
                <c:pt idx="2996">
                  <c:v>2.7158278944600847</c:v>
                </c:pt>
                <c:pt idx="2997">
                  <c:v>-0.35584866644583724</c:v>
                </c:pt>
                <c:pt idx="2998">
                  <c:v>-0.16093042466491397</c:v>
                </c:pt>
                <c:pt idx="2999">
                  <c:v>6.7162428391605786E-2</c:v>
                </c:pt>
                <c:pt idx="3000">
                  <c:v>-0.11929872766930302</c:v>
                </c:pt>
                <c:pt idx="3001">
                  <c:v>-0.21503205289990376</c:v>
                </c:pt>
                <c:pt idx="3002">
                  <c:v>2.2154676149814909</c:v>
                </c:pt>
                <c:pt idx="3003">
                  <c:v>6.6625054360974351E-2</c:v>
                </c:pt>
                <c:pt idx="3004">
                  <c:v>-0.85528682864466166</c:v>
                </c:pt>
                <c:pt idx="3005">
                  <c:v>0.7302255774119587</c:v>
                </c:pt>
                <c:pt idx="3006">
                  <c:v>0.21504684108942096</c:v>
                </c:pt>
                <c:pt idx="3007">
                  <c:v>1.709085473422042</c:v>
                </c:pt>
                <c:pt idx="3008">
                  <c:v>-8.8545826108861136E-2</c:v>
                </c:pt>
                <c:pt idx="3009">
                  <c:v>1.1687101517372041</c:v>
                </c:pt>
                <c:pt idx="3010">
                  <c:v>0.5724074036244069</c:v>
                </c:pt>
                <c:pt idx="3011">
                  <c:v>7.5990157123994581E-2</c:v>
                </c:pt>
                <c:pt idx="3012">
                  <c:v>1.4568047598665979</c:v>
                </c:pt>
                <c:pt idx="3013">
                  <c:v>0.47900153979490123</c:v>
                </c:pt>
                <c:pt idx="3014">
                  <c:v>0.91818438407277558</c:v>
                </c:pt>
                <c:pt idx="3015">
                  <c:v>-2.1508670661100942</c:v>
                </c:pt>
                <c:pt idx="3016">
                  <c:v>1.9583948574715508</c:v>
                </c:pt>
                <c:pt idx="3017">
                  <c:v>0.62250087969036361</c:v>
                </c:pt>
                <c:pt idx="3018">
                  <c:v>0.75876068894798199</c:v>
                </c:pt>
                <c:pt idx="3019">
                  <c:v>0.99306728775202024</c:v>
                </c:pt>
                <c:pt idx="3020">
                  <c:v>0.58137025020222788</c:v>
                </c:pt>
                <c:pt idx="3021">
                  <c:v>-0.479237106031354</c:v>
                </c:pt>
                <c:pt idx="3022">
                  <c:v>0.4816015934220213</c:v>
                </c:pt>
                <c:pt idx="3023">
                  <c:v>0.69705635861327564</c:v>
                </c:pt>
                <c:pt idx="3024">
                  <c:v>-0.4602161995429318</c:v>
                </c:pt>
                <c:pt idx="3025">
                  <c:v>0.13606638011031508</c:v>
                </c:pt>
                <c:pt idx="3026">
                  <c:v>0.42609959916366547</c:v>
                </c:pt>
                <c:pt idx="3027">
                  <c:v>1.9824557373503886</c:v>
                </c:pt>
                <c:pt idx="3028">
                  <c:v>-0.26600873181077828</c:v>
                </c:pt>
                <c:pt idx="3029">
                  <c:v>0.74562121054378205</c:v>
                </c:pt>
                <c:pt idx="3030">
                  <c:v>0.76142673195057264</c:v>
                </c:pt>
                <c:pt idx="3031">
                  <c:v>-1.5376091848489959</c:v>
                </c:pt>
                <c:pt idx="3032">
                  <c:v>-0.36786486821620001</c:v>
                </c:pt>
                <c:pt idx="3033">
                  <c:v>-0.85698481621816214</c:v>
                </c:pt>
                <c:pt idx="3034">
                  <c:v>-2.6658751576834288</c:v>
                </c:pt>
                <c:pt idx="3035">
                  <c:v>1.6357565596205321</c:v>
                </c:pt>
                <c:pt idx="3036">
                  <c:v>0.12159412377786245</c:v>
                </c:pt>
                <c:pt idx="3037">
                  <c:v>-0.95033538598115375</c:v>
                </c:pt>
                <c:pt idx="3038">
                  <c:v>0.30044409766394137</c:v>
                </c:pt>
                <c:pt idx="3039">
                  <c:v>1.0772929329715623E-3</c:v>
                </c:pt>
                <c:pt idx="3040">
                  <c:v>-1.5542334604714443</c:v>
                </c:pt>
                <c:pt idx="3041">
                  <c:v>-1.091870180448268</c:v>
                </c:pt>
                <c:pt idx="3042">
                  <c:v>-0.16170460057449942</c:v>
                </c:pt>
                <c:pt idx="3043">
                  <c:v>2.0863759162743447</c:v>
                </c:pt>
                <c:pt idx="3044">
                  <c:v>0.48236783589779197</c:v>
                </c:pt>
                <c:pt idx="3045">
                  <c:v>1.2847068429189357</c:v>
                </c:pt>
                <c:pt idx="3046">
                  <c:v>0.59325392592858861</c:v>
                </c:pt>
                <c:pt idx="3047">
                  <c:v>-1.3585910163901527</c:v>
                </c:pt>
                <c:pt idx="3048">
                  <c:v>-1.1860815745777324</c:v>
                </c:pt>
                <c:pt idx="3049">
                  <c:v>-1.1040180462836899</c:v>
                </c:pt>
                <c:pt idx="3050">
                  <c:v>0.24783814623319786</c:v>
                </c:pt>
                <c:pt idx="3051">
                  <c:v>1.6489202583941649</c:v>
                </c:pt>
                <c:pt idx="3052">
                  <c:v>-2.302276312926403</c:v>
                </c:pt>
                <c:pt idx="3053">
                  <c:v>0.96106933574158193</c:v>
                </c:pt>
                <c:pt idx="3054">
                  <c:v>-1.779545137756946</c:v>
                </c:pt>
                <c:pt idx="3055">
                  <c:v>1.1996870891432478</c:v>
                </c:pt>
                <c:pt idx="3056">
                  <c:v>-0.78656295053241942</c:v>
                </c:pt>
                <c:pt idx="3057">
                  <c:v>-0.36801424164301288</c:v>
                </c:pt>
                <c:pt idx="3058">
                  <c:v>2.0258977724445337</c:v>
                </c:pt>
                <c:pt idx="3059">
                  <c:v>0.42489743854931983</c:v>
                </c:pt>
                <c:pt idx="3060">
                  <c:v>0.68239487588787595</c:v>
                </c:pt>
                <c:pt idx="3061">
                  <c:v>-0.63304734444025224</c:v>
                </c:pt>
                <c:pt idx="3062">
                  <c:v>-1.5090912626200867</c:v>
                </c:pt>
                <c:pt idx="3063">
                  <c:v>0.12600060155126333</c:v>
                </c:pt>
                <c:pt idx="3064">
                  <c:v>-0.25771521888395327</c:v>
                </c:pt>
                <c:pt idx="3065">
                  <c:v>0.77456190332219477</c:v>
                </c:pt>
                <c:pt idx="3066">
                  <c:v>-1.3737680743015235</c:v>
                </c:pt>
                <c:pt idx="3067">
                  <c:v>0.33016447970724183</c:v>
                </c:pt>
                <c:pt idx="3068">
                  <c:v>1.2068719225465525</c:v>
                </c:pt>
                <c:pt idx="3069">
                  <c:v>0.19846825141693517</c:v>
                </c:pt>
                <c:pt idx="3070">
                  <c:v>0.64005004487594697</c:v>
                </c:pt>
                <c:pt idx="3071">
                  <c:v>-0.74195699083222322</c:v>
                </c:pt>
                <c:pt idx="3072">
                  <c:v>-1.5952719721143958</c:v>
                </c:pt>
                <c:pt idx="3073">
                  <c:v>0.64696771536930353</c:v>
                </c:pt>
                <c:pt idx="3074">
                  <c:v>-0.32544346030083787</c:v>
                </c:pt>
                <c:pt idx="3075">
                  <c:v>-0.12022419304905127</c:v>
                </c:pt>
                <c:pt idx="3076">
                  <c:v>2.0898190205063484E-2</c:v>
                </c:pt>
                <c:pt idx="3077">
                  <c:v>0.3098472357996423</c:v>
                </c:pt>
                <c:pt idx="3078">
                  <c:v>0.76492348437862534</c:v>
                </c:pt>
                <c:pt idx="3079">
                  <c:v>-9.7581762257345953E-2</c:v>
                </c:pt>
                <c:pt idx="3080">
                  <c:v>-0.87111769741029299</c:v>
                </c:pt>
                <c:pt idx="3081">
                  <c:v>-1.8664011068619559</c:v>
                </c:pt>
                <c:pt idx="3082">
                  <c:v>0.48499561525462076</c:v>
                </c:pt>
                <c:pt idx="3083">
                  <c:v>-2.1671866897735432</c:v>
                </c:pt>
                <c:pt idx="3084">
                  <c:v>-0.40250982401979518</c:v>
                </c:pt>
                <c:pt idx="3085">
                  <c:v>-0.36123493438547882</c:v>
                </c:pt>
                <c:pt idx="3086">
                  <c:v>-0.77387096872421068</c:v>
                </c:pt>
                <c:pt idx="3087">
                  <c:v>-0.47345543909094256</c:v>
                </c:pt>
                <c:pt idx="3088">
                  <c:v>0.69321108249711305</c:v>
                </c:pt>
                <c:pt idx="3089">
                  <c:v>-1.826037695405202</c:v>
                </c:pt>
                <c:pt idx="3090">
                  <c:v>0.2519636508590995</c:v>
                </c:pt>
                <c:pt idx="3091">
                  <c:v>0.51193243761232043</c:v>
                </c:pt>
                <c:pt idx="3092">
                  <c:v>0.18888424571667506</c:v>
                </c:pt>
                <c:pt idx="3093">
                  <c:v>-0.96921139498469633</c:v>
                </c:pt>
                <c:pt idx="3094">
                  <c:v>-0.4886309535323225</c:v>
                </c:pt>
                <c:pt idx="3095">
                  <c:v>1.7193270671741383</c:v>
                </c:pt>
                <c:pt idx="3096">
                  <c:v>-2.7616305949215388E-2</c:v>
                </c:pt>
                <c:pt idx="3097">
                  <c:v>1.2271686330221956</c:v>
                </c:pt>
                <c:pt idx="3098">
                  <c:v>0.13242499774622651</c:v>
                </c:pt>
                <c:pt idx="3099">
                  <c:v>-0.76910536068201851</c:v>
                </c:pt>
                <c:pt idx="3100">
                  <c:v>-0.57392802297673229</c:v>
                </c:pt>
                <c:pt idx="3101">
                  <c:v>-1.5622254298015967</c:v>
                </c:pt>
                <c:pt idx="3102">
                  <c:v>0.14556697208170663</c:v>
                </c:pt>
                <c:pt idx="3103">
                  <c:v>0.20164619349027924</c:v>
                </c:pt>
                <c:pt idx="3104">
                  <c:v>2.7068831207741995</c:v>
                </c:pt>
                <c:pt idx="3105">
                  <c:v>1.1835811915426364</c:v>
                </c:pt>
                <c:pt idx="3106">
                  <c:v>0.41936326697318888</c:v>
                </c:pt>
                <c:pt idx="3107">
                  <c:v>-0.30420716232616551</c:v>
                </c:pt>
                <c:pt idx="3108">
                  <c:v>1.1686458071479493</c:v>
                </c:pt>
                <c:pt idx="3109">
                  <c:v>0.10502407666579176</c:v>
                </c:pt>
                <c:pt idx="3110">
                  <c:v>-1.200378424585498</c:v>
                </c:pt>
                <c:pt idx="3111">
                  <c:v>1.6306029303484664</c:v>
                </c:pt>
                <c:pt idx="3112">
                  <c:v>-1.4395424614878143</c:v>
                </c:pt>
                <c:pt idx="3113">
                  <c:v>0.92165429673352095</c:v>
                </c:pt>
                <c:pt idx="3114">
                  <c:v>0.21844861742133231</c:v>
                </c:pt>
                <c:pt idx="3115">
                  <c:v>0.80447994659290212</c:v>
                </c:pt>
                <c:pt idx="3116">
                  <c:v>-0.35256003795085977</c:v>
                </c:pt>
                <c:pt idx="3117">
                  <c:v>-0.532331399421762</c:v>
                </c:pt>
                <c:pt idx="3118">
                  <c:v>0.1446497367635533</c:v>
                </c:pt>
                <c:pt idx="3119">
                  <c:v>0.36187094019013116</c:v>
                </c:pt>
                <c:pt idx="3120">
                  <c:v>0.13555118648542896</c:v>
                </c:pt>
                <c:pt idx="3121">
                  <c:v>2.5850521106766338</c:v>
                </c:pt>
                <c:pt idx="3122">
                  <c:v>-0.17785447831839171</c:v>
                </c:pt>
                <c:pt idx="3123">
                  <c:v>0.15362969553387371</c:v>
                </c:pt>
                <c:pt idx="3124">
                  <c:v>0.21290380707587928</c:v>
                </c:pt>
                <c:pt idx="3125">
                  <c:v>0.43440889524650955</c:v>
                </c:pt>
                <c:pt idx="3126">
                  <c:v>-0.10006460010935421</c:v>
                </c:pt>
                <c:pt idx="3127">
                  <c:v>-0.7370533390559475</c:v>
                </c:pt>
                <c:pt idx="3128">
                  <c:v>1.3015769337361185</c:v>
                </c:pt>
                <c:pt idx="3129">
                  <c:v>-0.73338309206026153</c:v>
                </c:pt>
                <c:pt idx="3130">
                  <c:v>-1.4671390359960532</c:v>
                </c:pt>
                <c:pt idx="3131">
                  <c:v>-0.10938601657908172</c:v>
                </c:pt>
                <c:pt idx="3132">
                  <c:v>-0.64129152942132961</c:v>
                </c:pt>
                <c:pt idx="3133">
                  <c:v>1.1635174711783653E-2</c:v>
                </c:pt>
                <c:pt idx="3134">
                  <c:v>0.46599591939339935</c:v>
                </c:pt>
                <c:pt idx="3135">
                  <c:v>0.54605729062712305</c:v>
                </c:pt>
                <c:pt idx="3136">
                  <c:v>-0.69686350654123319</c:v>
                </c:pt>
                <c:pt idx="3137">
                  <c:v>-1.6382025405573017</c:v>
                </c:pt>
                <c:pt idx="3138">
                  <c:v>0.24132935561568142</c:v>
                </c:pt>
                <c:pt idx="3139">
                  <c:v>-0.42575753276969058</c:v>
                </c:pt>
                <c:pt idx="3140">
                  <c:v>-1.2242038934943178</c:v>
                </c:pt>
                <c:pt idx="3141">
                  <c:v>1.1981499799877595</c:v>
                </c:pt>
                <c:pt idx="3142">
                  <c:v>1.8082223669903461</c:v>
                </c:pt>
                <c:pt idx="3143">
                  <c:v>0.53955743457647365</c:v>
                </c:pt>
                <c:pt idx="3144">
                  <c:v>0.12299709100276697</c:v>
                </c:pt>
                <c:pt idx="3145">
                  <c:v>-0.19133843028316264</c:v>
                </c:pt>
                <c:pt idx="3146">
                  <c:v>-0.15344546909145143</c:v>
                </c:pt>
                <c:pt idx="3147">
                  <c:v>1.2503248937517413</c:v>
                </c:pt>
                <c:pt idx="3148">
                  <c:v>1.0843647490145256</c:v>
                </c:pt>
                <c:pt idx="3149">
                  <c:v>-6.9311171938152135E-3</c:v>
                </c:pt>
                <c:pt idx="3150">
                  <c:v>-0.22550418850310638</c:v>
                </c:pt>
                <c:pt idx="3151">
                  <c:v>-1.7823718300957643E-2</c:v>
                </c:pt>
                <c:pt idx="3152">
                  <c:v>0.4312058385646394</c:v>
                </c:pt>
                <c:pt idx="3153">
                  <c:v>0.53733103845248664</c:v>
                </c:pt>
                <c:pt idx="3154">
                  <c:v>-0.40043546440135824</c:v>
                </c:pt>
                <c:pt idx="3155">
                  <c:v>0.19181965893820488</c:v>
                </c:pt>
                <c:pt idx="3156">
                  <c:v>1.097615295391783</c:v>
                </c:pt>
                <c:pt idx="3157">
                  <c:v>-0.21470193891504971</c:v>
                </c:pt>
                <c:pt idx="3158">
                  <c:v>1.8826841248267681E-2</c:v>
                </c:pt>
                <c:pt idx="3159">
                  <c:v>-0.37540153566735907</c:v>
                </c:pt>
                <c:pt idx="3160">
                  <c:v>-0.58707061323573084</c:v>
                </c:pt>
                <c:pt idx="3161">
                  <c:v>-0.26642064709107782</c:v>
                </c:pt>
                <c:pt idx="3162">
                  <c:v>-0.79912838856808499</c:v>
                </c:pt>
                <c:pt idx="3163">
                  <c:v>0.2906097544939204</c:v>
                </c:pt>
                <c:pt idx="3164">
                  <c:v>-0.6389368382887699</c:v>
                </c:pt>
                <c:pt idx="3165">
                  <c:v>-0.25910005760328919</c:v>
                </c:pt>
                <c:pt idx="3166">
                  <c:v>0.32483145808884717</c:v>
                </c:pt>
                <c:pt idx="3167">
                  <c:v>-0.73121352317859678</c:v>
                </c:pt>
                <c:pt idx="3168">
                  <c:v>0.19020015779739968</c:v>
                </c:pt>
                <c:pt idx="3169">
                  <c:v>1.9454326492093059</c:v>
                </c:pt>
                <c:pt idx="3170">
                  <c:v>0.37277203395438596</c:v>
                </c:pt>
                <c:pt idx="3171">
                  <c:v>9.6508945246793029E-2</c:v>
                </c:pt>
                <c:pt idx="3172">
                  <c:v>0.48500628701431514</c:v>
                </c:pt>
                <c:pt idx="3173">
                  <c:v>0.82384143796962495</c:v>
                </c:pt>
                <c:pt idx="3174">
                  <c:v>0.11738869324107248</c:v>
                </c:pt>
                <c:pt idx="3175">
                  <c:v>2.4588317289231152</c:v>
                </c:pt>
                <c:pt idx="3176">
                  <c:v>0.42265413146580338</c:v>
                </c:pt>
                <c:pt idx="3177">
                  <c:v>-0.24969920144794758</c:v>
                </c:pt>
                <c:pt idx="3178">
                  <c:v>-0.7934684291368701</c:v>
                </c:pt>
                <c:pt idx="3179">
                  <c:v>2.1994359442484122</c:v>
                </c:pt>
                <c:pt idx="3180">
                  <c:v>-0.42388268863953688</c:v>
                </c:pt>
                <c:pt idx="3181">
                  <c:v>0.11283466160847341</c:v>
                </c:pt>
                <c:pt idx="3182">
                  <c:v>-0.33293374864465702</c:v>
                </c:pt>
                <c:pt idx="3183">
                  <c:v>-0.28268312279245139</c:v>
                </c:pt>
                <c:pt idx="3184">
                  <c:v>0.98624828439948153</c:v>
                </c:pt>
                <c:pt idx="3185">
                  <c:v>0.32601848130922428</c:v>
                </c:pt>
                <c:pt idx="3186">
                  <c:v>0.24320133277304687</c:v>
                </c:pt>
                <c:pt idx="3187">
                  <c:v>0.99874454747270769</c:v>
                </c:pt>
                <c:pt idx="3188">
                  <c:v>-0.62802528052304363</c:v>
                </c:pt>
                <c:pt idx="3189">
                  <c:v>-1.2117141520482628</c:v>
                </c:pt>
                <c:pt idx="3190">
                  <c:v>0.45101336363607752</c:v>
                </c:pt>
                <c:pt idx="3191">
                  <c:v>-0.86339004840008471</c:v>
                </c:pt>
                <c:pt idx="3192">
                  <c:v>0.93204373332761614</c:v>
                </c:pt>
                <c:pt idx="3193">
                  <c:v>-0.68902803812866309</c:v>
                </c:pt>
                <c:pt idx="3194">
                  <c:v>0.2054598670534849</c:v>
                </c:pt>
                <c:pt idx="3195">
                  <c:v>-0.72594456957658293</c:v>
                </c:pt>
                <c:pt idx="3196">
                  <c:v>0.17800911845922651</c:v>
                </c:pt>
                <c:pt idx="3197">
                  <c:v>0.97341485602153965</c:v>
                </c:pt>
                <c:pt idx="3198">
                  <c:v>-0.58333550625188035</c:v>
                </c:pt>
                <c:pt idx="3199">
                  <c:v>0.59484078788970618</c:v>
                </c:pt>
                <c:pt idx="3200">
                  <c:v>-0.44387828944566993</c:v>
                </c:pt>
                <c:pt idx="3201">
                  <c:v>0.25980731180405287</c:v>
                </c:pt>
                <c:pt idx="3202">
                  <c:v>-0.7105529561593833</c:v>
                </c:pt>
                <c:pt idx="3203">
                  <c:v>5.626742921202818E-2</c:v>
                </c:pt>
                <c:pt idx="3204">
                  <c:v>-1.099871108435267</c:v>
                </c:pt>
                <c:pt idx="3205">
                  <c:v>0.4043763581169752</c:v>
                </c:pt>
                <c:pt idx="3206">
                  <c:v>0.30434392592856646</c:v>
                </c:pt>
                <c:pt idx="3207">
                  <c:v>1.0438160297817558</c:v>
                </c:pt>
                <c:pt idx="3208">
                  <c:v>3.9561834026900194E-2</c:v>
                </c:pt>
                <c:pt idx="3209">
                  <c:v>0.29052058666932123</c:v>
                </c:pt>
                <c:pt idx="3210">
                  <c:v>0.45186949511567964</c:v>
                </c:pt>
                <c:pt idx="3211">
                  <c:v>-0.29705206902189452</c:v>
                </c:pt>
                <c:pt idx="3212">
                  <c:v>-0.86266452866509424</c:v>
                </c:pt>
                <c:pt idx="3213">
                  <c:v>-7.1399210433919599E-2</c:v>
                </c:pt>
                <c:pt idx="3214">
                  <c:v>-0.27567789338598653</c:v>
                </c:pt>
                <c:pt idx="3215">
                  <c:v>-0.79220704586261115</c:v>
                </c:pt>
                <c:pt idx="3216">
                  <c:v>-0.87703294341459292</c:v>
                </c:pt>
                <c:pt idx="3217">
                  <c:v>0.16182970795828036</c:v>
                </c:pt>
                <c:pt idx="3218">
                  <c:v>-5.2783685042806609E-2</c:v>
                </c:pt>
                <c:pt idx="3219">
                  <c:v>0.71502925367663073</c:v>
                </c:pt>
                <c:pt idx="3220">
                  <c:v>0.30855269501494126</c:v>
                </c:pt>
                <c:pt idx="3221">
                  <c:v>-5.8161701410680125E-2</c:v>
                </c:pt>
                <c:pt idx="3222">
                  <c:v>0.16448212715807786</c:v>
                </c:pt>
                <c:pt idx="3223">
                  <c:v>1.6457346681045284</c:v>
                </c:pt>
                <c:pt idx="3224">
                  <c:v>1.7451894907568488</c:v>
                </c:pt>
                <c:pt idx="3225">
                  <c:v>0.8814918019019522</c:v>
                </c:pt>
                <c:pt idx="3226">
                  <c:v>-0.17880133816618374</c:v>
                </c:pt>
                <c:pt idx="3227">
                  <c:v>0.22170054679227941</c:v>
                </c:pt>
                <c:pt idx="3228">
                  <c:v>0.22606847590361021</c:v>
                </c:pt>
                <c:pt idx="3229">
                  <c:v>0.48958686789198541</c:v>
                </c:pt>
                <c:pt idx="3230">
                  <c:v>-0.32175626577991662</c:v>
                </c:pt>
                <c:pt idx="3231">
                  <c:v>-7.418619138080973E-2</c:v>
                </c:pt>
                <c:pt idx="3232">
                  <c:v>-0.11617908374631064</c:v>
                </c:pt>
                <c:pt idx="3233">
                  <c:v>-0.16443890125104074</c:v>
                </c:pt>
                <c:pt idx="3234">
                  <c:v>-0.65098583020842993</c:v>
                </c:pt>
                <c:pt idx="3235">
                  <c:v>0.45758391118535841</c:v>
                </c:pt>
                <c:pt idx="3236">
                  <c:v>-0.37702053863775536</c:v>
                </c:pt>
                <c:pt idx="3237">
                  <c:v>0.62527215681221748</c:v>
                </c:pt>
                <c:pt idx="3238">
                  <c:v>0.57449747608412238</c:v>
                </c:pt>
                <c:pt idx="3239">
                  <c:v>-0.11337030191005208</c:v>
                </c:pt>
                <c:pt idx="3240">
                  <c:v>-1.0893434330972795</c:v>
                </c:pt>
                <c:pt idx="3241">
                  <c:v>6.8028271489450926E-2</c:v>
                </c:pt>
                <c:pt idx="3242">
                  <c:v>0.84325754904287109</c:v>
                </c:pt>
                <c:pt idx="3243">
                  <c:v>-0.48234939070300581</c:v>
                </c:pt>
                <c:pt idx="3244">
                  <c:v>0.62637783458740504</c:v>
                </c:pt>
                <c:pt idx="3245">
                  <c:v>-9.3238103270590192E-2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AA-1449-A1AF-CC96ED4DB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0710632"/>
        <c:axId val="240711024"/>
      </c:lineChart>
      <c:dateAx>
        <c:axId val="240710632"/>
        <c:scaling>
          <c:orientation val="minMax"/>
        </c:scaling>
        <c:delete val="0"/>
        <c:axPos val="b"/>
        <c:numFmt formatCode="dd/mmm/yy" sourceLinked="0"/>
        <c:majorTickMark val="out"/>
        <c:minorTickMark val="out"/>
        <c:tickLblPos val="low"/>
        <c:crossAx val="240711024"/>
        <c:crosses val="autoZero"/>
        <c:auto val="1"/>
        <c:lblOffset val="100"/>
        <c:baseTimeUnit val="days"/>
      </c:dateAx>
      <c:valAx>
        <c:axId val="240711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0710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Scatter plot of VCR sales with 1-step lagged VCR sales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Lagged one step Y_(t-1)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Sheet1!$B$2:$B$13</c:f>
              <c:numCache>
                <c:formatCode>General</c:formatCode>
                <c:ptCount val="12"/>
                <c:pt idx="0">
                  <c:v>123</c:v>
                </c:pt>
                <c:pt idx="1">
                  <c:v>130</c:v>
                </c:pt>
                <c:pt idx="2">
                  <c:v>125</c:v>
                </c:pt>
                <c:pt idx="3">
                  <c:v>138</c:v>
                </c:pt>
                <c:pt idx="4">
                  <c:v>145</c:v>
                </c:pt>
                <c:pt idx="5">
                  <c:v>142</c:v>
                </c:pt>
                <c:pt idx="6">
                  <c:v>141</c:v>
                </c:pt>
                <c:pt idx="7">
                  <c:v>146</c:v>
                </c:pt>
                <c:pt idx="8">
                  <c:v>147</c:v>
                </c:pt>
                <c:pt idx="9">
                  <c:v>157</c:v>
                </c:pt>
                <c:pt idx="10">
                  <c:v>150</c:v>
                </c:pt>
                <c:pt idx="11">
                  <c:v>160</c:v>
                </c:pt>
              </c:numCache>
            </c:numRef>
          </c:xVal>
          <c:yVal>
            <c:numRef>
              <c:f>Sheet1!$C$2:$C$13</c:f>
              <c:numCache>
                <c:formatCode>General</c:formatCode>
                <c:ptCount val="12"/>
                <c:pt idx="1">
                  <c:v>123</c:v>
                </c:pt>
                <c:pt idx="2">
                  <c:v>130</c:v>
                </c:pt>
                <c:pt idx="3">
                  <c:v>125</c:v>
                </c:pt>
                <c:pt idx="4">
                  <c:v>138</c:v>
                </c:pt>
                <c:pt idx="5">
                  <c:v>145</c:v>
                </c:pt>
                <c:pt idx="6">
                  <c:v>142</c:v>
                </c:pt>
                <c:pt idx="7">
                  <c:v>141</c:v>
                </c:pt>
                <c:pt idx="8">
                  <c:v>146</c:v>
                </c:pt>
                <c:pt idx="9">
                  <c:v>147</c:v>
                </c:pt>
                <c:pt idx="10">
                  <c:v>157</c:v>
                </c:pt>
                <c:pt idx="11">
                  <c:v>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18-C246-B887-8E03E6C60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0711808"/>
        <c:axId val="240712200"/>
      </c:scatterChart>
      <c:valAx>
        <c:axId val="240711808"/>
        <c:scaling>
          <c:orientation val="minMax"/>
          <c:max val="160"/>
          <c:min val="120"/>
        </c:scaling>
        <c:delete val="0"/>
        <c:axPos val="b"/>
        <c:numFmt formatCode="General" sourceLinked="1"/>
        <c:majorTickMark val="out"/>
        <c:minorTickMark val="none"/>
        <c:tickLblPos val="nextTo"/>
        <c:crossAx val="240712200"/>
        <c:crosses val="autoZero"/>
        <c:crossBetween val="midCat"/>
      </c:valAx>
      <c:valAx>
        <c:axId val="240712200"/>
        <c:scaling>
          <c:orientation val="minMax"/>
          <c:max val="160"/>
          <c:min val="12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07118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4FA80-8866-485B-B622-47A3A5B5A31D}" type="datetimeFigureOut">
              <a:rPr lang="en-US" smtClean="0"/>
              <a:pPr/>
              <a:t>8/27/20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AE2DF-50C0-46CD-AC09-5230EC01CE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504312-3153-405A-B4DF-A601B9B307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6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504312-3153-405A-B4DF-A601B9B307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4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BCFABF8-2731-4B45-AA14-379831775321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BCFABF8-2731-4B45-AA14-379831775321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BCFABF8-2731-4B45-AA14-379831775321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BCFABF8-2731-4B45-AA14-379831775321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BCFABF8-2731-4B45-AA14-379831775321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BCFABF8-2731-4B45-AA14-379831775321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BCFABF8-2731-4B45-AA14-379831775321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BCFABF8-2731-4B45-AA14-379831775321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BCFABF8-2731-4B45-AA14-379831775321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4478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Global average temperature: Each cycle has length of few million years.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Source: http://geocraft.com/WVFossils/Carboniferous_climate.html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/>
          </a:p>
        </p:txBody>
      </p:sp>
      <p:pic>
        <p:nvPicPr>
          <p:cNvPr id="4" name="Picture 2" descr="D:\presentation\globaltemp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91440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077200" cy="646906"/>
          </a:xfrm>
        </p:spPr>
        <p:txBody>
          <a:bodyPr>
            <a:normAutofit/>
          </a:bodyPr>
          <a:lstStyle/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BSE SENSEX (3</a:t>
            </a:r>
            <a:r>
              <a:rPr lang="en-IN" sz="2600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Jan 2000 to 31 Dec 2012)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7620000" cy="223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9201" y="3962400"/>
          <a:ext cx="69342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a variable against its own lagged sample</a:t>
            </a:r>
          </a:p>
          <a:p>
            <a:r>
              <a:rPr lang="en-US" dirty="0"/>
              <a:t>Brings out possible association between successive samples</a:t>
            </a:r>
          </a:p>
          <a:p>
            <a:endParaRPr lang="en-US" dirty="0"/>
          </a:p>
          <a:p>
            <a:r>
              <a:rPr lang="en-US" dirty="0"/>
              <a:t>Example: Monthly sale of VCRs by a music store in a year</a:t>
            </a: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6067425"/>
            <a:ext cx="552450" cy="409575"/>
          </a:xfrm>
          <a:prstGeom prst="rect">
            <a:avLst/>
          </a:prstGeom>
          <a:noFill/>
        </p:spPr>
      </p:pic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5638800"/>
            <a:ext cx="247650" cy="409575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5616608"/>
            <a:ext cx="7391400" cy="101279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1106424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Number of VCRs sold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time period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424" lvl="2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2400" dirty="0"/>
              <a:t>= Number of VCRs sold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time period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 – 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424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lagged variables: Number of VCRs sold in a month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828800"/>
          <a:ext cx="8458201" cy="4817745"/>
        </p:xfrm>
        <a:graphic>
          <a:graphicData uri="http://schemas.openxmlformats.org/drawingml/2006/table">
            <a:tbl>
              <a:tblPr/>
              <a:tblGrid>
                <a:gridCol w="1176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Time</a:t>
                      </a:r>
                    </a:p>
                    <a:p>
                      <a:pPr algn="ctr" fontAlgn="b"/>
                      <a:endParaRPr lang="en-US" sz="2200" b="0" i="0" u="none" strike="noStrike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Original </a:t>
                      </a:r>
                    </a:p>
                    <a:p>
                      <a:pPr algn="ctr" fontAlgn="b"/>
                      <a:endParaRPr lang="en-US" sz="2200" b="0" i="0" u="none" strike="noStrike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Lagged one step </a:t>
                      </a:r>
                    </a:p>
                    <a:p>
                      <a:pPr algn="ctr" fontAlgn="b"/>
                      <a:endParaRPr lang="en-US" sz="2200" b="0" i="0" u="none" strike="noStrike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Lagged two steps </a:t>
                      </a:r>
                    </a:p>
                    <a:p>
                      <a:pPr algn="ctr" fontAlgn="b"/>
                      <a:endParaRPr lang="en-US" sz="2200" b="0" i="0" u="none" strike="noStrike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2133600"/>
            <a:ext cx="247650" cy="409575"/>
          </a:xfrm>
          <a:prstGeom prst="rect">
            <a:avLst/>
          </a:prstGeom>
          <a:noFill/>
        </p:spPr>
      </p:pic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2133600"/>
            <a:ext cx="542925" cy="409575"/>
          </a:xfrm>
          <a:prstGeom prst="rect">
            <a:avLst/>
          </a:prstGeom>
          <a:noFill/>
        </p:spPr>
      </p:pic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6600" y="2133600"/>
            <a:ext cx="542925" cy="409575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133600"/>
            <a:ext cx="123825" cy="40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 plot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3933825"/>
            <a:ext cx="247650" cy="409575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6275" y="6400800"/>
            <a:ext cx="542925" cy="40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reasonable degree of association between the original variable and the lagged one.</a:t>
            </a:r>
          </a:p>
          <a:p>
            <a:r>
              <a:rPr lang="en-US" dirty="0"/>
              <a:t>Value of lagged variable is known beforehand, so it is useful for prediction.</a:t>
            </a:r>
          </a:p>
          <a:p>
            <a:r>
              <a:rPr lang="en-US" dirty="0"/>
              <a:t>Association between original and lagged variable may be </a:t>
            </a:r>
            <a:r>
              <a:rPr lang="en-US" i="1" dirty="0"/>
              <a:t>quantified </a:t>
            </a:r>
            <a:r>
              <a:rPr lang="en-US" dirty="0"/>
              <a:t>through a correlation.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 between a variable and its lagged version (one time-step or more)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= Observation in time period </a:t>
            </a:r>
            <a:r>
              <a:rPr lang="en-US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>
              <a:solidFill>
                <a:srgbClr val="FFC000"/>
              </a:solidFill>
            </a:endParaRPr>
          </a:p>
          <a:p>
            <a:pPr lvl="2">
              <a:buNone/>
            </a:pPr>
            <a:r>
              <a:rPr lang="en-US" dirty="0"/>
              <a:t>= Observation in time period </a:t>
            </a:r>
            <a:r>
              <a:rPr lang="en-US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 – k</a:t>
            </a:r>
            <a:endParaRPr lang="en-US" dirty="0">
              <a:solidFill>
                <a:srgbClr val="FFC000"/>
              </a:solidFill>
            </a:endParaRPr>
          </a:p>
          <a:p>
            <a:pPr lvl="2">
              <a:buNone/>
            </a:pPr>
            <a:r>
              <a:rPr lang="en-US" dirty="0"/>
              <a:t>= Mean of the values of the series</a:t>
            </a:r>
          </a:p>
          <a:p>
            <a:pPr lvl="2">
              <a:buNone/>
            </a:pPr>
            <a:r>
              <a:rPr lang="en-US" dirty="0"/>
              <a:t>= Autocorrelation coefficient for </a:t>
            </a:r>
            <a:r>
              <a:rPr lang="en-US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-step lag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199" y="3200400"/>
            <a:ext cx="6697317" cy="990600"/>
          </a:xfrm>
          <a:prstGeom prst="rect">
            <a:avLst/>
          </a:prstGeom>
          <a:noFill/>
        </p:spPr>
      </p:pic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42" name="Picture 1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000625"/>
            <a:ext cx="552450" cy="409575"/>
          </a:xfrm>
          <a:prstGeom prst="rect">
            <a:avLst/>
          </a:prstGeom>
          <a:noFill/>
        </p:spPr>
      </p:pic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44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4572000"/>
            <a:ext cx="247650" cy="409575"/>
          </a:xfrm>
          <a:prstGeom prst="rect">
            <a:avLst/>
          </a:prstGeom>
          <a:noFill/>
        </p:spPr>
      </p:pic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46" name="Picture 1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867400"/>
            <a:ext cx="266700" cy="409575"/>
          </a:xfrm>
          <a:prstGeom prst="rect">
            <a:avLst/>
          </a:prstGeom>
          <a:noFill/>
        </p:spPr>
      </p:pic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50" name="Picture 2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448300"/>
            <a:ext cx="190500" cy="41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 of </a:t>
            </a:r>
            <a:r>
              <a:rPr lang="en-US" i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standard error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Increases progressively with </a:t>
            </a:r>
            <a:r>
              <a:rPr lang="en-US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, but eventually reaches a maximum value</a:t>
            </a:r>
          </a:p>
          <a:p>
            <a:r>
              <a:rPr lang="en-US" dirty="0"/>
              <a:t>If the ‘true’ autocorrelation is 0, then the estimate </a:t>
            </a:r>
            <a:r>
              <a:rPr lang="en-US" i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 should be in the interval 		</a:t>
            </a:r>
            <a:r>
              <a:rPr lang="en-US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2SE(</a:t>
            </a:r>
            <a:r>
              <a:rPr lang="en-US" i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), 2SE(</a:t>
            </a:r>
            <a:r>
              <a:rPr lang="en-US" i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en-US" dirty="0"/>
              <a:t>95% of the time.</a:t>
            </a:r>
          </a:p>
          <a:p>
            <a:r>
              <a:rPr lang="en-US" dirty="0"/>
              <a:t>Sometimes </a:t>
            </a:r>
            <a:r>
              <a:rPr lang="en-US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SE(</a:t>
            </a:r>
            <a:r>
              <a:rPr lang="en-US" i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is approximated by         . </a:t>
            </a: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2743200"/>
            <a:ext cx="3267075" cy="1133475"/>
          </a:xfrm>
          <a:prstGeom prst="rect">
            <a:avLst/>
          </a:prstGeom>
          <a:noFill/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1590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5867400"/>
            <a:ext cx="742950" cy="495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Correlogram or ACF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the ACF or Autocorrelation function (</a:t>
            </a:r>
            <a:r>
              <a:rPr lang="en-US" i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) against the lag (</a:t>
            </a:r>
            <a:r>
              <a:rPr lang="en-US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).</a:t>
            </a:r>
          </a:p>
          <a:p>
            <a:r>
              <a:rPr lang="en-US" dirty="0"/>
              <a:t>Plus-and-minus two-standard errors are displayed as limits to be exceeded for statistical significance.</a:t>
            </a:r>
          </a:p>
          <a:p>
            <a:r>
              <a:rPr lang="en-US" dirty="0"/>
              <a:t>Reveals lagged variables that can be potentially useful for forecasting.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Correlogram for VCR data</a:t>
            </a:r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30374"/>
            <a:ext cx="7462838" cy="497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forecast, when you would know the outcome eventually?</a:t>
            </a:r>
          </a:p>
          <a:p>
            <a:r>
              <a:rPr lang="en-US" i="1" dirty="0"/>
              <a:t>Early</a:t>
            </a:r>
            <a:r>
              <a:rPr lang="en-US" dirty="0"/>
              <a:t> knowledge is the key, even if that knowledge is imperfect</a:t>
            </a:r>
          </a:p>
          <a:p>
            <a:pPr lvl="1"/>
            <a:r>
              <a:rPr lang="en-US" dirty="0"/>
              <a:t>For setting production schedules, one needs to forecast sales </a:t>
            </a:r>
          </a:p>
          <a:p>
            <a:pPr lvl="1"/>
            <a:r>
              <a:rPr lang="en-US" dirty="0"/>
              <a:t>For staffing of call centers, a company needs to forecast the demand for service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correlations are statistically insignificant</a:t>
            </a:r>
          </a:p>
          <a:p>
            <a:r>
              <a:rPr lang="en-US" dirty="0"/>
              <a:t>This could be because of small sample size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8229600" cy="139903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4343400"/>
          </a:xfrm>
        </p:spPr>
        <p:txBody>
          <a:bodyPr>
            <a:normAutofit/>
          </a:bodyPr>
          <a:lstStyle/>
          <a:p>
            <a:r>
              <a:rPr lang="en-US" sz="2400" dirty="0"/>
              <a:t>Plots one variable against another</a:t>
            </a:r>
          </a:p>
          <a:p>
            <a:r>
              <a:rPr lang="en-US" sz="2400" dirty="0"/>
              <a:t>One of the simplest tools for visualization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1200" y="2667000"/>
          <a:ext cx="2362200" cy="312420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859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682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708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1094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52801"/>
            <a:ext cx="4495800" cy="1600199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400" dirty="0"/>
              <a:t>Example: Maintenance cost and Age for nine buses (Spokane Transit)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5867400"/>
            <a:ext cx="8229600" cy="914401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400" dirty="0"/>
              <a:t>This is an example of cross-sectional data (observations collected in a single point of time)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a variable against time index</a:t>
            </a:r>
          </a:p>
          <a:p>
            <a:r>
              <a:rPr lang="en-US" dirty="0"/>
              <a:t>Appropriate for visualizing serially collected data (time series)</a:t>
            </a:r>
          </a:p>
          <a:p>
            <a:r>
              <a:rPr lang="en-US" dirty="0"/>
              <a:t>Brings out many useful aspects of the structure of the data</a:t>
            </a:r>
          </a:p>
          <a:p>
            <a:r>
              <a:rPr lang="en-US" dirty="0"/>
              <a:t>Example:  Electrical usage for Washington Water Power (Quarterly data from 1980 to 1991)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plot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Few More Time series Plots</a:t>
            </a:r>
            <a:endParaRPr lang="en-US" dirty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sz="2400" dirty="0"/>
              <a:t>Annual GDP of USA</a:t>
            </a:r>
          </a:p>
          <a:p>
            <a:pPr eaLnBrk="1" hangingPunct="1">
              <a:buNone/>
            </a:pPr>
            <a:endParaRPr lang="de-DE" sz="2400" dirty="0"/>
          </a:p>
        </p:txBody>
      </p:sp>
      <p:pic>
        <p:nvPicPr>
          <p:cNvPr id="89090" name="Picture 2" descr="G:\SIR_BURDWAN\Samarjitda\GDPCA_Max_630_37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43200"/>
            <a:ext cx="8458200" cy="390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de-DE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Continuous time series </a:t>
            </a: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are obtained when observations are made continuously over some time intervals. (ECG graph).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4210" name="Picture 2" descr="G:\SIR_BURDWAN\Samarjitda\ecg_plot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3058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754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Arial" pitchFamily="34" charset="0"/>
              </a:rPr>
              <a:t>Time series data (Number of sunspots) showing cycles: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0" y="1143000"/>
          <a:ext cx="9144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147</TotalTime>
  <Words>625</Words>
  <Application>Microsoft Macintosh PowerPoint</Application>
  <PresentationFormat>On-screen Show (4:3)</PresentationFormat>
  <Paragraphs>145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Verdana</vt:lpstr>
      <vt:lpstr>Wingdings 2</vt:lpstr>
      <vt:lpstr>Verve</vt:lpstr>
      <vt:lpstr>Forecasting Analytics</vt:lpstr>
      <vt:lpstr>Need for forecasting</vt:lpstr>
      <vt:lpstr>Scatter diagram</vt:lpstr>
      <vt:lpstr>Scatter plot</vt:lpstr>
      <vt:lpstr>Time plot</vt:lpstr>
      <vt:lpstr>Time plot</vt:lpstr>
      <vt:lpstr>Few More Time series Plots</vt:lpstr>
      <vt:lpstr>Continuous time series are obtained when observations are made continuously over some time intervals. (ECG graph).</vt:lpstr>
      <vt:lpstr>PowerPoint Presentation</vt:lpstr>
      <vt:lpstr>Global average temperature: Each cycle has length of few million years. Source: http://geocraft.com/WVFossils/Carboniferous_climate.html </vt:lpstr>
      <vt:lpstr>BSE SENSEX (3rd Jan 2000 to 31 Dec 2012)</vt:lpstr>
      <vt:lpstr>Lag plot</vt:lpstr>
      <vt:lpstr>Example of lagged variables: Number of VCRs sold in a month</vt:lpstr>
      <vt:lpstr>Lag plot (k = 1)</vt:lpstr>
      <vt:lpstr>Observations</vt:lpstr>
      <vt:lpstr>Autocorrelation</vt:lpstr>
      <vt:lpstr>Standard error of rk</vt:lpstr>
      <vt:lpstr>Correlogram or ACF plot</vt:lpstr>
      <vt:lpstr>Correlogram for VCR data</vt:lpstr>
      <vt:lpstr>Observations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Analytics</dc:title>
  <dc:creator>super</dc:creator>
  <cp:lastModifiedBy>Srinivas Reddy Gurrala</cp:lastModifiedBy>
  <cp:revision>78</cp:revision>
  <dcterms:created xsi:type="dcterms:W3CDTF">2014-01-02T00:35:16Z</dcterms:created>
  <dcterms:modified xsi:type="dcterms:W3CDTF">2020-08-27T11:00:11Z</dcterms:modified>
</cp:coreProperties>
</file>