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31" r:id="rId4"/>
    <p:sldId id="332" r:id="rId5"/>
    <p:sldId id="258" r:id="rId6"/>
    <p:sldId id="261" r:id="rId7"/>
    <p:sldId id="262" r:id="rId8"/>
    <p:sldId id="263" r:id="rId9"/>
    <p:sldId id="264" r:id="rId10"/>
    <p:sldId id="301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9" r:id="rId30"/>
    <p:sldId id="3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87522"/>
            <a:ext cx="9144000" cy="108295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087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Start Jupyter 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41CA95-E0BC-48B5-948A-ECC494EB4D8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53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" y="2030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Read the first 10, 20, 50 records;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72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7403" y="1752457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columns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60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0070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n), tail( n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/>
                        <a:t>sample(n)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9849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sz="2400" b="1" dirty="0"/>
              <a:t>All attributes and methods can be listed with a </a:t>
            </a:r>
            <a:r>
              <a:rPr lang="en-US" sz="2400" b="1" i="1" dirty="0" err="1"/>
              <a:t>dir</a:t>
            </a:r>
            <a:r>
              <a:rPr lang="en-US" sz="2400" b="1" i="1" dirty="0"/>
              <a:t>() </a:t>
            </a:r>
            <a:r>
              <a:rPr lang="en-US" sz="2400" b="1" dirty="0"/>
              <a:t>function: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784433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853211"/>
            <a:ext cx="544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 and 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2045316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479747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702688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995687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3237421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479155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19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840901" cy="132556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5" y="1690688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[‘rank']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df.rank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38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 err="1"/>
              <a:t>Phd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 err="1"/>
              <a:t>Phd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</a:t>
            </a:r>
            <a:r>
              <a:rPr lang="en-US" sz="2400"/>
              <a:t>Phd;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828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dirty="0">
                <a:solidFill>
                  <a:schemeClr val="accent2"/>
                </a:solidFill>
              </a:rPr>
              <a:t>Data Frames </a:t>
            </a:r>
            <a:r>
              <a:rPr lang="en-US" sz="6000" dirty="0" err="1">
                <a:solidFill>
                  <a:schemeClr val="accent2"/>
                </a:solidFill>
              </a:rPr>
              <a:t>groupby</a:t>
            </a:r>
            <a:r>
              <a:rPr lang="en-US" sz="6000" dirty="0">
                <a:solidFill>
                  <a:schemeClr val="accent2"/>
                </a:solidFill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dirty="0">
                <a:solidFill>
                  <a:schemeClr val="accent2"/>
                </a:solidFill>
              </a:rPr>
              <a:t>Data Frames </a:t>
            </a:r>
            <a:r>
              <a:rPr lang="en-US" sz="6000" dirty="0" err="1">
                <a:solidFill>
                  <a:schemeClr val="accent2"/>
                </a:solidFill>
              </a:rPr>
              <a:t>groupby</a:t>
            </a:r>
            <a:r>
              <a:rPr lang="en-US" sz="6000" dirty="0">
                <a:solidFill>
                  <a:schemeClr val="accent2"/>
                </a:solidFill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created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dirty="0">
                <a:solidFill>
                  <a:schemeClr val="accent2"/>
                </a:solidFill>
              </a:rPr>
              <a:t>Data Frames </a:t>
            </a:r>
            <a:r>
              <a:rPr lang="en-US" sz="6000" dirty="0" err="1">
                <a:solidFill>
                  <a:schemeClr val="accent2"/>
                </a:solidFill>
              </a:rPr>
              <a:t>groupby</a:t>
            </a:r>
            <a:r>
              <a:rPr lang="en-US" sz="6000" dirty="0">
                <a:solidFill>
                  <a:schemeClr val="accent2"/>
                </a:solidFill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5636" y="1635750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Data Frames: method </a:t>
            </a:r>
            <a:r>
              <a:rPr lang="en-US" sz="6000" dirty="0" err="1">
                <a:solidFill>
                  <a:schemeClr val="accent2"/>
                </a:solidFill>
              </a:rPr>
              <a:t>iloc</a:t>
            </a:r>
            <a:r>
              <a:rPr lang="en-US" sz="6000" dirty="0">
                <a:solidFill>
                  <a:schemeClr val="accent2"/>
                </a:solidFill>
              </a:rPr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and Second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5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Installation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of </a:t>
            </a:r>
            <a:r>
              <a:rPr lang="en-US" dirty="0" err="1">
                <a:solidFill>
                  <a:schemeClr val="accent2"/>
                </a:solidFill>
              </a:rPr>
              <a:t>Anacoda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761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97880" y="2794958"/>
            <a:ext cx="219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180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346A2-FF5B-E84A-BC77-6DEC4A4C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44AC1-00CF-EF4F-8049-2552FB45C0F2}"/>
              </a:ext>
            </a:extLst>
          </p:cNvPr>
          <p:cNvSpPr/>
          <p:nvPr/>
        </p:nvSpPr>
        <p:spPr>
          <a:xfrm>
            <a:off x="102684" y="466410"/>
            <a:ext cx="474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https://www.anaconda.com/products/individual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FDAE5-FF6B-7E41-96C2-3E8E55C6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755"/>
            <a:ext cx="11353800" cy="55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41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4CF452B-C8E0-9043-89BF-C22BCAD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7559BFC-2B26-3746-BCA7-C6881A57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EA7CE1-DBB3-7146-8C35-F4311EB9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0A641F-7445-2E4C-A4DC-E116AA1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1632</Words>
  <Application>Microsoft Macintosh PowerPoint</Application>
  <PresentationFormat>Widescreen</PresentationFormat>
  <Paragraphs>268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Python for Data Science</vt:lpstr>
      <vt:lpstr>PowerPoint Presentation</vt:lpstr>
      <vt:lpstr>Installation of Anacoda </vt:lpstr>
      <vt:lpstr>PowerPoint Presentation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Start Jupyter notebook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method iloc (summary)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Srinivas Reddy Gurrala</dc:creator>
  <cp:lastModifiedBy>Srinivas Reddy Gurrala</cp:lastModifiedBy>
  <cp:revision>18</cp:revision>
  <dcterms:created xsi:type="dcterms:W3CDTF">2020-06-26T02:47:58Z</dcterms:created>
  <dcterms:modified xsi:type="dcterms:W3CDTF">2020-08-11T15:23:30Z</dcterms:modified>
</cp:coreProperties>
</file>